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59" r:id="rId4"/>
    <p:sldId id="257" r:id="rId5"/>
    <p:sldId id="260" r:id="rId6"/>
    <p:sldId id="261" r:id="rId7"/>
    <p:sldId id="262" r:id="rId8"/>
    <p:sldId id="263" r:id="rId9"/>
    <p:sldId id="282" r:id="rId10"/>
    <p:sldId id="264" r:id="rId11"/>
    <p:sldId id="265" r:id="rId12"/>
    <p:sldId id="266" r:id="rId13"/>
    <p:sldId id="267" r:id="rId14"/>
    <p:sldId id="268" r:id="rId15"/>
    <p:sldId id="269" r:id="rId16"/>
    <p:sldId id="283" r:id="rId17"/>
    <p:sldId id="270" r:id="rId18"/>
    <p:sldId id="271" r:id="rId19"/>
    <p:sldId id="272" r:id="rId20"/>
    <p:sldId id="273" r:id="rId21"/>
    <p:sldId id="284" r:id="rId22"/>
    <p:sldId id="274" r:id="rId23"/>
    <p:sldId id="275" r:id="rId24"/>
    <p:sldId id="276" r:id="rId25"/>
    <p:sldId id="277" r:id="rId26"/>
    <p:sldId id="281" r:id="rId27"/>
    <p:sldId id="285" r:id="rId28"/>
    <p:sldId id="286" r:id="rId29"/>
    <p:sldId id="287" r:id="rId30"/>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CD5"/>
    <a:srgbClr val="99BAC1"/>
    <a:srgbClr val="D6EDF0"/>
    <a:srgbClr val="92BE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8" autoAdjust="0"/>
    <p:restoredTop sz="94706" autoAdjust="0"/>
  </p:normalViewPr>
  <p:slideViewPr>
    <p:cSldViewPr snapToGrid="0">
      <p:cViewPr varScale="1">
        <p:scale>
          <a:sx n="81" d="100"/>
          <a:sy n="81" d="100"/>
        </p:scale>
        <p:origin x="878" y="67"/>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6C310-0E69-4C6B-9594-639B29AD834A}" type="datetimeFigureOut">
              <a:rPr lang="zh-CN" altLang="en-US" smtClean="0"/>
              <a:t>2020/6/11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5216F-2548-47FD-8B88-554375E1B23E}" type="slidenum">
              <a:rPr lang="zh-CN" altLang="en-US" smtClean="0"/>
              <a:t>‹#›</a:t>
            </a:fld>
            <a:endParaRPr lang="zh-CN" altLang="en-US"/>
          </a:p>
        </p:txBody>
      </p:sp>
    </p:spTree>
    <p:extLst>
      <p:ext uri="{BB962C8B-B14F-4D97-AF65-F5344CB8AC3E}">
        <p14:creationId xmlns:p14="http://schemas.microsoft.com/office/powerpoint/2010/main" val="134371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a:t>
            </a:fld>
            <a:endParaRPr lang="zh-CN" altLang="en-US"/>
          </a:p>
        </p:txBody>
      </p:sp>
    </p:spTree>
    <p:extLst>
      <p:ext uri="{BB962C8B-B14F-4D97-AF65-F5344CB8AC3E}">
        <p14:creationId xmlns:p14="http://schemas.microsoft.com/office/powerpoint/2010/main" val="599600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10</a:t>
            </a:fld>
            <a:endParaRPr lang="zh-CN" altLang="en-US"/>
          </a:p>
        </p:txBody>
      </p:sp>
    </p:spTree>
    <p:extLst>
      <p:ext uri="{BB962C8B-B14F-4D97-AF65-F5344CB8AC3E}">
        <p14:creationId xmlns:p14="http://schemas.microsoft.com/office/powerpoint/2010/main" val="3668243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11</a:t>
            </a:fld>
            <a:endParaRPr lang="zh-CN" altLang="en-US"/>
          </a:p>
        </p:txBody>
      </p:sp>
    </p:spTree>
    <p:extLst>
      <p:ext uri="{BB962C8B-B14F-4D97-AF65-F5344CB8AC3E}">
        <p14:creationId xmlns:p14="http://schemas.microsoft.com/office/powerpoint/2010/main" val="537043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12</a:t>
            </a:fld>
            <a:endParaRPr lang="zh-CN" altLang="en-US"/>
          </a:p>
        </p:txBody>
      </p:sp>
    </p:spTree>
    <p:extLst>
      <p:ext uri="{BB962C8B-B14F-4D97-AF65-F5344CB8AC3E}">
        <p14:creationId xmlns:p14="http://schemas.microsoft.com/office/powerpoint/2010/main" val="975885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13</a:t>
            </a:fld>
            <a:endParaRPr lang="zh-CN" altLang="en-US"/>
          </a:p>
        </p:txBody>
      </p:sp>
    </p:spTree>
    <p:extLst>
      <p:ext uri="{BB962C8B-B14F-4D97-AF65-F5344CB8AC3E}">
        <p14:creationId xmlns:p14="http://schemas.microsoft.com/office/powerpoint/2010/main" val="690105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14</a:t>
            </a:fld>
            <a:endParaRPr lang="zh-CN" altLang="en-US"/>
          </a:p>
        </p:txBody>
      </p:sp>
    </p:spTree>
    <p:extLst>
      <p:ext uri="{BB962C8B-B14F-4D97-AF65-F5344CB8AC3E}">
        <p14:creationId xmlns:p14="http://schemas.microsoft.com/office/powerpoint/2010/main" val="3989202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15</a:t>
            </a:fld>
            <a:endParaRPr lang="zh-CN" altLang="en-US"/>
          </a:p>
        </p:txBody>
      </p:sp>
    </p:spTree>
    <p:extLst>
      <p:ext uri="{BB962C8B-B14F-4D97-AF65-F5344CB8AC3E}">
        <p14:creationId xmlns:p14="http://schemas.microsoft.com/office/powerpoint/2010/main" val="1985216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16</a:t>
            </a:fld>
            <a:endParaRPr lang="zh-CN" altLang="en-US"/>
          </a:p>
        </p:txBody>
      </p:sp>
    </p:spTree>
    <p:extLst>
      <p:ext uri="{BB962C8B-B14F-4D97-AF65-F5344CB8AC3E}">
        <p14:creationId xmlns:p14="http://schemas.microsoft.com/office/powerpoint/2010/main" val="38999502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17</a:t>
            </a:fld>
            <a:endParaRPr lang="zh-CN" altLang="en-US"/>
          </a:p>
        </p:txBody>
      </p:sp>
    </p:spTree>
    <p:extLst>
      <p:ext uri="{BB962C8B-B14F-4D97-AF65-F5344CB8AC3E}">
        <p14:creationId xmlns:p14="http://schemas.microsoft.com/office/powerpoint/2010/main" val="1544113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18</a:t>
            </a:fld>
            <a:endParaRPr lang="zh-CN" altLang="en-US"/>
          </a:p>
        </p:txBody>
      </p:sp>
    </p:spTree>
    <p:extLst>
      <p:ext uri="{BB962C8B-B14F-4D97-AF65-F5344CB8AC3E}">
        <p14:creationId xmlns:p14="http://schemas.microsoft.com/office/powerpoint/2010/main" val="3922159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19</a:t>
            </a:fld>
            <a:endParaRPr lang="zh-CN" altLang="en-US"/>
          </a:p>
        </p:txBody>
      </p:sp>
    </p:spTree>
    <p:extLst>
      <p:ext uri="{BB962C8B-B14F-4D97-AF65-F5344CB8AC3E}">
        <p14:creationId xmlns:p14="http://schemas.microsoft.com/office/powerpoint/2010/main" val="79432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a:t>
            </a:fld>
            <a:endParaRPr lang="zh-CN" altLang="en-US"/>
          </a:p>
        </p:txBody>
      </p:sp>
    </p:spTree>
    <p:extLst>
      <p:ext uri="{BB962C8B-B14F-4D97-AF65-F5344CB8AC3E}">
        <p14:creationId xmlns:p14="http://schemas.microsoft.com/office/powerpoint/2010/main" val="1169185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20</a:t>
            </a:fld>
            <a:endParaRPr lang="zh-CN" altLang="en-US"/>
          </a:p>
        </p:txBody>
      </p:sp>
    </p:spTree>
    <p:extLst>
      <p:ext uri="{BB962C8B-B14F-4D97-AF65-F5344CB8AC3E}">
        <p14:creationId xmlns:p14="http://schemas.microsoft.com/office/powerpoint/2010/main" val="2699765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solidFill>
                  <a:prstClr val="black"/>
                </a:solidFill>
                <a:latin typeface="Calibri"/>
                <a:ea typeface="宋体"/>
              </a:rPr>
              <a:pPr/>
              <a:t>21</a:t>
            </a:fld>
            <a:endParaRPr lang="zh-CN" altLang="en-US">
              <a:solidFill>
                <a:prstClr val="black"/>
              </a:solidFill>
              <a:latin typeface="Calibri"/>
              <a:ea typeface="宋体"/>
            </a:endParaRPr>
          </a:p>
        </p:txBody>
      </p:sp>
    </p:spTree>
    <p:extLst>
      <p:ext uri="{BB962C8B-B14F-4D97-AF65-F5344CB8AC3E}">
        <p14:creationId xmlns:p14="http://schemas.microsoft.com/office/powerpoint/2010/main" val="3899950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22</a:t>
            </a:fld>
            <a:endParaRPr lang="zh-CN" altLang="en-US"/>
          </a:p>
        </p:txBody>
      </p:sp>
    </p:spTree>
    <p:extLst>
      <p:ext uri="{BB962C8B-B14F-4D97-AF65-F5344CB8AC3E}">
        <p14:creationId xmlns:p14="http://schemas.microsoft.com/office/powerpoint/2010/main" val="584455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23</a:t>
            </a:fld>
            <a:endParaRPr lang="zh-CN" altLang="en-US"/>
          </a:p>
        </p:txBody>
      </p:sp>
    </p:spTree>
    <p:extLst>
      <p:ext uri="{BB962C8B-B14F-4D97-AF65-F5344CB8AC3E}">
        <p14:creationId xmlns:p14="http://schemas.microsoft.com/office/powerpoint/2010/main" val="3569899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24</a:t>
            </a:fld>
            <a:endParaRPr lang="zh-CN" altLang="en-US"/>
          </a:p>
        </p:txBody>
      </p:sp>
    </p:spTree>
    <p:extLst>
      <p:ext uri="{BB962C8B-B14F-4D97-AF65-F5344CB8AC3E}">
        <p14:creationId xmlns:p14="http://schemas.microsoft.com/office/powerpoint/2010/main" val="4035865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25</a:t>
            </a:fld>
            <a:endParaRPr lang="zh-CN" altLang="en-US"/>
          </a:p>
        </p:txBody>
      </p:sp>
    </p:spTree>
    <p:extLst>
      <p:ext uri="{BB962C8B-B14F-4D97-AF65-F5344CB8AC3E}">
        <p14:creationId xmlns:p14="http://schemas.microsoft.com/office/powerpoint/2010/main" val="41087194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26</a:t>
            </a:fld>
            <a:endParaRPr lang="zh-CN" altLang="en-US"/>
          </a:p>
        </p:txBody>
      </p:sp>
    </p:spTree>
    <p:extLst>
      <p:ext uri="{BB962C8B-B14F-4D97-AF65-F5344CB8AC3E}">
        <p14:creationId xmlns:p14="http://schemas.microsoft.com/office/powerpoint/2010/main" val="35497070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27</a:t>
            </a:fld>
            <a:endParaRPr lang="zh-CN" altLang="en-US"/>
          </a:p>
        </p:txBody>
      </p:sp>
    </p:spTree>
    <p:extLst>
      <p:ext uri="{BB962C8B-B14F-4D97-AF65-F5344CB8AC3E}">
        <p14:creationId xmlns:p14="http://schemas.microsoft.com/office/powerpoint/2010/main" val="18262732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28</a:t>
            </a:fld>
            <a:endParaRPr lang="zh-CN" altLang="en-US"/>
          </a:p>
        </p:txBody>
      </p:sp>
    </p:spTree>
    <p:extLst>
      <p:ext uri="{BB962C8B-B14F-4D97-AF65-F5344CB8AC3E}">
        <p14:creationId xmlns:p14="http://schemas.microsoft.com/office/powerpoint/2010/main" val="3402414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29</a:t>
            </a:fld>
            <a:endParaRPr lang="zh-CN" altLang="en-US"/>
          </a:p>
        </p:txBody>
      </p:sp>
    </p:spTree>
    <p:extLst>
      <p:ext uri="{BB962C8B-B14F-4D97-AF65-F5344CB8AC3E}">
        <p14:creationId xmlns:p14="http://schemas.microsoft.com/office/powerpoint/2010/main" val="2413445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3</a:t>
            </a:fld>
            <a:endParaRPr lang="zh-CN" altLang="en-US"/>
          </a:p>
        </p:txBody>
      </p:sp>
    </p:spTree>
    <p:extLst>
      <p:ext uri="{BB962C8B-B14F-4D97-AF65-F5344CB8AC3E}">
        <p14:creationId xmlns:p14="http://schemas.microsoft.com/office/powerpoint/2010/main" val="3899950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4</a:t>
            </a:fld>
            <a:endParaRPr lang="zh-CN" altLang="en-US"/>
          </a:p>
        </p:txBody>
      </p:sp>
    </p:spTree>
    <p:extLst>
      <p:ext uri="{BB962C8B-B14F-4D97-AF65-F5344CB8AC3E}">
        <p14:creationId xmlns:p14="http://schemas.microsoft.com/office/powerpoint/2010/main" val="2582723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5</a:t>
            </a:fld>
            <a:endParaRPr lang="zh-CN" altLang="en-US"/>
          </a:p>
        </p:txBody>
      </p:sp>
    </p:spTree>
    <p:extLst>
      <p:ext uri="{BB962C8B-B14F-4D97-AF65-F5344CB8AC3E}">
        <p14:creationId xmlns:p14="http://schemas.microsoft.com/office/powerpoint/2010/main" val="4200242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6</a:t>
            </a:fld>
            <a:endParaRPr lang="zh-CN" altLang="en-US"/>
          </a:p>
        </p:txBody>
      </p:sp>
    </p:spTree>
    <p:extLst>
      <p:ext uri="{BB962C8B-B14F-4D97-AF65-F5344CB8AC3E}">
        <p14:creationId xmlns:p14="http://schemas.microsoft.com/office/powerpoint/2010/main" val="1624960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7</a:t>
            </a:fld>
            <a:endParaRPr lang="zh-CN" altLang="en-US"/>
          </a:p>
        </p:txBody>
      </p:sp>
    </p:spTree>
    <p:extLst>
      <p:ext uri="{BB962C8B-B14F-4D97-AF65-F5344CB8AC3E}">
        <p14:creationId xmlns:p14="http://schemas.microsoft.com/office/powerpoint/2010/main" val="2010952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8</a:t>
            </a:fld>
            <a:endParaRPr lang="zh-CN" altLang="en-US"/>
          </a:p>
        </p:txBody>
      </p:sp>
    </p:spTree>
    <p:extLst>
      <p:ext uri="{BB962C8B-B14F-4D97-AF65-F5344CB8AC3E}">
        <p14:creationId xmlns:p14="http://schemas.microsoft.com/office/powerpoint/2010/main" val="27126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5216F-2548-47FD-8B88-554375E1B23E}" type="slidenum">
              <a:rPr lang="zh-CN" altLang="en-US" smtClean="0"/>
              <a:t>9</a:t>
            </a:fld>
            <a:endParaRPr lang="zh-CN" altLang="en-US"/>
          </a:p>
        </p:txBody>
      </p:sp>
    </p:spTree>
    <p:extLst>
      <p:ext uri="{BB962C8B-B14F-4D97-AF65-F5344CB8AC3E}">
        <p14:creationId xmlns:p14="http://schemas.microsoft.com/office/powerpoint/2010/main" val="389995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97700997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1050188955"/>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134881467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stretch>
            <a:fillRect/>
          </a:stretch>
        </p:blipFill>
        <p:spPr>
          <a:xfrm>
            <a:off x="0" y="0"/>
            <a:ext cx="12192000" cy="6858000"/>
          </a:xfrm>
          <a:prstGeom prst="rect">
            <a:avLst/>
          </a:prstGeom>
        </p:spPr>
      </p:pic>
      <p:pic>
        <p:nvPicPr>
          <p:cNvPr id="8" name="图片 7"/>
          <p:cNvPicPr>
            <a:picLocks noChangeAspect="1"/>
          </p:cNvPicPr>
          <p:nvPr userDrawn="1"/>
        </p:nvPicPr>
        <p:blipFill>
          <a:blip r:embed="rId3"/>
          <a:stretch>
            <a:fillRect/>
          </a:stretch>
        </p:blipFill>
        <p:spPr>
          <a:xfrm rot="16200000">
            <a:off x="-2213059" y="2213058"/>
            <a:ext cx="6902618" cy="2476500"/>
          </a:xfrm>
          <a:prstGeom prst="rect">
            <a:avLst/>
          </a:prstGeom>
        </p:spPr>
      </p:pic>
      <p:pic>
        <p:nvPicPr>
          <p:cNvPr id="9" name="图片 8"/>
          <p:cNvPicPr>
            <a:picLocks noChangeAspect="1"/>
          </p:cNvPicPr>
          <p:nvPr userDrawn="1"/>
        </p:nvPicPr>
        <p:blipFill>
          <a:blip r:embed="rId3"/>
          <a:stretch>
            <a:fillRect/>
          </a:stretch>
        </p:blipFill>
        <p:spPr>
          <a:xfrm rot="5400000" flipH="1">
            <a:off x="7502441" y="2213058"/>
            <a:ext cx="6902618" cy="2476500"/>
          </a:xfrm>
          <a:prstGeom prst="rect">
            <a:avLst/>
          </a:prstGeom>
        </p:spPr>
      </p:pic>
    </p:spTree>
    <p:extLst>
      <p:ext uri="{BB962C8B-B14F-4D97-AF65-F5344CB8AC3E}">
        <p14:creationId xmlns:p14="http://schemas.microsoft.com/office/powerpoint/2010/main" val="3768215635"/>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2193481447"/>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73037412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4B691C4-CAF3-4813-9A8D-B7CE4EBB92F3}" type="slidenum">
              <a:rPr lang="zh-CN" altLang="en-US" smtClean="0"/>
              <a:t>‹#›</a:t>
            </a:fld>
            <a:endParaRPr lang="zh-CN" altLang="en-US"/>
          </a:p>
        </p:txBody>
      </p:sp>
      <p:sp>
        <p:nvSpPr>
          <p:cNvPr id="11" name="矩形 10"/>
          <p:cNvSpPr/>
          <p:nvPr userDrawn="1"/>
        </p:nvSpPr>
        <p:spPr>
          <a:xfrm>
            <a:off x="8325228" y="4464376"/>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Tree>
    <p:extLst>
      <p:ext uri="{BB962C8B-B14F-4D97-AF65-F5344CB8AC3E}">
        <p14:creationId xmlns:p14="http://schemas.microsoft.com/office/powerpoint/2010/main" val="60554778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399929164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341592627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10213542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343678541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0D8BD-3620-4A40-9761-A5B744C0D7F7}" type="datetimeFigureOut">
              <a:rPr lang="zh-CN" altLang="en-US" smtClean="0"/>
              <a:t>2020/6/11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691C4-CAF3-4813-9A8D-B7CE4EBB92F3}" type="slidenum">
              <a:rPr lang="zh-CN" altLang="en-US" smtClean="0"/>
              <a:t>‹#›</a:t>
            </a:fld>
            <a:endParaRPr lang="zh-CN" altLang="en-US"/>
          </a:p>
        </p:txBody>
      </p:sp>
    </p:spTree>
    <p:extLst>
      <p:ext uri="{BB962C8B-B14F-4D97-AF65-F5344CB8AC3E}">
        <p14:creationId xmlns:p14="http://schemas.microsoft.com/office/powerpoint/2010/main" val="4023887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freeppt7.com/" TargetMode="Externa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www.freeppt7.com/" TargetMode="External"/><Relationship Id="rId4" Type="http://schemas.openxmlformats.org/officeDocument/2006/relationships/image" Target="../media/image3.emf"/></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747751" y="786468"/>
            <a:ext cx="10696498" cy="5285064"/>
          </a:xfrm>
          <a:prstGeom prst="rect">
            <a:avLst/>
          </a:prstGeom>
        </p:spPr>
      </p:pic>
      <p:sp>
        <p:nvSpPr>
          <p:cNvPr id="7" name="矩形 6"/>
          <p:cNvSpPr/>
          <p:nvPr/>
        </p:nvSpPr>
        <p:spPr>
          <a:xfrm>
            <a:off x="3860800" y="3758525"/>
            <a:ext cx="4660900" cy="923330"/>
          </a:xfrm>
          <a:prstGeom prst="rect">
            <a:avLst/>
          </a:prstGeom>
        </p:spPr>
        <p:txBody>
          <a:bodyPr wrap="square">
            <a:spAutoFit/>
          </a:bodyPr>
          <a:lstStyle/>
          <a:p>
            <a:pPr algn="ctr"/>
            <a:r>
              <a:rPr lang="fr-FR" altLang="zh-CN" dirty="0">
                <a:solidFill>
                  <a:schemeClr val="bg1">
                    <a:lumMod val="75000"/>
                  </a:schemeClr>
                </a:solidFill>
                <a:cs typeface="+mn-ea"/>
                <a:sym typeface="+mn-lt"/>
              </a:rPr>
              <a:t>Lorem ipsumor sit amet, consectetur adipiscing elit. Aliquam tincidunt ante nec sem congue convallis. </a:t>
            </a:r>
            <a:endParaRPr lang="en-US" altLang="zh-CN" dirty="0">
              <a:solidFill>
                <a:schemeClr val="bg1">
                  <a:lumMod val="75000"/>
                </a:schemeClr>
              </a:solidFill>
              <a:cs typeface="+mn-ea"/>
              <a:sym typeface="+mn-lt"/>
            </a:endParaRPr>
          </a:p>
        </p:txBody>
      </p:sp>
      <p:cxnSp>
        <p:nvCxnSpPr>
          <p:cNvPr id="9" name="直接连接符 8"/>
          <p:cNvCxnSpPr/>
          <p:nvPr/>
        </p:nvCxnSpPr>
        <p:spPr>
          <a:xfrm>
            <a:off x="3860800" y="3720425"/>
            <a:ext cx="4559300" cy="0"/>
          </a:xfrm>
          <a:prstGeom prst="line">
            <a:avLst/>
          </a:prstGeom>
          <a:ln w="19050">
            <a:solidFill>
              <a:srgbClr val="99BAC1"/>
            </a:solidFill>
            <a:prstDash val="dashDot"/>
          </a:ln>
        </p:spPr>
        <p:style>
          <a:lnRef idx="1">
            <a:schemeClr val="accent1"/>
          </a:lnRef>
          <a:fillRef idx="0">
            <a:schemeClr val="accent1"/>
          </a:fillRef>
          <a:effectRef idx="0">
            <a:schemeClr val="accent1"/>
          </a:effectRef>
          <a:fontRef idx="minor">
            <a:schemeClr val="tx1"/>
          </a:fontRef>
        </p:style>
      </p:cxnSp>
      <p:sp>
        <p:nvSpPr>
          <p:cNvPr id="8" name="TextBox 32">
            <a:extLst>
              <a:ext uri="{FF2B5EF4-FFF2-40B4-BE49-F238E27FC236}">
                <a16:creationId xmlns:a16="http://schemas.microsoft.com/office/drawing/2014/main" id="{715A665E-8E86-42CB-996A-3E752419CA00}"/>
              </a:ext>
            </a:extLst>
          </p:cNvPr>
          <p:cNvSpPr txBox="1"/>
          <p:nvPr/>
        </p:nvSpPr>
        <p:spPr>
          <a:xfrm>
            <a:off x="2849422" y="2004199"/>
            <a:ext cx="5672278" cy="1754326"/>
          </a:xfrm>
          <a:prstGeom prst="rect">
            <a:avLst/>
          </a:prstGeom>
          <a:noFill/>
        </p:spPr>
        <p:txBody>
          <a:bodyPr wrap="square" rtlCol="0" anchor="ctr">
            <a:spAutoFit/>
          </a:bodyPr>
          <a:lstStyle/>
          <a:p>
            <a:pPr algn="r"/>
            <a:r>
              <a:rPr lang="en-US" sz="5400" dirty="0">
                <a:solidFill>
                  <a:srgbClr val="99BAC1"/>
                </a:solidFill>
                <a:latin typeface="+mj-lt"/>
              </a:rPr>
              <a:t>Free</a:t>
            </a:r>
          </a:p>
          <a:p>
            <a:pPr algn="r"/>
            <a:r>
              <a:rPr lang="en-US" sz="5400" dirty="0">
                <a:solidFill>
                  <a:srgbClr val="99BAC1"/>
                </a:solidFill>
                <a:latin typeface="+mj-lt"/>
              </a:rPr>
              <a:t>PPT Templates</a:t>
            </a:r>
            <a:endParaRPr lang="ko-KR" altLang="en-US" sz="5400" dirty="0">
              <a:solidFill>
                <a:srgbClr val="99BAC1"/>
              </a:solidFill>
              <a:latin typeface="+mj-lt"/>
              <a:cs typeface="Arial" pitchFamily="34" charset="0"/>
            </a:endParaRPr>
          </a:p>
        </p:txBody>
      </p:sp>
      <p:sp>
        <p:nvSpPr>
          <p:cNvPr id="10" name="Rounded Rectangle 7">
            <a:extLst>
              <a:ext uri="{FF2B5EF4-FFF2-40B4-BE49-F238E27FC236}">
                <a16:creationId xmlns:a16="http://schemas.microsoft.com/office/drawing/2014/main" id="{D2AD9B80-ED57-40AC-BEBE-A40DAE7614DB}"/>
              </a:ext>
            </a:extLst>
          </p:cNvPr>
          <p:cNvSpPr/>
          <p:nvPr/>
        </p:nvSpPr>
        <p:spPr>
          <a:xfrm>
            <a:off x="5326178" y="1183761"/>
            <a:ext cx="1325057" cy="413563"/>
          </a:xfrm>
          <a:prstGeom prst="roundRect">
            <a:avLst>
              <a:gd name="adj" fmla="val 50000"/>
            </a:avLst>
          </a:prstGeom>
          <a:solidFill>
            <a:srgbClr val="99BAC1">
              <a:alpha val="0"/>
            </a:srgbClr>
          </a:solidFill>
          <a:ln w="15875">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99BAC1"/>
                </a:solidFill>
              </a:rPr>
              <a:t>LOGO</a:t>
            </a:r>
            <a:endParaRPr lang="ko-KR" altLang="en-US" sz="2700" dirty="0">
              <a:solidFill>
                <a:srgbClr val="99BAC1"/>
              </a:solidFill>
            </a:endParaRPr>
          </a:p>
        </p:txBody>
      </p:sp>
      <p:sp>
        <p:nvSpPr>
          <p:cNvPr id="11" name="TextBox 28">
            <a:hlinkClick r:id="rId5"/>
            <a:extLst>
              <a:ext uri="{FF2B5EF4-FFF2-40B4-BE49-F238E27FC236}">
                <a16:creationId xmlns:a16="http://schemas.microsoft.com/office/drawing/2014/main" id="{C2F703C6-5D2B-479D-8489-225CBB41FB29}"/>
              </a:ext>
            </a:extLst>
          </p:cNvPr>
          <p:cNvSpPr txBox="1"/>
          <p:nvPr/>
        </p:nvSpPr>
        <p:spPr>
          <a:xfrm>
            <a:off x="3678242" y="5445759"/>
            <a:ext cx="5194499" cy="246221"/>
          </a:xfrm>
          <a:prstGeom prst="rect">
            <a:avLst/>
          </a:prstGeom>
          <a:noFill/>
        </p:spPr>
        <p:txBody>
          <a:bodyPr wrap="square" rtlCol="0">
            <a:spAutoFit/>
          </a:bodyPr>
          <a:lstStyle/>
          <a:p>
            <a:pPr algn="ctr"/>
            <a:r>
              <a:rPr lang="en-US" altLang="zh-CN" sz="1000" dirty="0">
                <a:solidFill>
                  <a:srgbClr val="8BCCD5"/>
                </a:solidFill>
                <a:cs typeface="Arial" pitchFamily="34" charset="0"/>
                <a:hlinkClick r:id="rId5">
                  <a:extLst>
                    <a:ext uri="{A12FA001-AC4F-418D-AE19-62706E023703}">
                      <ahyp:hlinkClr xmlns:ahyp="http://schemas.microsoft.com/office/drawing/2018/hyperlinkcolor" val="tx"/>
                    </a:ext>
                  </a:extLst>
                </a:hlinkClick>
              </a:rPr>
              <a:t>https://www.freeppt7.com</a:t>
            </a:r>
            <a:endParaRPr lang="ko-KR" altLang="en-US" sz="1000" dirty="0">
              <a:solidFill>
                <a:srgbClr val="8BCCD5"/>
              </a:solidFill>
              <a:cs typeface="Arial" pitchFamily="34" charset="0"/>
            </a:endParaRPr>
          </a:p>
        </p:txBody>
      </p:sp>
    </p:spTree>
    <p:extLst>
      <p:ext uri="{BB962C8B-B14F-4D97-AF65-F5344CB8AC3E}">
        <p14:creationId xmlns:p14="http://schemas.microsoft.com/office/powerpoint/2010/main" val="2037713427"/>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14765" y="3532377"/>
            <a:ext cx="3050778" cy="1475167"/>
            <a:chOff x="3493590" y="3193567"/>
            <a:chExt cx="2288381" cy="1106375"/>
          </a:xfrm>
        </p:grpSpPr>
        <p:sp>
          <p:nvSpPr>
            <p:cNvPr id="3" name="AutoShape 9"/>
            <p:cNvSpPr>
              <a:spLocks/>
            </p:cNvSpPr>
            <p:nvPr/>
          </p:nvSpPr>
          <p:spPr bwMode="auto">
            <a:xfrm>
              <a:off x="4131707" y="3193567"/>
              <a:ext cx="1035010" cy="8508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chemeClr val="bg1">
                <a:lumMod val="90000"/>
              </a:schemeClr>
            </a:solidFill>
            <a:ln>
              <a:noFill/>
            </a:ln>
            <a:effectLst/>
          </p:spPr>
          <p:txBody>
            <a:bodyPr lIns="0" tIns="0" rIns="0" bIns="0" anchor="b"/>
            <a:lstStyle>
              <a:lvl1pPr defTabSz="547688" eaLnBrk="0">
                <a:defRPr sz="2500" b="1">
                  <a:solidFill>
                    <a:srgbClr val="FFFFFF"/>
                  </a:solidFill>
                  <a:latin typeface="Lato" charset="0"/>
                  <a:ea typeface="MS PGothic" pitchFamily="34" charset="-128"/>
                  <a:sym typeface="Lato" charset="0"/>
                </a:defRPr>
              </a:lvl1pPr>
              <a:lvl2pPr marL="742950" indent="-285750" defTabSz="547688" eaLnBrk="0">
                <a:defRPr sz="2500" b="1">
                  <a:solidFill>
                    <a:srgbClr val="FFFFFF"/>
                  </a:solidFill>
                  <a:latin typeface="Lato" charset="0"/>
                  <a:ea typeface="MS PGothic" pitchFamily="34" charset="-128"/>
                  <a:sym typeface="Lato" charset="0"/>
                </a:defRPr>
              </a:lvl2pPr>
              <a:lvl3pPr marL="1143000" indent="-228600" defTabSz="547688" eaLnBrk="0">
                <a:defRPr sz="2500" b="1">
                  <a:solidFill>
                    <a:srgbClr val="FFFFFF"/>
                  </a:solidFill>
                  <a:latin typeface="Lato" charset="0"/>
                  <a:ea typeface="MS PGothic" pitchFamily="34" charset="-128"/>
                  <a:sym typeface="Lato" charset="0"/>
                </a:defRPr>
              </a:lvl3pPr>
              <a:lvl4pPr marL="1600200" indent="-228600" defTabSz="547688" eaLnBrk="0">
                <a:defRPr sz="2500" b="1">
                  <a:solidFill>
                    <a:srgbClr val="FFFFFF"/>
                  </a:solidFill>
                  <a:latin typeface="Lato" charset="0"/>
                  <a:ea typeface="MS PGothic" pitchFamily="34" charset="-128"/>
                  <a:sym typeface="Lato" charset="0"/>
                </a:defRPr>
              </a:lvl4pPr>
              <a:lvl5pPr marL="2057400" indent="-228600" defTabSz="547688" eaLnBrk="0">
                <a:defRPr sz="2500" b="1">
                  <a:solidFill>
                    <a:srgbClr val="FFFFFF"/>
                  </a:solidFill>
                  <a:latin typeface="Lato" charset="0"/>
                  <a:ea typeface="MS PGothic" pitchFamily="34" charset="-128"/>
                  <a:sym typeface="Lato" charset="0"/>
                </a:defRPr>
              </a:lvl5pPr>
              <a:lvl6pPr marL="2514600" indent="-228600" algn="ctr" defTabSz="547688"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6pPr>
              <a:lvl7pPr marL="2971800" indent="-228600" algn="ctr" defTabSz="547688"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7pPr>
              <a:lvl8pPr marL="3429000" indent="-228600" algn="ctr" defTabSz="547688"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8pPr>
              <a:lvl9pPr marL="3886200" indent="-228600" algn="ctr" defTabSz="547688"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9pPr>
            </a:lstStyle>
            <a:p>
              <a:pPr eaLnBrk="1">
                <a:lnSpc>
                  <a:spcPct val="150000"/>
                </a:lnSpc>
              </a:pPr>
              <a:endParaRPr lang="es-ES" altLang="zh-CN" dirty="0">
                <a:solidFill>
                  <a:schemeClr val="tx1">
                    <a:lumMod val="20000"/>
                    <a:lumOff val="80000"/>
                  </a:schemeClr>
                </a:solidFill>
                <a:latin typeface="+mn-lt"/>
                <a:ea typeface="+mn-ea"/>
                <a:cs typeface="+mn-ea"/>
                <a:sym typeface="+mn-lt"/>
              </a:endParaRPr>
            </a:p>
          </p:txBody>
        </p:sp>
        <p:sp>
          <p:nvSpPr>
            <p:cNvPr id="4" name="圆角矩形 2"/>
            <p:cNvSpPr/>
            <p:nvPr/>
          </p:nvSpPr>
          <p:spPr bwMode="auto">
            <a:xfrm>
              <a:off x="3493590" y="4044370"/>
              <a:ext cx="2288381" cy="255572"/>
            </a:xfrm>
            <a:prstGeom prst="roundRect">
              <a:avLst/>
            </a:prstGeom>
            <a:solidFill>
              <a:schemeClr val="bg1">
                <a:alpha val="90000"/>
              </a:schemeClr>
            </a:solidFill>
            <a:ln>
              <a:noFill/>
            </a:ln>
            <a:effectLst/>
          </p:spPr>
          <p:txBody>
            <a:bodyPr lIns="0" tIns="0" rIns="0" bIns="0" rtlCol="0" anchor="ctr"/>
            <a:lstStyle/>
            <a:p>
              <a:pPr algn="ctr"/>
              <a:endParaRPr lang="zh-CN" altLang="en-US">
                <a:cs typeface="+mn-ea"/>
                <a:sym typeface="+mn-lt"/>
              </a:endParaRPr>
            </a:p>
          </p:txBody>
        </p:sp>
      </p:grpSp>
      <p:grpSp>
        <p:nvGrpSpPr>
          <p:cNvPr id="5" name="组合 4"/>
          <p:cNvGrpSpPr/>
          <p:nvPr/>
        </p:nvGrpSpPr>
        <p:grpSpPr>
          <a:xfrm>
            <a:off x="4623896" y="1853597"/>
            <a:ext cx="1464277" cy="1251744"/>
            <a:chOff x="3500438" y="1934483"/>
            <a:chExt cx="1098351" cy="938808"/>
          </a:xfrm>
        </p:grpSpPr>
        <p:sp>
          <p:nvSpPr>
            <p:cNvPr id="6" name="AutoShape 5"/>
            <p:cNvSpPr>
              <a:spLocks/>
            </p:cNvSpPr>
            <p:nvPr/>
          </p:nvSpPr>
          <p:spPr bwMode="auto">
            <a:xfrm>
              <a:off x="3500438" y="1934483"/>
              <a:ext cx="1098351" cy="93880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8BCCD5"/>
            </a:solidFill>
            <a:ln>
              <a:noFill/>
            </a:ln>
          </p:spPr>
          <p:txBody>
            <a:bodyPr lIns="17145" tIns="17145" rIns="17145" bIns="17145"/>
            <a:lstStyle/>
            <a:p>
              <a:endParaRPr lang="zh-CN" altLang="en-US" dirty="0">
                <a:solidFill>
                  <a:schemeClr val="bg1">
                    <a:lumMod val="50000"/>
                  </a:schemeClr>
                </a:solidFill>
                <a:cs typeface="+mn-ea"/>
                <a:sym typeface="+mn-lt"/>
              </a:endParaRPr>
            </a:p>
          </p:txBody>
        </p:sp>
        <p:sp>
          <p:nvSpPr>
            <p:cNvPr id="7" name="AutoShape 10"/>
            <p:cNvSpPr>
              <a:spLocks/>
            </p:cNvSpPr>
            <p:nvPr/>
          </p:nvSpPr>
          <p:spPr bwMode="auto">
            <a:xfrm>
              <a:off x="3848695" y="2268453"/>
              <a:ext cx="600075" cy="228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itchFamily="34" charset="-128"/>
                  <a:sym typeface="Lato" charset="0"/>
                </a:defRPr>
              </a:lvl1pPr>
              <a:lvl2pPr marL="742950" indent="-285750" eaLnBrk="0">
                <a:defRPr sz="2500" b="1">
                  <a:solidFill>
                    <a:srgbClr val="FFFFFF"/>
                  </a:solidFill>
                  <a:latin typeface="Lato" charset="0"/>
                  <a:ea typeface="MS PGothic" pitchFamily="34" charset="-128"/>
                  <a:sym typeface="Lato" charset="0"/>
                </a:defRPr>
              </a:lvl2pPr>
              <a:lvl3pPr marL="1143000" indent="-228600" eaLnBrk="0">
                <a:defRPr sz="2500" b="1">
                  <a:solidFill>
                    <a:srgbClr val="FFFFFF"/>
                  </a:solidFill>
                  <a:latin typeface="Lato" charset="0"/>
                  <a:ea typeface="MS PGothic" pitchFamily="34" charset="-128"/>
                  <a:sym typeface="Lato" charset="0"/>
                </a:defRPr>
              </a:lvl3pPr>
              <a:lvl4pPr marL="1600200" indent="-228600" eaLnBrk="0">
                <a:defRPr sz="2500" b="1">
                  <a:solidFill>
                    <a:srgbClr val="FFFFFF"/>
                  </a:solidFill>
                  <a:latin typeface="Lato" charset="0"/>
                  <a:ea typeface="MS PGothic" pitchFamily="34" charset="-128"/>
                  <a:sym typeface="Lato" charset="0"/>
                </a:defRPr>
              </a:lvl4pPr>
              <a:lvl5pPr marL="2057400" indent="-228600" eaLnBrk="0">
                <a:defRPr sz="2500" b="1">
                  <a:solidFill>
                    <a:srgbClr val="FFFFFF"/>
                  </a:solidFill>
                  <a:latin typeface="Lato" charset="0"/>
                  <a:ea typeface="MS PGothic"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9pPr>
            </a:lstStyle>
            <a:p>
              <a:pPr eaLnBrk="1">
                <a:lnSpc>
                  <a:spcPct val="160000"/>
                </a:lnSpc>
              </a:pPr>
              <a:r>
                <a:rPr lang="es-ES" altLang="zh-CN" sz="2000" b="0" dirty="0">
                  <a:solidFill>
                    <a:schemeClr val="bg1">
                      <a:lumMod val="50000"/>
                    </a:schemeClr>
                  </a:solidFill>
                  <a:latin typeface="+mn-lt"/>
                  <a:ea typeface="+mn-ea"/>
                  <a:cs typeface="+mn-ea"/>
                  <a:sym typeface="+mn-lt"/>
                </a:rPr>
                <a:t>02</a:t>
              </a:r>
              <a:endParaRPr lang="es-ES" altLang="zh-CN" dirty="0">
                <a:solidFill>
                  <a:schemeClr val="bg1">
                    <a:lumMod val="50000"/>
                  </a:schemeClr>
                </a:solidFill>
                <a:latin typeface="+mn-lt"/>
                <a:ea typeface="+mn-ea"/>
                <a:cs typeface="+mn-ea"/>
                <a:sym typeface="+mn-lt"/>
              </a:endParaRPr>
            </a:p>
          </p:txBody>
        </p:sp>
      </p:grpSp>
      <p:grpSp>
        <p:nvGrpSpPr>
          <p:cNvPr id="8" name="组合 7"/>
          <p:cNvGrpSpPr/>
          <p:nvPr/>
        </p:nvGrpSpPr>
        <p:grpSpPr>
          <a:xfrm>
            <a:off x="6206426" y="1875823"/>
            <a:ext cx="1468246" cy="1243012"/>
            <a:chOff x="4687491" y="1951152"/>
            <a:chExt cx="1101328" cy="932259"/>
          </a:xfrm>
        </p:grpSpPr>
        <p:sp>
          <p:nvSpPr>
            <p:cNvPr id="9" name="AutoShape 7"/>
            <p:cNvSpPr>
              <a:spLocks/>
            </p:cNvSpPr>
            <p:nvPr/>
          </p:nvSpPr>
          <p:spPr bwMode="auto">
            <a:xfrm>
              <a:off x="4687491" y="1951152"/>
              <a:ext cx="1101328" cy="932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chemeClr val="bg1"/>
            </a:solidFill>
            <a:ln>
              <a:noFill/>
            </a:ln>
            <a:effectLst/>
          </p:spPr>
          <p:txBody>
            <a:bodyPr lIns="17145" tIns="17145" rIns="17145" bIns="17145"/>
            <a:lstStyle/>
            <a:p>
              <a:pPr defTabSz="457154">
                <a:defRPr/>
              </a:pPr>
              <a:endParaRPr lang="es-ES" sz="900" dirty="0">
                <a:solidFill>
                  <a:schemeClr val="bg1">
                    <a:lumMod val="50000"/>
                  </a:schemeClr>
                </a:solidFill>
                <a:cs typeface="+mn-ea"/>
                <a:sym typeface="+mn-lt"/>
              </a:endParaRPr>
            </a:p>
          </p:txBody>
        </p:sp>
        <p:sp>
          <p:nvSpPr>
            <p:cNvPr id="10" name="AutoShape 11"/>
            <p:cNvSpPr>
              <a:spLocks/>
            </p:cNvSpPr>
            <p:nvPr/>
          </p:nvSpPr>
          <p:spPr bwMode="auto">
            <a:xfrm>
              <a:off x="4915733" y="2232139"/>
              <a:ext cx="600075" cy="228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itchFamily="34" charset="-128"/>
                  <a:sym typeface="Lato" charset="0"/>
                </a:defRPr>
              </a:lvl1pPr>
              <a:lvl2pPr marL="742950" indent="-285750" eaLnBrk="0">
                <a:defRPr sz="2500" b="1">
                  <a:solidFill>
                    <a:srgbClr val="FFFFFF"/>
                  </a:solidFill>
                  <a:latin typeface="Lato" charset="0"/>
                  <a:ea typeface="MS PGothic" pitchFamily="34" charset="-128"/>
                  <a:sym typeface="Lato" charset="0"/>
                </a:defRPr>
              </a:lvl2pPr>
              <a:lvl3pPr marL="1143000" indent="-228600" eaLnBrk="0">
                <a:defRPr sz="2500" b="1">
                  <a:solidFill>
                    <a:srgbClr val="FFFFFF"/>
                  </a:solidFill>
                  <a:latin typeface="Lato" charset="0"/>
                  <a:ea typeface="MS PGothic" pitchFamily="34" charset="-128"/>
                  <a:sym typeface="Lato" charset="0"/>
                </a:defRPr>
              </a:lvl3pPr>
              <a:lvl4pPr marL="1600200" indent="-228600" eaLnBrk="0">
                <a:defRPr sz="2500" b="1">
                  <a:solidFill>
                    <a:srgbClr val="FFFFFF"/>
                  </a:solidFill>
                  <a:latin typeface="Lato" charset="0"/>
                  <a:ea typeface="MS PGothic" pitchFamily="34" charset="-128"/>
                  <a:sym typeface="Lato" charset="0"/>
                </a:defRPr>
              </a:lvl4pPr>
              <a:lvl5pPr marL="2057400" indent="-228600" eaLnBrk="0">
                <a:defRPr sz="2500" b="1">
                  <a:solidFill>
                    <a:srgbClr val="FFFFFF"/>
                  </a:solidFill>
                  <a:latin typeface="Lato" charset="0"/>
                  <a:ea typeface="MS PGothic"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9pPr>
            </a:lstStyle>
            <a:p>
              <a:pPr eaLnBrk="1">
                <a:lnSpc>
                  <a:spcPct val="160000"/>
                </a:lnSpc>
              </a:pPr>
              <a:r>
                <a:rPr lang="es-ES" altLang="zh-CN" sz="2000" b="0" dirty="0">
                  <a:solidFill>
                    <a:schemeClr val="bg1">
                      <a:lumMod val="50000"/>
                    </a:schemeClr>
                  </a:solidFill>
                  <a:latin typeface="+mn-lt"/>
                  <a:ea typeface="+mn-ea"/>
                  <a:cs typeface="+mn-ea"/>
                  <a:sym typeface="+mn-lt"/>
                </a:rPr>
                <a:t>03</a:t>
              </a:r>
              <a:endParaRPr lang="es-ES" altLang="zh-CN" dirty="0">
                <a:solidFill>
                  <a:schemeClr val="bg1">
                    <a:lumMod val="50000"/>
                  </a:schemeClr>
                </a:solidFill>
                <a:latin typeface="+mn-lt"/>
                <a:ea typeface="+mn-ea"/>
                <a:cs typeface="+mn-ea"/>
                <a:sym typeface="+mn-lt"/>
              </a:endParaRPr>
            </a:p>
          </p:txBody>
        </p:sp>
      </p:grpSp>
      <p:grpSp>
        <p:nvGrpSpPr>
          <p:cNvPr id="11" name="组合 10"/>
          <p:cNvGrpSpPr/>
          <p:nvPr/>
        </p:nvGrpSpPr>
        <p:grpSpPr>
          <a:xfrm>
            <a:off x="7063564" y="2814828"/>
            <a:ext cx="1055760" cy="1653381"/>
            <a:chOff x="5330428" y="2655406"/>
            <a:chExt cx="791923" cy="1240036"/>
          </a:xfrm>
        </p:grpSpPr>
        <p:sp>
          <p:nvSpPr>
            <p:cNvPr id="12" name="AutoShape 6"/>
            <p:cNvSpPr>
              <a:spLocks/>
            </p:cNvSpPr>
            <p:nvPr/>
          </p:nvSpPr>
          <p:spPr bwMode="auto">
            <a:xfrm>
              <a:off x="5330428" y="2655406"/>
              <a:ext cx="661988" cy="1240036"/>
            </a:xfrm>
            <a:custGeom>
              <a:avLst/>
              <a:gdLst>
                <a:gd name="T0" fmla="*/ 10026 w 20053"/>
                <a:gd name="T1" fmla="*/ 10800 h 21600"/>
                <a:gd name="T2" fmla="*/ 10026 w 20053"/>
                <a:gd name="T3" fmla="*/ 10800 h 21600"/>
                <a:gd name="T4" fmla="*/ 10026 w 20053"/>
                <a:gd name="T5" fmla="*/ 10800 h 21600"/>
                <a:gd name="T6" fmla="*/ 10026 w 20053"/>
                <a:gd name="T7" fmla="*/ 10800 h 21600"/>
              </a:gdLst>
              <a:ahLst/>
              <a:cxnLst>
                <a:cxn ang="0">
                  <a:pos x="T0" y="T1"/>
                </a:cxn>
                <a:cxn ang="0">
                  <a:pos x="T2" y="T3"/>
                </a:cxn>
                <a:cxn ang="0">
                  <a:pos x="T4" y="T5"/>
                </a:cxn>
                <a:cxn ang="0">
                  <a:pos x="T6" y="T7"/>
                </a:cxn>
              </a:cxnLst>
              <a:rect l="0" t="0" r="r" b="b"/>
              <a:pathLst>
                <a:path w="20053" h="21600">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rgbClr val="8BCCD5"/>
            </a:solidFill>
            <a:ln>
              <a:noFill/>
            </a:ln>
            <a:effectLst/>
          </p:spPr>
          <p:txBody>
            <a:bodyPr lIns="17145" tIns="17145" rIns="17145" bIns="17145"/>
            <a:lstStyle/>
            <a:p>
              <a:pPr defTabSz="457154">
                <a:defRPr/>
              </a:pPr>
              <a:endParaRPr lang="es-ES" sz="900">
                <a:solidFill>
                  <a:schemeClr val="bg1">
                    <a:lumMod val="50000"/>
                  </a:schemeClr>
                </a:solidFill>
                <a:cs typeface="+mn-ea"/>
                <a:sym typeface="+mn-lt"/>
              </a:endParaRPr>
            </a:p>
          </p:txBody>
        </p:sp>
        <p:sp>
          <p:nvSpPr>
            <p:cNvPr id="13" name="AutoShape 12"/>
            <p:cNvSpPr>
              <a:spLocks/>
            </p:cNvSpPr>
            <p:nvPr/>
          </p:nvSpPr>
          <p:spPr bwMode="auto">
            <a:xfrm>
              <a:off x="5522871" y="3175709"/>
              <a:ext cx="599480" cy="228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itchFamily="34" charset="-128"/>
                  <a:sym typeface="Lato" charset="0"/>
                </a:defRPr>
              </a:lvl1pPr>
              <a:lvl2pPr marL="742950" indent="-285750" eaLnBrk="0">
                <a:defRPr sz="2500" b="1">
                  <a:solidFill>
                    <a:srgbClr val="FFFFFF"/>
                  </a:solidFill>
                  <a:latin typeface="Lato" charset="0"/>
                  <a:ea typeface="MS PGothic" pitchFamily="34" charset="-128"/>
                  <a:sym typeface="Lato" charset="0"/>
                </a:defRPr>
              </a:lvl2pPr>
              <a:lvl3pPr marL="1143000" indent="-228600" eaLnBrk="0">
                <a:defRPr sz="2500" b="1">
                  <a:solidFill>
                    <a:srgbClr val="FFFFFF"/>
                  </a:solidFill>
                  <a:latin typeface="Lato" charset="0"/>
                  <a:ea typeface="MS PGothic" pitchFamily="34" charset="-128"/>
                  <a:sym typeface="Lato" charset="0"/>
                </a:defRPr>
              </a:lvl3pPr>
              <a:lvl4pPr marL="1600200" indent="-228600" eaLnBrk="0">
                <a:defRPr sz="2500" b="1">
                  <a:solidFill>
                    <a:srgbClr val="FFFFFF"/>
                  </a:solidFill>
                  <a:latin typeface="Lato" charset="0"/>
                  <a:ea typeface="MS PGothic" pitchFamily="34" charset="-128"/>
                  <a:sym typeface="Lato" charset="0"/>
                </a:defRPr>
              </a:lvl4pPr>
              <a:lvl5pPr marL="2057400" indent="-228600" eaLnBrk="0">
                <a:defRPr sz="2500" b="1">
                  <a:solidFill>
                    <a:srgbClr val="FFFFFF"/>
                  </a:solidFill>
                  <a:latin typeface="Lato" charset="0"/>
                  <a:ea typeface="MS PGothic"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9pPr>
            </a:lstStyle>
            <a:p>
              <a:pPr eaLnBrk="1">
                <a:lnSpc>
                  <a:spcPct val="160000"/>
                </a:lnSpc>
              </a:pPr>
              <a:r>
                <a:rPr lang="es-ES" altLang="zh-CN" sz="2000" b="0" dirty="0">
                  <a:solidFill>
                    <a:schemeClr val="bg1">
                      <a:lumMod val="50000"/>
                    </a:schemeClr>
                  </a:solidFill>
                  <a:latin typeface="+mn-lt"/>
                  <a:ea typeface="+mn-ea"/>
                  <a:cs typeface="+mn-ea"/>
                  <a:sym typeface="+mn-lt"/>
                </a:rPr>
                <a:t>04</a:t>
              </a:r>
              <a:endParaRPr lang="es-ES" altLang="zh-CN" dirty="0">
                <a:solidFill>
                  <a:schemeClr val="bg1">
                    <a:lumMod val="50000"/>
                  </a:schemeClr>
                </a:solidFill>
                <a:latin typeface="+mn-lt"/>
                <a:ea typeface="+mn-ea"/>
                <a:cs typeface="+mn-ea"/>
                <a:sym typeface="+mn-lt"/>
              </a:endParaRPr>
            </a:p>
          </p:txBody>
        </p:sp>
      </p:grpSp>
      <p:grpSp>
        <p:nvGrpSpPr>
          <p:cNvPr id="14" name="组合 13"/>
          <p:cNvGrpSpPr/>
          <p:nvPr/>
        </p:nvGrpSpPr>
        <p:grpSpPr>
          <a:xfrm>
            <a:off x="4339688" y="2851520"/>
            <a:ext cx="886503" cy="1653381"/>
            <a:chOff x="3287255" y="2682925"/>
            <a:chExt cx="664964" cy="1240036"/>
          </a:xfrm>
        </p:grpSpPr>
        <p:sp>
          <p:nvSpPr>
            <p:cNvPr id="15" name="AutoShape 8"/>
            <p:cNvSpPr>
              <a:spLocks/>
            </p:cNvSpPr>
            <p:nvPr/>
          </p:nvSpPr>
          <p:spPr bwMode="auto">
            <a:xfrm>
              <a:off x="3287255" y="2682925"/>
              <a:ext cx="664964" cy="1240036"/>
            </a:xfrm>
            <a:custGeom>
              <a:avLst/>
              <a:gdLst>
                <a:gd name="T0" fmla="*/ 2147483647 w 20023"/>
                <a:gd name="T1" fmla="*/ 2147483647 h 21600"/>
                <a:gd name="T2" fmla="*/ 2147483647 w 20023"/>
                <a:gd name="T3" fmla="*/ 2147483647 h 21600"/>
                <a:gd name="T4" fmla="*/ 2147483647 w 20023"/>
                <a:gd name="T5" fmla="*/ 2147483647 h 21600"/>
                <a:gd name="T6" fmla="*/ 2147483647 w 20023"/>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23" h="21600">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7145" tIns="17145" rIns="17145" bIns="17145"/>
            <a:lstStyle/>
            <a:p>
              <a:endParaRPr lang="zh-CN" altLang="en-US" dirty="0">
                <a:solidFill>
                  <a:schemeClr val="bg1">
                    <a:lumMod val="50000"/>
                  </a:schemeClr>
                </a:solidFill>
                <a:cs typeface="+mn-ea"/>
                <a:sym typeface="+mn-lt"/>
              </a:endParaRPr>
            </a:p>
          </p:txBody>
        </p:sp>
        <p:sp>
          <p:nvSpPr>
            <p:cNvPr id="16" name="AutoShape 13"/>
            <p:cNvSpPr>
              <a:spLocks/>
            </p:cNvSpPr>
            <p:nvPr/>
          </p:nvSpPr>
          <p:spPr bwMode="auto">
            <a:xfrm>
              <a:off x="3438524" y="3159636"/>
              <a:ext cx="473274" cy="228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itchFamily="34" charset="-128"/>
                  <a:sym typeface="Lato" charset="0"/>
                </a:defRPr>
              </a:lvl1pPr>
              <a:lvl2pPr marL="742950" indent="-285750" eaLnBrk="0">
                <a:defRPr sz="2500" b="1">
                  <a:solidFill>
                    <a:srgbClr val="FFFFFF"/>
                  </a:solidFill>
                  <a:latin typeface="Lato" charset="0"/>
                  <a:ea typeface="MS PGothic" pitchFamily="34" charset="-128"/>
                  <a:sym typeface="Lato" charset="0"/>
                </a:defRPr>
              </a:lvl2pPr>
              <a:lvl3pPr marL="1143000" indent="-228600" eaLnBrk="0">
                <a:defRPr sz="2500" b="1">
                  <a:solidFill>
                    <a:srgbClr val="FFFFFF"/>
                  </a:solidFill>
                  <a:latin typeface="Lato" charset="0"/>
                  <a:ea typeface="MS PGothic" pitchFamily="34" charset="-128"/>
                  <a:sym typeface="Lato" charset="0"/>
                </a:defRPr>
              </a:lvl3pPr>
              <a:lvl4pPr marL="1600200" indent="-228600" eaLnBrk="0">
                <a:defRPr sz="2500" b="1">
                  <a:solidFill>
                    <a:srgbClr val="FFFFFF"/>
                  </a:solidFill>
                  <a:latin typeface="Lato" charset="0"/>
                  <a:ea typeface="MS PGothic" pitchFamily="34" charset="-128"/>
                  <a:sym typeface="Lato" charset="0"/>
                </a:defRPr>
              </a:lvl4pPr>
              <a:lvl5pPr marL="2057400" indent="-228600" eaLnBrk="0">
                <a:defRPr sz="2500" b="1">
                  <a:solidFill>
                    <a:srgbClr val="FFFFFF"/>
                  </a:solidFill>
                  <a:latin typeface="Lato" charset="0"/>
                  <a:ea typeface="MS PGothic"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itchFamily="34" charset="-128"/>
                  <a:sym typeface="Lato" charset="0"/>
                </a:defRPr>
              </a:lvl9pPr>
            </a:lstStyle>
            <a:p>
              <a:pPr eaLnBrk="1">
                <a:lnSpc>
                  <a:spcPct val="160000"/>
                </a:lnSpc>
              </a:pPr>
              <a:r>
                <a:rPr lang="es-ES" altLang="zh-CN" sz="2000" b="0" dirty="0">
                  <a:solidFill>
                    <a:schemeClr val="bg1">
                      <a:lumMod val="50000"/>
                    </a:schemeClr>
                  </a:solidFill>
                  <a:latin typeface="+mn-lt"/>
                  <a:ea typeface="+mn-ea"/>
                  <a:cs typeface="+mn-ea"/>
                  <a:sym typeface="+mn-lt"/>
                </a:rPr>
                <a:t>01</a:t>
              </a:r>
              <a:endParaRPr lang="es-ES" altLang="zh-CN" dirty="0">
                <a:solidFill>
                  <a:schemeClr val="bg1">
                    <a:lumMod val="50000"/>
                  </a:schemeClr>
                </a:solidFill>
                <a:latin typeface="+mn-lt"/>
                <a:ea typeface="+mn-ea"/>
                <a:cs typeface="+mn-ea"/>
                <a:sym typeface="+mn-lt"/>
              </a:endParaRPr>
            </a:p>
          </p:txBody>
        </p:sp>
      </p:grpSp>
      <p:grpSp>
        <p:nvGrpSpPr>
          <p:cNvPr id="17" name="组合 16"/>
          <p:cNvGrpSpPr/>
          <p:nvPr/>
        </p:nvGrpSpPr>
        <p:grpSpPr>
          <a:xfrm>
            <a:off x="1712337" y="1916373"/>
            <a:ext cx="2420158" cy="2320955"/>
            <a:chOff x="1316485" y="1981564"/>
            <a:chExt cx="1815355" cy="1740716"/>
          </a:xfrm>
        </p:grpSpPr>
        <p:sp>
          <p:nvSpPr>
            <p:cNvPr id="18" name="AutoShape 14"/>
            <p:cNvSpPr>
              <a:spLocks/>
            </p:cNvSpPr>
            <p:nvPr/>
          </p:nvSpPr>
          <p:spPr bwMode="auto">
            <a:xfrm>
              <a:off x="2914204" y="2003551"/>
              <a:ext cx="217636" cy="217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a:effectLst/>
          </p:spPr>
          <p:txBody>
            <a:bodyPr lIns="0" tIns="0" rIns="0" bIns="0" anchor="ctr"/>
            <a:lstStyle/>
            <a:p>
              <a:pPr>
                <a:lnSpc>
                  <a:spcPct val="100000"/>
                </a:lnSpc>
                <a:defRPr/>
              </a:pPr>
              <a:endParaRPr lang="es-ES" sz="2800">
                <a:solidFill>
                  <a:schemeClr val="bg1">
                    <a:lumMod val="65000"/>
                  </a:schemeClr>
                </a:solidFill>
                <a:effectLst>
                  <a:outerShdw blurRad="38100" dist="38100" dir="2700000" algn="tl">
                    <a:srgbClr val="000000"/>
                  </a:outerShdw>
                </a:effectLst>
                <a:cs typeface="+mn-ea"/>
                <a:sym typeface="+mn-lt"/>
              </a:endParaRPr>
            </a:p>
          </p:txBody>
        </p:sp>
        <p:sp>
          <p:nvSpPr>
            <p:cNvPr id="19" name="AutoShape 18"/>
            <p:cNvSpPr>
              <a:spLocks/>
            </p:cNvSpPr>
            <p:nvPr/>
          </p:nvSpPr>
          <p:spPr bwMode="auto">
            <a:xfrm>
              <a:off x="2904363" y="3250741"/>
              <a:ext cx="217894" cy="217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bg1"/>
            </a:solidFill>
            <a:ln>
              <a:noFill/>
            </a:ln>
            <a:effectLst/>
          </p:spPr>
          <p:txBody>
            <a:bodyPr lIns="0" tIns="0" rIns="0" bIns="0" anchor="ctr"/>
            <a:lstStyle/>
            <a:p>
              <a:pPr>
                <a:lnSpc>
                  <a:spcPct val="100000"/>
                </a:lnSpc>
                <a:defRPr/>
              </a:pPr>
              <a:endParaRPr lang="es-ES" sz="2800">
                <a:solidFill>
                  <a:schemeClr val="bg1">
                    <a:lumMod val="65000"/>
                  </a:schemeClr>
                </a:solidFill>
                <a:effectLst>
                  <a:outerShdw blurRad="38100" dist="38100" dir="2700000" algn="tl">
                    <a:srgbClr val="000000"/>
                  </a:outerShdw>
                </a:effectLst>
                <a:cs typeface="+mn-ea"/>
                <a:sym typeface="+mn-lt"/>
              </a:endParaRPr>
            </a:p>
          </p:txBody>
        </p:sp>
        <p:sp>
          <p:nvSpPr>
            <p:cNvPr id="20" name="TextBox 48"/>
            <p:cNvSpPr txBox="1"/>
            <p:nvPr/>
          </p:nvSpPr>
          <p:spPr>
            <a:xfrm>
              <a:off x="2036854" y="1981564"/>
              <a:ext cx="823317" cy="219291"/>
            </a:xfrm>
            <a:prstGeom prst="rect">
              <a:avLst/>
            </a:prstGeom>
            <a:noFill/>
          </p:spPr>
          <p:txBody>
            <a:bodyPr wrap="square" rtlCol="0">
              <a:spAutoFit/>
            </a:bodyPr>
            <a:lstStyle/>
            <a:p>
              <a:pPr algn="r"/>
              <a:r>
                <a:rPr lang="zh-CN" altLang="en-US" sz="1300" dirty="0">
                  <a:solidFill>
                    <a:schemeClr val="bg1">
                      <a:lumMod val="65000"/>
                    </a:schemeClr>
                  </a:solidFill>
                  <a:cs typeface="+mn-ea"/>
                  <a:sym typeface="+mn-lt"/>
                </a:rPr>
                <a:t>Add a title</a:t>
              </a:r>
            </a:p>
          </p:txBody>
        </p:sp>
        <p:sp>
          <p:nvSpPr>
            <p:cNvPr id="21" name="TextBox 49"/>
            <p:cNvSpPr txBox="1"/>
            <p:nvPr/>
          </p:nvSpPr>
          <p:spPr>
            <a:xfrm>
              <a:off x="1316485" y="2212030"/>
              <a:ext cx="1543686" cy="280846"/>
            </a:xfrm>
            <a:prstGeom prst="rect">
              <a:avLst/>
            </a:prstGeom>
            <a:noFill/>
          </p:spPr>
          <p:txBody>
            <a:bodyPr wrap="square" rtlCol="0">
              <a:spAutoFit/>
            </a:bodyPr>
            <a:lstStyle/>
            <a:p>
              <a:pPr algn="r">
                <a:lnSpc>
                  <a:spcPts val="1147"/>
                </a:lnSpc>
              </a:pPr>
              <a:r>
                <a:rPr lang="zh-CN" altLang="en-US" sz="900" dirty="0">
                  <a:solidFill>
                    <a:schemeClr val="bg1">
                      <a:lumMod val="65000"/>
                    </a:schemeClr>
                  </a:solidFill>
                  <a:cs typeface="+mn-ea"/>
                  <a:sym typeface="+mn-lt"/>
                </a:rPr>
                <a:t>Add text for your hungry content, add text of your hungry content, add your hunger content</a:t>
              </a:r>
              <a:endParaRPr lang="id-ID" sz="900" dirty="0">
                <a:solidFill>
                  <a:schemeClr val="bg1">
                    <a:lumMod val="65000"/>
                  </a:schemeClr>
                </a:solidFill>
                <a:cs typeface="+mn-ea"/>
                <a:sym typeface="+mn-lt"/>
              </a:endParaRPr>
            </a:p>
          </p:txBody>
        </p:sp>
        <p:sp>
          <p:nvSpPr>
            <p:cNvPr id="22" name="TextBox 50"/>
            <p:cNvSpPr txBox="1"/>
            <p:nvPr/>
          </p:nvSpPr>
          <p:spPr>
            <a:xfrm>
              <a:off x="2036854" y="3210968"/>
              <a:ext cx="823317" cy="219291"/>
            </a:xfrm>
            <a:prstGeom prst="rect">
              <a:avLst/>
            </a:prstGeom>
            <a:noFill/>
          </p:spPr>
          <p:txBody>
            <a:bodyPr wrap="square" rtlCol="0">
              <a:spAutoFit/>
            </a:bodyPr>
            <a:lstStyle/>
            <a:p>
              <a:pPr algn="r"/>
              <a:r>
                <a:rPr lang="zh-CN" altLang="en-US" sz="1300" dirty="0">
                  <a:solidFill>
                    <a:schemeClr val="bg1">
                      <a:lumMod val="65000"/>
                    </a:schemeClr>
                  </a:solidFill>
                  <a:cs typeface="+mn-ea"/>
                  <a:sym typeface="+mn-lt"/>
                </a:rPr>
                <a:t>Add a title</a:t>
              </a:r>
            </a:p>
          </p:txBody>
        </p:sp>
        <p:sp>
          <p:nvSpPr>
            <p:cNvPr id="23" name="TextBox 51"/>
            <p:cNvSpPr txBox="1"/>
            <p:nvPr/>
          </p:nvSpPr>
          <p:spPr>
            <a:xfrm>
              <a:off x="1316485" y="3441434"/>
              <a:ext cx="1543686" cy="280846"/>
            </a:xfrm>
            <a:prstGeom prst="rect">
              <a:avLst/>
            </a:prstGeom>
            <a:noFill/>
          </p:spPr>
          <p:txBody>
            <a:bodyPr wrap="square" rtlCol="0">
              <a:spAutoFit/>
            </a:bodyPr>
            <a:lstStyle/>
            <a:p>
              <a:pPr algn="r">
                <a:lnSpc>
                  <a:spcPts val="1147"/>
                </a:lnSpc>
              </a:pPr>
              <a:r>
                <a:rPr lang="zh-CN" altLang="en-US" sz="900" dirty="0">
                  <a:solidFill>
                    <a:schemeClr val="bg1">
                      <a:lumMod val="65000"/>
                    </a:schemeClr>
                  </a:solidFill>
                  <a:cs typeface="+mn-ea"/>
                  <a:sym typeface="+mn-lt"/>
                </a:rPr>
                <a:t>Add text for your hungry content, add text of your hungry content, add your hunger content</a:t>
              </a:r>
              <a:endParaRPr lang="id-ID" sz="900" dirty="0">
                <a:solidFill>
                  <a:schemeClr val="bg1">
                    <a:lumMod val="65000"/>
                  </a:schemeClr>
                </a:solidFill>
                <a:cs typeface="+mn-ea"/>
                <a:sym typeface="+mn-lt"/>
              </a:endParaRPr>
            </a:p>
          </p:txBody>
        </p:sp>
      </p:grpSp>
      <p:grpSp>
        <p:nvGrpSpPr>
          <p:cNvPr id="24" name="组合 23"/>
          <p:cNvGrpSpPr/>
          <p:nvPr/>
        </p:nvGrpSpPr>
        <p:grpSpPr>
          <a:xfrm>
            <a:off x="8260417" y="1869341"/>
            <a:ext cx="2427395" cy="2271995"/>
            <a:chOff x="6228184" y="1946290"/>
            <a:chExt cx="1820783" cy="1703996"/>
          </a:xfrm>
        </p:grpSpPr>
        <p:sp>
          <p:nvSpPr>
            <p:cNvPr id="25" name="AutoShape 22"/>
            <p:cNvSpPr>
              <a:spLocks/>
            </p:cNvSpPr>
            <p:nvPr/>
          </p:nvSpPr>
          <p:spPr bwMode="auto">
            <a:xfrm>
              <a:off x="6258252" y="3160961"/>
              <a:ext cx="217636" cy="217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a:effectLst/>
          </p:spPr>
          <p:txBody>
            <a:bodyPr lIns="0" tIns="0" rIns="0" bIns="0" anchor="ctr"/>
            <a:lstStyle/>
            <a:p>
              <a:pPr>
                <a:lnSpc>
                  <a:spcPct val="100000"/>
                </a:lnSpc>
                <a:defRPr/>
              </a:pPr>
              <a:endParaRPr lang="es-ES" sz="2800">
                <a:solidFill>
                  <a:schemeClr val="bg1">
                    <a:lumMod val="65000"/>
                  </a:schemeClr>
                </a:solidFill>
                <a:effectLst>
                  <a:outerShdw blurRad="38100" dist="38100" dir="2700000" algn="tl">
                    <a:srgbClr val="000000"/>
                  </a:outerShdw>
                </a:effectLst>
                <a:cs typeface="+mn-ea"/>
                <a:sym typeface="+mn-lt"/>
              </a:endParaRPr>
            </a:p>
          </p:txBody>
        </p:sp>
        <p:sp>
          <p:nvSpPr>
            <p:cNvPr id="26" name="AutoShape 26"/>
            <p:cNvSpPr>
              <a:spLocks/>
            </p:cNvSpPr>
            <p:nvPr/>
          </p:nvSpPr>
          <p:spPr bwMode="auto">
            <a:xfrm>
              <a:off x="6228184" y="2002057"/>
              <a:ext cx="217636" cy="2178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bg1"/>
            </a:solidFill>
            <a:ln>
              <a:noFill/>
            </a:ln>
            <a:effectLst/>
          </p:spPr>
          <p:txBody>
            <a:bodyPr lIns="0" tIns="0" rIns="0" bIns="0" anchor="ctr"/>
            <a:lstStyle/>
            <a:p>
              <a:pPr>
                <a:lnSpc>
                  <a:spcPct val="100000"/>
                </a:lnSpc>
                <a:defRPr/>
              </a:pPr>
              <a:endParaRPr lang="es-ES" sz="2800">
                <a:solidFill>
                  <a:schemeClr val="bg1">
                    <a:lumMod val="65000"/>
                  </a:schemeClr>
                </a:solidFill>
                <a:effectLst>
                  <a:outerShdw blurRad="38100" dist="38100" dir="2700000" algn="tl">
                    <a:srgbClr val="000000"/>
                  </a:outerShdw>
                </a:effectLst>
                <a:cs typeface="+mn-ea"/>
                <a:sym typeface="+mn-lt"/>
              </a:endParaRPr>
            </a:p>
          </p:txBody>
        </p:sp>
        <p:sp>
          <p:nvSpPr>
            <p:cNvPr id="27" name="TextBox 52"/>
            <p:cNvSpPr txBox="1"/>
            <p:nvPr/>
          </p:nvSpPr>
          <p:spPr>
            <a:xfrm>
              <a:off x="6505281" y="3138974"/>
              <a:ext cx="823317" cy="219291"/>
            </a:xfrm>
            <a:prstGeom prst="rect">
              <a:avLst/>
            </a:prstGeom>
            <a:noFill/>
          </p:spPr>
          <p:txBody>
            <a:bodyPr wrap="square" rtlCol="0">
              <a:spAutoFit/>
            </a:bodyPr>
            <a:lstStyle/>
            <a:p>
              <a:r>
                <a:rPr lang="zh-CN" altLang="en-US" sz="1300" dirty="0">
                  <a:solidFill>
                    <a:schemeClr val="bg1">
                      <a:lumMod val="65000"/>
                    </a:schemeClr>
                  </a:solidFill>
                  <a:cs typeface="+mn-ea"/>
                  <a:sym typeface="+mn-lt"/>
                </a:rPr>
                <a:t>Add a title</a:t>
              </a:r>
            </a:p>
          </p:txBody>
        </p:sp>
        <p:sp>
          <p:nvSpPr>
            <p:cNvPr id="28" name="TextBox 53"/>
            <p:cNvSpPr txBox="1"/>
            <p:nvPr/>
          </p:nvSpPr>
          <p:spPr>
            <a:xfrm>
              <a:off x="6505281" y="3369440"/>
              <a:ext cx="1543686" cy="280846"/>
            </a:xfrm>
            <a:prstGeom prst="rect">
              <a:avLst/>
            </a:prstGeom>
            <a:noFill/>
          </p:spPr>
          <p:txBody>
            <a:bodyPr wrap="square" rtlCol="0">
              <a:spAutoFit/>
            </a:bodyPr>
            <a:lstStyle/>
            <a:p>
              <a:pPr>
                <a:lnSpc>
                  <a:spcPts val="1147"/>
                </a:lnSpc>
              </a:pPr>
              <a:r>
                <a:rPr lang="zh-CN" altLang="en-US" sz="900" dirty="0">
                  <a:solidFill>
                    <a:schemeClr val="bg1">
                      <a:lumMod val="65000"/>
                    </a:schemeClr>
                  </a:solidFill>
                  <a:cs typeface="+mn-ea"/>
                  <a:sym typeface="+mn-lt"/>
                </a:rPr>
                <a:t>Add text for your hungry content, add text of your hungry content, add your hunger content</a:t>
              </a:r>
              <a:endParaRPr lang="id-ID" sz="900" dirty="0">
                <a:solidFill>
                  <a:schemeClr val="bg1">
                    <a:lumMod val="65000"/>
                  </a:schemeClr>
                </a:solidFill>
                <a:cs typeface="+mn-ea"/>
                <a:sym typeface="+mn-lt"/>
              </a:endParaRPr>
            </a:p>
          </p:txBody>
        </p:sp>
        <p:sp>
          <p:nvSpPr>
            <p:cNvPr id="29" name="TextBox 55"/>
            <p:cNvSpPr txBox="1"/>
            <p:nvPr/>
          </p:nvSpPr>
          <p:spPr>
            <a:xfrm>
              <a:off x="6505281" y="1946290"/>
              <a:ext cx="823317" cy="219291"/>
            </a:xfrm>
            <a:prstGeom prst="rect">
              <a:avLst/>
            </a:prstGeom>
            <a:noFill/>
          </p:spPr>
          <p:txBody>
            <a:bodyPr wrap="square" rtlCol="0">
              <a:spAutoFit/>
            </a:bodyPr>
            <a:lstStyle/>
            <a:p>
              <a:r>
                <a:rPr lang="zh-CN" altLang="en-US" sz="1300" dirty="0">
                  <a:solidFill>
                    <a:schemeClr val="bg1">
                      <a:lumMod val="65000"/>
                    </a:schemeClr>
                  </a:solidFill>
                  <a:cs typeface="+mn-ea"/>
                  <a:sym typeface="+mn-lt"/>
                </a:rPr>
                <a:t>Add a title</a:t>
              </a:r>
            </a:p>
          </p:txBody>
        </p:sp>
        <p:sp>
          <p:nvSpPr>
            <p:cNvPr id="30" name="TextBox 56"/>
            <p:cNvSpPr txBox="1"/>
            <p:nvPr/>
          </p:nvSpPr>
          <p:spPr>
            <a:xfrm>
              <a:off x="6505281" y="2176756"/>
              <a:ext cx="1543686" cy="280846"/>
            </a:xfrm>
            <a:prstGeom prst="rect">
              <a:avLst/>
            </a:prstGeom>
            <a:noFill/>
          </p:spPr>
          <p:txBody>
            <a:bodyPr wrap="square" rtlCol="0">
              <a:spAutoFit/>
            </a:bodyPr>
            <a:lstStyle/>
            <a:p>
              <a:pPr>
                <a:lnSpc>
                  <a:spcPts val="1147"/>
                </a:lnSpc>
              </a:pPr>
              <a:r>
                <a:rPr lang="zh-CN" altLang="en-US" sz="900" dirty="0">
                  <a:solidFill>
                    <a:schemeClr val="bg1">
                      <a:lumMod val="65000"/>
                    </a:schemeClr>
                  </a:solidFill>
                  <a:cs typeface="+mn-ea"/>
                  <a:sym typeface="+mn-lt"/>
                </a:rPr>
                <a:t>Add text for your hungry content, add text of your hungry content, add your hunger content</a:t>
              </a:r>
              <a:endParaRPr lang="id-ID" sz="900" dirty="0">
                <a:solidFill>
                  <a:schemeClr val="bg1">
                    <a:lumMod val="65000"/>
                  </a:schemeClr>
                </a:solidFill>
                <a:cs typeface="+mn-ea"/>
                <a:sym typeface="+mn-lt"/>
              </a:endParaRPr>
            </a:p>
          </p:txBody>
        </p:sp>
      </p:grpSp>
      <p:grpSp>
        <p:nvGrpSpPr>
          <p:cNvPr id="31" name="组合 30"/>
          <p:cNvGrpSpPr/>
          <p:nvPr/>
        </p:nvGrpSpPr>
        <p:grpSpPr>
          <a:xfrm>
            <a:off x="5434999" y="2847452"/>
            <a:ext cx="1410310" cy="1410493"/>
            <a:chOff x="4108846" y="2679874"/>
            <a:chExt cx="1057870" cy="1057870"/>
          </a:xfrm>
        </p:grpSpPr>
        <p:sp>
          <p:nvSpPr>
            <p:cNvPr id="32" name="椭圆 31"/>
            <p:cNvSpPr/>
            <p:nvPr/>
          </p:nvSpPr>
          <p:spPr>
            <a:xfrm>
              <a:off x="4108846" y="2679874"/>
              <a:ext cx="1057870" cy="105787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3" name="组合 32"/>
            <p:cNvGrpSpPr/>
            <p:nvPr/>
          </p:nvGrpSpPr>
          <p:grpSpPr>
            <a:xfrm>
              <a:off x="4348333" y="2854131"/>
              <a:ext cx="790630" cy="708959"/>
              <a:chOff x="4348333" y="2854131"/>
              <a:chExt cx="790630" cy="708959"/>
            </a:xfrm>
          </p:grpSpPr>
          <p:grpSp>
            <p:nvGrpSpPr>
              <p:cNvPr id="34" name="组合 33"/>
              <p:cNvGrpSpPr/>
              <p:nvPr/>
            </p:nvGrpSpPr>
            <p:grpSpPr>
              <a:xfrm>
                <a:off x="4434643" y="2854131"/>
                <a:ext cx="406273" cy="410721"/>
                <a:chOff x="5763709" y="661237"/>
                <a:chExt cx="1235390" cy="1248930"/>
              </a:xfrm>
              <a:solidFill>
                <a:srgbClr val="FFFFFF"/>
              </a:solidFill>
            </p:grpSpPr>
            <p:sp>
              <p:nvSpPr>
                <p:cNvPr id="36" name="AutoShape 6"/>
                <p:cNvSpPr>
                  <a:spLocks/>
                </p:cNvSpPr>
                <p:nvPr/>
              </p:nvSpPr>
              <p:spPr bwMode="auto">
                <a:xfrm rot="10800000">
                  <a:off x="5763709" y="1238291"/>
                  <a:ext cx="579767" cy="671876"/>
                </a:xfrm>
                <a:custGeom>
                  <a:avLst/>
                  <a:gdLst>
                    <a:gd name="T0" fmla="*/ 170030 w 21600"/>
                    <a:gd name="T1" fmla="*/ 196670 h 21600"/>
                    <a:gd name="T2" fmla="*/ 170030 w 21600"/>
                    <a:gd name="T3" fmla="*/ 196670 h 21600"/>
                    <a:gd name="T4" fmla="*/ 170030 w 21600"/>
                    <a:gd name="T5" fmla="*/ 196670 h 21600"/>
                    <a:gd name="T6" fmla="*/ 170030 w 21600"/>
                    <a:gd name="T7" fmla="*/ 19667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lIns="0" tIns="0" rIns="0" bIns="0" anchor="ctr"/>
                <a:lstStyle/>
                <a:p>
                  <a:endParaRPr lang="zh-CN" altLang="en-US">
                    <a:cs typeface="+mn-ea"/>
                    <a:sym typeface="+mn-lt"/>
                  </a:endParaRPr>
                </a:p>
              </p:txBody>
            </p:sp>
            <p:sp>
              <p:nvSpPr>
                <p:cNvPr id="37" name="AutoShape 7"/>
                <p:cNvSpPr>
                  <a:spLocks/>
                </p:cNvSpPr>
                <p:nvPr/>
              </p:nvSpPr>
              <p:spPr bwMode="auto">
                <a:xfrm rot="10800000">
                  <a:off x="6419332" y="1238291"/>
                  <a:ext cx="579767" cy="671876"/>
                </a:xfrm>
                <a:custGeom>
                  <a:avLst/>
                  <a:gdLst>
                    <a:gd name="T0" fmla="*/ 170030 w 21600"/>
                    <a:gd name="T1" fmla="*/ 196670 h 21600"/>
                    <a:gd name="T2" fmla="*/ 170030 w 21600"/>
                    <a:gd name="T3" fmla="*/ 196670 h 21600"/>
                    <a:gd name="T4" fmla="*/ 170030 w 21600"/>
                    <a:gd name="T5" fmla="*/ 196670 h 21600"/>
                    <a:gd name="T6" fmla="*/ 170030 w 21600"/>
                    <a:gd name="T7" fmla="*/ 19667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lIns="0" tIns="0" rIns="0" bIns="0" anchor="ctr"/>
                <a:lstStyle/>
                <a:p>
                  <a:endParaRPr lang="zh-CN" altLang="en-US">
                    <a:cs typeface="+mn-ea"/>
                    <a:sym typeface="+mn-lt"/>
                  </a:endParaRPr>
                </a:p>
              </p:txBody>
            </p:sp>
            <p:sp>
              <p:nvSpPr>
                <p:cNvPr id="38" name="AutoShape 8"/>
                <p:cNvSpPr>
                  <a:spLocks/>
                </p:cNvSpPr>
                <p:nvPr/>
              </p:nvSpPr>
              <p:spPr bwMode="auto">
                <a:xfrm rot="10800000">
                  <a:off x="6091520" y="661237"/>
                  <a:ext cx="579767" cy="671876"/>
                </a:xfrm>
                <a:custGeom>
                  <a:avLst/>
                  <a:gdLst>
                    <a:gd name="T0" fmla="*/ 170030 w 21600"/>
                    <a:gd name="T1" fmla="*/ 196670 h 21600"/>
                    <a:gd name="T2" fmla="*/ 170030 w 21600"/>
                    <a:gd name="T3" fmla="*/ 196670 h 21600"/>
                    <a:gd name="T4" fmla="*/ 170030 w 21600"/>
                    <a:gd name="T5" fmla="*/ 196670 h 21600"/>
                    <a:gd name="T6" fmla="*/ 170030 w 21600"/>
                    <a:gd name="T7" fmla="*/ 19667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lIns="0" tIns="0" rIns="0" bIns="0" anchor="ctr"/>
                <a:lstStyle/>
                <a:p>
                  <a:endParaRPr lang="zh-CN" altLang="en-US">
                    <a:cs typeface="+mn-ea"/>
                    <a:sym typeface="+mn-lt"/>
                  </a:endParaRPr>
                </a:p>
              </p:txBody>
            </p:sp>
          </p:grpSp>
          <p:sp>
            <p:nvSpPr>
              <p:cNvPr id="35" name="TextBox 76"/>
              <p:cNvSpPr txBox="1"/>
              <p:nvPr/>
            </p:nvSpPr>
            <p:spPr>
              <a:xfrm>
                <a:off x="4348333" y="3332257"/>
                <a:ext cx="790630" cy="230833"/>
              </a:xfrm>
              <a:prstGeom prst="rect">
                <a:avLst/>
              </a:prstGeom>
              <a:noFill/>
            </p:spPr>
            <p:txBody>
              <a:bodyPr wrap="square" rtlCol="0">
                <a:spAutoFit/>
              </a:bodyPr>
              <a:lstStyle/>
              <a:p>
                <a:r>
                  <a:rPr lang="zh-CN" altLang="en-US" sz="1400" dirty="0">
                    <a:solidFill>
                      <a:srgbClr val="FFFFFF"/>
                    </a:solidFill>
                    <a:cs typeface="+mn-ea"/>
                    <a:sym typeface="+mn-lt"/>
                  </a:rPr>
                  <a:t>Your topic</a:t>
                </a:r>
              </a:p>
            </p:txBody>
          </p:sp>
        </p:grpSp>
      </p:grpSp>
    </p:spTree>
    <p:extLst>
      <p:ext uri="{BB962C8B-B14F-4D97-AF65-F5344CB8AC3E}">
        <p14:creationId xmlns:p14="http://schemas.microsoft.com/office/powerpoint/2010/main" val="305050054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anim calcmode="lin" valueType="num">
                                      <p:cBhvr>
                                        <p:cTn id="12" dur="500" fill="hold"/>
                                        <p:tgtEl>
                                          <p:spTgt spid="31"/>
                                        </p:tgtEl>
                                        <p:attrNameLst>
                                          <p:attrName>ppt_w</p:attrName>
                                        </p:attrNameLst>
                                      </p:cBhvr>
                                      <p:tavLst>
                                        <p:tav tm="0" fmla="#ppt_w*sin(2.5*pi*$)">
                                          <p:val>
                                            <p:fltVal val="0"/>
                                          </p:val>
                                        </p:tav>
                                        <p:tav tm="100000">
                                          <p:val>
                                            <p:fltVal val="1"/>
                                          </p:val>
                                        </p:tav>
                                      </p:tavLst>
                                    </p:anim>
                                    <p:anim calcmode="lin" valueType="num">
                                      <p:cBhvr>
                                        <p:cTn id="13" dur="500" fill="hold"/>
                                        <p:tgtEl>
                                          <p:spTgt spid="31"/>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400"/>
                                        <p:tgtEl>
                                          <p:spTgt spid="14"/>
                                        </p:tgtEl>
                                      </p:cBhvr>
                                    </p:animEffect>
                                    <p:anim calcmode="lin" valueType="num">
                                      <p:cBhvr>
                                        <p:cTn id="18" dur="400" fill="hold"/>
                                        <p:tgtEl>
                                          <p:spTgt spid="14"/>
                                        </p:tgtEl>
                                        <p:attrNameLst>
                                          <p:attrName>ppt_x</p:attrName>
                                        </p:attrNameLst>
                                      </p:cBhvr>
                                      <p:tavLst>
                                        <p:tav tm="0">
                                          <p:val>
                                            <p:strVal val="#ppt_x"/>
                                          </p:val>
                                        </p:tav>
                                        <p:tav tm="100000">
                                          <p:val>
                                            <p:strVal val="#ppt_x"/>
                                          </p:val>
                                        </p:tav>
                                      </p:tavLst>
                                    </p:anim>
                                    <p:anim calcmode="lin" valueType="num">
                                      <p:cBhvr>
                                        <p:cTn id="19" dur="400" fill="hold"/>
                                        <p:tgtEl>
                                          <p:spTgt spid="14"/>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400"/>
                                        <p:tgtEl>
                                          <p:spTgt spid="5"/>
                                        </p:tgtEl>
                                      </p:cBhvr>
                                    </p:animEffect>
                                    <p:anim calcmode="lin" valueType="num">
                                      <p:cBhvr>
                                        <p:cTn id="23" dur="400" fill="hold"/>
                                        <p:tgtEl>
                                          <p:spTgt spid="5"/>
                                        </p:tgtEl>
                                        <p:attrNameLst>
                                          <p:attrName>ppt_x</p:attrName>
                                        </p:attrNameLst>
                                      </p:cBhvr>
                                      <p:tavLst>
                                        <p:tav tm="0">
                                          <p:val>
                                            <p:strVal val="#ppt_x"/>
                                          </p:val>
                                        </p:tav>
                                        <p:tav tm="100000">
                                          <p:val>
                                            <p:strVal val="#ppt_x"/>
                                          </p:val>
                                        </p:tav>
                                      </p:tavLst>
                                    </p:anim>
                                    <p:anim calcmode="lin" valueType="num">
                                      <p:cBhvr>
                                        <p:cTn id="24" dur="400" fill="hold"/>
                                        <p:tgtEl>
                                          <p:spTgt spid="5"/>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400"/>
                                        <p:tgtEl>
                                          <p:spTgt spid="8"/>
                                        </p:tgtEl>
                                      </p:cBhvr>
                                    </p:animEffect>
                                    <p:anim calcmode="lin" valueType="num">
                                      <p:cBhvr>
                                        <p:cTn id="28" dur="400" fill="hold"/>
                                        <p:tgtEl>
                                          <p:spTgt spid="8"/>
                                        </p:tgtEl>
                                        <p:attrNameLst>
                                          <p:attrName>ppt_x</p:attrName>
                                        </p:attrNameLst>
                                      </p:cBhvr>
                                      <p:tavLst>
                                        <p:tav tm="0">
                                          <p:val>
                                            <p:strVal val="#ppt_x"/>
                                          </p:val>
                                        </p:tav>
                                        <p:tav tm="100000">
                                          <p:val>
                                            <p:strVal val="#ppt_x"/>
                                          </p:val>
                                        </p:tav>
                                      </p:tavLst>
                                    </p:anim>
                                    <p:anim calcmode="lin" valueType="num">
                                      <p:cBhvr>
                                        <p:cTn id="29" dur="400" fill="hold"/>
                                        <p:tgtEl>
                                          <p:spTgt spid="8"/>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400"/>
                                        <p:tgtEl>
                                          <p:spTgt spid="11"/>
                                        </p:tgtEl>
                                      </p:cBhvr>
                                    </p:animEffect>
                                    <p:anim calcmode="lin" valueType="num">
                                      <p:cBhvr>
                                        <p:cTn id="33" dur="400" fill="hold"/>
                                        <p:tgtEl>
                                          <p:spTgt spid="11"/>
                                        </p:tgtEl>
                                        <p:attrNameLst>
                                          <p:attrName>ppt_x</p:attrName>
                                        </p:attrNameLst>
                                      </p:cBhvr>
                                      <p:tavLst>
                                        <p:tav tm="0">
                                          <p:val>
                                            <p:strVal val="#ppt_x"/>
                                          </p:val>
                                        </p:tav>
                                        <p:tav tm="100000">
                                          <p:val>
                                            <p:strVal val="#ppt_x"/>
                                          </p:val>
                                        </p:tav>
                                      </p:tavLst>
                                    </p:anim>
                                    <p:anim calcmode="lin" valueType="num">
                                      <p:cBhvr>
                                        <p:cTn id="34" dur="400" fill="hold"/>
                                        <p:tgtEl>
                                          <p:spTgt spid="11"/>
                                        </p:tgtEl>
                                        <p:attrNameLst>
                                          <p:attrName>ppt_y</p:attrName>
                                        </p:attrNameLst>
                                      </p:cBhvr>
                                      <p:tavLst>
                                        <p:tav tm="0">
                                          <p:val>
                                            <p:strVal val="#ppt_y-.1"/>
                                          </p:val>
                                        </p:tav>
                                        <p:tav tm="100000">
                                          <p:val>
                                            <p:strVal val="#ppt_y"/>
                                          </p:val>
                                        </p:tav>
                                      </p:tavLst>
                                    </p:anim>
                                  </p:childTnLst>
                                </p:cTn>
                              </p:par>
                            </p:childTnLst>
                          </p:cTn>
                        </p:par>
                        <p:par>
                          <p:cTn id="35" fill="hold">
                            <p:stCondLst>
                              <p:cond delay="1400"/>
                            </p:stCondLst>
                            <p:childTnLst>
                              <p:par>
                                <p:cTn id="36" presetID="2" presetClass="entr" presetSubtype="8"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0-#ppt_w/2"/>
                                          </p:val>
                                        </p:tav>
                                        <p:tav tm="100000">
                                          <p:val>
                                            <p:strVal val="#ppt_x"/>
                                          </p:val>
                                        </p:tav>
                                      </p:tavLst>
                                    </p:anim>
                                    <p:anim calcmode="lin" valueType="num">
                                      <p:cBhvr additive="base">
                                        <p:cTn id="39" dur="500" fill="hold"/>
                                        <p:tgtEl>
                                          <p:spTgt spid="17"/>
                                        </p:tgtEl>
                                        <p:attrNameLst>
                                          <p:attrName>ppt_y</p:attrName>
                                        </p:attrNameLst>
                                      </p:cBhvr>
                                      <p:tavLst>
                                        <p:tav tm="0">
                                          <p:val>
                                            <p:strVal val="#ppt_y"/>
                                          </p:val>
                                        </p:tav>
                                        <p:tav tm="100000">
                                          <p:val>
                                            <p:strVal val="#ppt_y"/>
                                          </p:val>
                                        </p:tav>
                                      </p:tavLst>
                                    </p:anim>
                                  </p:childTnLst>
                                </p:cTn>
                              </p:par>
                            </p:childTnLst>
                          </p:cTn>
                        </p:par>
                        <p:par>
                          <p:cTn id="40" fill="hold">
                            <p:stCondLst>
                              <p:cond delay="1900"/>
                            </p:stCondLst>
                            <p:childTnLst>
                              <p:par>
                                <p:cTn id="41" presetID="2" presetClass="entr" presetSubtype="2"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1+#ppt_w/2"/>
                                          </p:val>
                                        </p:tav>
                                        <p:tav tm="100000">
                                          <p:val>
                                            <p:strVal val="#ppt_x"/>
                                          </p:val>
                                        </p:tav>
                                      </p:tavLst>
                                    </p:anim>
                                    <p:anim calcmode="lin" valueType="num">
                                      <p:cBhvr additive="base">
                                        <p:cTn id="4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燕尾形箭头 2"/>
          <p:cNvSpPr/>
          <p:nvPr/>
        </p:nvSpPr>
        <p:spPr>
          <a:xfrm>
            <a:off x="1381296" y="2767854"/>
            <a:ext cx="9404308" cy="228600"/>
          </a:xfrm>
          <a:prstGeom prst="notchedRightArrow">
            <a:avLst/>
          </a:prstGeom>
          <a:solidFill>
            <a:srgbClr val="CFD8DC"/>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cs typeface="+mn-ea"/>
              <a:sym typeface="+mn-lt"/>
            </a:endParaRPr>
          </a:p>
        </p:txBody>
      </p:sp>
      <p:sp>
        <p:nvSpPr>
          <p:cNvPr id="3" name="椭圆 2"/>
          <p:cNvSpPr/>
          <p:nvPr/>
        </p:nvSpPr>
        <p:spPr>
          <a:xfrm>
            <a:off x="4721651"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cs typeface="+mn-ea"/>
              <a:sym typeface="+mn-lt"/>
            </a:endParaRPr>
          </a:p>
        </p:txBody>
      </p:sp>
      <p:sp>
        <p:nvSpPr>
          <p:cNvPr id="4" name="椭圆 3"/>
          <p:cNvSpPr/>
          <p:nvPr/>
        </p:nvSpPr>
        <p:spPr>
          <a:xfrm>
            <a:off x="7216739"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cs typeface="+mn-ea"/>
              <a:sym typeface="+mn-lt"/>
            </a:endParaRPr>
          </a:p>
        </p:txBody>
      </p:sp>
      <p:sp>
        <p:nvSpPr>
          <p:cNvPr id="5" name="椭圆 4"/>
          <p:cNvSpPr/>
          <p:nvPr/>
        </p:nvSpPr>
        <p:spPr>
          <a:xfrm>
            <a:off x="9696779"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cs typeface="+mn-ea"/>
              <a:sym typeface="+mn-lt"/>
            </a:endParaRPr>
          </a:p>
        </p:txBody>
      </p:sp>
      <p:sp>
        <p:nvSpPr>
          <p:cNvPr id="6" name="椭圆 5"/>
          <p:cNvSpPr/>
          <p:nvPr/>
        </p:nvSpPr>
        <p:spPr>
          <a:xfrm>
            <a:off x="2241613"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cs typeface="+mn-ea"/>
              <a:sym typeface="+mn-lt"/>
            </a:endParaRPr>
          </a:p>
        </p:txBody>
      </p:sp>
      <p:grpSp>
        <p:nvGrpSpPr>
          <p:cNvPr id="7" name="组合 6"/>
          <p:cNvGrpSpPr/>
          <p:nvPr/>
        </p:nvGrpSpPr>
        <p:grpSpPr>
          <a:xfrm>
            <a:off x="4321333" y="1559261"/>
            <a:ext cx="961896" cy="962022"/>
            <a:chOff x="4341368" y="2343128"/>
            <a:chExt cx="962021" cy="962021"/>
          </a:xfrm>
        </p:grpSpPr>
        <p:sp>
          <p:nvSpPr>
            <p:cNvPr id="8" name="泪滴形 7"/>
            <p:cNvSpPr/>
            <p:nvPr/>
          </p:nvSpPr>
          <p:spPr>
            <a:xfrm rot="8100000">
              <a:off x="4341368" y="2343128"/>
              <a:ext cx="962021" cy="962021"/>
            </a:xfrm>
            <a:prstGeom prst="teardrop">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solidFill>
                  <a:schemeClr val="bg1"/>
                </a:solidFill>
                <a:cs typeface="+mn-ea"/>
                <a:sym typeface="+mn-lt"/>
              </a:endParaRPr>
            </a:p>
          </p:txBody>
        </p:sp>
        <p:sp>
          <p:nvSpPr>
            <p:cNvPr id="9" name="文本框 8"/>
            <p:cNvSpPr txBox="1"/>
            <p:nvPr/>
          </p:nvSpPr>
          <p:spPr>
            <a:xfrm>
              <a:off x="4412016" y="2624083"/>
              <a:ext cx="820724" cy="400110"/>
            </a:xfrm>
            <a:prstGeom prst="rect">
              <a:avLst/>
            </a:prstGeom>
            <a:noFill/>
          </p:spPr>
          <p:txBody>
            <a:bodyPr wrap="square" rtlCol="0">
              <a:spAutoFit/>
            </a:bodyPr>
            <a:lstStyle/>
            <a:p>
              <a:pPr algn="ctr"/>
              <a:r>
                <a:rPr lang="en-US" altLang="zh-CN" sz="2000" dirty="0">
                  <a:solidFill>
                    <a:schemeClr val="bg1"/>
                  </a:solidFill>
                  <a:cs typeface="+mn-ea"/>
                  <a:sym typeface="+mn-lt"/>
                </a:rPr>
                <a:t>2016</a:t>
              </a:r>
              <a:endParaRPr lang="zh-CN" altLang="en-US" sz="2000" baseline="-3000" dirty="0">
                <a:solidFill>
                  <a:schemeClr val="bg1"/>
                </a:solidFill>
                <a:cs typeface="+mn-ea"/>
                <a:sym typeface="+mn-lt"/>
              </a:endParaRPr>
            </a:p>
          </p:txBody>
        </p:sp>
      </p:grpSp>
      <p:grpSp>
        <p:nvGrpSpPr>
          <p:cNvPr id="10" name="组合 9"/>
          <p:cNvGrpSpPr/>
          <p:nvPr/>
        </p:nvGrpSpPr>
        <p:grpSpPr>
          <a:xfrm>
            <a:off x="1839984" y="1559260"/>
            <a:ext cx="961896" cy="962021"/>
            <a:chOff x="1784435" y="2343128"/>
            <a:chExt cx="962021" cy="962021"/>
          </a:xfrm>
        </p:grpSpPr>
        <p:sp>
          <p:nvSpPr>
            <p:cNvPr id="11" name="泪滴形 10"/>
            <p:cNvSpPr/>
            <p:nvPr/>
          </p:nvSpPr>
          <p:spPr>
            <a:xfrm rot="8100000">
              <a:off x="1784435" y="2343128"/>
              <a:ext cx="962021" cy="962021"/>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dirty="0">
                <a:solidFill>
                  <a:schemeClr val="bg1">
                    <a:lumMod val="50000"/>
                  </a:schemeClr>
                </a:solidFill>
                <a:cs typeface="+mn-ea"/>
                <a:sym typeface="+mn-lt"/>
              </a:endParaRPr>
            </a:p>
          </p:txBody>
        </p:sp>
        <p:sp>
          <p:nvSpPr>
            <p:cNvPr id="12" name="文本框 11"/>
            <p:cNvSpPr txBox="1"/>
            <p:nvPr/>
          </p:nvSpPr>
          <p:spPr>
            <a:xfrm>
              <a:off x="1838580" y="2595809"/>
              <a:ext cx="853730" cy="427746"/>
            </a:xfrm>
            <a:prstGeom prst="rect">
              <a:avLst/>
            </a:prstGeom>
            <a:noFill/>
          </p:spPr>
          <p:txBody>
            <a:bodyPr wrap="square" rtlCol="0">
              <a:spAutoFit/>
            </a:bodyPr>
            <a:lstStyle/>
            <a:p>
              <a:pPr algn="ctr">
                <a:lnSpc>
                  <a:spcPct val="120000"/>
                </a:lnSpc>
              </a:pPr>
              <a:r>
                <a:rPr lang="en-US" altLang="zh-CN" sz="2000" dirty="0">
                  <a:solidFill>
                    <a:schemeClr val="bg1">
                      <a:lumMod val="50000"/>
                    </a:schemeClr>
                  </a:solidFill>
                  <a:cs typeface="+mn-ea"/>
                  <a:sym typeface="+mn-lt"/>
                </a:rPr>
                <a:t>2015</a:t>
              </a:r>
              <a:endParaRPr lang="zh-CN" altLang="en-US" sz="2000" baseline="-3000" dirty="0">
                <a:solidFill>
                  <a:schemeClr val="bg1">
                    <a:lumMod val="50000"/>
                  </a:schemeClr>
                </a:solidFill>
                <a:cs typeface="+mn-ea"/>
                <a:sym typeface="+mn-lt"/>
              </a:endParaRPr>
            </a:p>
          </p:txBody>
        </p:sp>
      </p:grpSp>
      <p:grpSp>
        <p:nvGrpSpPr>
          <p:cNvPr id="13" name="组合 12"/>
          <p:cNvGrpSpPr/>
          <p:nvPr/>
        </p:nvGrpSpPr>
        <p:grpSpPr>
          <a:xfrm>
            <a:off x="9299082" y="1559261"/>
            <a:ext cx="961896" cy="962022"/>
            <a:chOff x="9455232" y="2343128"/>
            <a:chExt cx="962021" cy="962021"/>
          </a:xfrm>
        </p:grpSpPr>
        <p:sp>
          <p:nvSpPr>
            <p:cNvPr id="14" name="泪滴形 13"/>
            <p:cNvSpPr/>
            <p:nvPr/>
          </p:nvSpPr>
          <p:spPr>
            <a:xfrm rot="8100000">
              <a:off x="9455232" y="2343128"/>
              <a:ext cx="962021" cy="962021"/>
            </a:xfrm>
            <a:prstGeom prst="teardrop">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solidFill>
                  <a:schemeClr val="bg1"/>
                </a:solidFill>
                <a:cs typeface="+mn-ea"/>
                <a:sym typeface="+mn-lt"/>
              </a:endParaRPr>
            </a:p>
          </p:txBody>
        </p:sp>
        <p:sp>
          <p:nvSpPr>
            <p:cNvPr id="15" name="文本框 14"/>
            <p:cNvSpPr txBox="1"/>
            <p:nvPr/>
          </p:nvSpPr>
          <p:spPr>
            <a:xfrm>
              <a:off x="9525883" y="2652355"/>
              <a:ext cx="820724" cy="400110"/>
            </a:xfrm>
            <a:prstGeom prst="rect">
              <a:avLst/>
            </a:prstGeom>
            <a:noFill/>
          </p:spPr>
          <p:txBody>
            <a:bodyPr wrap="square" rtlCol="0">
              <a:spAutoFit/>
            </a:bodyPr>
            <a:lstStyle/>
            <a:p>
              <a:pPr algn="ctr"/>
              <a:r>
                <a:rPr lang="en-US" altLang="zh-CN" sz="2000" dirty="0">
                  <a:solidFill>
                    <a:schemeClr val="bg1"/>
                  </a:solidFill>
                  <a:cs typeface="+mn-ea"/>
                  <a:sym typeface="+mn-lt"/>
                </a:rPr>
                <a:t>2030</a:t>
              </a:r>
              <a:endParaRPr lang="zh-CN" altLang="en-US" sz="2000" baseline="-3000" dirty="0">
                <a:solidFill>
                  <a:schemeClr val="bg1"/>
                </a:solidFill>
                <a:cs typeface="+mn-ea"/>
                <a:sym typeface="+mn-lt"/>
              </a:endParaRPr>
            </a:p>
          </p:txBody>
        </p:sp>
      </p:grpSp>
      <p:grpSp>
        <p:nvGrpSpPr>
          <p:cNvPr id="16" name="组合 15"/>
          <p:cNvGrpSpPr/>
          <p:nvPr/>
        </p:nvGrpSpPr>
        <p:grpSpPr>
          <a:xfrm>
            <a:off x="6817733" y="1559260"/>
            <a:ext cx="961896" cy="962022"/>
            <a:chOff x="6898301" y="2343128"/>
            <a:chExt cx="962021" cy="962021"/>
          </a:xfrm>
        </p:grpSpPr>
        <p:sp>
          <p:nvSpPr>
            <p:cNvPr id="17" name="泪滴形 16"/>
            <p:cNvSpPr/>
            <p:nvPr/>
          </p:nvSpPr>
          <p:spPr>
            <a:xfrm rot="8100000">
              <a:off x="6898301" y="2343128"/>
              <a:ext cx="962021" cy="962021"/>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solidFill>
                  <a:schemeClr val="bg1">
                    <a:lumMod val="50000"/>
                  </a:schemeClr>
                </a:solidFill>
                <a:cs typeface="+mn-ea"/>
                <a:sym typeface="+mn-lt"/>
              </a:endParaRPr>
            </a:p>
          </p:txBody>
        </p:sp>
        <p:sp>
          <p:nvSpPr>
            <p:cNvPr id="18" name="文本框 17"/>
            <p:cNvSpPr txBox="1"/>
            <p:nvPr/>
          </p:nvSpPr>
          <p:spPr>
            <a:xfrm>
              <a:off x="6952446" y="2624083"/>
              <a:ext cx="853730" cy="461665"/>
            </a:xfrm>
            <a:prstGeom prst="rect">
              <a:avLst/>
            </a:prstGeom>
            <a:noFill/>
          </p:spPr>
          <p:txBody>
            <a:bodyPr wrap="square" rtlCol="0">
              <a:spAutoFit/>
            </a:bodyPr>
            <a:lstStyle/>
            <a:p>
              <a:pPr algn="ctr">
                <a:lnSpc>
                  <a:spcPct val="120000"/>
                </a:lnSpc>
              </a:pPr>
              <a:r>
                <a:rPr lang="en-US" altLang="zh-CN" sz="2000" dirty="0">
                  <a:solidFill>
                    <a:schemeClr val="bg1">
                      <a:lumMod val="50000"/>
                    </a:schemeClr>
                  </a:solidFill>
                  <a:cs typeface="+mn-ea"/>
                  <a:sym typeface="+mn-lt"/>
                </a:rPr>
                <a:t>2020</a:t>
              </a:r>
              <a:endParaRPr lang="zh-CN" altLang="en-US" sz="2000" baseline="-3000" dirty="0">
                <a:solidFill>
                  <a:schemeClr val="bg1">
                    <a:lumMod val="50000"/>
                  </a:schemeClr>
                </a:solidFill>
                <a:cs typeface="+mn-ea"/>
                <a:sym typeface="+mn-lt"/>
              </a:endParaRPr>
            </a:p>
          </p:txBody>
        </p:sp>
      </p:grpSp>
      <p:sp>
        <p:nvSpPr>
          <p:cNvPr id="19" name="矩形 18"/>
          <p:cNvSpPr/>
          <p:nvPr/>
        </p:nvSpPr>
        <p:spPr>
          <a:xfrm>
            <a:off x="1638276" y="3293890"/>
            <a:ext cx="1312991" cy="430879"/>
          </a:xfrm>
          <a:prstGeom prst="rect">
            <a:avLst/>
          </a:prstGeom>
        </p:spPr>
        <p:txBody>
          <a:bodyPr wrap="none" lIns="91431" tIns="45716" rIns="91431" bIns="45716">
            <a:spAutoFit/>
          </a:bodyPr>
          <a:lstStyle/>
          <a:p>
            <a:pPr algn="ctr"/>
            <a:r>
              <a:rPr lang="zh-CN" altLang="en-US" sz="2200" b="1" dirty="0">
                <a:solidFill>
                  <a:srgbClr val="8BCCD5"/>
                </a:solidFill>
                <a:cs typeface="+mn-ea"/>
                <a:sym typeface="+mn-lt"/>
              </a:rPr>
              <a:t>Add a title</a:t>
            </a:r>
            <a:endParaRPr lang="en-US" altLang="zh-CN" sz="2200" b="1" dirty="0">
              <a:solidFill>
                <a:srgbClr val="8BCCD5"/>
              </a:solidFill>
              <a:cs typeface="+mn-ea"/>
              <a:sym typeface="+mn-lt"/>
            </a:endParaRPr>
          </a:p>
        </p:txBody>
      </p:sp>
      <p:sp>
        <p:nvSpPr>
          <p:cNvPr id="20" name="矩形 47"/>
          <p:cNvSpPr>
            <a:spLocks noChangeArrowheads="1"/>
          </p:cNvSpPr>
          <p:nvPr/>
        </p:nvSpPr>
        <p:spPr bwMode="auto">
          <a:xfrm>
            <a:off x="1326524" y="3682186"/>
            <a:ext cx="1936497" cy="149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bg1">
                    <a:lumMod val="65000"/>
                  </a:schemeClr>
                </a:solidFill>
                <a:latin typeface="+mn-lt"/>
                <a:ea typeface="+mn-ea"/>
                <a:cs typeface="+mn-ea"/>
                <a:sym typeface="+mn-lt"/>
              </a:rPr>
              <a:t>Enter the description of the chart above here, enter the description of the chart above here, and enter the description of the chart above here.</a:t>
            </a:r>
          </a:p>
        </p:txBody>
      </p:sp>
      <p:sp>
        <p:nvSpPr>
          <p:cNvPr id="21" name="矩形 20"/>
          <p:cNvSpPr/>
          <p:nvPr/>
        </p:nvSpPr>
        <p:spPr>
          <a:xfrm>
            <a:off x="4122118" y="3293890"/>
            <a:ext cx="1312991" cy="430879"/>
          </a:xfrm>
          <a:prstGeom prst="rect">
            <a:avLst/>
          </a:prstGeom>
        </p:spPr>
        <p:txBody>
          <a:bodyPr wrap="none" lIns="91431" tIns="45716" rIns="91431" bIns="45716">
            <a:spAutoFit/>
          </a:bodyPr>
          <a:lstStyle/>
          <a:p>
            <a:pPr algn="ctr"/>
            <a:r>
              <a:rPr lang="zh-CN" altLang="en-US" sz="2200" b="1" dirty="0">
                <a:solidFill>
                  <a:srgbClr val="8BCCD5"/>
                </a:solidFill>
                <a:cs typeface="+mn-ea"/>
                <a:sym typeface="+mn-lt"/>
              </a:rPr>
              <a:t>Add a title</a:t>
            </a:r>
            <a:endParaRPr lang="en-US" altLang="zh-CN" sz="2200" b="1" dirty="0">
              <a:solidFill>
                <a:srgbClr val="8BCCD5"/>
              </a:solidFill>
              <a:cs typeface="+mn-ea"/>
              <a:sym typeface="+mn-lt"/>
            </a:endParaRPr>
          </a:p>
        </p:txBody>
      </p:sp>
      <p:sp>
        <p:nvSpPr>
          <p:cNvPr id="22" name="矩形 47"/>
          <p:cNvSpPr>
            <a:spLocks noChangeArrowheads="1"/>
          </p:cNvSpPr>
          <p:nvPr/>
        </p:nvSpPr>
        <p:spPr bwMode="auto">
          <a:xfrm>
            <a:off x="3810366" y="3682186"/>
            <a:ext cx="1936497" cy="149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bg1">
                    <a:lumMod val="65000"/>
                  </a:schemeClr>
                </a:solidFill>
                <a:latin typeface="+mn-lt"/>
                <a:ea typeface="+mn-ea"/>
                <a:cs typeface="+mn-ea"/>
                <a:sym typeface="+mn-lt"/>
              </a:rPr>
              <a:t>Enter the description of the chart above here, enter the description of the chart above here, and enter the description of the chart above here.</a:t>
            </a:r>
          </a:p>
        </p:txBody>
      </p:sp>
      <p:sp>
        <p:nvSpPr>
          <p:cNvPr id="23" name="矩形 22"/>
          <p:cNvSpPr/>
          <p:nvPr/>
        </p:nvSpPr>
        <p:spPr>
          <a:xfrm>
            <a:off x="6646765" y="3293890"/>
            <a:ext cx="1312991" cy="430879"/>
          </a:xfrm>
          <a:prstGeom prst="rect">
            <a:avLst/>
          </a:prstGeom>
        </p:spPr>
        <p:txBody>
          <a:bodyPr wrap="none" lIns="91431" tIns="45716" rIns="91431" bIns="45716">
            <a:spAutoFit/>
          </a:bodyPr>
          <a:lstStyle/>
          <a:p>
            <a:pPr algn="ctr"/>
            <a:r>
              <a:rPr lang="zh-CN" altLang="en-US" sz="2200" b="1" dirty="0">
                <a:solidFill>
                  <a:srgbClr val="8BCCD5"/>
                </a:solidFill>
                <a:cs typeface="+mn-ea"/>
                <a:sym typeface="+mn-lt"/>
              </a:rPr>
              <a:t>Add a title</a:t>
            </a:r>
            <a:endParaRPr lang="en-US" altLang="zh-CN" sz="2200" b="1" dirty="0">
              <a:solidFill>
                <a:srgbClr val="8BCCD5"/>
              </a:solidFill>
              <a:cs typeface="+mn-ea"/>
              <a:sym typeface="+mn-lt"/>
            </a:endParaRPr>
          </a:p>
        </p:txBody>
      </p:sp>
      <p:sp>
        <p:nvSpPr>
          <p:cNvPr id="24" name="矩形 47"/>
          <p:cNvSpPr>
            <a:spLocks noChangeArrowheads="1"/>
          </p:cNvSpPr>
          <p:nvPr/>
        </p:nvSpPr>
        <p:spPr bwMode="auto">
          <a:xfrm>
            <a:off x="6335013" y="3682186"/>
            <a:ext cx="1936497" cy="149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bg1">
                    <a:lumMod val="65000"/>
                  </a:schemeClr>
                </a:solidFill>
                <a:latin typeface="+mn-lt"/>
                <a:ea typeface="+mn-ea"/>
                <a:cs typeface="+mn-ea"/>
                <a:sym typeface="+mn-lt"/>
              </a:rPr>
              <a:t>Enter the description of the chart above here, enter the description of the chart above here, and enter the description of the chart above here.</a:t>
            </a:r>
          </a:p>
        </p:txBody>
      </p:sp>
      <p:sp>
        <p:nvSpPr>
          <p:cNvPr id="25" name="矩形 24"/>
          <p:cNvSpPr/>
          <p:nvPr/>
        </p:nvSpPr>
        <p:spPr>
          <a:xfrm>
            <a:off x="9040283" y="3293890"/>
            <a:ext cx="1312991" cy="430879"/>
          </a:xfrm>
          <a:prstGeom prst="rect">
            <a:avLst/>
          </a:prstGeom>
        </p:spPr>
        <p:txBody>
          <a:bodyPr wrap="none" lIns="91431" tIns="45716" rIns="91431" bIns="45716">
            <a:spAutoFit/>
          </a:bodyPr>
          <a:lstStyle/>
          <a:p>
            <a:pPr algn="ctr"/>
            <a:r>
              <a:rPr lang="zh-CN" altLang="en-US" sz="2200" b="1" dirty="0">
                <a:solidFill>
                  <a:srgbClr val="8BCCD5"/>
                </a:solidFill>
                <a:cs typeface="+mn-ea"/>
                <a:sym typeface="+mn-lt"/>
              </a:rPr>
              <a:t>Add a title</a:t>
            </a:r>
            <a:endParaRPr lang="en-US" altLang="zh-CN" sz="2200" b="1" dirty="0">
              <a:solidFill>
                <a:srgbClr val="8BCCD5"/>
              </a:solidFill>
              <a:cs typeface="+mn-ea"/>
              <a:sym typeface="+mn-lt"/>
            </a:endParaRPr>
          </a:p>
        </p:txBody>
      </p:sp>
      <p:sp>
        <p:nvSpPr>
          <p:cNvPr id="26" name="矩形 47"/>
          <p:cNvSpPr>
            <a:spLocks noChangeArrowheads="1"/>
          </p:cNvSpPr>
          <p:nvPr/>
        </p:nvSpPr>
        <p:spPr bwMode="auto">
          <a:xfrm>
            <a:off x="8728531" y="3682186"/>
            <a:ext cx="1936497" cy="149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bg1">
                    <a:lumMod val="65000"/>
                  </a:schemeClr>
                </a:solidFill>
                <a:latin typeface="+mn-lt"/>
                <a:ea typeface="+mn-ea"/>
                <a:cs typeface="+mn-ea"/>
                <a:sym typeface="+mn-lt"/>
              </a:rPr>
              <a:t>Enter the description of the chart above here, enter the description of the chart above here, and enter the description of the chart above here.</a:t>
            </a:r>
          </a:p>
        </p:txBody>
      </p:sp>
    </p:spTree>
    <p:extLst>
      <p:ext uri="{BB962C8B-B14F-4D97-AF65-F5344CB8AC3E}">
        <p14:creationId xmlns:p14="http://schemas.microsoft.com/office/powerpoint/2010/main" val="66541774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400"/>
                                        <p:tgtEl>
                                          <p:spTgt spid="2"/>
                                        </p:tgtEl>
                                      </p:cBhvr>
                                    </p:animEffect>
                                  </p:childTnLst>
                                </p:cTn>
                              </p:par>
                              <p:par>
                                <p:cTn id="8" presetID="2" presetClass="entr" presetSubtype="1" fill="hold" nodeType="withEffect">
                                  <p:stCondLst>
                                    <p:cond delay="850"/>
                                  </p:stCondLst>
                                  <p:childTnLst>
                                    <p:set>
                                      <p:cBhvr>
                                        <p:cTn id="9" dur="1" fill="hold">
                                          <p:stCondLst>
                                            <p:cond delay="0"/>
                                          </p:stCondLst>
                                        </p:cTn>
                                        <p:tgtEl>
                                          <p:spTgt spid="10"/>
                                        </p:tgtEl>
                                        <p:attrNameLst>
                                          <p:attrName>style.visibility</p:attrName>
                                        </p:attrNameLst>
                                      </p:cBhvr>
                                      <p:to>
                                        <p:strVal val="visible"/>
                                      </p:to>
                                    </p:set>
                                    <p:anim calcmode="lin" valueType="num">
                                      <p:cBhvr additive="base">
                                        <p:cTn id="10" dur="250" fill="hold"/>
                                        <p:tgtEl>
                                          <p:spTgt spid="10"/>
                                        </p:tgtEl>
                                        <p:attrNameLst>
                                          <p:attrName>ppt_x</p:attrName>
                                        </p:attrNameLst>
                                      </p:cBhvr>
                                      <p:tavLst>
                                        <p:tav tm="0">
                                          <p:val>
                                            <p:strVal val="#ppt_x"/>
                                          </p:val>
                                        </p:tav>
                                        <p:tav tm="100000">
                                          <p:val>
                                            <p:strVal val="#ppt_x"/>
                                          </p:val>
                                        </p:tav>
                                      </p:tavLst>
                                    </p:anim>
                                    <p:anim calcmode="lin" valueType="num">
                                      <p:cBhvr additive="base">
                                        <p:cTn id="11" dur="250" fill="hold"/>
                                        <p:tgtEl>
                                          <p:spTgt spid="10"/>
                                        </p:tgtEl>
                                        <p:attrNameLst>
                                          <p:attrName>ppt_y</p:attrName>
                                        </p:attrNameLst>
                                      </p:cBhvr>
                                      <p:tavLst>
                                        <p:tav tm="0">
                                          <p:val>
                                            <p:strVal val="0-#ppt_h/2"/>
                                          </p:val>
                                        </p:tav>
                                        <p:tav tm="100000">
                                          <p:val>
                                            <p:strVal val="#ppt_y"/>
                                          </p:val>
                                        </p:tav>
                                      </p:tavLst>
                                    </p:anim>
                                  </p:childTnLst>
                                </p:cTn>
                              </p:par>
                              <p:par>
                                <p:cTn id="12" presetID="53" presetClass="entr" presetSubtype="16" fill="hold" grpId="0" nodeType="withEffect">
                                  <p:stCondLst>
                                    <p:cond delay="1250"/>
                                  </p:stCondLst>
                                  <p:childTnLst>
                                    <p:set>
                                      <p:cBhvr>
                                        <p:cTn id="13" dur="1" fill="hold">
                                          <p:stCondLst>
                                            <p:cond delay="0"/>
                                          </p:stCondLst>
                                        </p:cTn>
                                        <p:tgtEl>
                                          <p:spTgt spid="6"/>
                                        </p:tgtEl>
                                        <p:attrNameLst>
                                          <p:attrName>style.visibility</p:attrName>
                                        </p:attrNameLst>
                                      </p:cBhvr>
                                      <p:to>
                                        <p:strVal val="visible"/>
                                      </p:to>
                                    </p:set>
                                    <p:anim calcmode="lin" valueType="num">
                                      <p:cBhvr>
                                        <p:cTn id="14" dur="250" fill="hold"/>
                                        <p:tgtEl>
                                          <p:spTgt spid="6"/>
                                        </p:tgtEl>
                                        <p:attrNameLst>
                                          <p:attrName>ppt_w</p:attrName>
                                        </p:attrNameLst>
                                      </p:cBhvr>
                                      <p:tavLst>
                                        <p:tav tm="0">
                                          <p:val>
                                            <p:fltVal val="0"/>
                                          </p:val>
                                        </p:tav>
                                        <p:tav tm="100000">
                                          <p:val>
                                            <p:strVal val="#ppt_w"/>
                                          </p:val>
                                        </p:tav>
                                      </p:tavLst>
                                    </p:anim>
                                    <p:anim calcmode="lin" valueType="num">
                                      <p:cBhvr>
                                        <p:cTn id="15" dur="250" fill="hold"/>
                                        <p:tgtEl>
                                          <p:spTgt spid="6"/>
                                        </p:tgtEl>
                                        <p:attrNameLst>
                                          <p:attrName>ppt_h</p:attrName>
                                        </p:attrNameLst>
                                      </p:cBhvr>
                                      <p:tavLst>
                                        <p:tav tm="0">
                                          <p:val>
                                            <p:fltVal val="0"/>
                                          </p:val>
                                        </p:tav>
                                        <p:tav tm="100000">
                                          <p:val>
                                            <p:strVal val="#ppt_h"/>
                                          </p:val>
                                        </p:tav>
                                      </p:tavLst>
                                    </p:anim>
                                    <p:animEffect transition="in" filter="fade">
                                      <p:cBhvr>
                                        <p:cTn id="16" dur="250"/>
                                        <p:tgtEl>
                                          <p:spTgt spid="6"/>
                                        </p:tgtEl>
                                      </p:cBhvr>
                                    </p:animEffect>
                                  </p:childTnLst>
                                </p:cTn>
                              </p:par>
                              <p:par>
                                <p:cTn id="17" presetID="14" presetClass="entr" presetSubtype="10" fill="hold" grpId="0" nodeType="withEffect">
                                  <p:stCondLst>
                                    <p:cond delay="1750"/>
                                  </p:stCondLst>
                                  <p:childTnLst>
                                    <p:set>
                                      <p:cBhvr>
                                        <p:cTn id="18" dur="1" fill="hold">
                                          <p:stCondLst>
                                            <p:cond delay="0"/>
                                          </p:stCondLst>
                                        </p:cTn>
                                        <p:tgtEl>
                                          <p:spTgt spid="19"/>
                                        </p:tgtEl>
                                        <p:attrNameLst>
                                          <p:attrName>style.visibility</p:attrName>
                                        </p:attrNameLst>
                                      </p:cBhvr>
                                      <p:to>
                                        <p:strVal val="visible"/>
                                      </p:to>
                                    </p:set>
                                    <p:animEffect transition="in" filter="randombar(horizontal)">
                                      <p:cBhvr>
                                        <p:cTn id="19" dur="400"/>
                                        <p:tgtEl>
                                          <p:spTgt spid="19"/>
                                        </p:tgtEl>
                                      </p:cBhvr>
                                    </p:animEffect>
                                  </p:childTnLst>
                                </p:cTn>
                              </p:par>
                              <p:par>
                                <p:cTn id="20" presetID="14" presetClass="entr" presetSubtype="10" fill="hold" grpId="0" nodeType="withEffect">
                                  <p:stCondLst>
                                    <p:cond delay="1750"/>
                                  </p:stCondLst>
                                  <p:childTnLst>
                                    <p:set>
                                      <p:cBhvr>
                                        <p:cTn id="21" dur="1" fill="hold">
                                          <p:stCondLst>
                                            <p:cond delay="0"/>
                                          </p:stCondLst>
                                        </p:cTn>
                                        <p:tgtEl>
                                          <p:spTgt spid="20"/>
                                        </p:tgtEl>
                                        <p:attrNameLst>
                                          <p:attrName>style.visibility</p:attrName>
                                        </p:attrNameLst>
                                      </p:cBhvr>
                                      <p:to>
                                        <p:strVal val="visible"/>
                                      </p:to>
                                    </p:set>
                                    <p:animEffect transition="in" filter="randombar(horizontal)">
                                      <p:cBhvr>
                                        <p:cTn id="22" dur="400"/>
                                        <p:tgtEl>
                                          <p:spTgt spid="20"/>
                                        </p:tgtEl>
                                      </p:cBhvr>
                                    </p:animEffect>
                                  </p:childTnLst>
                                </p:cTn>
                              </p:par>
                              <p:par>
                                <p:cTn id="23" presetID="2" presetClass="entr" presetSubtype="1" fill="hold" nodeType="withEffect">
                                  <p:stCondLst>
                                    <p:cond delay="250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250" fill="hold"/>
                                        <p:tgtEl>
                                          <p:spTgt spid="7"/>
                                        </p:tgtEl>
                                        <p:attrNameLst>
                                          <p:attrName>ppt_x</p:attrName>
                                        </p:attrNameLst>
                                      </p:cBhvr>
                                      <p:tavLst>
                                        <p:tav tm="0">
                                          <p:val>
                                            <p:strVal val="#ppt_x"/>
                                          </p:val>
                                        </p:tav>
                                        <p:tav tm="100000">
                                          <p:val>
                                            <p:strVal val="#ppt_x"/>
                                          </p:val>
                                        </p:tav>
                                      </p:tavLst>
                                    </p:anim>
                                    <p:anim calcmode="lin" valueType="num">
                                      <p:cBhvr additive="base">
                                        <p:cTn id="26" dur="250" fill="hold"/>
                                        <p:tgtEl>
                                          <p:spTgt spid="7"/>
                                        </p:tgtEl>
                                        <p:attrNameLst>
                                          <p:attrName>ppt_y</p:attrName>
                                        </p:attrNameLst>
                                      </p:cBhvr>
                                      <p:tavLst>
                                        <p:tav tm="0">
                                          <p:val>
                                            <p:strVal val="0-#ppt_h/2"/>
                                          </p:val>
                                        </p:tav>
                                        <p:tav tm="100000">
                                          <p:val>
                                            <p:strVal val="#ppt_y"/>
                                          </p:val>
                                        </p:tav>
                                      </p:tavLst>
                                    </p:anim>
                                  </p:childTnLst>
                                </p:cTn>
                              </p:par>
                              <p:par>
                                <p:cTn id="27" presetID="53" presetClass="entr" presetSubtype="16" fill="hold" grpId="0" nodeType="withEffect">
                                  <p:stCondLst>
                                    <p:cond delay="2900"/>
                                  </p:stCondLst>
                                  <p:childTnLst>
                                    <p:set>
                                      <p:cBhvr>
                                        <p:cTn id="28" dur="1" fill="hold">
                                          <p:stCondLst>
                                            <p:cond delay="0"/>
                                          </p:stCondLst>
                                        </p:cTn>
                                        <p:tgtEl>
                                          <p:spTgt spid="3"/>
                                        </p:tgtEl>
                                        <p:attrNameLst>
                                          <p:attrName>style.visibility</p:attrName>
                                        </p:attrNameLst>
                                      </p:cBhvr>
                                      <p:to>
                                        <p:strVal val="visible"/>
                                      </p:to>
                                    </p:set>
                                    <p:anim calcmode="lin" valueType="num">
                                      <p:cBhvr>
                                        <p:cTn id="29" dur="250" fill="hold"/>
                                        <p:tgtEl>
                                          <p:spTgt spid="3"/>
                                        </p:tgtEl>
                                        <p:attrNameLst>
                                          <p:attrName>ppt_w</p:attrName>
                                        </p:attrNameLst>
                                      </p:cBhvr>
                                      <p:tavLst>
                                        <p:tav tm="0">
                                          <p:val>
                                            <p:fltVal val="0"/>
                                          </p:val>
                                        </p:tav>
                                        <p:tav tm="100000">
                                          <p:val>
                                            <p:strVal val="#ppt_w"/>
                                          </p:val>
                                        </p:tav>
                                      </p:tavLst>
                                    </p:anim>
                                    <p:anim calcmode="lin" valueType="num">
                                      <p:cBhvr>
                                        <p:cTn id="30" dur="250" fill="hold"/>
                                        <p:tgtEl>
                                          <p:spTgt spid="3"/>
                                        </p:tgtEl>
                                        <p:attrNameLst>
                                          <p:attrName>ppt_h</p:attrName>
                                        </p:attrNameLst>
                                      </p:cBhvr>
                                      <p:tavLst>
                                        <p:tav tm="0">
                                          <p:val>
                                            <p:fltVal val="0"/>
                                          </p:val>
                                        </p:tav>
                                        <p:tav tm="100000">
                                          <p:val>
                                            <p:strVal val="#ppt_h"/>
                                          </p:val>
                                        </p:tav>
                                      </p:tavLst>
                                    </p:anim>
                                    <p:animEffect transition="in" filter="fade">
                                      <p:cBhvr>
                                        <p:cTn id="31" dur="250"/>
                                        <p:tgtEl>
                                          <p:spTgt spid="3"/>
                                        </p:tgtEl>
                                      </p:cBhvr>
                                    </p:animEffect>
                                  </p:childTnLst>
                                </p:cTn>
                              </p:par>
                              <p:par>
                                <p:cTn id="32" presetID="14" presetClass="entr" presetSubtype="10" fill="hold" grpId="0" nodeType="withEffect">
                                  <p:stCondLst>
                                    <p:cond delay="3500"/>
                                  </p:stCondLst>
                                  <p:childTnLst>
                                    <p:set>
                                      <p:cBhvr>
                                        <p:cTn id="33" dur="1" fill="hold">
                                          <p:stCondLst>
                                            <p:cond delay="0"/>
                                          </p:stCondLst>
                                        </p:cTn>
                                        <p:tgtEl>
                                          <p:spTgt spid="21"/>
                                        </p:tgtEl>
                                        <p:attrNameLst>
                                          <p:attrName>style.visibility</p:attrName>
                                        </p:attrNameLst>
                                      </p:cBhvr>
                                      <p:to>
                                        <p:strVal val="visible"/>
                                      </p:to>
                                    </p:set>
                                    <p:animEffect transition="in" filter="randombar(horizontal)">
                                      <p:cBhvr>
                                        <p:cTn id="34" dur="400"/>
                                        <p:tgtEl>
                                          <p:spTgt spid="21"/>
                                        </p:tgtEl>
                                      </p:cBhvr>
                                    </p:animEffect>
                                  </p:childTnLst>
                                </p:cTn>
                              </p:par>
                              <p:par>
                                <p:cTn id="35" presetID="14" presetClass="entr" presetSubtype="10" fill="hold" grpId="0" nodeType="withEffect">
                                  <p:stCondLst>
                                    <p:cond delay="3500"/>
                                  </p:stCondLst>
                                  <p:childTnLst>
                                    <p:set>
                                      <p:cBhvr>
                                        <p:cTn id="36" dur="1" fill="hold">
                                          <p:stCondLst>
                                            <p:cond delay="0"/>
                                          </p:stCondLst>
                                        </p:cTn>
                                        <p:tgtEl>
                                          <p:spTgt spid="22"/>
                                        </p:tgtEl>
                                        <p:attrNameLst>
                                          <p:attrName>style.visibility</p:attrName>
                                        </p:attrNameLst>
                                      </p:cBhvr>
                                      <p:to>
                                        <p:strVal val="visible"/>
                                      </p:to>
                                    </p:set>
                                    <p:animEffect transition="in" filter="randombar(horizontal)">
                                      <p:cBhvr>
                                        <p:cTn id="37" dur="400"/>
                                        <p:tgtEl>
                                          <p:spTgt spid="22"/>
                                        </p:tgtEl>
                                      </p:cBhvr>
                                    </p:animEffect>
                                  </p:childTnLst>
                                </p:cTn>
                              </p:par>
                              <p:par>
                                <p:cTn id="38" presetID="2" presetClass="entr" presetSubtype="1" fill="hold" nodeType="withEffect">
                                  <p:stCondLst>
                                    <p:cond delay="410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250" fill="hold"/>
                                        <p:tgtEl>
                                          <p:spTgt spid="16"/>
                                        </p:tgtEl>
                                        <p:attrNameLst>
                                          <p:attrName>ppt_x</p:attrName>
                                        </p:attrNameLst>
                                      </p:cBhvr>
                                      <p:tavLst>
                                        <p:tav tm="0">
                                          <p:val>
                                            <p:strVal val="#ppt_x"/>
                                          </p:val>
                                        </p:tav>
                                        <p:tav tm="100000">
                                          <p:val>
                                            <p:strVal val="#ppt_x"/>
                                          </p:val>
                                        </p:tav>
                                      </p:tavLst>
                                    </p:anim>
                                    <p:anim calcmode="lin" valueType="num">
                                      <p:cBhvr additive="base">
                                        <p:cTn id="41" dur="250" fill="hold"/>
                                        <p:tgtEl>
                                          <p:spTgt spid="16"/>
                                        </p:tgtEl>
                                        <p:attrNameLst>
                                          <p:attrName>ppt_y</p:attrName>
                                        </p:attrNameLst>
                                      </p:cBhvr>
                                      <p:tavLst>
                                        <p:tav tm="0">
                                          <p:val>
                                            <p:strVal val="0-#ppt_h/2"/>
                                          </p:val>
                                        </p:tav>
                                        <p:tav tm="100000">
                                          <p:val>
                                            <p:strVal val="#ppt_y"/>
                                          </p:val>
                                        </p:tav>
                                      </p:tavLst>
                                    </p:anim>
                                  </p:childTnLst>
                                </p:cTn>
                              </p:par>
                              <p:par>
                                <p:cTn id="42" presetID="53" presetClass="entr" presetSubtype="16" fill="hold" grpId="0" nodeType="withEffect">
                                  <p:stCondLst>
                                    <p:cond delay="4500"/>
                                  </p:stCondLst>
                                  <p:childTnLst>
                                    <p:set>
                                      <p:cBhvr>
                                        <p:cTn id="43" dur="1" fill="hold">
                                          <p:stCondLst>
                                            <p:cond delay="0"/>
                                          </p:stCondLst>
                                        </p:cTn>
                                        <p:tgtEl>
                                          <p:spTgt spid="4"/>
                                        </p:tgtEl>
                                        <p:attrNameLst>
                                          <p:attrName>style.visibility</p:attrName>
                                        </p:attrNameLst>
                                      </p:cBhvr>
                                      <p:to>
                                        <p:strVal val="visible"/>
                                      </p:to>
                                    </p:set>
                                    <p:anim calcmode="lin" valueType="num">
                                      <p:cBhvr>
                                        <p:cTn id="44" dur="250" fill="hold"/>
                                        <p:tgtEl>
                                          <p:spTgt spid="4"/>
                                        </p:tgtEl>
                                        <p:attrNameLst>
                                          <p:attrName>ppt_w</p:attrName>
                                        </p:attrNameLst>
                                      </p:cBhvr>
                                      <p:tavLst>
                                        <p:tav tm="0">
                                          <p:val>
                                            <p:fltVal val="0"/>
                                          </p:val>
                                        </p:tav>
                                        <p:tav tm="100000">
                                          <p:val>
                                            <p:strVal val="#ppt_w"/>
                                          </p:val>
                                        </p:tav>
                                      </p:tavLst>
                                    </p:anim>
                                    <p:anim calcmode="lin" valueType="num">
                                      <p:cBhvr>
                                        <p:cTn id="45" dur="250" fill="hold"/>
                                        <p:tgtEl>
                                          <p:spTgt spid="4"/>
                                        </p:tgtEl>
                                        <p:attrNameLst>
                                          <p:attrName>ppt_h</p:attrName>
                                        </p:attrNameLst>
                                      </p:cBhvr>
                                      <p:tavLst>
                                        <p:tav tm="0">
                                          <p:val>
                                            <p:fltVal val="0"/>
                                          </p:val>
                                        </p:tav>
                                        <p:tav tm="100000">
                                          <p:val>
                                            <p:strVal val="#ppt_h"/>
                                          </p:val>
                                        </p:tav>
                                      </p:tavLst>
                                    </p:anim>
                                    <p:animEffect transition="in" filter="fade">
                                      <p:cBhvr>
                                        <p:cTn id="46" dur="250"/>
                                        <p:tgtEl>
                                          <p:spTgt spid="4"/>
                                        </p:tgtEl>
                                      </p:cBhvr>
                                    </p:animEffect>
                                  </p:childTnLst>
                                </p:cTn>
                              </p:par>
                              <p:par>
                                <p:cTn id="47" presetID="14" presetClass="entr" presetSubtype="10" fill="hold" grpId="0" nodeType="withEffect">
                                  <p:stCondLst>
                                    <p:cond delay="5000"/>
                                  </p:stCondLst>
                                  <p:childTnLst>
                                    <p:set>
                                      <p:cBhvr>
                                        <p:cTn id="48" dur="1" fill="hold">
                                          <p:stCondLst>
                                            <p:cond delay="0"/>
                                          </p:stCondLst>
                                        </p:cTn>
                                        <p:tgtEl>
                                          <p:spTgt spid="23"/>
                                        </p:tgtEl>
                                        <p:attrNameLst>
                                          <p:attrName>style.visibility</p:attrName>
                                        </p:attrNameLst>
                                      </p:cBhvr>
                                      <p:to>
                                        <p:strVal val="visible"/>
                                      </p:to>
                                    </p:set>
                                    <p:animEffect transition="in" filter="randombar(horizontal)">
                                      <p:cBhvr>
                                        <p:cTn id="49" dur="400"/>
                                        <p:tgtEl>
                                          <p:spTgt spid="23"/>
                                        </p:tgtEl>
                                      </p:cBhvr>
                                    </p:animEffect>
                                  </p:childTnLst>
                                </p:cTn>
                              </p:par>
                              <p:par>
                                <p:cTn id="50" presetID="14" presetClass="entr" presetSubtype="10" fill="hold" grpId="0" nodeType="withEffect">
                                  <p:stCondLst>
                                    <p:cond delay="5000"/>
                                  </p:stCondLst>
                                  <p:childTnLst>
                                    <p:set>
                                      <p:cBhvr>
                                        <p:cTn id="51" dur="1" fill="hold">
                                          <p:stCondLst>
                                            <p:cond delay="0"/>
                                          </p:stCondLst>
                                        </p:cTn>
                                        <p:tgtEl>
                                          <p:spTgt spid="24"/>
                                        </p:tgtEl>
                                        <p:attrNameLst>
                                          <p:attrName>style.visibility</p:attrName>
                                        </p:attrNameLst>
                                      </p:cBhvr>
                                      <p:to>
                                        <p:strVal val="visible"/>
                                      </p:to>
                                    </p:set>
                                    <p:animEffect transition="in" filter="randombar(horizontal)">
                                      <p:cBhvr>
                                        <p:cTn id="52" dur="400"/>
                                        <p:tgtEl>
                                          <p:spTgt spid="24"/>
                                        </p:tgtEl>
                                      </p:cBhvr>
                                    </p:animEffect>
                                  </p:childTnLst>
                                </p:cTn>
                              </p:par>
                              <p:par>
                                <p:cTn id="53" presetID="2" presetClass="entr" presetSubtype="1" fill="hold" nodeType="withEffect">
                                  <p:stCondLst>
                                    <p:cond delay="565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250" fill="hold"/>
                                        <p:tgtEl>
                                          <p:spTgt spid="13"/>
                                        </p:tgtEl>
                                        <p:attrNameLst>
                                          <p:attrName>ppt_x</p:attrName>
                                        </p:attrNameLst>
                                      </p:cBhvr>
                                      <p:tavLst>
                                        <p:tav tm="0">
                                          <p:val>
                                            <p:strVal val="#ppt_x"/>
                                          </p:val>
                                        </p:tav>
                                        <p:tav tm="100000">
                                          <p:val>
                                            <p:strVal val="#ppt_x"/>
                                          </p:val>
                                        </p:tav>
                                      </p:tavLst>
                                    </p:anim>
                                    <p:anim calcmode="lin" valueType="num">
                                      <p:cBhvr additive="base">
                                        <p:cTn id="56" dur="250" fill="hold"/>
                                        <p:tgtEl>
                                          <p:spTgt spid="13"/>
                                        </p:tgtEl>
                                        <p:attrNameLst>
                                          <p:attrName>ppt_y</p:attrName>
                                        </p:attrNameLst>
                                      </p:cBhvr>
                                      <p:tavLst>
                                        <p:tav tm="0">
                                          <p:val>
                                            <p:strVal val="0-#ppt_h/2"/>
                                          </p:val>
                                        </p:tav>
                                        <p:tav tm="100000">
                                          <p:val>
                                            <p:strVal val="#ppt_y"/>
                                          </p:val>
                                        </p:tav>
                                      </p:tavLst>
                                    </p:anim>
                                  </p:childTnLst>
                                </p:cTn>
                              </p:par>
                              <p:par>
                                <p:cTn id="57" presetID="53" presetClass="entr" presetSubtype="16" fill="hold" grpId="0" nodeType="withEffect">
                                  <p:stCondLst>
                                    <p:cond delay="6050"/>
                                  </p:stCondLst>
                                  <p:childTnLst>
                                    <p:set>
                                      <p:cBhvr>
                                        <p:cTn id="58" dur="1" fill="hold">
                                          <p:stCondLst>
                                            <p:cond delay="0"/>
                                          </p:stCondLst>
                                        </p:cTn>
                                        <p:tgtEl>
                                          <p:spTgt spid="5"/>
                                        </p:tgtEl>
                                        <p:attrNameLst>
                                          <p:attrName>style.visibility</p:attrName>
                                        </p:attrNameLst>
                                      </p:cBhvr>
                                      <p:to>
                                        <p:strVal val="visible"/>
                                      </p:to>
                                    </p:set>
                                    <p:anim calcmode="lin" valueType="num">
                                      <p:cBhvr>
                                        <p:cTn id="59" dur="250" fill="hold"/>
                                        <p:tgtEl>
                                          <p:spTgt spid="5"/>
                                        </p:tgtEl>
                                        <p:attrNameLst>
                                          <p:attrName>ppt_w</p:attrName>
                                        </p:attrNameLst>
                                      </p:cBhvr>
                                      <p:tavLst>
                                        <p:tav tm="0">
                                          <p:val>
                                            <p:fltVal val="0"/>
                                          </p:val>
                                        </p:tav>
                                        <p:tav tm="100000">
                                          <p:val>
                                            <p:strVal val="#ppt_w"/>
                                          </p:val>
                                        </p:tav>
                                      </p:tavLst>
                                    </p:anim>
                                    <p:anim calcmode="lin" valueType="num">
                                      <p:cBhvr>
                                        <p:cTn id="60" dur="250" fill="hold"/>
                                        <p:tgtEl>
                                          <p:spTgt spid="5"/>
                                        </p:tgtEl>
                                        <p:attrNameLst>
                                          <p:attrName>ppt_h</p:attrName>
                                        </p:attrNameLst>
                                      </p:cBhvr>
                                      <p:tavLst>
                                        <p:tav tm="0">
                                          <p:val>
                                            <p:fltVal val="0"/>
                                          </p:val>
                                        </p:tav>
                                        <p:tav tm="100000">
                                          <p:val>
                                            <p:strVal val="#ppt_h"/>
                                          </p:val>
                                        </p:tav>
                                      </p:tavLst>
                                    </p:anim>
                                    <p:animEffect transition="in" filter="fade">
                                      <p:cBhvr>
                                        <p:cTn id="61" dur="250"/>
                                        <p:tgtEl>
                                          <p:spTgt spid="5"/>
                                        </p:tgtEl>
                                      </p:cBhvr>
                                    </p:animEffect>
                                  </p:childTnLst>
                                </p:cTn>
                              </p:par>
                              <p:par>
                                <p:cTn id="62" presetID="14" presetClass="entr" presetSubtype="10" fill="hold" grpId="0" nodeType="withEffect">
                                  <p:stCondLst>
                                    <p:cond delay="6500"/>
                                  </p:stCondLst>
                                  <p:childTnLst>
                                    <p:set>
                                      <p:cBhvr>
                                        <p:cTn id="63" dur="1" fill="hold">
                                          <p:stCondLst>
                                            <p:cond delay="0"/>
                                          </p:stCondLst>
                                        </p:cTn>
                                        <p:tgtEl>
                                          <p:spTgt spid="25"/>
                                        </p:tgtEl>
                                        <p:attrNameLst>
                                          <p:attrName>style.visibility</p:attrName>
                                        </p:attrNameLst>
                                      </p:cBhvr>
                                      <p:to>
                                        <p:strVal val="visible"/>
                                      </p:to>
                                    </p:set>
                                    <p:animEffect transition="in" filter="randombar(horizontal)">
                                      <p:cBhvr>
                                        <p:cTn id="64" dur="400"/>
                                        <p:tgtEl>
                                          <p:spTgt spid="25"/>
                                        </p:tgtEl>
                                      </p:cBhvr>
                                    </p:animEffect>
                                  </p:childTnLst>
                                </p:cTn>
                              </p:par>
                              <p:par>
                                <p:cTn id="65" presetID="14" presetClass="entr" presetSubtype="10" fill="hold" grpId="0" nodeType="withEffect">
                                  <p:stCondLst>
                                    <p:cond delay="6500"/>
                                  </p:stCondLst>
                                  <p:childTnLst>
                                    <p:set>
                                      <p:cBhvr>
                                        <p:cTn id="66" dur="1" fill="hold">
                                          <p:stCondLst>
                                            <p:cond delay="0"/>
                                          </p:stCondLst>
                                        </p:cTn>
                                        <p:tgtEl>
                                          <p:spTgt spid="26"/>
                                        </p:tgtEl>
                                        <p:attrNameLst>
                                          <p:attrName>style.visibility</p:attrName>
                                        </p:attrNameLst>
                                      </p:cBhvr>
                                      <p:to>
                                        <p:strVal val="visible"/>
                                      </p:to>
                                    </p:set>
                                    <p:animEffect transition="in" filter="randombar(horizontal)">
                                      <p:cBhvr>
                                        <p:cTn id="67" dur="4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9" grpId="0"/>
      <p:bldP spid="20" grpId="0"/>
      <p:bldP spid="21" grpId="0"/>
      <p:bldP spid="22" grpId="0"/>
      <p:bldP spid="23" grpId="0"/>
      <p:bldP spid="24" grpId="0"/>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p:nvPr/>
        </p:nvGrpSpPr>
        <p:grpSpPr bwMode="auto">
          <a:xfrm>
            <a:off x="5172480" y="2276797"/>
            <a:ext cx="1300163" cy="1896060"/>
            <a:chOff x="0" y="0"/>
            <a:chExt cx="1335" cy="1947"/>
          </a:xfrm>
        </p:grpSpPr>
        <p:sp>
          <p:nvSpPr>
            <p:cNvPr id="3" name="Freeform 20"/>
            <p:cNvSpPr>
              <a:spLocks noEditPoints="1"/>
            </p:cNvSpPr>
            <p:nvPr/>
          </p:nvSpPr>
          <p:spPr bwMode="auto">
            <a:xfrm>
              <a:off x="0" y="0"/>
              <a:ext cx="1335" cy="1609"/>
            </a:xfrm>
            <a:custGeom>
              <a:avLst/>
              <a:gdLst>
                <a:gd name="T0" fmla="*/ 282 w 565"/>
                <a:gd name="T1" fmla="*/ 0 h 681"/>
                <a:gd name="T2" fmla="*/ 0 w 565"/>
                <a:gd name="T3" fmla="*/ 283 h 681"/>
                <a:gd name="T4" fmla="*/ 72 w 565"/>
                <a:gd name="T5" fmla="*/ 472 h 681"/>
                <a:gd name="T6" fmla="*/ 72 w 565"/>
                <a:gd name="T7" fmla="*/ 472 h 681"/>
                <a:gd name="T8" fmla="*/ 73 w 565"/>
                <a:gd name="T9" fmla="*/ 473 h 681"/>
                <a:gd name="T10" fmla="*/ 85 w 565"/>
                <a:gd name="T11" fmla="*/ 486 h 681"/>
                <a:gd name="T12" fmla="*/ 151 w 565"/>
                <a:gd name="T13" fmla="*/ 568 h 681"/>
                <a:gd name="T14" fmla="*/ 232 w 565"/>
                <a:gd name="T15" fmla="*/ 681 h 681"/>
                <a:gd name="T16" fmla="*/ 275 w 565"/>
                <a:gd name="T17" fmla="*/ 681 h 681"/>
                <a:gd name="T18" fmla="*/ 289 w 565"/>
                <a:gd name="T19" fmla="*/ 681 h 681"/>
                <a:gd name="T20" fmla="*/ 332 w 565"/>
                <a:gd name="T21" fmla="*/ 681 h 681"/>
                <a:gd name="T22" fmla="*/ 414 w 565"/>
                <a:gd name="T23" fmla="*/ 568 h 681"/>
                <a:gd name="T24" fmla="*/ 477 w 565"/>
                <a:gd name="T25" fmla="*/ 488 h 681"/>
                <a:gd name="T26" fmla="*/ 565 w 565"/>
                <a:gd name="T27" fmla="*/ 283 h 681"/>
                <a:gd name="T28" fmla="*/ 282 w 565"/>
                <a:gd name="T29" fmla="*/ 0 h 681"/>
                <a:gd name="T30" fmla="*/ 388 w 565"/>
                <a:gd name="T31" fmla="*/ 410 h 681"/>
                <a:gd name="T32" fmla="*/ 354 w 565"/>
                <a:gd name="T33" fmla="*/ 455 h 681"/>
                <a:gd name="T34" fmla="*/ 309 w 565"/>
                <a:gd name="T35" fmla="*/ 520 h 681"/>
                <a:gd name="T36" fmla="*/ 286 w 565"/>
                <a:gd name="T37" fmla="*/ 520 h 681"/>
                <a:gd name="T38" fmla="*/ 279 w 565"/>
                <a:gd name="T39" fmla="*/ 520 h 681"/>
                <a:gd name="T40" fmla="*/ 255 w 565"/>
                <a:gd name="T41" fmla="*/ 520 h 681"/>
                <a:gd name="T42" fmla="*/ 211 w 565"/>
                <a:gd name="T43" fmla="*/ 455 h 681"/>
                <a:gd name="T44" fmla="*/ 176 w 565"/>
                <a:gd name="T45" fmla="*/ 408 h 681"/>
                <a:gd name="T46" fmla="*/ 169 w 565"/>
                <a:gd name="T47" fmla="*/ 401 h 681"/>
                <a:gd name="T48" fmla="*/ 168 w 565"/>
                <a:gd name="T49" fmla="*/ 400 h 681"/>
                <a:gd name="T50" fmla="*/ 168 w 565"/>
                <a:gd name="T51" fmla="*/ 400 h 681"/>
                <a:gd name="T52" fmla="*/ 129 w 565"/>
                <a:gd name="T53" fmla="*/ 292 h 681"/>
                <a:gd name="T54" fmla="*/ 282 w 565"/>
                <a:gd name="T55" fmla="*/ 129 h 681"/>
                <a:gd name="T56" fmla="*/ 436 w 565"/>
                <a:gd name="T57" fmla="*/ 292 h 681"/>
                <a:gd name="T58" fmla="*/ 388 w 565"/>
                <a:gd name="T59" fmla="*/ 41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5" h="681">
                  <a:moveTo>
                    <a:pt x="282" y="0"/>
                  </a:moveTo>
                  <a:cubicBezTo>
                    <a:pt x="126" y="0"/>
                    <a:pt x="0" y="127"/>
                    <a:pt x="0" y="283"/>
                  </a:cubicBezTo>
                  <a:cubicBezTo>
                    <a:pt x="0" y="356"/>
                    <a:pt x="27" y="422"/>
                    <a:pt x="72" y="472"/>
                  </a:cubicBezTo>
                  <a:cubicBezTo>
                    <a:pt x="72" y="472"/>
                    <a:pt x="72" y="472"/>
                    <a:pt x="72" y="472"/>
                  </a:cubicBezTo>
                  <a:cubicBezTo>
                    <a:pt x="72" y="472"/>
                    <a:pt x="72" y="473"/>
                    <a:pt x="73" y="473"/>
                  </a:cubicBezTo>
                  <a:cubicBezTo>
                    <a:pt x="77" y="478"/>
                    <a:pt x="81" y="482"/>
                    <a:pt x="85" y="486"/>
                  </a:cubicBezTo>
                  <a:cubicBezTo>
                    <a:pt x="102" y="504"/>
                    <a:pt x="131" y="536"/>
                    <a:pt x="151" y="568"/>
                  </a:cubicBezTo>
                  <a:cubicBezTo>
                    <a:pt x="180" y="615"/>
                    <a:pt x="165" y="681"/>
                    <a:pt x="232" y="681"/>
                  </a:cubicBezTo>
                  <a:cubicBezTo>
                    <a:pt x="275" y="681"/>
                    <a:pt x="275" y="681"/>
                    <a:pt x="275" y="681"/>
                  </a:cubicBezTo>
                  <a:cubicBezTo>
                    <a:pt x="289" y="681"/>
                    <a:pt x="289" y="681"/>
                    <a:pt x="289" y="681"/>
                  </a:cubicBezTo>
                  <a:cubicBezTo>
                    <a:pt x="332" y="681"/>
                    <a:pt x="332" y="681"/>
                    <a:pt x="332" y="681"/>
                  </a:cubicBezTo>
                  <a:cubicBezTo>
                    <a:pt x="399" y="681"/>
                    <a:pt x="385" y="615"/>
                    <a:pt x="414" y="568"/>
                  </a:cubicBezTo>
                  <a:cubicBezTo>
                    <a:pt x="433" y="538"/>
                    <a:pt x="460" y="507"/>
                    <a:pt x="477" y="488"/>
                  </a:cubicBezTo>
                  <a:cubicBezTo>
                    <a:pt x="531" y="437"/>
                    <a:pt x="565" y="364"/>
                    <a:pt x="565" y="283"/>
                  </a:cubicBezTo>
                  <a:cubicBezTo>
                    <a:pt x="565" y="127"/>
                    <a:pt x="439" y="0"/>
                    <a:pt x="282" y="0"/>
                  </a:cubicBezTo>
                  <a:close/>
                  <a:moveTo>
                    <a:pt x="388" y="410"/>
                  </a:moveTo>
                  <a:cubicBezTo>
                    <a:pt x="379" y="420"/>
                    <a:pt x="364" y="438"/>
                    <a:pt x="354" y="455"/>
                  </a:cubicBezTo>
                  <a:cubicBezTo>
                    <a:pt x="338" y="482"/>
                    <a:pt x="346" y="520"/>
                    <a:pt x="309" y="520"/>
                  </a:cubicBezTo>
                  <a:cubicBezTo>
                    <a:pt x="286" y="520"/>
                    <a:pt x="286" y="520"/>
                    <a:pt x="286" y="520"/>
                  </a:cubicBezTo>
                  <a:cubicBezTo>
                    <a:pt x="279" y="520"/>
                    <a:pt x="279" y="520"/>
                    <a:pt x="279" y="520"/>
                  </a:cubicBezTo>
                  <a:cubicBezTo>
                    <a:pt x="255" y="520"/>
                    <a:pt x="255" y="520"/>
                    <a:pt x="255" y="520"/>
                  </a:cubicBezTo>
                  <a:cubicBezTo>
                    <a:pt x="219" y="520"/>
                    <a:pt x="227" y="482"/>
                    <a:pt x="211" y="455"/>
                  </a:cubicBezTo>
                  <a:cubicBezTo>
                    <a:pt x="201" y="437"/>
                    <a:pt x="185" y="419"/>
                    <a:pt x="176" y="408"/>
                  </a:cubicBezTo>
                  <a:cubicBezTo>
                    <a:pt x="173" y="406"/>
                    <a:pt x="171" y="403"/>
                    <a:pt x="169" y="401"/>
                  </a:cubicBezTo>
                  <a:cubicBezTo>
                    <a:pt x="169" y="401"/>
                    <a:pt x="168" y="400"/>
                    <a:pt x="168" y="400"/>
                  </a:cubicBezTo>
                  <a:cubicBezTo>
                    <a:pt x="168" y="400"/>
                    <a:pt x="168" y="400"/>
                    <a:pt x="168" y="400"/>
                  </a:cubicBezTo>
                  <a:cubicBezTo>
                    <a:pt x="144" y="371"/>
                    <a:pt x="129" y="333"/>
                    <a:pt x="129" y="292"/>
                  </a:cubicBezTo>
                  <a:cubicBezTo>
                    <a:pt x="129" y="202"/>
                    <a:pt x="198" y="129"/>
                    <a:pt x="282" y="129"/>
                  </a:cubicBezTo>
                  <a:cubicBezTo>
                    <a:pt x="367" y="129"/>
                    <a:pt x="436" y="202"/>
                    <a:pt x="436" y="292"/>
                  </a:cubicBezTo>
                  <a:cubicBezTo>
                    <a:pt x="436" y="338"/>
                    <a:pt x="417" y="380"/>
                    <a:pt x="388" y="4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solidFill>
                  <a:schemeClr val="accent1"/>
                </a:solidFill>
                <a:cs typeface="+mn-ea"/>
                <a:sym typeface="+mn-lt"/>
              </a:endParaRPr>
            </a:p>
          </p:txBody>
        </p:sp>
        <p:sp>
          <p:nvSpPr>
            <p:cNvPr id="4" name="Freeform 21"/>
            <p:cNvSpPr/>
            <p:nvPr/>
          </p:nvSpPr>
          <p:spPr bwMode="auto">
            <a:xfrm>
              <a:off x="442" y="1621"/>
              <a:ext cx="449" cy="108"/>
            </a:xfrm>
            <a:custGeom>
              <a:avLst/>
              <a:gdLst>
                <a:gd name="T0" fmla="*/ 168 w 190"/>
                <a:gd name="T1" fmla="*/ 0 h 46"/>
                <a:gd name="T2" fmla="*/ 20 w 190"/>
                <a:gd name="T3" fmla="*/ 0 h 46"/>
                <a:gd name="T4" fmla="*/ 0 w 190"/>
                <a:gd name="T5" fmla="*/ 23 h 46"/>
                <a:gd name="T6" fmla="*/ 0 w 190"/>
                <a:gd name="T7" fmla="*/ 24 h 46"/>
                <a:gd name="T8" fmla="*/ 20 w 190"/>
                <a:gd name="T9" fmla="*/ 46 h 46"/>
                <a:gd name="T10" fmla="*/ 168 w 190"/>
                <a:gd name="T11" fmla="*/ 46 h 46"/>
                <a:gd name="T12" fmla="*/ 190 w 190"/>
                <a:gd name="T13" fmla="*/ 24 h 46"/>
                <a:gd name="T14" fmla="*/ 190 w 190"/>
                <a:gd name="T15" fmla="*/ 23 h 46"/>
                <a:gd name="T16" fmla="*/ 168 w 190"/>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 h="46">
                  <a:moveTo>
                    <a:pt x="168" y="0"/>
                  </a:moveTo>
                  <a:cubicBezTo>
                    <a:pt x="20" y="0"/>
                    <a:pt x="20" y="0"/>
                    <a:pt x="20" y="0"/>
                  </a:cubicBezTo>
                  <a:cubicBezTo>
                    <a:pt x="9" y="0"/>
                    <a:pt x="0" y="12"/>
                    <a:pt x="0" y="23"/>
                  </a:cubicBezTo>
                  <a:cubicBezTo>
                    <a:pt x="0" y="24"/>
                    <a:pt x="0" y="24"/>
                    <a:pt x="0" y="24"/>
                  </a:cubicBezTo>
                  <a:cubicBezTo>
                    <a:pt x="0" y="35"/>
                    <a:pt x="9" y="46"/>
                    <a:pt x="20" y="46"/>
                  </a:cubicBezTo>
                  <a:cubicBezTo>
                    <a:pt x="168" y="46"/>
                    <a:pt x="168" y="46"/>
                    <a:pt x="168" y="46"/>
                  </a:cubicBezTo>
                  <a:cubicBezTo>
                    <a:pt x="180" y="46"/>
                    <a:pt x="190" y="35"/>
                    <a:pt x="190" y="24"/>
                  </a:cubicBezTo>
                  <a:cubicBezTo>
                    <a:pt x="190" y="23"/>
                    <a:pt x="190" y="23"/>
                    <a:pt x="190" y="23"/>
                  </a:cubicBezTo>
                  <a:cubicBezTo>
                    <a:pt x="190" y="12"/>
                    <a:pt x="180" y="0"/>
                    <a:pt x="16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sp>
          <p:nvSpPr>
            <p:cNvPr id="5" name="Freeform 22"/>
            <p:cNvSpPr/>
            <p:nvPr/>
          </p:nvSpPr>
          <p:spPr bwMode="auto">
            <a:xfrm>
              <a:off x="442" y="1748"/>
              <a:ext cx="449" cy="199"/>
            </a:xfrm>
            <a:custGeom>
              <a:avLst/>
              <a:gdLst>
                <a:gd name="T0" fmla="*/ 168 w 190"/>
                <a:gd name="T1" fmla="*/ 0 h 84"/>
                <a:gd name="T2" fmla="*/ 20 w 190"/>
                <a:gd name="T3" fmla="*/ 0 h 84"/>
                <a:gd name="T4" fmla="*/ 0 w 190"/>
                <a:gd name="T5" fmla="*/ 22 h 84"/>
                <a:gd name="T6" fmla="*/ 0 w 190"/>
                <a:gd name="T7" fmla="*/ 22 h 84"/>
                <a:gd name="T8" fmla="*/ 20 w 190"/>
                <a:gd name="T9" fmla="*/ 41 h 84"/>
                <a:gd name="T10" fmla="*/ 48 w 190"/>
                <a:gd name="T11" fmla="*/ 41 h 84"/>
                <a:gd name="T12" fmla="*/ 48 w 190"/>
                <a:gd name="T13" fmla="*/ 46 h 84"/>
                <a:gd name="T14" fmla="*/ 95 w 190"/>
                <a:gd name="T15" fmla="*/ 84 h 84"/>
                <a:gd name="T16" fmla="*/ 141 w 190"/>
                <a:gd name="T17" fmla="*/ 46 h 84"/>
                <a:gd name="T18" fmla="*/ 141 w 190"/>
                <a:gd name="T19" fmla="*/ 41 h 84"/>
                <a:gd name="T20" fmla="*/ 168 w 190"/>
                <a:gd name="T21" fmla="*/ 41 h 84"/>
                <a:gd name="T22" fmla="*/ 190 w 190"/>
                <a:gd name="T23" fmla="*/ 22 h 84"/>
                <a:gd name="T24" fmla="*/ 190 w 190"/>
                <a:gd name="T25" fmla="*/ 22 h 84"/>
                <a:gd name="T26" fmla="*/ 168 w 190"/>
                <a:gd name="T27"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0" h="84">
                  <a:moveTo>
                    <a:pt x="168" y="0"/>
                  </a:moveTo>
                  <a:cubicBezTo>
                    <a:pt x="20" y="0"/>
                    <a:pt x="20" y="0"/>
                    <a:pt x="20" y="0"/>
                  </a:cubicBezTo>
                  <a:cubicBezTo>
                    <a:pt x="9" y="0"/>
                    <a:pt x="0" y="11"/>
                    <a:pt x="0" y="22"/>
                  </a:cubicBezTo>
                  <a:cubicBezTo>
                    <a:pt x="0" y="22"/>
                    <a:pt x="0" y="22"/>
                    <a:pt x="0" y="22"/>
                  </a:cubicBezTo>
                  <a:cubicBezTo>
                    <a:pt x="0" y="33"/>
                    <a:pt x="9" y="41"/>
                    <a:pt x="20" y="41"/>
                  </a:cubicBezTo>
                  <a:cubicBezTo>
                    <a:pt x="48" y="41"/>
                    <a:pt x="48" y="41"/>
                    <a:pt x="48" y="41"/>
                  </a:cubicBezTo>
                  <a:cubicBezTo>
                    <a:pt x="48" y="43"/>
                    <a:pt x="48" y="44"/>
                    <a:pt x="48" y="46"/>
                  </a:cubicBezTo>
                  <a:cubicBezTo>
                    <a:pt x="48" y="67"/>
                    <a:pt x="69" y="84"/>
                    <a:pt x="95" y="84"/>
                  </a:cubicBezTo>
                  <a:cubicBezTo>
                    <a:pt x="120" y="84"/>
                    <a:pt x="141" y="67"/>
                    <a:pt x="141" y="46"/>
                  </a:cubicBezTo>
                  <a:cubicBezTo>
                    <a:pt x="141" y="44"/>
                    <a:pt x="141" y="43"/>
                    <a:pt x="141" y="41"/>
                  </a:cubicBezTo>
                  <a:cubicBezTo>
                    <a:pt x="168" y="41"/>
                    <a:pt x="168" y="41"/>
                    <a:pt x="168" y="41"/>
                  </a:cubicBezTo>
                  <a:cubicBezTo>
                    <a:pt x="180" y="41"/>
                    <a:pt x="190" y="33"/>
                    <a:pt x="190" y="22"/>
                  </a:cubicBezTo>
                  <a:cubicBezTo>
                    <a:pt x="190" y="22"/>
                    <a:pt x="190" y="22"/>
                    <a:pt x="190" y="22"/>
                  </a:cubicBezTo>
                  <a:cubicBezTo>
                    <a:pt x="190" y="11"/>
                    <a:pt x="180" y="0"/>
                    <a:pt x="16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sp>
          <p:nvSpPr>
            <p:cNvPr id="6" name="Freeform 23"/>
            <p:cNvSpPr>
              <a:spLocks noEditPoints="1"/>
            </p:cNvSpPr>
            <p:nvPr/>
          </p:nvSpPr>
          <p:spPr bwMode="auto">
            <a:xfrm>
              <a:off x="560" y="605"/>
              <a:ext cx="215" cy="276"/>
            </a:xfrm>
            <a:custGeom>
              <a:avLst/>
              <a:gdLst>
                <a:gd name="T0" fmla="*/ 88 w 91"/>
                <a:gd name="T1" fmla="*/ 0 h 117"/>
                <a:gd name="T2" fmla="*/ 3 w 91"/>
                <a:gd name="T3" fmla="*/ 0 h 117"/>
                <a:gd name="T4" fmla="*/ 0 w 91"/>
                <a:gd name="T5" fmla="*/ 3 h 117"/>
                <a:gd name="T6" fmla="*/ 0 w 91"/>
                <a:gd name="T7" fmla="*/ 114 h 117"/>
                <a:gd name="T8" fmla="*/ 3 w 91"/>
                <a:gd name="T9" fmla="*/ 116 h 117"/>
                <a:gd name="T10" fmla="*/ 43 w 91"/>
                <a:gd name="T11" fmla="*/ 92 h 117"/>
                <a:gd name="T12" fmla="*/ 48 w 91"/>
                <a:gd name="T13" fmla="*/ 92 h 117"/>
                <a:gd name="T14" fmla="*/ 88 w 91"/>
                <a:gd name="T15" fmla="*/ 116 h 117"/>
                <a:gd name="T16" fmla="*/ 91 w 91"/>
                <a:gd name="T17" fmla="*/ 114 h 117"/>
                <a:gd name="T18" fmla="*/ 91 w 91"/>
                <a:gd name="T19" fmla="*/ 3 h 117"/>
                <a:gd name="T20" fmla="*/ 88 w 91"/>
                <a:gd name="T21" fmla="*/ 0 h 117"/>
                <a:gd name="T22" fmla="*/ 65 w 91"/>
                <a:gd name="T23" fmla="*/ 49 h 117"/>
                <a:gd name="T24" fmla="*/ 62 w 91"/>
                <a:gd name="T25" fmla="*/ 53 h 117"/>
                <a:gd name="T26" fmla="*/ 50 w 91"/>
                <a:gd name="T27" fmla="*/ 53 h 117"/>
                <a:gd name="T28" fmla="*/ 50 w 91"/>
                <a:gd name="T29" fmla="*/ 64 h 117"/>
                <a:gd name="T30" fmla="*/ 47 w 91"/>
                <a:gd name="T31" fmla="*/ 67 h 117"/>
                <a:gd name="T32" fmla="*/ 44 w 91"/>
                <a:gd name="T33" fmla="*/ 67 h 117"/>
                <a:gd name="T34" fmla="*/ 41 w 91"/>
                <a:gd name="T35" fmla="*/ 64 h 117"/>
                <a:gd name="T36" fmla="*/ 41 w 91"/>
                <a:gd name="T37" fmla="*/ 53 h 117"/>
                <a:gd name="T38" fmla="*/ 29 w 91"/>
                <a:gd name="T39" fmla="*/ 53 h 117"/>
                <a:gd name="T40" fmla="*/ 26 w 91"/>
                <a:gd name="T41" fmla="*/ 49 h 117"/>
                <a:gd name="T42" fmla="*/ 26 w 91"/>
                <a:gd name="T43" fmla="*/ 46 h 117"/>
                <a:gd name="T44" fmla="*/ 29 w 91"/>
                <a:gd name="T45" fmla="*/ 43 h 117"/>
                <a:gd name="T46" fmla="*/ 41 w 91"/>
                <a:gd name="T47" fmla="*/ 43 h 117"/>
                <a:gd name="T48" fmla="*/ 41 w 91"/>
                <a:gd name="T49" fmla="*/ 31 h 117"/>
                <a:gd name="T50" fmla="*/ 44 w 91"/>
                <a:gd name="T51" fmla="*/ 28 h 117"/>
                <a:gd name="T52" fmla="*/ 47 w 91"/>
                <a:gd name="T53" fmla="*/ 28 h 117"/>
                <a:gd name="T54" fmla="*/ 50 w 91"/>
                <a:gd name="T55" fmla="*/ 31 h 117"/>
                <a:gd name="T56" fmla="*/ 50 w 91"/>
                <a:gd name="T57" fmla="*/ 43 h 117"/>
                <a:gd name="T58" fmla="*/ 62 w 91"/>
                <a:gd name="T59" fmla="*/ 43 h 117"/>
                <a:gd name="T60" fmla="*/ 65 w 91"/>
                <a:gd name="T61" fmla="*/ 46 h 117"/>
                <a:gd name="T62" fmla="*/ 65 w 91"/>
                <a:gd name="T63" fmla="*/ 4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 h="117">
                  <a:moveTo>
                    <a:pt x="88" y="0"/>
                  </a:moveTo>
                  <a:cubicBezTo>
                    <a:pt x="3" y="0"/>
                    <a:pt x="3" y="0"/>
                    <a:pt x="3" y="0"/>
                  </a:cubicBezTo>
                  <a:cubicBezTo>
                    <a:pt x="1" y="0"/>
                    <a:pt x="0" y="1"/>
                    <a:pt x="0" y="3"/>
                  </a:cubicBezTo>
                  <a:cubicBezTo>
                    <a:pt x="0" y="114"/>
                    <a:pt x="0" y="114"/>
                    <a:pt x="0" y="114"/>
                  </a:cubicBezTo>
                  <a:cubicBezTo>
                    <a:pt x="0" y="116"/>
                    <a:pt x="1" y="117"/>
                    <a:pt x="3" y="116"/>
                  </a:cubicBezTo>
                  <a:cubicBezTo>
                    <a:pt x="43" y="92"/>
                    <a:pt x="43" y="92"/>
                    <a:pt x="43" y="92"/>
                  </a:cubicBezTo>
                  <a:cubicBezTo>
                    <a:pt x="44" y="91"/>
                    <a:pt x="47" y="91"/>
                    <a:pt x="48" y="92"/>
                  </a:cubicBezTo>
                  <a:cubicBezTo>
                    <a:pt x="88" y="116"/>
                    <a:pt x="88" y="116"/>
                    <a:pt x="88" y="116"/>
                  </a:cubicBezTo>
                  <a:cubicBezTo>
                    <a:pt x="90" y="117"/>
                    <a:pt x="91" y="116"/>
                    <a:pt x="91" y="114"/>
                  </a:cubicBezTo>
                  <a:cubicBezTo>
                    <a:pt x="91" y="3"/>
                    <a:pt x="91" y="3"/>
                    <a:pt x="91" y="3"/>
                  </a:cubicBezTo>
                  <a:cubicBezTo>
                    <a:pt x="91" y="1"/>
                    <a:pt x="89" y="0"/>
                    <a:pt x="88" y="0"/>
                  </a:cubicBezTo>
                  <a:close/>
                  <a:moveTo>
                    <a:pt x="65" y="49"/>
                  </a:moveTo>
                  <a:cubicBezTo>
                    <a:pt x="65" y="51"/>
                    <a:pt x="64" y="53"/>
                    <a:pt x="62" y="53"/>
                  </a:cubicBezTo>
                  <a:cubicBezTo>
                    <a:pt x="50" y="53"/>
                    <a:pt x="50" y="53"/>
                    <a:pt x="50" y="53"/>
                  </a:cubicBezTo>
                  <a:cubicBezTo>
                    <a:pt x="50" y="64"/>
                    <a:pt x="50" y="64"/>
                    <a:pt x="50" y="64"/>
                  </a:cubicBezTo>
                  <a:cubicBezTo>
                    <a:pt x="50" y="66"/>
                    <a:pt x="49" y="67"/>
                    <a:pt x="47" y="67"/>
                  </a:cubicBezTo>
                  <a:cubicBezTo>
                    <a:pt x="44" y="67"/>
                    <a:pt x="44" y="67"/>
                    <a:pt x="44" y="67"/>
                  </a:cubicBezTo>
                  <a:cubicBezTo>
                    <a:pt x="42" y="67"/>
                    <a:pt x="41" y="66"/>
                    <a:pt x="41" y="64"/>
                  </a:cubicBezTo>
                  <a:cubicBezTo>
                    <a:pt x="41" y="53"/>
                    <a:pt x="41" y="53"/>
                    <a:pt x="41" y="53"/>
                  </a:cubicBezTo>
                  <a:cubicBezTo>
                    <a:pt x="29" y="53"/>
                    <a:pt x="29" y="53"/>
                    <a:pt x="29" y="53"/>
                  </a:cubicBezTo>
                  <a:cubicBezTo>
                    <a:pt x="27" y="53"/>
                    <a:pt x="26" y="51"/>
                    <a:pt x="26" y="49"/>
                  </a:cubicBezTo>
                  <a:cubicBezTo>
                    <a:pt x="26" y="46"/>
                    <a:pt x="26" y="46"/>
                    <a:pt x="26" y="46"/>
                  </a:cubicBezTo>
                  <a:cubicBezTo>
                    <a:pt x="26" y="44"/>
                    <a:pt x="27" y="43"/>
                    <a:pt x="29" y="43"/>
                  </a:cubicBezTo>
                  <a:cubicBezTo>
                    <a:pt x="41" y="43"/>
                    <a:pt x="41" y="43"/>
                    <a:pt x="41" y="43"/>
                  </a:cubicBezTo>
                  <a:cubicBezTo>
                    <a:pt x="41" y="31"/>
                    <a:pt x="41" y="31"/>
                    <a:pt x="41" y="31"/>
                  </a:cubicBezTo>
                  <a:cubicBezTo>
                    <a:pt x="41" y="29"/>
                    <a:pt x="42" y="28"/>
                    <a:pt x="44" y="28"/>
                  </a:cubicBezTo>
                  <a:cubicBezTo>
                    <a:pt x="47" y="28"/>
                    <a:pt x="47" y="28"/>
                    <a:pt x="47" y="28"/>
                  </a:cubicBezTo>
                  <a:cubicBezTo>
                    <a:pt x="49" y="28"/>
                    <a:pt x="50" y="29"/>
                    <a:pt x="50" y="31"/>
                  </a:cubicBezTo>
                  <a:cubicBezTo>
                    <a:pt x="50" y="43"/>
                    <a:pt x="50" y="43"/>
                    <a:pt x="50" y="43"/>
                  </a:cubicBezTo>
                  <a:cubicBezTo>
                    <a:pt x="62" y="43"/>
                    <a:pt x="62" y="43"/>
                    <a:pt x="62" y="43"/>
                  </a:cubicBezTo>
                  <a:cubicBezTo>
                    <a:pt x="64" y="43"/>
                    <a:pt x="65" y="44"/>
                    <a:pt x="65" y="46"/>
                  </a:cubicBezTo>
                  <a:lnTo>
                    <a:pt x="65" y="4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solidFill>
                  <a:schemeClr val="bg1">
                    <a:lumMod val="50000"/>
                  </a:schemeClr>
                </a:solidFill>
                <a:cs typeface="+mn-ea"/>
                <a:sym typeface="+mn-lt"/>
              </a:endParaRPr>
            </a:p>
          </p:txBody>
        </p:sp>
        <p:sp>
          <p:nvSpPr>
            <p:cNvPr id="7" name="Freeform 24"/>
            <p:cNvSpPr/>
            <p:nvPr/>
          </p:nvSpPr>
          <p:spPr bwMode="auto">
            <a:xfrm>
              <a:off x="621" y="543"/>
              <a:ext cx="215" cy="279"/>
            </a:xfrm>
            <a:custGeom>
              <a:avLst/>
              <a:gdLst>
                <a:gd name="T0" fmla="*/ 87 w 91"/>
                <a:gd name="T1" fmla="*/ 0 h 118"/>
                <a:gd name="T2" fmla="*/ 91 w 91"/>
                <a:gd name="T3" fmla="*/ 3 h 118"/>
                <a:gd name="T4" fmla="*/ 91 w 91"/>
                <a:gd name="T5" fmla="*/ 115 h 118"/>
                <a:gd name="T6" fmla="*/ 88 w 91"/>
                <a:gd name="T7" fmla="*/ 117 h 118"/>
                <a:gd name="T8" fmla="*/ 77 w 91"/>
                <a:gd name="T9" fmla="*/ 109 h 118"/>
                <a:gd name="T10" fmla="*/ 75 w 91"/>
                <a:gd name="T11" fmla="*/ 104 h 118"/>
                <a:gd name="T12" fmla="*/ 75 w 91"/>
                <a:gd name="T13" fmla="*/ 19 h 118"/>
                <a:gd name="T14" fmla="*/ 71 w 91"/>
                <a:gd name="T15" fmla="*/ 16 h 118"/>
                <a:gd name="T16" fmla="*/ 3 w 91"/>
                <a:gd name="T17" fmla="*/ 16 h 118"/>
                <a:gd name="T18" fmla="*/ 0 w 91"/>
                <a:gd name="T19" fmla="*/ 13 h 118"/>
                <a:gd name="T20" fmla="*/ 0 w 91"/>
                <a:gd name="T21" fmla="*/ 3 h 118"/>
                <a:gd name="T22" fmla="*/ 3 w 91"/>
                <a:gd name="T23" fmla="*/ 0 h 118"/>
                <a:gd name="T24" fmla="*/ 87 w 91"/>
                <a:gd name="T2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118">
                  <a:moveTo>
                    <a:pt x="87" y="0"/>
                  </a:moveTo>
                  <a:cubicBezTo>
                    <a:pt x="89" y="0"/>
                    <a:pt x="91" y="2"/>
                    <a:pt x="91" y="3"/>
                  </a:cubicBezTo>
                  <a:cubicBezTo>
                    <a:pt x="91" y="115"/>
                    <a:pt x="91" y="115"/>
                    <a:pt x="91" y="115"/>
                  </a:cubicBezTo>
                  <a:cubicBezTo>
                    <a:pt x="91" y="117"/>
                    <a:pt x="89" y="118"/>
                    <a:pt x="88" y="117"/>
                  </a:cubicBezTo>
                  <a:cubicBezTo>
                    <a:pt x="77" y="109"/>
                    <a:pt x="77" y="109"/>
                    <a:pt x="77" y="109"/>
                  </a:cubicBezTo>
                  <a:cubicBezTo>
                    <a:pt x="76" y="108"/>
                    <a:pt x="75" y="106"/>
                    <a:pt x="75" y="104"/>
                  </a:cubicBezTo>
                  <a:cubicBezTo>
                    <a:pt x="75" y="19"/>
                    <a:pt x="75" y="19"/>
                    <a:pt x="75" y="19"/>
                  </a:cubicBezTo>
                  <a:cubicBezTo>
                    <a:pt x="75" y="18"/>
                    <a:pt x="73" y="16"/>
                    <a:pt x="71" y="16"/>
                  </a:cubicBezTo>
                  <a:cubicBezTo>
                    <a:pt x="3" y="16"/>
                    <a:pt x="3" y="16"/>
                    <a:pt x="3" y="16"/>
                  </a:cubicBezTo>
                  <a:cubicBezTo>
                    <a:pt x="1" y="16"/>
                    <a:pt x="0" y="15"/>
                    <a:pt x="0" y="13"/>
                  </a:cubicBezTo>
                  <a:cubicBezTo>
                    <a:pt x="0" y="3"/>
                    <a:pt x="0" y="3"/>
                    <a:pt x="0" y="3"/>
                  </a:cubicBezTo>
                  <a:cubicBezTo>
                    <a:pt x="0" y="2"/>
                    <a:pt x="1" y="0"/>
                    <a:pt x="3" y="0"/>
                  </a:cubicBezTo>
                  <a:lnTo>
                    <a:pt x="87" y="0"/>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grpSp>
      <p:grpSp>
        <p:nvGrpSpPr>
          <p:cNvPr id="8" name="组合 7"/>
          <p:cNvGrpSpPr/>
          <p:nvPr/>
        </p:nvGrpSpPr>
        <p:grpSpPr>
          <a:xfrm>
            <a:off x="2693109" y="2394086"/>
            <a:ext cx="2165048" cy="1189230"/>
            <a:chOff x="1921808" y="2505574"/>
            <a:chExt cx="2886731" cy="1585640"/>
          </a:xfrm>
        </p:grpSpPr>
        <p:sp>
          <p:nvSpPr>
            <p:cNvPr id="9" name="Oval 9"/>
            <p:cNvSpPr>
              <a:spLocks noChangeArrowheads="1"/>
            </p:cNvSpPr>
            <p:nvPr/>
          </p:nvSpPr>
          <p:spPr bwMode="auto">
            <a:xfrm>
              <a:off x="4075114" y="3357563"/>
              <a:ext cx="733425" cy="733651"/>
            </a:xfrm>
            <a:prstGeom prst="ellipse">
              <a:avLst/>
            </a:prstGeom>
            <a:solidFill>
              <a:schemeClr val="bg1"/>
            </a:solidFill>
            <a:ln>
              <a:noFill/>
            </a:ln>
          </p:spPr>
          <p:txBody>
            <a:bodyPr/>
            <a:lstStyle/>
            <a:p>
              <a:endParaRPr lang="zh-CN" altLang="en-US" sz="1013">
                <a:cs typeface="+mn-ea"/>
                <a:sym typeface="+mn-lt"/>
              </a:endParaRPr>
            </a:p>
          </p:txBody>
        </p:sp>
        <p:sp>
          <p:nvSpPr>
            <p:cNvPr id="10" name="Oval 10"/>
            <p:cNvSpPr>
              <a:spLocks noChangeArrowheads="1"/>
            </p:cNvSpPr>
            <p:nvPr/>
          </p:nvSpPr>
          <p:spPr bwMode="auto">
            <a:xfrm>
              <a:off x="3101905" y="2840429"/>
              <a:ext cx="641349" cy="635196"/>
            </a:xfrm>
            <a:prstGeom prst="ellipse">
              <a:avLst/>
            </a:prstGeom>
            <a:solidFill>
              <a:schemeClr val="bg1"/>
            </a:solidFill>
            <a:ln>
              <a:noFill/>
            </a:ln>
          </p:spPr>
          <p:txBody>
            <a:bodyPr/>
            <a:lstStyle/>
            <a:p>
              <a:endParaRPr lang="zh-CN" altLang="en-US" sz="1013">
                <a:cs typeface="+mn-ea"/>
                <a:sym typeface="+mn-lt"/>
              </a:endParaRPr>
            </a:p>
          </p:txBody>
        </p:sp>
        <p:sp>
          <p:nvSpPr>
            <p:cNvPr id="11" name="Oval 11"/>
            <p:cNvSpPr>
              <a:spLocks noChangeArrowheads="1"/>
            </p:cNvSpPr>
            <p:nvPr/>
          </p:nvSpPr>
          <p:spPr bwMode="auto">
            <a:xfrm>
              <a:off x="2698751" y="2505574"/>
              <a:ext cx="366712" cy="366825"/>
            </a:xfrm>
            <a:prstGeom prst="ellipse">
              <a:avLst/>
            </a:prstGeom>
            <a:solidFill>
              <a:schemeClr val="bg1"/>
            </a:solidFill>
            <a:ln>
              <a:noFill/>
            </a:ln>
          </p:spPr>
          <p:txBody>
            <a:bodyPr/>
            <a:lstStyle/>
            <a:p>
              <a:endParaRPr lang="zh-CN" altLang="en-US" sz="1013">
                <a:cs typeface="+mn-ea"/>
                <a:sym typeface="+mn-lt"/>
              </a:endParaRPr>
            </a:p>
          </p:txBody>
        </p:sp>
        <p:sp>
          <p:nvSpPr>
            <p:cNvPr id="12" name="Oval 12"/>
            <p:cNvSpPr>
              <a:spLocks noChangeArrowheads="1"/>
            </p:cNvSpPr>
            <p:nvPr/>
          </p:nvSpPr>
          <p:spPr bwMode="auto">
            <a:xfrm>
              <a:off x="2321992" y="2798581"/>
              <a:ext cx="255588" cy="255667"/>
            </a:xfrm>
            <a:prstGeom prst="ellipse">
              <a:avLst/>
            </a:prstGeom>
            <a:solidFill>
              <a:schemeClr val="bg1"/>
            </a:solidFill>
            <a:ln>
              <a:noFill/>
            </a:ln>
          </p:spPr>
          <p:txBody>
            <a:bodyPr/>
            <a:lstStyle/>
            <a:p>
              <a:endParaRPr lang="zh-CN" altLang="en-US" sz="1013">
                <a:cs typeface="+mn-ea"/>
                <a:sym typeface="+mn-lt"/>
              </a:endParaRPr>
            </a:p>
          </p:txBody>
        </p:sp>
        <p:sp>
          <p:nvSpPr>
            <p:cNvPr id="13" name="Oval 13"/>
            <p:cNvSpPr>
              <a:spLocks noChangeArrowheads="1"/>
            </p:cNvSpPr>
            <p:nvPr/>
          </p:nvSpPr>
          <p:spPr bwMode="auto">
            <a:xfrm>
              <a:off x="1921808" y="2912497"/>
              <a:ext cx="176212" cy="176267"/>
            </a:xfrm>
            <a:prstGeom prst="ellipse">
              <a:avLst/>
            </a:prstGeom>
            <a:solidFill>
              <a:schemeClr val="bg1"/>
            </a:solidFill>
            <a:ln>
              <a:noFill/>
            </a:ln>
          </p:spPr>
          <p:txBody>
            <a:bodyPr/>
            <a:lstStyle/>
            <a:p>
              <a:endParaRPr lang="zh-CN" altLang="en-US" sz="1013">
                <a:cs typeface="+mn-ea"/>
                <a:sym typeface="+mn-lt"/>
              </a:endParaRPr>
            </a:p>
          </p:txBody>
        </p:sp>
        <p:grpSp>
          <p:nvGrpSpPr>
            <p:cNvPr id="14" name="Group 35"/>
            <p:cNvGrpSpPr/>
            <p:nvPr/>
          </p:nvGrpSpPr>
          <p:grpSpPr bwMode="auto">
            <a:xfrm>
              <a:off x="3343205" y="3030987"/>
              <a:ext cx="209550" cy="260430"/>
              <a:chOff x="0" y="0"/>
              <a:chExt cx="156" cy="194"/>
            </a:xfrm>
          </p:grpSpPr>
          <p:sp>
            <p:nvSpPr>
              <p:cNvPr id="19" name="Freeform 36"/>
              <p:cNvSpPr/>
              <p:nvPr/>
            </p:nvSpPr>
            <p:spPr bwMode="auto">
              <a:xfrm>
                <a:off x="0" y="69"/>
                <a:ext cx="156" cy="125"/>
              </a:xfrm>
              <a:custGeom>
                <a:avLst/>
                <a:gdLst>
                  <a:gd name="T0" fmla="*/ 66 w 66"/>
                  <a:gd name="T1" fmla="*/ 9 h 53"/>
                  <a:gd name="T2" fmla="*/ 45 w 66"/>
                  <a:gd name="T3" fmla="*/ 48 h 53"/>
                  <a:gd name="T4" fmla="*/ 33 w 66"/>
                  <a:gd name="T5" fmla="*/ 53 h 53"/>
                  <a:gd name="T6" fmla="*/ 27 w 66"/>
                  <a:gd name="T7" fmla="*/ 52 h 53"/>
                  <a:gd name="T8" fmla="*/ 3 w 66"/>
                  <a:gd name="T9" fmla="*/ 23 h 53"/>
                  <a:gd name="T10" fmla="*/ 3 w 66"/>
                  <a:gd name="T11" fmla="*/ 22 h 53"/>
                  <a:gd name="T12" fmla="*/ 0 w 66"/>
                  <a:gd name="T13" fmla="*/ 9 h 53"/>
                  <a:gd name="T14" fmla="*/ 1 w 66"/>
                  <a:gd name="T15" fmla="*/ 1 h 53"/>
                  <a:gd name="T16" fmla="*/ 1 w 66"/>
                  <a:gd name="T17" fmla="*/ 1 h 53"/>
                  <a:gd name="T18" fmla="*/ 1 w 66"/>
                  <a:gd name="T19" fmla="*/ 1 h 53"/>
                  <a:gd name="T20" fmla="*/ 2 w 66"/>
                  <a:gd name="T21" fmla="*/ 0 h 53"/>
                  <a:gd name="T22" fmla="*/ 3 w 66"/>
                  <a:gd name="T23" fmla="*/ 1 h 53"/>
                  <a:gd name="T24" fmla="*/ 3 w 66"/>
                  <a:gd name="T25" fmla="*/ 1 h 53"/>
                  <a:gd name="T26" fmla="*/ 30 w 66"/>
                  <a:gd name="T27" fmla="*/ 42 h 53"/>
                  <a:gd name="T28" fmla="*/ 33 w 66"/>
                  <a:gd name="T29" fmla="*/ 43 h 53"/>
                  <a:gd name="T30" fmla="*/ 41 w 66"/>
                  <a:gd name="T31" fmla="*/ 40 h 53"/>
                  <a:gd name="T32" fmla="*/ 56 w 66"/>
                  <a:gd name="T33" fmla="*/ 20 h 53"/>
                  <a:gd name="T34" fmla="*/ 62 w 66"/>
                  <a:gd name="T35" fmla="*/ 1 h 53"/>
                  <a:gd name="T36" fmla="*/ 62 w 66"/>
                  <a:gd name="T37" fmla="*/ 1 h 53"/>
                  <a:gd name="T38" fmla="*/ 62 w 66"/>
                  <a:gd name="T39" fmla="*/ 1 h 53"/>
                  <a:gd name="T40" fmla="*/ 64 w 66"/>
                  <a:gd name="T41" fmla="*/ 0 h 53"/>
                  <a:gd name="T42" fmla="*/ 65 w 66"/>
                  <a:gd name="T43" fmla="*/ 0 h 53"/>
                  <a:gd name="T44" fmla="*/ 65 w 66"/>
                  <a:gd name="T45" fmla="*/ 1 h 53"/>
                  <a:gd name="T46" fmla="*/ 66 w 66"/>
                  <a:gd name="T47" fmla="*/ 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6" h="53">
                    <a:moveTo>
                      <a:pt x="66" y="9"/>
                    </a:moveTo>
                    <a:cubicBezTo>
                      <a:pt x="66" y="21"/>
                      <a:pt x="56" y="40"/>
                      <a:pt x="45" y="48"/>
                    </a:cubicBezTo>
                    <a:cubicBezTo>
                      <a:pt x="41" y="51"/>
                      <a:pt x="37" y="53"/>
                      <a:pt x="33" y="53"/>
                    </a:cubicBezTo>
                    <a:cubicBezTo>
                      <a:pt x="31" y="53"/>
                      <a:pt x="29" y="52"/>
                      <a:pt x="27" y="52"/>
                    </a:cubicBezTo>
                    <a:cubicBezTo>
                      <a:pt x="17" y="48"/>
                      <a:pt x="8" y="36"/>
                      <a:pt x="3" y="23"/>
                    </a:cubicBezTo>
                    <a:cubicBezTo>
                      <a:pt x="3" y="23"/>
                      <a:pt x="3" y="23"/>
                      <a:pt x="3" y="22"/>
                    </a:cubicBezTo>
                    <a:cubicBezTo>
                      <a:pt x="1" y="18"/>
                      <a:pt x="0" y="13"/>
                      <a:pt x="0" y="9"/>
                    </a:cubicBezTo>
                    <a:cubicBezTo>
                      <a:pt x="0" y="6"/>
                      <a:pt x="0" y="3"/>
                      <a:pt x="1" y="1"/>
                    </a:cubicBezTo>
                    <a:cubicBezTo>
                      <a:pt x="1" y="1"/>
                      <a:pt x="1" y="1"/>
                      <a:pt x="1" y="1"/>
                    </a:cubicBezTo>
                    <a:cubicBezTo>
                      <a:pt x="1" y="1"/>
                      <a:pt x="1" y="1"/>
                      <a:pt x="1" y="1"/>
                    </a:cubicBezTo>
                    <a:cubicBezTo>
                      <a:pt x="1" y="0"/>
                      <a:pt x="2" y="0"/>
                      <a:pt x="2" y="0"/>
                    </a:cubicBezTo>
                    <a:cubicBezTo>
                      <a:pt x="3" y="0"/>
                      <a:pt x="3" y="0"/>
                      <a:pt x="3" y="1"/>
                    </a:cubicBezTo>
                    <a:cubicBezTo>
                      <a:pt x="3" y="1"/>
                      <a:pt x="3" y="1"/>
                      <a:pt x="3" y="1"/>
                    </a:cubicBezTo>
                    <a:cubicBezTo>
                      <a:pt x="6" y="17"/>
                      <a:pt x="17" y="40"/>
                      <a:pt x="30" y="42"/>
                    </a:cubicBezTo>
                    <a:cubicBezTo>
                      <a:pt x="31" y="43"/>
                      <a:pt x="32" y="43"/>
                      <a:pt x="33" y="43"/>
                    </a:cubicBezTo>
                    <a:cubicBezTo>
                      <a:pt x="36" y="43"/>
                      <a:pt x="38" y="42"/>
                      <a:pt x="41" y="40"/>
                    </a:cubicBezTo>
                    <a:cubicBezTo>
                      <a:pt x="47" y="36"/>
                      <a:pt x="52" y="29"/>
                      <a:pt x="56" y="20"/>
                    </a:cubicBezTo>
                    <a:cubicBezTo>
                      <a:pt x="59" y="14"/>
                      <a:pt x="61" y="7"/>
                      <a:pt x="62" y="1"/>
                    </a:cubicBezTo>
                    <a:cubicBezTo>
                      <a:pt x="62" y="1"/>
                      <a:pt x="62" y="1"/>
                      <a:pt x="62" y="1"/>
                    </a:cubicBezTo>
                    <a:cubicBezTo>
                      <a:pt x="62" y="1"/>
                      <a:pt x="62" y="1"/>
                      <a:pt x="62" y="1"/>
                    </a:cubicBezTo>
                    <a:cubicBezTo>
                      <a:pt x="63" y="0"/>
                      <a:pt x="63" y="0"/>
                      <a:pt x="64" y="0"/>
                    </a:cubicBezTo>
                    <a:cubicBezTo>
                      <a:pt x="64" y="0"/>
                      <a:pt x="64" y="0"/>
                      <a:pt x="65" y="0"/>
                    </a:cubicBezTo>
                    <a:cubicBezTo>
                      <a:pt x="65" y="1"/>
                      <a:pt x="65" y="1"/>
                      <a:pt x="65" y="1"/>
                    </a:cubicBezTo>
                    <a:cubicBezTo>
                      <a:pt x="65" y="3"/>
                      <a:pt x="66" y="6"/>
                      <a:pt x="66" y="9"/>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sp>
            <p:nvSpPr>
              <p:cNvPr id="20" name="Freeform 37"/>
              <p:cNvSpPr>
                <a:spLocks noEditPoints="1"/>
              </p:cNvSpPr>
              <p:nvPr/>
            </p:nvSpPr>
            <p:spPr bwMode="auto">
              <a:xfrm>
                <a:off x="19" y="0"/>
                <a:ext cx="116" cy="151"/>
              </a:xfrm>
              <a:custGeom>
                <a:avLst/>
                <a:gdLst>
                  <a:gd name="T0" fmla="*/ 48 w 49"/>
                  <a:gd name="T1" fmla="*/ 17 h 64"/>
                  <a:gd name="T2" fmla="*/ 25 w 49"/>
                  <a:gd name="T3" fmla="*/ 0 h 64"/>
                  <a:gd name="T4" fmla="*/ 3 w 49"/>
                  <a:gd name="T5" fmla="*/ 12 h 64"/>
                  <a:gd name="T6" fmla="*/ 1 w 49"/>
                  <a:gd name="T7" fmla="*/ 17 h 64"/>
                  <a:gd name="T8" fmla="*/ 0 w 49"/>
                  <a:gd name="T9" fmla="*/ 24 h 64"/>
                  <a:gd name="T10" fmla="*/ 25 w 49"/>
                  <a:gd name="T11" fmla="*/ 64 h 64"/>
                  <a:gd name="T12" fmla="*/ 30 w 49"/>
                  <a:gd name="T13" fmla="*/ 63 h 64"/>
                  <a:gd name="T14" fmla="*/ 43 w 49"/>
                  <a:gd name="T15" fmla="*/ 48 h 64"/>
                  <a:gd name="T16" fmla="*/ 47 w 49"/>
                  <a:gd name="T17" fmla="*/ 38 h 64"/>
                  <a:gd name="T18" fmla="*/ 47 w 49"/>
                  <a:gd name="T19" fmla="*/ 38 h 64"/>
                  <a:gd name="T20" fmla="*/ 49 w 49"/>
                  <a:gd name="T21" fmla="*/ 24 h 64"/>
                  <a:gd name="T22" fmla="*/ 48 w 49"/>
                  <a:gd name="T23" fmla="*/ 17 h 64"/>
                  <a:gd name="T24" fmla="*/ 25 w 49"/>
                  <a:gd name="T25" fmla="*/ 32 h 64"/>
                  <a:gd name="T26" fmla="*/ 24 w 49"/>
                  <a:gd name="T27" fmla="*/ 32 h 64"/>
                  <a:gd name="T28" fmla="*/ 16 w 49"/>
                  <a:gd name="T29" fmla="*/ 24 h 64"/>
                  <a:gd name="T30" fmla="*/ 16 w 49"/>
                  <a:gd name="T31" fmla="*/ 23 h 64"/>
                  <a:gd name="T32" fmla="*/ 25 w 49"/>
                  <a:gd name="T33" fmla="*/ 15 h 64"/>
                  <a:gd name="T34" fmla="*/ 33 w 49"/>
                  <a:gd name="T35" fmla="*/ 23 h 64"/>
                  <a:gd name="T36" fmla="*/ 25 w 49"/>
                  <a:gd name="T37"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 h="64">
                    <a:moveTo>
                      <a:pt x="48" y="17"/>
                    </a:moveTo>
                    <a:cubicBezTo>
                      <a:pt x="45" y="7"/>
                      <a:pt x="36" y="0"/>
                      <a:pt x="25" y="0"/>
                    </a:cubicBezTo>
                    <a:cubicBezTo>
                      <a:pt x="16" y="0"/>
                      <a:pt x="8" y="5"/>
                      <a:pt x="3" y="12"/>
                    </a:cubicBezTo>
                    <a:cubicBezTo>
                      <a:pt x="3" y="14"/>
                      <a:pt x="2" y="15"/>
                      <a:pt x="1" y="17"/>
                    </a:cubicBezTo>
                    <a:cubicBezTo>
                      <a:pt x="1" y="19"/>
                      <a:pt x="0" y="22"/>
                      <a:pt x="0" y="24"/>
                    </a:cubicBezTo>
                    <a:cubicBezTo>
                      <a:pt x="0" y="38"/>
                      <a:pt x="11" y="64"/>
                      <a:pt x="25" y="64"/>
                    </a:cubicBezTo>
                    <a:cubicBezTo>
                      <a:pt x="27" y="64"/>
                      <a:pt x="29" y="64"/>
                      <a:pt x="30" y="63"/>
                    </a:cubicBezTo>
                    <a:cubicBezTo>
                      <a:pt x="35" y="60"/>
                      <a:pt x="40" y="55"/>
                      <a:pt x="43" y="48"/>
                    </a:cubicBezTo>
                    <a:cubicBezTo>
                      <a:pt x="44" y="45"/>
                      <a:pt x="46" y="42"/>
                      <a:pt x="47" y="38"/>
                    </a:cubicBezTo>
                    <a:cubicBezTo>
                      <a:pt x="47" y="38"/>
                      <a:pt x="47" y="38"/>
                      <a:pt x="47" y="38"/>
                    </a:cubicBezTo>
                    <a:cubicBezTo>
                      <a:pt x="48" y="33"/>
                      <a:pt x="49" y="28"/>
                      <a:pt x="49" y="24"/>
                    </a:cubicBezTo>
                    <a:cubicBezTo>
                      <a:pt x="49" y="22"/>
                      <a:pt x="49" y="19"/>
                      <a:pt x="48" y="17"/>
                    </a:cubicBezTo>
                    <a:close/>
                    <a:moveTo>
                      <a:pt x="25" y="32"/>
                    </a:moveTo>
                    <a:cubicBezTo>
                      <a:pt x="25" y="32"/>
                      <a:pt x="24" y="32"/>
                      <a:pt x="24" y="32"/>
                    </a:cubicBezTo>
                    <a:cubicBezTo>
                      <a:pt x="20" y="31"/>
                      <a:pt x="17" y="28"/>
                      <a:pt x="16" y="24"/>
                    </a:cubicBezTo>
                    <a:cubicBezTo>
                      <a:pt x="16" y="24"/>
                      <a:pt x="16" y="24"/>
                      <a:pt x="16" y="23"/>
                    </a:cubicBezTo>
                    <a:cubicBezTo>
                      <a:pt x="16" y="19"/>
                      <a:pt x="20" y="15"/>
                      <a:pt x="25" y="15"/>
                    </a:cubicBezTo>
                    <a:cubicBezTo>
                      <a:pt x="30" y="15"/>
                      <a:pt x="33" y="19"/>
                      <a:pt x="33" y="23"/>
                    </a:cubicBezTo>
                    <a:cubicBezTo>
                      <a:pt x="33" y="28"/>
                      <a:pt x="30" y="32"/>
                      <a:pt x="25" y="32"/>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grpSp>
        <p:grpSp>
          <p:nvGrpSpPr>
            <p:cNvPr id="15" name="Group 38"/>
            <p:cNvGrpSpPr/>
            <p:nvPr/>
          </p:nvGrpSpPr>
          <p:grpSpPr bwMode="auto">
            <a:xfrm>
              <a:off x="4325938" y="3559238"/>
              <a:ext cx="241300" cy="320774"/>
              <a:chOff x="0" y="0"/>
              <a:chExt cx="201" cy="269"/>
            </a:xfrm>
          </p:grpSpPr>
          <p:sp>
            <p:nvSpPr>
              <p:cNvPr id="16" name="Freeform 39"/>
              <p:cNvSpPr/>
              <p:nvPr/>
            </p:nvSpPr>
            <p:spPr bwMode="auto">
              <a:xfrm>
                <a:off x="75" y="0"/>
                <a:ext cx="52" cy="30"/>
              </a:xfrm>
              <a:custGeom>
                <a:avLst/>
                <a:gdLst>
                  <a:gd name="T0" fmla="*/ 20 w 22"/>
                  <a:gd name="T1" fmla="*/ 7 h 13"/>
                  <a:gd name="T2" fmla="*/ 22 w 22"/>
                  <a:gd name="T3" fmla="*/ 12 h 13"/>
                  <a:gd name="T4" fmla="*/ 17 w 22"/>
                  <a:gd name="T5" fmla="*/ 12 h 13"/>
                  <a:gd name="T6" fmla="*/ 11 w 22"/>
                  <a:gd name="T7" fmla="*/ 12 h 13"/>
                  <a:gd name="T8" fmla="*/ 4 w 22"/>
                  <a:gd name="T9" fmla="*/ 12 h 13"/>
                  <a:gd name="T10" fmla="*/ 0 w 22"/>
                  <a:gd name="T11" fmla="*/ 12 h 13"/>
                  <a:gd name="T12" fmla="*/ 1 w 22"/>
                  <a:gd name="T13" fmla="*/ 7 h 13"/>
                  <a:gd name="T14" fmla="*/ 11 w 22"/>
                  <a:gd name="T15" fmla="*/ 0 h 13"/>
                  <a:gd name="T16" fmla="*/ 20 w 22"/>
                  <a:gd name="T1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13">
                    <a:moveTo>
                      <a:pt x="20" y="7"/>
                    </a:moveTo>
                    <a:cubicBezTo>
                      <a:pt x="21" y="9"/>
                      <a:pt x="22" y="12"/>
                      <a:pt x="22" y="12"/>
                    </a:cubicBezTo>
                    <a:cubicBezTo>
                      <a:pt x="22" y="13"/>
                      <a:pt x="20" y="13"/>
                      <a:pt x="17" y="12"/>
                    </a:cubicBezTo>
                    <a:cubicBezTo>
                      <a:pt x="17" y="12"/>
                      <a:pt x="15" y="12"/>
                      <a:pt x="11" y="12"/>
                    </a:cubicBezTo>
                    <a:cubicBezTo>
                      <a:pt x="6" y="12"/>
                      <a:pt x="4" y="12"/>
                      <a:pt x="4" y="12"/>
                    </a:cubicBezTo>
                    <a:cubicBezTo>
                      <a:pt x="2" y="13"/>
                      <a:pt x="0" y="13"/>
                      <a:pt x="0" y="12"/>
                    </a:cubicBezTo>
                    <a:cubicBezTo>
                      <a:pt x="0" y="12"/>
                      <a:pt x="0" y="9"/>
                      <a:pt x="1" y="7"/>
                    </a:cubicBezTo>
                    <a:cubicBezTo>
                      <a:pt x="1" y="7"/>
                      <a:pt x="5" y="0"/>
                      <a:pt x="11" y="0"/>
                    </a:cubicBezTo>
                    <a:cubicBezTo>
                      <a:pt x="17" y="0"/>
                      <a:pt x="20" y="7"/>
                      <a:pt x="20" y="7"/>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sp>
            <p:nvSpPr>
              <p:cNvPr id="17" name="Freeform 40"/>
              <p:cNvSpPr/>
              <p:nvPr/>
            </p:nvSpPr>
            <p:spPr bwMode="auto">
              <a:xfrm>
                <a:off x="64" y="241"/>
                <a:ext cx="75" cy="28"/>
              </a:xfrm>
              <a:custGeom>
                <a:avLst/>
                <a:gdLst>
                  <a:gd name="T0" fmla="*/ 29 w 32"/>
                  <a:gd name="T1" fmla="*/ 1 h 12"/>
                  <a:gd name="T2" fmla="*/ 30 w 32"/>
                  <a:gd name="T3" fmla="*/ 3 h 12"/>
                  <a:gd name="T4" fmla="*/ 16 w 32"/>
                  <a:gd name="T5" fmla="*/ 12 h 12"/>
                  <a:gd name="T6" fmla="*/ 1 w 32"/>
                  <a:gd name="T7" fmla="*/ 3 h 12"/>
                  <a:gd name="T8" fmla="*/ 3 w 32"/>
                  <a:gd name="T9" fmla="*/ 1 h 12"/>
                  <a:gd name="T10" fmla="*/ 11 w 32"/>
                  <a:gd name="T11" fmla="*/ 2 h 12"/>
                  <a:gd name="T12" fmla="*/ 20 w 32"/>
                  <a:gd name="T13" fmla="*/ 2 h 12"/>
                  <a:gd name="T14" fmla="*/ 29 w 32"/>
                  <a:gd name="T15" fmla="*/ 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12">
                    <a:moveTo>
                      <a:pt x="29" y="1"/>
                    </a:moveTo>
                    <a:cubicBezTo>
                      <a:pt x="31" y="0"/>
                      <a:pt x="32" y="1"/>
                      <a:pt x="30" y="3"/>
                    </a:cubicBezTo>
                    <a:cubicBezTo>
                      <a:pt x="30" y="3"/>
                      <a:pt x="24" y="12"/>
                      <a:pt x="16" y="12"/>
                    </a:cubicBezTo>
                    <a:cubicBezTo>
                      <a:pt x="8" y="12"/>
                      <a:pt x="1" y="3"/>
                      <a:pt x="1" y="3"/>
                    </a:cubicBezTo>
                    <a:cubicBezTo>
                      <a:pt x="0" y="1"/>
                      <a:pt x="0" y="0"/>
                      <a:pt x="3" y="1"/>
                    </a:cubicBezTo>
                    <a:cubicBezTo>
                      <a:pt x="11" y="2"/>
                      <a:pt x="11" y="2"/>
                      <a:pt x="11" y="2"/>
                    </a:cubicBezTo>
                    <a:cubicBezTo>
                      <a:pt x="14" y="2"/>
                      <a:pt x="18" y="2"/>
                      <a:pt x="20" y="2"/>
                    </a:cubicBezTo>
                    <a:lnTo>
                      <a:pt x="29" y="1"/>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dirty="0">
                  <a:cs typeface="+mn-ea"/>
                  <a:sym typeface="+mn-lt"/>
                </a:endParaRPr>
              </a:p>
            </p:txBody>
          </p:sp>
          <p:sp>
            <p:nvSpPr>
              <p:cNvPr id="18" name="Freeform 41"/>
              <p:cNvSpPr/>
              <p:nvPr/>
            </p:nvSpPr>
            <p:spPr bwMode="auto">
              <a:xfrm>
                <a:off x="0" y="42"/>
                <a:ext cx="201" cy="189"/>
              </a:xfrm>
              <a:custGeom>
                <a:avLst/>
                <a:gdLst>
                  <a:gd name="T0" fmla="*/ 85 w 85"/>
                  <a:gd name="T1" fmla="*/ 63 h 80"/>
                  <a:gd name="T2" fmla="*/ 85 w 85"/>
                  <a:gd name="T3" fmla="*/ 63 h 80"/>
                  <a:gd name="T4" fmla="*/ 77 w 85"/>
                  <a:gd name="T5" fmla="*/ 37 h 80"/>
                  <a:gd name="T6" fmla="*/ 76 w 85"/>
                  <a:gd name="T7" fmla="*/ 34 h 80"/>
                  <a:gd name="T8" fmla="*/ 76 w 85"/>
                  <a:gd name="T9" fmla="*/ 33 h 80"/>
                  <a:gd name="T10" fmla="*/ 76 w 85"/>
                  <a:gd name="T11" fmla="*/ 32 h 80"/>
                  <a:gd name="T12" fmla="*/ 75 w 85"/>
                  <a:gd name="T13" fmla="*/ 31 h 80"/>
                  <a:gd name="T14" fmla="*/ 75 w 85"/>
                  <a:gd name="T15" fmla="*/ 30 h 80"/>
                  <a:gd name="T16" fmla="*/ 74 w 85"/>
                  <a:gd name="T17" fmla="*/ 28 h 80"/>
                  <a:gd name="T18" fmla="*/ 74 w 85"/>
                  <a:gd name="T19" fmla="*/ 28 h 80"/>
                  <a:gd name="T20" fmla="*/ 74 w 85"/>
                  <a:gd name="T21" fmla="*/ 27 h 80"/>
                  <a:gd name="T22" fmla="*/ 43 w 85"/>
                  <a:gd name="T23" fmla="*/ 0 h 80"/>
                  <a:gd name="T24" fmla="*/ 11 w 85"/>
                  <a:gd name="T25" fmla="*/ 27 h 80"/>
                  <a:gd name="T26" fmla="*/ 11 w 85"/>
                  <a:gd name="T27" fmla="*/ 28 h 80"/>
                  <a:gd name="T28" fmla="*/ 11 w 85"/>
                  <a:gd name="T29" fmla="*/ 28 h 80"/>
                  <a:gd name="T30" fmla="*/ 10 w 85"/>
                  <a:gd name="T31" fmla="*/ 30 h 80"/>
                  <a:gd name="T32" fmla="*/ 10 w 85"/>
                  <a:gd name="T33" fmla="*/ 31 h 80"/>
                  <a:gd name="T34" fmla="*/ 10 w 85"/>
                  <a:gd name="T35" fmla="*/ 32 h 80"/>
                  <a:gd name="T36" fmla="*/ 9 w 85"/>
                  <a:gd name="T37" fmla="*/ 33 h 80"/>
                  <a:gd name="T38" fmla="*/ 9 w 85"/>
                  <a:gd name="T39" fmla="*/ 34 h 80"/>
                  <a:gd name="T40" fmla="*/ 8 w 85"/>
                  <a:gd name="T41" fmla="*/ 37 h 80"/>
                  <a:gd name="T42" fmla="*/ 1 w 85"/>
                  <a:gd name="T43" fmla="*/ 63 h 80"/>
                  <a:gd name="T44" fmla="*/ 1 w 85"/>
                  <a:gd name="T45" fmla="*/ 63 h 80"/>
                  <a:gd name="T46" fmla="*/ 3 w 85"/>
                  <a:gd name="T47" fmla="*/ 69 h 80"/>
                  <a:gd name="T48" fmla="*/ 4 w 85"/>
                  <a:gd name="T49" fmla="*/ 69 h 80"/>
                  <a:gd name="T50" fmla="*/ 5 w 85"/>
                  <a:gd name="T51" fmla="*/ 70 h 80"/>
                  <a:gd name="T52" fmla="*/ 12 w 85"/>
                  <a:gd name="T53" fmla="*/ 73 h 80"/>
                  <a:gd name="T54" fmla="*/ 16 w 85"/>
                  <a:gd name="T55" fmla="*/ 75 h 80"/>
                  <a:gd name="T56" fmla="*/ 24 w 85"/>
                  <a:gd name="T57" fmla="*/ 77 h 80"/>
                  <a:gd name="T58" fmla="*/ 25 w 85"/>
                  <a:gd name="T59" fmla="*/ 77 h 80"/>
                  <a:gd name="T60" fmla="*/ 27 w 85"/>
                  <a:gd name="T61" fmla="*/ 78 h 80"/>
                  <a:gd name="T62" fmla="*/ 43 w 85"/>
                  <a:gd name="T63" fmla="*/ 80 h 80"/>
                  <a:gd name="T64" fmla="*/ 58 w 85"/>
                  <a:gd name="T65" fmla="*/ 78 h 80"/>
                  <a:gd name="T66" fmla="*/ 60 w 85"/>
                  <a:gd name="T67" fmla="*/ 77 h 80"/>
                  <a:gd name="T68" fmla="*/ 61 w 85"/>
                  <a:gd name="T69" fmla="*/ 77 h 80"/>
                  <a:gd name="T70" fmla="*/ 74 w 85"/>
                  <a:gd name="T71" fmla="*/ 73 h 80"/>
                  <a:gd name="T72" fmla="*/ 78 w 85"/>
                  <a:gd name="T73" fmla="*/ 71 h 80"/>
                  <a:gd name="T74" fmla="*/ 79 w 85"/>
                  <a:gd name="T75" fmla="*/ 70 h 80"/>
                  <a:gd name="T76" fmla="*/ 82 w 85"/>
                  <a:gd name="T77" fmla="*/ 69 h 80"/>
                  <a:gd name="T78" fmla="*/ 82 w 85"/>
                  <a:gd name="T79" fmla="*/ 69 h 80"/>
                  <a:gd name="T80" fmla="*/ 83 w 85"/>
                  <a:gd name="T81" fmla="*/ 69 h 80"/>
                  <a:gd name="T82" fmla="*/ 85 w 85"/>
                  <a:gd name="T83" fmla="*/ 6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80">
                    <a:moveTo>
                      <a:pt x="85" y="63"/>
                    </a:moveTo>
                    <a:cubicBezTo>
                      <a:pt x="85" y="63"/>
                      <a:pt x="85" y="63"/>
                      <a:pt x="85" y="63"/>
                    </a:cubicBezTo>
                    <a:cubicBezTo>
                      <a:pt x="77" y="37"/>
                      <a:pt x="77" y="37"/>
                      <a:pt x="77" y="37"/>
                    </a:cubicBezTo>
                    <a:cubicBezTo>
                      <a:pt x="77" y="36"/>
                      <a:pt x="76" y="35"/>
                      <a:pt x="76" y="34"/>
                    </a:cubicBezTo>
                    <a:cubicBezTo>
                      <a:pt x="76" y="33"/>
                      <a:pt x="76" y="33"/>
                      <a:pt x="76" y="33"/>
                    </a:cubicBezTo>
                    <a:cubicBezTo>
                      <a:pt x="76" y="33"/>
                      <a:pt x="76" y="32"/>
                      <a:pt x="76" y="32"/>
                    </a:cubicBezTo>
                    <a:cubicBezTo>
                      <a:pt x="76" y="32"/>
                      <a:pt x="75" y="32"/>
                      <a:pt x="75" y="31"/>
                    </a:cubicBezTo>
                    <a:cubicBezTo>
                      <a:pt x="75" y="31"/>
                      <a:pt x="75" y="30"/>
                      <a:pt x="75" y="30"/>
                    </a:cubicBezTo>
                    <a:cubicBezTo>
                      <a:pt x="75" y="30"/>
                      <a:pt x="75" y="29"/>
                      <a:pt x="74" y="28"/>
                    </a:cubicBezTo>
                    <a:cubicBezTo>
                      <a:pt x="74" y="28"/>
                      <a:pt x="74" y="28"/>
                      <a:pt x="74" y="28"/>
                    </a:cubicBezTo>
                    <a:cubicBezTo>
                      <a:pt x="74" y="28"/>
                      <a:pt x="74" y="27"/>
                      <a:pt x="74" y="27"/>
                    </a:cubicBezTo>
                    <a:cubicBezTo>
                      <a:pt x="69" y="12"/>
                      <a:pt x="63" y="0"/>
                      <a:pt x="43" y="0"/>
                    </a:cubicBezTo>
                    <a:cubicBezTo>
                      <a:pt x="23" y="0"/>
                      <a:pt x="17" y="12"/>
                      <a:pt x="11" y="27"/>
                    </a:cubicBezTo>
                    <a:cubicBezTo>
                      <a:pt x="11" y="27"/>
                      <a:pt x="11" y="27"/>
                      <a:pt x="11" y="28"/>
                    </a:cubicBezTo>
                    <a:cubicBezTo>
                      <a:pt x="11" y="28"/>
                      <a:pt x="11" y="28"/>
                      <a:pt x="11" y="28"/>
                    </a:cubicBezTo>
                    <a:cubicBezTo>
                      <a:pt x="11" y="29"/>
                      <a:pt x="10" y="30"/>
                      <a:pt x="10" y="30"/>
                    </a:cubicBezTo>
                    <a:cubicBezTo>
                      <a:pt x="10" y="30"/>
                      <a:pt x="10" y="31"/>
                      <a:pt x="10" y="31"/>
                    </a:cubicBezTo>
                    <a:cubicBezTo>
                      <a:pt x="10" y="32"/>
                      <a:pt x="10" y="32"/>
                      <a:pt x="10" y="32"/>
                    </a:cubicBezTo>
                    <a:cubicBezTo>
                      <a:pt x="10" y="32"/>
                      <a:pt x="9" y="33"/>
                      <a:pt x="9" y="33"/>
                    </a:cubicBezTo>
                    <a:cubicBezTo>
                      <a:pt x="9" y="34"/>
                      <a:pt x="9" y="34"/>
                      <a:pt x="9" y="34"/>
                    </a:cubicBezTo>
                    <a:cubicBezTo>
                      <a:pt x="9" y="35"/>
                      <a:pt x="9" y="36"/>
                      <a:pt x="8" y="37"/>
                    </a:cubicBezTo>
                    <a:cubicBezTo>
                      <a:pt x="1" y="63"/>
                      <a:pt x="1" y="63"/>
                      <a:pt x="1" y="63"/>
                    </a:cubicBezTo>
                    <a:cubicBezTo>
                      <a:pt x="1" y="63"/>
                      <a:pt x="1" y="63"/>
                      <a:pt x="1" y="63"/>
                    </a:cubicBezTo>
                    <a:cubicBezTo>
                      <a:pt x="0" y="65"/>
                      <a:pt x="1" y="68"/>
                      <a:pt x="3" y="69"/>
                    </a:cubicBezTo>
                    <a:cubicBezTo>
                      <a:pt x="3" y="69"/>
                      <a:pt x="3" y="69"/>
                      <a:pt x="4" y="69"/>
                    </a:cubicBezTo>
                    <a:cubicBezTo>
                      <a:pt x="4" y="69"/>
                      <a:pt x="5" y="70"/>
                      <a:pt x="5" y="70"/>
                    </a:cubicBezTo>
                    <a:cubicBezTo>
                      <a:pt x="7" y="71"/>
                      <a:pt x="9" y="72"/>
                      <a:pt x="12" y="73"/>
                    </a:cubicBezTo>
                    <a:cubicBezTo>
                      <a:pt x="13" y="74"/>
                      <a:pt x="14" y="74"/>
                      <a:pt x="16" y="75"/>
                    </a:cubicBezTo>
                    <a:cubicBezTo>
                      <a:pt x="18" y="75"/>
                      <a:pt x="21" y="76"/>
                      <a:pt x="24" y="77"/>
                    </a:cubicBezTo>
                    <a:cubicBezTo>
                      <a:pt x="24" y="77"/>
                      <a:pt x="25" y="77"/>
                      <a:pt x="25" y="77"/>
                    </a:cubicBezTo>
                    <a:cubicBezTo>
                      <a:pt x="26" y="78"/>
                      <a:pt x="27" y="78"/>
                      <a:pt x="27" y="78"/>
                    </a:cubicBezTo>
                    <a:cubicBezTo>
                      <a:pt x="32" y="79"/>
                      <a:pt x="37" y="80"/>
                      <a:pt x="43" y="80"/>
                    </a:cubicBezTo>
                    <a:cubicBezTo>
                      <a:pt x="48" y="80"/>
                      <a:pt x="53" y="79"/>
                      <a:pt x="58" y="78"/>
                    </a:cubicBezTo>
                    <a:cubicBezTo>
                      <a:pt x="59" y="78"/>
                      <a:pt x="59" y="78"/>
                      <a:pt x="60" y="77"/>
                    </a:cubicBezTo>
                    <a:cubicBezTo>
                      <a:pt x="61" y="77"/>
                      <a:pt x="61" y="77"/>
                      <a:pt x="61" y="77"/>
                    </a:cubicBezTo>
                    <a:cubicBezTo>
                      <a:pt x="66" y="76"/>
                      <a:pt x="71" y="74"/>
                      <a:pt x="74" y="73"/>
                    </a:cubicBezTo>
                    <a:cubicBezTo>
                      <a:pt x="76" y="72"/>
                      <a:pt x="77" y="71"/>
                      <a:pt x="78" y="71"/>
                    </a:cubicBezTo>
                    <a:cubicBezTo>
                      <a:pt x="79" y="71"/>
                      <a:pt x="79" y="71"/>
                      <a:pt x="79" y="70"/>
                    </a:cubicBezTo>
                    <a:cubicBezTo>
                      <a:pt x="81" y="70"/>
                      <a:pt x="82" y="69"/>
                      <a:pt x="82" y="69"/>
                    </a:cubicBezTo>
                    <a:cubicBezTo>
                      <a:pt x="82" y="69"/>
                      <a:pt x="82" y="69"/>
                      <a:pt x="82" y="69"/>
                    </a:cubicBezTo>
                    <a:cubicBezTo>
                      <a:pt x="82" y="69"/>
                      <a:pt x="82" y="69"/>
                      <a:pt x="83" y="69"/>
                    </a:cubicBezTo>
                    <a:cubicBezTo>
                      <a:pt x="84" y="68"/>
                      <a:pt x="85" y="65"/>
                      <a:pt x="85" y="63"/>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13">
                  <a:cs typeface="+mn-ea"/>
                  <a:sym typeface="+mn-lt"/>
                </a:endParaRPr>
              </a:p>
            </p:txBody>
          </p:sp>
        </p:grpSp>
      </p:grpSp>
      <p:grpSp>
        <p:nvGrpSpPr>
          <p:cNvPr id="21" name="组合 20"/>
          <p:cNvGrpSpPr/>
          <p:nvPr/>
        </p:nvGrpSpPr>
        <p:grpSpPr>
          <a:xfrm>
            <a:off x="6781015" y="2249310"/>
            <a:ext cx="3918408" cy="553998"/>
            <a:chOff x="7372350" y="2312538"/>
            <a:chExt cx="3420187" cy="482396"/>
          </a:xfrm>
        </p:grpSpPr>
        <p:sp>
          <p:nvSpPr>
            <p:cNvPr id="22" name="Oval 15"/>
            <p:cNvSpPr>
              <a:spLocks noChangeArrowheads="1"/>
            </p:cNvSpPr>
            <p:nvPr/>
          </p:nvSpPr>
          <p:spPr bwMode="auto">
            <a:xfrm>
              <a:off x="7372350" y="2387301"/>
              <a:ext cx="323850" cy="323950"/>
            </a:xfrm>
            <a:prstGeom prst="ellipse">
              <a:avLst/>
            </a:prstGeom>
            <a:solidFill>
              <a:schemeClr val="bg1"/>
            </a:solidFill>
            <a:ln>
              <a:noFill/>
            </a:ln>
          </p:spPr>
          <p:txBody>
            <a:bodyPr/>
            <a:lstStyle/>
            <a:p>
              <a:endParaRPr lang="zh-CN" altLang="en-US" sz="1000" dirty="0">
                <a:cs typeface="+mn-ea"/>
                <a:sym typeface="+mn-lt"/>
              </a:endParaRPr>
            </a:p>
          </p:txBody>
        </p:sp>
        <p:grpSp>
          <p:nvGrpSpPr>
            <p:cNvPr id="23" name="Group 32"/>
            <p:cNvGrpSpPr/>
            <p:nvPr/>
          </p:nvGrpSpPr>
          <p:grpSpPr bwMode="auto">
            <a:xfrm>
              <a:off x="7469188" y="2498461"/>
              <a:ext cx="133350" cy="107983"/>
              <a:chOff x="0" y="0"/>
              <a:chExt cx="116" cy="94"/>
            </a:xfrm>
          </p:grpSpPr>
          <p:sp>
            <p:nvSpPr>
              <p:cNvPr id="25" name="Freeform 33"/>
              <p:cNvSpPr/>
              <p:nvPr/>
            </p:nvSpPr>
            <p:spPr bwMode="auto">
              <a:xfrm>
                <a:off x="0" y="0"/>
                <a:ext cx="116" cy="47"/>
              </a:xfrm>
              <a:custGeom>
                <a:avLst/>
                <a:gdLst>
                  <a:gd name="T0" fmla="*/ 47 w 49"/>
                  <a:gd name="T1" fmla="*/ 0 h 20"/>
                  <a:gd name="T2" fmla="*/ 49 w 49"/>
                  <a:gd name="T3" fmla="*/ 1 h 20"/>
                  <a:gd name="T4" fmla="*/ 49 w 49"/>
                  <a:gd name="T5" fmla="*/ 1 h 20"/>
                  <a:gd name="T6" fmla="*/ 48 w 49"/>
                  <a:gd name="T7" fmla="*/ 3 h 20"/>
                  <a:gd name="T8" fmla="*/ 25 w 49"/>
                  <a:gd name="T9" fmla="*/ 20 h 20"/>
                  <a:gd name="T10" fmla="*/ 23 w 49"/>
                  <a:gd name="T11" fmla="*/ 20 h 20"/>
                  <a:gd name="T12" fmla="*/ 1 w 49"/>
                  <a:gd name="T13" fmla="*/ 3 h 20"/>
                  <a:gd name="T14" fmla="*/ 0 w 49"/>
                  <a:gd name="T15" fmla="*/ 1 h 20"/>
                  <a:gd name="T16" fmla="*/ 0 w 49"/>
                  <a:gd name="T17" fmla="*/ 1 h 20"/>
                  <a:gd name="T18" fmla="*/ 1 w 49"/>
                  <a:gd name="T19" fmla="*/ 0 h 20"/>
                  <a:gd name="T20" fmla="*/ 47 w 49"/>
                  <a:gd name="T21"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20">
                    <a:moveTo>
                      <a:pt x="47" y="0"/>
                    </a:moveTo>
                    <a:cubicBezTo>
                      <a:pt x="48" y="0"/>
                      <a:pt x="49" y="0"/>
                      <a:pt x="49" y="1"/>
                    </a:cubicBezTo>
                    <a:cubicBezTo>
                      <a:pt x="49" y="1"/>
                      <a:pt x="49" y="1"/>
                      <a:pt x="49" y="1"/>
                    </a:cubicBezTo>
                    <a:cubicBezTo>
                      <a:pt x="49" y="2"/>
                      <a:pt x="48" y="3"/>
                      <a:pt x="48" y="3"/>
                    </a:cubicBezTo>
                    <a:cubicBezTo>
                      <a:pt x="25" y="20"/>
                      <a:pt x="25" y="20"/>
                      <a:pt x="25" y="20"/>
                    </a:cubicBezTo>
                    <a:cubicBezTo>
                      <a:pt x="25" y="20"/>
                      <a:pt x="24" y="20"/>
                      <a:pt x="23" y="20"/>
                    </a:cubicBezTo>
                    <a:cubicBezTo>
                      <a:pt x="1" y="3"/>
                      <a:pt x="1" y="3"/>
                      <a:pt x="1" y="3"/>
                    </a:cubicBezTo>
                    <a:cubicBezTo>
                      <a:pt x="0" y="3"/>
                      <a:pt x="0" y="2"/>
                      <a:pt x="0" y="1"/>
                    </a:cubicBezTo>
                    <a:cubicBezTo>
                      <a:pt x="0" y="1"/>
                      <a:pt x="0" y="1"/>
                      <a:pt x="0" y="1"/>
                    </a:cubicBezTo>
                    <a:cubicBezTo>
                      <a:pt x="0" y="0"/>
                      <a:pt x="0" y="0"/>
                      <a:pt x="1" y="0"/>
                    </a:cubicBezTo>
                    <a:lnTo>
                      <a:pt x="47" y="0"/>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dirty="0">
                  <a:cs typeface="+mn-ea"/>
                  <a:sym typeface="+mn-lt"/>
                </a:endParaRPr>
              </a:p>
            </p:txBody>
          </p:sp>
          <p:sp>
            <p:nvSpPr>
              <p:cNvPr id="26" name="Freeform 34"/>
              <p:cNvSpPr/>
              <p:nvPr/>
            </p:nvSpPr>
            <p:spPr bwMode="auto">
              <a:xfrm>
                <a:off x="0" y="19"/>
                <a:ext cx="116" cy="75"/>
              </a:xfrm>
              <a:custGeom>
                <a:avLst/>
                <a:gdLst>
                  <a:gd name="T0" fmla="*/ 23 w 49"/>
                  <a:gd name="T1" fmla="*/ 17 h 32"/>
                  <a:gd name="T2" fmla="*/ 25 w 49"/>
                  <a:gd name="T3" fmla="*/ 17 h 32"/>
                  <a:gd name="T4" fmla="*/ 48 w 49"/>
                  <a:gd name="T5" fmla="*/ 0 h 32"/>
                  <a:gd name="T6" fmla="*/ 49 w 49"/>
                  <a:gd name="T7" fmla="*/ 1 h 32"/>
                  <a:gd name="T8" fmla="*/ 49 w 49"/>
                  <a:gd name="T9" fmla="*/ 30 h 32"/>
                  <a:gd name="T10" fmla="*/ 47 w 49"/>
                  <a:gd name="T11" fmla="*/ 32 h 32"/>
                  <a:gd name="T12" fmla="*/ 1 w 49"/>
                  <a:gd name="T13" fmla="*/ 32 h 32"/>
                  <a:gd name="T14" fmla="*/ 0 w 49"/>
                  <a:gd name="T15" fmla="*/ 30 h 32"/>
                  <a:gd name="T16" fmla="*/ 0 w 49"/>
                  <a:gd name="T17" fmla="*/ 1 h 32"/>
                  <a:gd name="T18" fmla="*/ 1 w 49"/>
                  <a:gd name="T19" fmla="*/ 0 h 32"/>
                  <a:gd name="T20" fmla="*/ 23 w 49"/>
                  <a:gd name="T21" fmla="*/ 17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32">
                    <a:moveTo>
                      <a:pt x="23" y="17"/>
                    </a:moveTo>
                    <a:cubicBezTo>
                      <a:pt x="24" y="17"/>
                      <a:pt x="25" y="17"/>
                      <a:pt x="25" y="17"/>
                    </a:cubicBezTo>
                    <a:cubicBezTo>
                      <a:pt x="48" y="0"/>
                      <a:pt x="48" y="0"/>
                      <a:pt x="48" y="0"/>
                    </a:cubicBezTo>
                    <a:cubicBezTo>
                      <a:pt x="48" y="0"/>
                      <a:pt x="49" y="0"/>
                      <a:pt x="49" y="1"/>
                    </a:cubicBezTo>
                    <a:cubicBezTo>
                      <a:pt x="49" y="30"/>
                      <a:pt x="49" y="30"/>
                      <a:pt x="49" y="30"/>
                    </a:cubicBezTo>
                    <a:cubicBezTo>
                      <a:pt x="49" y="31"/>
                      <a:pt x="48" y="32"/>
                      <a:pt x="47" y="32"/>
                    </a:cubicBezTo>
                    <a:cubicBezTo>
                      <a:pt x="1" y="32"/>
                      <a:pt x="1" y="32"/>
                      <a:pt x="1" y="32"/>
                    </a:cubicBezTo>
                    <a:cubicBezTo>
                      <a:pt x="0" y="32"/>
                      <a:pt x="0" y="31"/>
                      <a:pt x="0" y="30"/>
                    </a:cubicBezTo>
                    <a:cubicBezTo>
                      <a:pt x="0" y="1"/>
                      <a:pt x="0" y="1"/>
                      <a:pt x="0" y="1"/>
                    </a:cubicBezTo>
                    <a:cubicBezTo>
                      <a:pt x="0" y="0"/>
                      <a:pt x="0" y="0"/>
                      <a:pt x="1" y="0"/>
                    </a:cubicBezTo>
                    <a:lnTo>
                      <a:pt x="23" y="17"/>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a:cs typeface="+mn-ea"/>
                  <a:sym typeface="+mn-lt"/>
                </a:endParaRPr>
              </a:p>
            </p:txBody>
          </p:sp>
        </p:grpSp>
        <p:sp>
          <p:nvSpPr>
            <p:cNvPr id="24" name="矩形 23"/>
            <p:cNvSpPr/>
            <p:nvPr/>
          </p:nvSpPr>
          <p:spPr>
            <a:xfrm>
              <a:off x="7793038" y="2312538"/>
              <a:ext cx="2999499" cy="482396"/>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27" name="组合 26"/>
          <p:cNvGrpSpPr/>
          <p:nvPr/>
        </p:nvGrpSpPr>
        <p:grpSpPr>
          <a:xfrm>
            <a:off x="6781015" y="2815062"/>
            <a:ext cx="3918408" cy="553998"/>
            <a:chOff x="7372350" y="3066874"/>
            <a:chExt cx="3420187" cy="482396"/>
          </a:xfrm>
        </p:grpSpPr>
        <p:sp>
          <p:nvSpPr>
            <p:cNvPr id="28" name="Oval 16"/>
            <p:cNvSpPr>
              <a:spLocks noChangeArrowheads="1"/>
            </p:cNvSpPr>
            <p:nvPr/>
          </p:nvSpPr>
          <p:spPr bwMode="auto">
            <a:xfrm>
              <a:off x="7372350" y="3108249"/>
              <a:ext cx="323850" cy="323950"/>
            </a:xfrm>
            <a:prstGeom prst="ellipse">
              <a:avLst/>
            </a:prstGeom>
            <a:solidFill>
              <a:schemeClr val="bg1"/>
            </a:solidFill>
            <a:ln>
              <a:noFill/>
            </a:ln>
          </p:spPr>
          <p:txBody>
            <a:bodyPr/>
            <a:lstStyle/>
            <a:p>
              <a:endParaRPr lang="zh-CN" altLang="en-US" sz="1000" dirty="0">
                <a:cs typeface="+mn-ea"/>
                <a:sym typeface="+mn-lt"/>
              </a:endParaRPr>
            </a:p>
          </p:txBody>
        </p:sp>
        <p:sp>
          <p:nvSpPr>
            <p:cNvPr id="29" name="Freeform 31"/>
            <p:cNvSpPr>
              <a:spLocks noEditPoints="1"/>
            </p:cNvSpPr>
            <p:nvPr/>
          </p:nvSpPr>
          <p:spPr bwMode="auto">
            <a:xfrm>
              <a:off x="7459664" y="3217819"/>
              <a:ext cx="149225" cy="127039"/>
            </a:xfrm>
            <a:custGeom>
              <a:avLst/>
              <a:gdLst>
                <a:gd name="T0" fmla="*/ 52 w 54"/>
                <a:gd name="T1" fmla="*/ 0 h 47"/>
                <a:gd name="T2" fmla="*/ 11 w 54"/>
                <a:gd name="T3" fmla="*/ 0 h 47"/>
                <a:gd name="T4" fmla="*/ 9 w 54"/>
                <a:gd name="T5" fmla="*/ 2 h 47"/>
                <a:gd name="T6" fmla="*/ 9 w 54"/>
                <a:gd name="T7" fmla="*/ 4 h 47"/>
                <a:gd name="T8" fmla="*/ 9 w 54"/>
                <a:gd name="T9" fmla="*/ 5 h 47"/>
                <a:gd name="T10" fmla="*/ 9 w 54"/>
                <a:gd name="T11" fmla="*/ 6 h 47"/>
                <a:gd name="T12" fmla="*/ 9 w 54"/>
                <a:gd name="T13" fmla="*/ 9 h 47"/>
                <a:gd name="T14" fmla="*/ 10 w 54"/>
                <a:gd name="T15" fmla="*/ 9 h 47"/>
                <a:gd name="T16" fmla="*/ 2 w 54"/>
                <a:gd name="T17" fmla="*/ 9 h 47"/>
                <a:gd name="T18" fmla="*/ 0 w 54"/>
                <a:gd name="T19" fmla="*/ 11 h 47"/>
                <a:gd name="T20" fmla="*/ 0 w 54"/>
                <a:gd name="T21" fmla="*/ 45 h 47"/>
                <a:gd name="T22" fmla="*/ 2 w 54"/>
                <a:gd name="T23" fmla="*/ 47 h 47"/>
                <a:gd name="T24" fmla="*/ 43 w 54"/>
                <a:gd name="T25" fmla="*/ 47 h 47"/>
                <a:gd name="T26" fmla="*/ 45 w 54"/>
                <a:gd name="T27" fmla="*/ 45 h 47"/>
                <a:gd name="T28" fmla="*/ 45 w 54"/>
                <a:gd name="T29" fmla="*/ 38 h 47"/>
                <a:gd name="T30" fmla="*/ 52 w 54"/>
                <a:gd name="T31" fmla="*/ 38 h 47"/>
                <a:gd name="T32" fmla="*/ 54 w 54"/>
                <a:gd name="T33" fmla="*/ 36 h 47"/>
                <a:gd name="T34" fmla="*/ 54 w 54"/>
                <a:gd name="T35" fmla="*/ 34 h 47"/>
                <a:gd name="T36" fmla="*/ 54 w 54"/>
                <a:gd name="T37" fmla="*/ 33 h 47"/>
                <a:gd name="T38" fmla="*/ 54 w 54"/>
                <a:gd name="T39" fmla="*/ 31 h 47"/>
                <a:gd name="T40" fmla="*/ 54 w 54"/>
                <a:gd name="T41" fmla="*/ 7 h 47"/>
                <a:gd name="T42" fmla="*/ 54 w 54"/>
                <a:gd name="T43" fmla="*/ 5 h 47"/>
                <a:gd name="T44" fmla="*/ 54 w 54"/>
                <a:gd name="T45" fmla="*/ 4 h 47"/>
                <a:gd name="T46" fmla="*/ 54 w 54"/>
                <a:gd name="T47" fmla="*/ 2 h 47"/>
                <a:gd name="T48" fmla="*/ 52 w 54"/>
                <a:gd name="T49" fmla="*/ 0 h 47"/>
                <a:gd name="T50" fmla="*/ 26 w 54"/>
                <a:gd name="T51" fmla="*/ 22 h 47"/>
                <a:gd name="T52" fmla="*/ 30 w 54"/>
                <a:gd name="T53" fmla="*/ 18 h 47"/>
                <a:gd name="T54" fmla="*/ 34 w 54"/>
                <a:gd name="T55" fmla="*/ 22 h 47"/>
                <a:gd name="T56" fmla="*/ 30 w 54"/>
                <a:gd name="T57" fmla="*/ 26 h 47"/>
                <a:gd name="T58" fmla="*/ 26 w 54"/>
                <a:gd name="T59" fmla="*/ 22 h 47"/>
                <a:gd name="T60" fmla="*/ 38 w 54"/>
                <a:gd name="T61" fmla="*/ 42 h 47"/>
                <a:gd name="T62" fmla="*/ 7 w 54"/>
                <a:gd name="T63" fmla="*/ 42 h 47"/>
                <a:gd name="T64" fmla="*/ 5 w 54"/>
                <a:gd name="T65" fmla="*/ 40 h 47"/>
                <a:gd name="T66" fmla="*/ 5 w 54"/>
                <a:gd name="T67" fmla="*/ 37 h 47"/>
                <a:gd name="T68" fmla="*/ 5 w 54"/>
                <a:gd name="T69" fmla="*/ 36 h 47"/>
                <a:gd name="T70" fmla="*/ 6 w 54"/>
                <a:gd name="T71" fmla="*/ 34 h 47"/>
                <a:gd name="T72" fmla="*/ 20 w 54"/>
                <a:gd name="T73" fmla="*/ 29 h 47"/>
                <a:gd name="T74" fmla="*/ 23 w 54"/>
                <a:gd name="T75" fmla="*/ 30 h 47"/>
                <a:gd name="T76" fmla="*/ 26 w 54"/>
                <a:gd name="T77" fmla="*/ 32 h 47"/>
                <a:gd name="T78" fmla="*/ 38 w 54"/>
                <a:gd name="T79" fmla="*/ 32 h 47"/>
                <a:gd name="T80" fmla="*/ 39 w 54"/>
                <a:gd name="T81" fmla="*/ 32 h 47"/>
                <a:gd name="T82" fmla="*/ 40 w 54"/>
                <a:gd name="T83" fmla="*/ 33 h 47"/>
                <a:gd name="T84" fmla="*/ 40 w 54"/>
                <a:gd name="T85" fmla="*/ 40 h 47"/>
                <a:gd name="T86" fmla="*/ 38 w 54"/>
                <a:gd name="T87" fmla="*/ 42 h 47"/>
                <a:gd name="T88" fmla="*/ 49 w 54"/>
                <a:gd name="T89" fmla="*/ 31 h 47"/>
                <a:gd name="T90" fmla="*/ 48 w 54"/>
                <a:gd name="T91" fmla="*/ 33 h 47"/>
                <a:gd name="T92" fmla="*/ 47 w 54"/>
                <a:gd name="T93" fmla="*/ 33 h 47"/>
                <a:gd name="T94" fmla="*/ 45 w 54"/>
                <a:gd name="T95" fmla="*/ 33 h 47"/>
                <a:gd name="T96" fmla="*/ 45 w 54"/>
                <a:gd name="T97" fmla="*/ 11 h 47"/>
                <a:gd name="T98" fmla="*/ 43 w 54"/>
                <a:gd name="T99" fmla="*/ 9 h 47"/>
                <a:gd name="T100" fmla="*/ 14 w 54"/>
                <a:gd name="T101" fmla="*/ 9 h 47"/>
                <a:gd name="T102" fmla="*/ 14 w 54"/>
                <a:gd name="T103" fmla="*/ 9 h 47"/>
                <a:gd name="T104" fmla="*/ 14 w 54"/>
                <a:gd name="T105" fmla="*/ 7 h 47"/>
                <a:gd name="T106" fmla="*/ 15 w 54"/>
                <a:gd name="T107" fmla="*/ 6 h 47"/>
                <a:gd name="T108" fmla="*/ 16 w 54"/>
                <a:gd name="T109" fmla="*/ 5 h 47"/>
                <a:gd name="T110" fmla="*/ 47 w 54"/>
                <a:gd name="T111" fmla="*/ 5 h 47"/>
                <a:gd name="T112" fmla="*/ 49 w 54"/>
                <a:gd name="T113" fmla="*/ 7 h 47"/>
                <a:gd name="T114" fmla="*/ 49 w 54"/>
                <a:gd name="T115" fmla="*/ 3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47">
                  <a:moveTo>
                    <a:pt x="52" y="0"/>
                  </a:moveTo>
                  <a:cubicBezTo>
                    <a:pt x="11" y="0"/>
                    <a:pt x="11" y="0"/>
                    <a:pt x="11" y="0"/>
                  </a:cubicBezTo>
                  <a:cubicBezTo>
                    <a:pt x="10" y="0"/>
                    <a:pt x="9" y="1"/>
                    <a:pt x="9" y="2"/>
                  </a:cubicBezTo>
                  <a:cubicBezTo>
                    <a:pt x="9" y="4"/>
                    <a:pt x="9" y="4"/>
                    <a:pt x="9" y="4"/>
                  </a:cubicBezTo>
                  <a:cubicBezTo>
                    <a:pt x="9" y="4"/>
                    <a:pt x="9" y="5"/>
                    <a:pt x="9" y="5"/>
                  </a:cubicBezTo>
                  <a:cubicBezTo>
                    <a:pt x="9" y="5"/>
                    <a:pt x="9" y="6"/>
                    <a:pt x="9" y="6"/>
                  </a:cubicBezTo>
                  <a:cubicBezTo>
                    <a:pt x="9" y="9"/>
                    <a:pt x="9" y="9"/>
                    <a:pt x="9" y="9"/>
                  </a:cubicBezTo>
                  <a:cubicBezTo>
                    <a:pt x="9" y="9"/>
                    <a:pt x="9" y="9"/>
                    <a:pt x="10" y="9"/>
                  </a:cubicBezTo>
                  <a:cubicBezTo>
                    <a:pt x="2" y="9"/>
                    <a:pt x="2" y="9"/>
                    <a:pt x="2" y="9"/>
                  </a:cubicBezTo>
                  <a:cubicBezTo>
                    <a:pt x="1" y="9"/>
                    <a:pt x="0" y="10"/>
                    <a:pt x="0" y="11"/>
                  </a:cubicBezTo>
                  <a:cubicBezTo>
                    <a:pt x="0" y="45"/>
                    <a:pt x="0" y="45"/>
                    <a:pt x="0" y="45"/>
                  </a:cubicBezTo>
                  <a:cubicBezTo>
                    <a:pt x="0" y="46"/>
                    <a:pt x="1" y="47"/>
                    <a:pt x="2" y="47"/>
                  </a:cubicBezTo>
                  <a:cubicBezTo>
                    <a:pt x="43" y="47"/>
                    <a:pt x="43" y="47"/>
                    <a:pt x="43" y="47"/>
                  </a:cubicBezTo>
                  <a:cubicBezTo>
                    <a:pt x="44" y="47"/>
                    <a:pt x="45" y="46"/>
                    <a:pt x="45" y="45"/>
                  </a:cubicBezTo>
                  <a:cubicBezTo>
                    <a:pt x="45" y="38"/>
                    <a:pt x="45" y="38"/>
                    <a:pt x="45" y="38"/>
                  </a:cubicBezTo>
                  <a:cubicBezTo>
                    <a:pt x="52" y="38"/>
                    <a:pt x="52" y="38"/>
                    <a:pt x="52" y="38"/>
                  </a:cubicBezTo>
                  <a:cubicBezTo>
                    <a:pt x="53" y="38"/>
                    <a:pt x="54" y="37"/>
                    <a:pt x="54" y="36"/>
                  </a:cubicBezTo>
                  <a:cubicBezTo>
                    <a:pt x="54" y="34"/>
                    <a:pt x="54" y="34"/>
                    <a:pt x="54" y="34"/>
                  </a:cubicBezTo>
                  <a:cubicBezTo>
                    <a:pt x="54" y="33"/>
                    <a:pt x="54" y="33"/>
                    <a:pt x="54" y="33"/>
                  </a:cubicBezTo>
                  <a:cubicBezTo>
                    <a:pt x="54" y="33"/>
                    <a:pt x="54" y="32"/>
                    <a:pt x="54" y="31"/>
                  </a:cubicBezTo>
                  <a:cubicBezTo>
                    <a:pt x="54" y="7"/>
                    <a:pt x="54" y="7"/>
                    <a:pt x="54" y="7"/>
                  </a:cubicBezTo>
                  <a:cubicBezTo>
                    <a:pt x="54" y="6"/>
                    <a:pt x="54" y="5"/>
                    <a:pt x="54" y="5"/>
                  </a:cubicBezTo>
                  <a:cubicBezTo>
                    <a:pt x="54" y="5"/>
                    <a:pt x="54" y="4"/>
                    <a:pt x="54" y="4"/>
                  </a:cubicBezTo>
                  <a:cubicBezTo>
                    <a:pt x="54" y="2"/>
                    <a:pt x="54" y="2"/>
                    <a:pt x="54" y="2"/>
                  </a:cubicBezTo>
                  <a:cubicBezTo>
                    <a:pt x="54" y="1"/>
                    <a:pt x="53" y="0"/>
                    <a:pt x="52" y="0"/>
                  </a:cubicBezTo>
                  <a:close/>
                  <a:moveTo>
                    <a:pt x="26" y="22"/>
                  </a:moveTo>
                  <a:cubicBezTo>
                    <a:pt x="26" y="20"/>
                    <a:pt x="28" y="18"/>
                    <a:pt x="30" y="18"/>
                  </a:cubicBezTo>
                  <a:cubicBezTo>
                    <a:pt x="33" y="18"/>
                    <a:pt x="34" y="20"/>
                    <a:pt x="34" y="22"/>
                  </a:cubicBezTo>
                  <a:cubicBezTo>
                    <a:pt x="34" y="24"/>
                    <a:pt x="33" y="26"/>
                    <a:pt x="30" y="26"/>
                  </a:cubicBezTo>
                  <a:cubicBezTo>
                    <a:pt x="28" y="26"/>
                    <a:pt x="26" y="24"/>
                    <a:pt x="26" y="22"/>
                  </a:cubicBezTo>
                  <a:close/>
                  <a:moveTo>
                    <a:pt x="38" y="42"/>
                  </a:moveTo>
                  <a:cubicBezTo>
                    <a:pt x="7" y="42"/>
                    <a:pt x="7" y="42"/>
                    <a:pt x="7" y="42"/>
                  </a:cubicBezTo>
                  <a:cubicBezTo>
                    <a:pt x="6" y="42"/>
                    <a:pt x="5" y="41"/>
                    <a:pt x="5" y="40"/>
                  </a:cubicBezTo>
                  <a:cubicBezTo>
                    <a:pt x="5" y="37"/>
                    <a:pt x="5" y="37"/>
                    <a:pt x="5" y="37"/>
                  </a:cubicBezTo>
                  <a:cubicBezTo>
                    <a:pt x="5" y="37"/>
                    <a:pt x="5" y="36"/>
                    <a:pt x="5" y="36"/>
                  </a:cubicBezTo>
                  <a:cubicBezTo>
                    <a:pt x="6" y="35"/>
                    <a:pt x="6" y="35"/>
                    <a:pt x="6" y="34"/>
                  </a:cubicBezTo>
                  <a:cubicBezTo>
                    <a:pt x="6" y="34"/>
                    <a:pt x="11" y="26"/>
                    <a:pt x="20" y="29"/>
                  </a:cubicBezTo>
                  <a:cubicBezTo>
                    <a:pt x="21" y="29"/>
                    <a:pt x="22" y="30"/>
                    <a:pt x="23" y="30"/>
                  </a:cubicBezTo>
                  <a:cubicBezTo>
                    <a:pt x="24" y="31"/>
                    <a:pt x="25" y="31"/>
                    <a:pt x="26" y="32"/>
                  </a:cubicBezTo>
                  <a:cubicBezTo>
                    <a:pt x="34" y="35"/>
                    <a:pt x="38" y="32"/>
                    <a:pt x="38" y="32"/>
                  </a:cubicBezTo>
                  <a:cubicBezTo>
                    <a:pt x="38" y="32"/>
                    <a:pt x="38" y="32"/>
                    <a:pt x="39" y="32"/>
                  </a:cubicBezTo>
                  <a:cubicBezTo>
                    <a:pt x="39" y="32"/>
                    <a:pt x="40" y="32"/>
                    <a:pt x="40" y="33"/>
                  </a:cubicBezTo>
                  <a:cubicBezTo>
                    <a:pt x="40" y="40"/>
                    <a:pt x="40" y="40"/>
                    <a:pt x="40" y="40"/>
                  </a:cubicBezTo>
                  <a:cubicBezTo>
                    <a:pt x="40" y="41"/>
                    <a:pt x="39" y="42"/>
                    <a:pt x="38" y="42"/>
                  </a:cubicBezTo>
                  <a:close/>
                  <a:moveTo>
                    <a:pt x="49" y="31"/>
                  </a:moveTo>
                  <a:cubicBezTo>
                    <a:pt x="49" y="32"/>
                    <a:pt x="48" y="32"/>
                    <a:pt x="48" y="33"/>
                  </a:cubicBezTo>
                  <a:cubicBezTo>
                    <a:pt x="48" y="33"/>
                    <a:pt x="47" y="33"/>
                    <a:pt x="47" y="33"/>
                  </a:cubicBezTo>
                  <a:cubicBezTo>
                    <a:pt x="45" y="33"/>
                    <a:pt x="45" y="33"/>
                    <a:pt x="45" y="33"/>
                  </a:cubicBezTo>
                  <a:cubicBezTo>
                    <a:pt x="45" y="11"/>
                    <a:pt x="45" y="11"/>
                    <a:pt x="45" y="11"/>
                  </a:cubicBezTo>
                  <a:cubicBezTo>
                    <a:pt x="45" y="10"/>
                    <a:pt x="44" y="9"/>
                    <a:pt x="43" y="9"/>
                  </a:cubicBezTo>
                  <a:cubicBezTo>
                    <a:pt x="14" y="9"/>
                    <a:pt x="14" y="9"/>
                    <a:pt x="14" y="9"/>
                  </a:cubicBezTo>
                  <a:cubicBezTo>
                    <a:pt x="14" y="9"/>
                    <a:pt x="14" y="9"/>
                    <a:pt x="14" y="9"/>
                  </a:cubicBezTo>
                  <a:cubicBezTo>
                    <a:pt x="14" y="7"/>
                    <a:pt x="14" y="7"/>
                    <a:pt x="14" y="7"/>
                  </a:cubicBezTo>
                  <a:cubicBezTo>
                    <a:pt x="14" y="7"/>
                    <a:pt x="14" y="6"/>
                    <a:pt x="15" y="6"/>
                  </a:cubicBezTo>
                  <a:cubicBezTo>
                    <a:pt x="15" y="6"/>
                    <a:pt x="15" y="5"/>
                    <a:pt x="16" y="5"/>
                  </a:cubicBezTo>
                  <a:cubicBezTo>
                    <a:pt x="47" y="5"/>
                    <a:pt x="47" y="5"/>
                    <a:pt x="47" y="5"/>
                  </a:cubicBezTo>
                  <a:cubicBezTo>
                    <a:pt x="48" y="5"/>
                    <a:pt x="49" y="6"/>
                    <a:pt x="49" y="7"/>
                  </a:cubicBezTo>
                  <a:lnTo>
                    <a:pt x="49" y="31"/>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dirty="0">
                <a:cs typeface="+mn-ea"/>
                <a:sym typeface="+mn-lt"/>
              </a:endParaRPr>
            </a:p>
          </p:txBody>
        </p:sp>
        <p:sp>
          <p:nvSpPr>
            <p:cNvPr id="30" name="矩形 29"/>
            <p:cNvSpPr/>
            <p:nvPr/>
          </p:nvSpPr>
          <p:spPr>
            <a:xfrm>
              <a:off x="7793038" y="3066874"/>
              <a:ext cx="2999499" cy="482396"/>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31" name="组合 30"/>
          <p:cNvGrpSpPr/>
          <p:nvPr/>
        </p:nvGrpSpPr>
        <p:grpSpPr>
          <a:xfrm>
            <a:off x="6781015" y="3347706"/>
            <a:ext cx="3918408" cy="553998"/>
            <a:chOff x="7372350" y="3777070"/>
            <a:chExt cx="3420187" cy="482397"/>
          </a:xfrm>
        </p:grpSpPr>
        <p:sp>
          <p:nvSpPr>
            <p:cNvPr id="32" name="Oval 17"/>
            <p:cNvSpPr>
              <a:spLocks noChangeArrowheads="1"/>
            </p:cNvSpPr>
            <p:nvPr/>
          </p:nvSpPr>
          <p:spPr bwMode="auto">
            <a:xfrm>
              <a:off x="7372350" y="3832372"/>
              <a:ext cx="323850" cy="320774"/>
            </a:xfrm>
            <a:prstGeom prst="ellipse">
              <a:avLst/>
            </a:prstGeom>
            <a:solidFill>
              <a:schemeClr val="bg1"/>
            </a:solidFill>
            <a:ln>
              <a:noFill/>
            </a:ln>
          </p:spPr>
          <p:txBody>
            <a:bodyPr/>
            <a:lstStyle/>
            <a:p>
              <a:endParaRPr lang="zh-CN" altLang="en-US" sz="1000">
                <a:cs typeface="+mn-ea"/>
                <a:sym typeface="+mn-lt"/>
              </a:endParaRPr>
            </a:p>
          </p:txBody>
        </p:sp>
        <p:grpSp>
          <p:nvGrpSpPr>
            <p:cNvPr id="33" name="Group 28"/>
            <p:cNvGrpSpPr/>
            <p:nvPr/>
          </p:nvGrpSpPr>
          <p:grpSpPr bwMode="auto">
            <a:xfrm>
              <a:off x="7458075" y="3922888"/>
              <a:ext cx="152400" cy="123863"/>
              <a:chOff x="0" y="0"/>
              <a:chExt cx="132" cy="109"/>
            </a:xfrm>
          </p:grpSpPr>
          <p:sp>
            <p:nvSpPr>
              <p:cNvPr id="35" name="Freeform 29"/>
              <p:cNvSpPr/>
              <p:nvPr/>
            </p:nvSpPr>
            <p:spPr bwMode="auto">
              <a:xfrm>
                <a:off x="83" y="38"/>
                <a:ext cx="49" cy="71"/>
              </a:xfrm>
              <a:custGeom>
                <a:avLst/>
                <a:gdLst>
                  <a:gd name="T0" fmla="*/ 21 w 21"/>
                  <a:gd name="T1" fmla="*/ 15 h 30"/>
                  <a:gd name="T2" fmla="*/ 5 w 21"/>
                  <a:gd name="T3" fmla="*/ 30 h 30"/>
                  <a:gd name="T4" fmla="*/ 0 w 21"/>
                  <a:gd name="T5" fmla="*/ 29 h 30"/>
                  <a:gd name="T6" fmla="*/ 14 w 21"/>
                  <a:gd name="T7" fmla="*/ 9 h 30"/>
                  <a:gd name="T8" fmla="*/ 12 w 21"/>
                  <a:gd name="T9" fmla="*/ 0 h 30"/>
                  <a:gd name="T10" fmla="*/ 21 w 21"/>
                  <a:gd name="T11" fmla="*/ 15 h 30"/>
                </a:gdLst>
                <a:ahLst/>
                <a:cxnLst>
                  <a:cxn ang="0">
                    <a:pos x="T0" y="T1"/>
                  </a:cxn>
                  <a:cxn ang="0">
                    <a:pos x="T2" y="T3"/>
                  </a:cxn>
                  <a:cxn ang="0">
                    <a:pos x="T4" y="T5"/>
                  </a:cxn>
                  <a:cxn ang="0">
                    <a:pos x="T6" y="T7"/>
                  </a:cxn>
                  <a:cxn ang="0">
                    <a:pos x="T8" y="T9"/>
                  </a:cxn>
                  <a:cxn ang="0">
                    <a:pos x="T10" y="T11"/>
                  </a:cxn>
                </a:cxnLst>
                <a:rect l="0" t="0" r="r" b="b"/>
                <a:pathLst>
                  <a:path w="21" h="30">
                    <a:moveTo>
                      <a:pt x="21" y="15"/>
                    </a:moveTo>
                    <a:cubicBezTo>
                      <a:pt x="21" y="23"/>
                      <a:pt x="14" y="30"/>
                      <a:pt x="5" y="30"/>
                    </a:cubicBezTo>
                    <a:cubicBezTo>
                      <a:pt x="4" y="30"/>
                      <a:pt x="2" y="30"/>
                      <a:pt x="0" y="29"/>
                    </a:cubicBezTo>
                    <a:cubicBezTo>
                      <a:pt x="8" y="26"/>
                      <a:pt x="14" y="18"/>
                      <a:pt x="14" y="9"/>
                    </a:cubicBezTo>
                    <a:cubicBezTo>
                      <a:pt x="14" y="6"/>
                      <a:pt x="13" y="3"/>
                      <a:pt x="12" y="0"/>
                    </a:cubicBezTo>
                    <a:cubicBezTo>
                      <a:pt x="17" y="3"/>
                      <a:pt x="21" y="8"/>
                      <a:pt x="21" y="15"/>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dirty="0">
                  <a:cs typeface="+mn-ea"/>
                  <a:sym typeface="+mn-lt"/>
                </a:endParaRPr>
              </a:p>
            </p:txBody>
          </p:sp>
          <p:sp>
            <p:nvSpPr>
              <p:cNvPr id="36" name="Freeform 30"/>
              <p:cNvSpPr>
                <a:spLocks noEditPoints="1"/>
              </p:cNvSpPr>
              <p:nvPr/>
            </p:nvSpPr>
            <p:spPr bwMode="auto">
              <a:xfrm>
                <a:off x="0" y="0"/>
                <a:ext cx="109" cy="109"/>
              </a:xfrm>
              <a:custGeom>
                <a:avLst/>
                <a:gdLst>
                  <a:gd name="T0" fmla="*/ 45 w 46"/>
                  <a:gd name="T1" fmla="*/ 15 h 46"/>
                  <a:gd name="T2" fmla="*/ 35 w 46"/>
                  <a:gd name="T3" fmla="*/ 4 h 46"/>
                  <a:gd name="T4" fmla="*/ 35 w 46"/>
                  <a:gd name="T5" fmla="*/ 4 h 46"/>
                  <a:gd name="T6" fmla="*/ 23 w 46"/>
                  <a:gd name="T7" fmla="*/ 0 h 46"/>
                  <a:gd name="T8" fmla="*/ 4 w 46"/>
                  <a:gd name="T9" fmla="*/ 10 h 46"/>
                  <a:gd name="T10" fmla="*/ 0 w 46"/>
                  <a:gd name="T11" fmla="*/ 23 h 46"/>
                  <a:gd name="T12" fmla="*/ 5 w 46"/>
                  <a:gd name="T13" fmla="*/ 37 h 46"/>
                  <a:gd name="T14" fmla="*/ 9 w 46"/>
                  <a:gd name="T15" fmla="*/ 42 h 46"/>
                  <a:gd name="T16" fmla="*/ 14 w 46"/>
                  <a:gd name="T17" fmla="*/ 44 h 46"/>
                  <a:gd name="T18" fmla="*/ 14 w 46"/>
                  <a:gd name="T19" fmla="*/ 44 h 46"/>
                  <a:gd name="T20" fmla="*/ 23 w 46"/>
                  <a:gd name="T21" fmla="*/ 46 h 46"/>
                  <a:gd name="T22" fmla="*/ 32 w 46"/>
                  <a:gd name="T23" fmla="*/ 44 h 46"/>
                  <a:gd name="T24" fmla="*/ 36 w 46"/>
                  <a:gd name="T25" fmla="*/ 42 h 46"/>
                  <a:gd name="T26" fmla="*/ 42 w 46"/>
                  <a:gd name="T27" fmla="*/ 36 h 46"/>
                  <a:gd name="T28" fmla="*/ 46 w 46"/>
                  <a:gd name="T29" fmla="*/ 26 h 46"/>
                  <a:gd name="T30" fmla="*/ 46 w 46"/>
                  <a:gd name="T31" fmla="*/ 26 h 46"/>
                  <a:gd name="T32" fmla="*/ 46 w 46"/>
                  <a:gd name="T33" fmla="*/ 23 h 46"/>
                  <a:gd name="T34" fmla="*/ 45 w 46"/>
                  <a:gd name="T35" fmla="*/ 15 h 46"/>
                  <a:gd name="T36" fmla="*/ 31 w 46"/>
                  <a:gd name="T37" fmla="*/ 11 h 46"/>
                  <a:gd name="T38" fmla="*/ 35 w 46"/>
                  <a:gd name="T39" fmla="*/ 15 h 46"/>
                  <a:gd name="T40" fmla="*/ 35 w 46"/>
                  <a:gd name="T41" fmla="*/ 15 h 46"/>
                  <a:gd name="T42" fmla="*/ 31 w 46"/>
                  <a:gd name="T43" fmla="*/ 19 h 46"/>
                  <a:gd name="T44" fmla="*/ 27 w 46"/>
                  <a:gd name="T45" fmla="*/ 15 h 46"/>
                  <a:gd name="T46" fmla="*/ 31 w 46"/>
                  <a:gd name="T47" fmla="*/ 11 h 46"/>
                  <a:gd name="T48" fmla="*/ 31 w 46"/>
                  <a:gd name="T49" fmla="*/ 11 h 46"/>
                  <a:gd name="T50" fmla="*/ 15 w 46"/>
                  <a:gd name="T51" fmla="*/ 36 h 46"/>
                  <a:gd name="T52" fmla="*/ 11 w 46"/>
                  <a:gd name="T53" fmla="*/ 32 h 46"/>
                  <a:gd name="T54" fmla="*/ 15 w 46"/>
                  <a:gd name="T55" fmla="*/ 28 h 46"/>
                  <a:gd name="T56" fmla="*/ 19 w 46"/>
                  <a:gd name="T57" fmla="*/ 32 h 46"/>
                  <a:gd name="T58" fmla="*/ 15 w 46"/>
                  <a:gd name="T59" fmla="*/ 36 h 46"/>
                  <a:gd name="T60" fmla="*/ 15 w 46"/>
                  <a:gd name="T61" fmla="*/ 19 h 46"/>
                  <a:gd name="T62" fmla="*/ 11 w 46"/>
                  <a:gd name="T63" fmla="*/ 15 h 46"/>
                  <a:gd name="T64" fmla="*/ 15 w 46"/>
                  <a:gd name="T65" fmla="*/ 11 h 46"/>
                  <a:gd name="T66" fmla="*/ 19 w 46"/>
                  <a:gd name="T67" fmla="*/ 15 h 46"/>
                  <a:gd name="T68" fmla="*/ 15 w 46"/>
                  <a:gd name="T69" fmla="*/ 19 h 46"/>
                  <a:gd name="T70" fmla="*/ 20 w 46"/>
                  <a:gd name="T71" fmla="*/ 23 h 46"/>
                  <a:gd name="T72" fmla="*/ 22 w 46"/>
                  <a:gd name="T73" fmla="*/ 21 h 46"/>
                  <a:gd name="T74" fmla="*/ 23 w 46"/>
                  <a:gd name="T75" fmla="*/ 21 h 46"/>
                  <a:gd name="T76" fmla="*/ 26 w 46"/>
                  <a:gd name="T77" fmla="*/ 23 h 46"/>
                  <a:gd name="T78" fmla="*/ 25 w 46"/>
                  <a:gd name="T79" fmla="*/ 25 h 46"/>
                  <a:gd name="T80" fmla="*/ 23 w 46"/>
                  <a:gd name="T81" fmla="*/ 26 h 46"/>
                  <a:gd name="T82" fmla="*/ 20 w 46"/>
                  <a:gd name="T83" fmla="*/ 23 h 46"/>
                  <a:gd name="T84" fmla="*/ 31 w 46"/>
                  <a:gd name="T85" fmla="*/ 36 h 46"/>
                  <a:gd name="T86" fmla="*/ 27 w 46"/>
                  <a:gd name="T87" fmla="*/ 32 h 46"/>
                  <a:gd name="T88" fmla="*/ 31 w 46"/>
                  <a:gd name="T89" fmla="*/ 28 h 46"/>
                  <a:gd name="T90" fmla="*/ 35 w 46"/>
                  <a:gd name="T91" fmla="*/ 32 h 46"/>
                  <a:gd name="T92" fmla="*/ 31 w 46"/>
                  <a:gd name="T93" fmla="*/ 3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 h="46">
                    <a:moveTo>
                      <a:pt x="45" y="15"/>
                    </a:moveTo>
                    <a:cubicBezTo>
                      <a:pt x="43" y="10"/>
                      <a:pt x="39" y="6"/>
                      <a:pt x="35" y="4"/>
                    </a:cubicBezTo>
                    <a:cubicBezTo>
                      <a:pt x="35" y="4"/>
                      <a:pt x="35" y="4"/>
                      <a:pt x="35" y="4"/>
                    </a:cubicBezTo>
                    <a:cubicBezTo>
                      <a:pt x="31" y="2"/>
                      <a:pt x="27" y="0"/>
                      <a:pt x="23" y="0"/>
                    </a:cubicBezTo>
                    <a:cubicBezTo>
                      <a:pt x="15" y="0"/>
                      <a:pt x="8" y="4"/>
                      <a:pt x="4" y="10"/>
                    </a:cubicBezTo>
                    <a:cubicBezTo>
                      <a:pt x="2" y="14"/>
                      <a:pt x="0" y="19"/>
                      <a:pt x="0" y="23"/>
                    </a:cubicBezTo>
                    <a:cubicBezTo>
                      <a:pt x="0" y="29"/>
                      <a:pt x="2" y="33"/>
                      <a:pt x="5" y="37"/>
                    </a:cubicBezTo>
                    <a:cubicBezTo>
                      <a:pt x="6" y="39"/>
                      <a:pt x="8" y="40"/>
                      <a:pt x="9" y="42"/>
                    </a:cubicBezTo>
                    <a:cubicBezTo>
                      <a:pt x="11" y="43"/>
                      <a:pt x="12" y="44"/>
                      <a:pt x="14" y="44"/>
                    </a:cubicBezTo>
                    <a:cubicBezTo>
                      <a:pt x="14" y="44"/>
                      <a:pt x="14" y="44"/>
                      <a:pt x="14" y="44"/>
                    </a:cubicBezTo>
                    <a:cubicBezTo>
                      <a:pt x="17" y="46"/>
                      <a:pt x="20" y="46"/>
                      <a:pt x="23" y="46"/>
                    </a:cubicBezTo>
                    <a:cubicBezTo>
                      <a:pt x="26" y="46"/>
                      <a:pt x="30" y="46"/>
                      <a:pt x="32" y="44"/>
                    </a:cubicBezTo>
                    <a:cubicBezTo>
                      <a:pt x="34" y="44"/>
                      <a:pt x="35" y="43"/>
                      <a:pt x="36" y="42"/>
                    </a:cubicBezTo>
                    <a:cubicBezTo>
                      <a:pt x="38" y="41"/>
                      <a:pt x="40" y="39"/>
                      <a:pt x="42" y="36"/>
                    </a:cubicBezTo>
                    <a:cubicBezTo>
                      <a:pt x="44" y="33"/>
                      <a:pt x="45" y="30"/>
                      <a:pt x="46" y="26"/>
                    </a:cubicBezTo>
                    <a:cubicBezTo>
                      <a:pt x="46" y="26"/>
                      <a:pt x="46" y="26"/>
                      <a:pt x="46" y="26"/>
                    </a:cubicBezTo>
                    <a:cubicBezTo>
                      <a:pt x="46" y="25"/>
                      <a:pt x="46" y="24"/>
                      <a:pt x="46" y="23"/>
                    </a:cubicBezTo>
                    <a:cubicBezTo>
                      <a:pt x="46" y="21"/>
                      <a:pt x="45" y="18"/>
                      <a:pt x="45" y="15"/>
                    </a:cubicBezTo>
                    <a:close/>
                    <a:moveTo>
                      <a:pt x="31" y="11"/>
                    </a:moveTo>
                    <a:cubicBezTo>
                      <a:pt x="34" y="11"/>
                      <a:pt x="35" y="13"/>
                      <a:pt x="35" y="15"/>
                    </a:cubicBezTo>
                    <a:cubicBezTo>
                      <a:pt x="35" y="15"/>
                      <a:pt x="35" y="15"/>
                      <a:pt x="35" y="15"/>
                    </a:cubicBezTo>
                    <a:cubicBezTo>
                      <a:pt x="35" y="17"/>
                      <a:pt x="33" y="19"/>
                      <a:pt x="31" y="19"/>
                    </a:cubicBezTo>
                    <a:cubicBezTo>
                      <a:pt x="29" y="19"/>
                      <a:pt x="27" y="17"/>
                      <a:pt x="27" y="15"/>
                    </a:cubicBezTo>
                    <a:cubicBezTo>
                      <a:pt x="27" y="13"/>
                      <a:pt x="29" y="11"/>
                      <a:pt x="31" y="11"/>
                    </a:cubicBezTo>
                    <a:cubicBezTo>
                      <a:pt x="31" y="11"/>
                      <a:pt x="31" y="11"/>
                      <a:pt x="31" y="11"/>
                    </a:cubicBezTo>
                    <a:close/>
                    <a:moveTo>
                      <a:pt x="15" y="36"/>
                    </a:moveTo>
                    <a:cubicBezTo>
                      <a:pt x="12" y="36"/>
                      <a:pt x="11" y="34"/>
                      <a:pt x="11" y="32"/>
                    </a:cubicBezTo>
                    <a:cubicBezTo>
                      <a:pt x="11" y="30"/>
                      <a:pt x="12" y="28"/>
                      <a:pt x="15" y="28"/>
                    </a:cubicBezTo>
                    <a:cubicBezTo>
                      <a:pt x="17" y="28"/>
                      <a:pt x="19" y="30"/>
                      <a:pt x="19" y="32"/>
                    </a:cubicBezTo>
                    <a:cubicBezTo>
                      <a:pt x="19" y="34"/>
                      <a:pt x="17" y="36"/>
                      <a:pt x="15" y="36"/>
                    </a:cubicBezTo>
                    <a:close/>
                    <a:moveTo>
                      <a:pt x="15" y="19"/>
                    </a:moveTo>
                    <a:cubicBezTo>
                      <a:pt x="12" y="19"/>
                      <a:pt x="11" y="17"/>
                      <a:pt x="11" y="15"/>
                    </a:cubicBezTo>
                    <a:cubicBezTo>
                      <a:pt x="11" y="13"/>
                      <a:pt x="12" y="11"/>
                      <a:pt x="15" y="11"/>
                    </a:cubicBezTo>
                    <a:cubicBezTo>
                      <a:pt x="17" y="11"/>
                      <a:pt x="19" y="13"/>
                      <a:pt x="19" y="15"/>
                    </a:cubicBezTo>
                    <a:cubicBezTo>
                      <a:pt x="19" y="17"/>
                      <a:pt x="17" y="19"/>
                      <a:pt x="15" y="19"/>
                    </a:cubicBezTo>
                    <a:close/>
                    <a:moveTo>
                      <a:pt x="20" y="23"/>
                    </a:moveTo>
                    <a:cubicBezTo>
                      <a:pt x="20" y="22"/>
                      <a:pt x="21" y="21"/>
                      <a:pt x="22" y="21"/>
                    </a:cubicBezTo>
                    <a:cubicBezTo>
                      <a:pt x="22" y="21"/>
                      <a:pt x="23" y="21"/>
                      <a:pt x="23" y="21"/>
                    </a:cubicBezTo>
                    <a:cubicBezTo>
                      <a:pt x="25" y="21"/>
                      <a:pt x="26" y="22"/>
                      <a:pt x="26" y="23"/>
                    </a:cubicBezTo>
                    <a:cubicBezTo>
                      <a:pt x="26" y="24"/>
                      <a:pt x="26" y="24"/>
                      <a:pt x="25" y="25"/>
                    </a:cubicBezTo>
                    <a:cubicBezTo>
                      <a:pt x="25" y="26"/>
                      <a:pt x="24" y="26"/>
                      <a:pt x="23" y="26"/>
                    </a:cubicBezTo>
                    <a:cubicBezTo>
                      <a:pt x="22" y="26"/>
                      <a:pt x="20" y="25"/>
                      <a:pt x="20" y="23"/>
                    </a:cubicBezTo>
                    <a:close/>
                    <a:moveTo>
                      <a:pt x="31" y="36"/>
                    </a:moveTo>
                    <a:cubicBezTo>
                      <a:pt x="29" y="36"/>
                      <a:pt x="27" y="34"/>
                      <a:pt x="27" y="32"/>
                    </a:cubicBezTo>
                    <a:cubicBezTo>
                      <a:pt x="27" y="30"/>
                      <a:pt x="29" y="28"/>
                      <a:pt x="31" y="28"/>
                    </a:cubicBezTo>
                    <a:cubicBezTo>
                      <a:pt x="34" y="28"/>
                      <a:pt x="35" y="30"/>
                      <a:pt x="35" y="32"/>
                    </a:cubicBezTo>
                    <a:cubicBezTo>
                      <a:pt x="35" y="34"/>
                      <a:pt x="34" y="36"/>
                      <a:pt x="31" y="36"/>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a:cs typeface="+mn-ea"/>
                  <a:sym typeface="+mn-lt"/>
                </a:endParaRPr>
              </a:p>
            </p:txBody>
          </p:sp>
        </p:grpSp>
        <p:sp>
          <p:nvSpPr>
            <p:cNvPr id="34" name="矩形 33"/>
            <p:cNvSpPr/>
            <p:nvPr/>
          </p:nvSpPr>
          <p:spPr>
            <a:xfrm>
              <a:off x="7793038" y="3777070"/>
              <a:ext cx="2999499" cy="482397"/>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37" name="组合 36"/>
          <p:cNvGrpSpPr/>
          <p:nvPr/>
        </p:nvGrpSpPr>
        <p:grpSpPr>
          <a:xfrm>
            <a:off x="6781015" y="3889606"/>
            <a:ext cx="3936597" cy="553998"/>
            <a:chOff x="7372350" y="4499605"/>
            <a:chExt cx="3436063" cy="482397"/>
          </a:xfrm>
        </p:grpSpPr>
        <p:sp>
          <p:nvSpPr>
            <p:cNvPr id="38" name="Oval 18"/>
            <p:cNvSpPr>
              <a:spLocks noChangeArrowheads="1"/>
            </p:cNvSpPr>
            <p:nvPr/>
          </p:nvSpPr>
          <p:spPr bwMode="auto">
            <a:xfrm>
              <a:off x="7372350" y="4545379"/>
              <a:ext cx="323850" cy="323950"/>
            </a:xfrm>
            <a:prstGeom prst="ellipse">
              <a:avLst/>
            </a:prstGeom>
            <a:solidFill>
              <a:schemeClr val="bg1"/>
            </a:solidFill>
            <a:ln>
              <a:noFill/>
            </a:ln>
          </p:spPr>
          <p:txBody>
            <a:bodyPr/>
            <a:lstStyle/>
            <a:p>
              <a:endParaRPr lang="zh-CN" altLang="en-US" sz="1000">
                <a:cs typeface="+mn-ea"/>
                <a:sym typeface="+mn-lt"/>
              </a:endParaRPr>
            </a:p>
          </p:txBody>
        </p:sp>
        <p:grpSp>
          <p:nvGrpSpPr>
            <p:cNvPr id="39" name="Group 25"/>
            <p:cNvGrpSpPr/>
            <p:nvPr/>
          </p:nvGrpSpPr>
          <p:grpSpPr bwMode="auto">
            <a:xfrm>
              <a:off x="7485064" y="4635895"/>
              <a:ext cx="98425" cy="146095"/>
              <a:chOff x="0" y="0"/>
              <a:chExt cx="85" cy="127"/>
            </a:xfrm>
          </p:grpSpPr>
          <p:sp>
            <p:nvSpPr>
              <p:cNvPr id="41" name="Freeform 26"/>
              <p:cNvSpPr>
                <a:spLocks noEditPoints="1"/>
              </p:cNvSpPr>
              <p:nvPr/>
            </p:nvSpPr>
            <p:spPr bwMode="auto">
              <a:xfrm>
                <a:off x="0" y="47"/>
                <a:ext cx="85" cy="80"/>
              </a:xfrm>
              <a:custGeom>
                <a:avLst/>
                <a:gdLst>
                  <a:gd name="T0" fmla="*/ 34 w 36"/>
                  <a:gd name="T1" fmla="*/ 0 h 34"/>
                  <a:gd name="T2" fmla="*/ 2 w 36"/>
                  <a:gd name="T3" fmla="*/ 0 h 34"/>
                  <a:gd name="T4" fmla="*/ 1 w 36"/>
                  <a:gd name="T5" fmla="*/ 0 h 34"/>
                  <a:gd name="T6" fmla="*/ 0 w 36"/>
                  <a:gd name="T7" fmla="*/ 1 h 34"/>
                  <a:gd name="T8" fmla="*/ 0 w 36"/>
                  <a:gd name="T9" fmla="*/ 6 h 34"/>
                  <a:gd name="T10" fmla="*/ 0 w 36"/>
                  <a:gd name="T11" fmla="*/ 32 h 34"/>
                  <a:gd name="T12" fmla="*/ 2 w 36"/>
                  <a:gd name="T13" fmla="*/ 34 h 34"/>
                  <a:gd name="T14" fmla="*/ 34 w 36"/>
                  <a:gd name="T15" fmla="*/ 34 h 34"/>
                  <a:gd name="T16" fmla="*/ 36 w 36"/>
                  <a:gd name="T17" fmla="*/ 32 h 34"/>
                  <a:gd name="T18" fmla="*/ 36 w 36"/>
                  <a:gd name="T19" fmla="*/ 1 h 34"/>
                  <a:gd name="T20" fmla="*/ 34 w 36"/>
                  <a:gd name="T21" fmla="*/ 0 h 34"/>
                  <a:gd name="T22" fmla="*/ 8 w 36"/>
                  <a:gd name="T23" fmla="*/ 7 h 34"/>
                  <a:gd name="T24" fmla="*/ 11 w 36"/>
                  <a:gd name="T25" fmla="*/ 7 h 34"/>
                  <a:gd name="T26" fmla="*/ 11 w 36"/>
                  <a:gd name="T27" fmla="*/ 26 h 34"/>
                  <a:gd name="T28" fmla="*/ 8 w 36"/>
                  <a:gd name="T29" fmla="*/ 26 h 34"/>
                  <a:gd name="T30" fmla="*/ 8 w 36"/>
                  <a:gd name="T31" fmla="*/ 7 h 34"/>
                  <a:gd name="T32" fmla="*/ 16 w 36"/>
                  <a:gd name="T33" fmla="*/ 7 h 34"/>
                  <a:gd name="T34" fmla="*/ 20 w 36"/>
                  <a:gd name="T35" fmla="*/ 7 h 34"/>
                  <a:gd name="T36" fmla="*/ 20 w 36"/>
                  <a:gd name="T37" fmla="*/ 26 h 34"/>
                  <a:gd name="T38" fmla="*/ 16 w 36"/>
                  <a:gd name="T39" fmla="*/ 26 h 34"/>
                  <a:gd name="T40" fmla="*/ 16 w 36"/>
                  <a:gd name="T41" fmla="*/ 7 h 34"/>
                  <a:gd name="T42" fmla="*/ 28 w 36"/>
                  <a:gd name="T43" fmla="*/ 26 h 34"/>
                  <a:gd name="T44" fmla="*/ 25 w 36"/>
                  <a:gd name="T45" fmla="*/ 26 h 34"/>
                  <a:gd name="T46" fmla="*/ 25 w 36"/>
                  <a:gd name="T47" fmla="*/ 7 h 34"/>
                  <a:gd name="T48" fmla="*/ 28 w 36"/>
                  <a:gd name="T49" fmla="*/ 7 h 34"/>
                  <a:gd name="T50" fmla="*/ 28 w 36"/>
                  <a:gd name="T51"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 h="34">
                    <a:moveTo>
                      <a:pt x="34" y="0"/>
                    </a:moveTo>
                    <a:cubicBezTo>
                      <a:pt x="2" y="0"/>
                      <a:pt x="2" y="0"/>
                      <a:pt x="2" y="0"/>
                    </a:cubicBezTo>
                    <a:cubicBezTo>
                      <a:pt x="2" y="0"/>
                      <a:pt x="2" y="0"/>
                      <a:pt x="1" y="0"/>
                    </a:cubicBezTo>
                    <a:cubicBezTo>
                      <a:pt x="1" y="0"/>
                      <a:pt x="0" y="1"/>
                      <a:pt x="0" y="1"/>
                    </a:cubicBezTo>
                    <a:cubicBezTo>
                      <a:pt x="0" y="6"/>
                      <a:pt x="0" y="6"/>
                      <a:pt x="0" y="6"/>
                    </a:cubicBezTo>
                    <a:cubicBezTo>
                      <a:pt x="0" y="32"/>
                      <a:pt x="0" y="32"/>
                      <a:pt x="0" y="32"/>
                    </a:cubicBezTo>
                    <a:cubicBezTo>
                      <a:pt x="0" y="33"/>
                      <a:pt x="1" y="34"/>
                      <a:pt x="2" y="34"/>
                    </a:cubicBezTo>
                    <a:cubicBezTo>
                      <a:pt x="34" y="34"/>
                      <a:pt x="34" y="34"/>
                      <a:pt x="34" y="34"/>
                    </a:cubicBezTo>
                    <a:cubicBezTo>
                      <a:pt x="35" y="34"/>
                      <a:pt x="36" y="33"/>
                      <a:pt x="36" y="32"/>
                    </a:cubicBezTo>
                    <a:cubicBezTo>
                      <a:pt x="36" y="1"/>
                      <a:pt x="36" y="1"/>
                      <a:pt x="36" y="1"/>
                    </a:cubicBezTo>
                    <a:cubicBezTo>
                      <a:pt x="36" y="0"/>
                      <a:pt x="35" y="0"/>
                      <a:pt x="34" y="0"/>
                    </a:cubicBezTo>
                    <a:close/>
                    <a:moveTo>
                      <a:pt x="8" y="7"/>
                    </a:moveTo>
                    <a:cubicBezTo>
                      <a:pt x="11" y="7"/>
                      <a:pt x="11" y="7"/>
                      <a:pt x="11" y="7"/>
                    </a:cubicBezTo>
                    <a:cubicBezTo>
                      <a:pt x="11" y="26"/>
                      <a:pt x="11" y="26"/>
                      <a:pt x="11" y="26"/>
                    </a:cubicBezTo>
                    <a:cubicBezTo>
                      <a:pt x="8" y="26"/>
                      <a:pt x="8" y="26"/>
                      <a:pt x="8" y="26"/>
                    </a:cubicBezTo>
                    <a:lnTo>
                      <a:pt x="8" y="7"/>
                    </a:lnTo>
                    <a:close/>
                    <a:moveTo>
                      <a:pt x="16" y="7"/>
                    </a:moveTo>
                    <a:cubicBezTo>
                      <a:pt x="20" y="7"/>
                      <a:pt x="20" y="7"/>
                      <a:pt x="20" y="7"/>
                    </a:cubicBezTo>
                    <a:cubicBezTo>
                      <a:pt x="20" y="26"/>
                      <a:pt x="20" y="26"/>
                      <a:pt x="20" y="26"/>
                    </a:cubicBezTo>
                    <a:cubicBezTo>
                      <a:pt x="16" y="26"/>
                      <a:pt x="16" y="26"/>
                      <a:pt x="16" y="26"/>
                    </a:cubicBezTo>
                    <a:lnTo>
                      <a:pt x="16" y="7"/>
                    </a:lnTo>
                    <a:close/>
                    <a:moveTo>
                      <a:pt x="28" y="26"/>
                    </a:moveTo>
                    <a:cubicBezTo>
                      <a:pt x="25" y="26"/>
                      <a:pt x="25" y="26"/>
                      <a:pt x="25" y="26"/>
                    </a:cubicBezTo>
                    <a:cubicBezTo>
                      <a:pt x="25" y="7"/>
                      <a:pt x="25" y="7"/>
                      <a:pt x="25" y="7"/>
                    </a:cubicBezTo>
                    <a:cubicBezTo>
                      <a:pt x="28" y="7"/>
                      <a:pt x="28" y="7"/>
                      <a:pt x="28" y="7"/>
                    </a:cubicBezTo>
                    <a:lnTo>
                      <a:pt x="28" y="26"/>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a:cs typeface="+mn-ea"/>
                  <a:sym typeface="+mn-lt"/>
                </a:endParaRPr>
              </a:p>
            </p:txBody>
          </p:sp>
          <p:sp>
            <p:nvSpPr>
              <p:cNvPr id="42" name="Freeform 27"/>
              <p:cNvSpPr/>
              <p:nvPr/>
            </p:nvSpPr>
            <p:spPr bwMode="auto">
              <a:xfrm>
                <a:off x="0" y="0"/>
                <a:ext cx="85" cy="33"/>
              </a:xfrm>
              <a:custGeom>
                <a:avLst/>
                <a:gdLst>
                  <a:gd name="T0" fmla="*/ 34 w 36"/>
                  <a:gd name="T1" fmla="*/ 14 h 14"/>
                  <a:gd name="T2" fmla="*/ 36 w 36"/>
                  <a:gd name="T3" fmla="*/ 12 h 14"/>
                  <a:gd name="T4" fmla="*/ 36 w 36"/>
                  <a:gd name="T5" fmla="*/ 7 h 14"/>
                  <a:gd name="T6" fmla="*/ 34 w 36"/>
                  <a:gd name="T7" fmla="*/ 5 h 14"/>
                  <a:gd name="T8" fmla="*/ 26 w 36"/>
                  <a:gd name="T9" fmla="*/ 5 h 14"/>
                  <a:gd name="T10" fmla="*/ 25 w 36"/>
                  <a:gd name="T11" fmla="*/ 4 h 14"/>
                  <a:gd name="T12" fmla="*/ 25 w 36"/>
                  <a:gd name="T13" fmla="*/ 1 h 14"/>
                  <a:gd name="T14" fmla="*/ 23 w 36"/>
                  <a:gd name="T15" fmla="*/ 0 h 14"/>
                  <a:gd name="T16" fmla="*/ 13 w 36"/>
                  <a:gd name="T17" fmla="*/ 0 h 14"/>
                  <a:gd name="T18" fmla="*/ 12 w 36"/>
                  <a:gd name="T19" fmla="*/ 1 h 14"/>
                  <a:gd name="T20" fmla="*/ 12 w 36"/>
                  <a:gd name="T21" fmla="*/ 4 h 14"/>
                  <a:gd name="T22" fmla="*/ 10 w 36"/>
                  <a:gd name="T23" fmla="*/ 5 h 14"/>
                  <a:gd name="T24" fmla="*/ 2 w 36"/>
                  <a:gd name="T25" fmla="*/ 5 h 14"/>
                  <a:gd name="T26" fmla="*/ 0 w 36"/>
                  <a:gd name="T27" fmla="*/ 7 h 14"/>
                  <a:gd name="T28" fmla="*/ 0 w 36"/>
                  <a:gd name="T29" fmla="*/ 12 h 14"/>
                  <a:gd name="T30" fmla="*/ 2 w 36"/>
                  <a:gd name="T31" fmla="*/ 14 h 14"/>
                  <a:gd name="T32" fmla="*/ 34 w 36"/>
                  <a:gd name="T3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4">
                    <a:moveTo>
                      <a:pt x="34" y="14"/>
                    </a:moveTo>
                    <a:cubicBezTo>
                      <a:pt x="35" y="14"/>
                      <a:pt x="36" y="13"/>
                      <a:pt x="36" y="12"/>
                    </a:cubicBezTo>
                    <a:cubicBezTo>
                      <a:pt x="36" y="7"/>
                      <a:pt x="36" y="7"/>
                      <a:pt x="36" y="7"/>
                    </a:cubicBezTo>
                    <a:cubicBezTo>
                      <a:pt x="36" y="6"/>
                      <a:pt x="35" y="5"/>
                      <a:pt x="34" y="5"/>
                    </a:cubicBezTo>
                    <a:cubicBezTo>
                      <a:pt x="26" y="5"/>
                      <a:pt x="26" y="5"/>
                      <a:pt x="26" y="5"/>
                    </a:cubicBezTo>
                    <a:cubicBezTo>
                      <a:pt x="25" y="5"/>
                      <a:pt x="25" y="5"/>
                      <a:pt x="25" y="4"/>
                    </a:cubicBezTo>
                    <a:cubicBezTo>
                      <a:pt x="25" y="1"/>
                      <a:pt x="25" y="1"/>
                      <a:pt x="25" y="1"/>
                    </a:cubicBezTo>
                    <a:cubicBezTo>
                      <a:pt x="25" y="0"/>
                      <a:pt x="24" y="0"/>
                      <a:pt x="23" y="0"/>
                    </a:cubicBezTo>
                    <a:cubicBezTo>
                      <a:pt x="13" y="0"/>
                      <a:pt x="13" y="0"/>
                      <a:pt x="13" y="0"/>
                    </a:cubicBezTo>
                    <a:cubicBezTo>
                      <a:pt x="12" y="0"/>
                      <a:pt x="12" y="0"/>
                      <a:pt x="12" y="1"/>
                    </a:cubicBezTo>
                    <a:cubicBezTo>
                      <a:pt x="12" y="4"/>
                      <a:pt x="12" y="4"/>
                      <a:pt x="12" y="4"/>
                    </a:cubicBezTo>
                    <a:cubicBezTo>
                      <a:pt x="12" y="5"/>
                      <a:pt x="11" y="5"/>
                      <a:pt x="10" y="5"/>
                    </a:cubicBezTo>
                    <a:cubicBezTo>
                      <a:pt x="2" y="5"/>
                      <a:pt x="2" y="5"/>
                      <a:pt x="2" y="5"/>
                    </a:cubicBezTo>
                    <a:cubicBezTo>
                      <a:pt x="1" y="5"/>
                      <a:pt x="0" y="6"/>
                      <a:pt x="0" y="7"/>
                    </a:cubicBezTo>
                    <a:cubicBezTo>
                      <a:pt x="0" y="12"/>
                      <a:pt x="0" y="12"/>
                      <a:pt x="0" y="12"/>
                    </a:cubicBezTo>
                    <a:cubicBezTo>
                      <a:pt x="0" y="13"/>
                      <a:pt x="1" y="14"/>
                      <a:pt x="2" y="14"/>
                    </a:cubicBezTo>
                    <a:lnTo>
                      <a:pt x="34" y="14"/>
                    </a:ln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000">
                  <a:cs typeface="+mn-ea"/>
                  <a:sym typeface="+mn-lt"/>
                </a:endParaRPr>
              </a:p>
            </p:txBody>
          </p:sp>
        </p:grpSp>
        <p:sp>
          <p:nvSpPr>
            <p:cNvPr id="40" name="矩形 39"/>
            <p:cNvSpPr/>
            <p:nvPr/>
          </p:nvSpPr>
          <p:spPr>
            <a:xfrm>
              <a:off x="7808914" y="4499605"/>
              <a:ext cx="2999499" cy="482397"/>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sp>
        <p:nvSpPr>
          <p:cNvPr id="43" name="TextBox 18"/>
          <p:cNvSpPr txBox="1"/>
          <p:nvPr/>
        </p:nvSpPr>
        <p:spPr>
          <a:xfrm>
            <a:off x="2544048" y="3462569"/>
            <a:ext cx="1827142" cy="854080"/>
          </a:xfrm>
          <a:prstGeom prst="rect">
            <a:avLst/>
          </a:prstGeom>
          <a:noFill/>
        </p:spPr>
        <p:txBody>
          <a:bodyPr wrap="square" lIns="0" tIns="0" rIns="0" bIns="0" numCol="1" spcCol="360000">
            <a:spAutoFit/>
          </a:bodyPr>
          <a:lstStyle/>
          <a:p>
            <a:pPr algn="just"/>
            <a:r>
              <a:rPr lang="zh-CN" altLang="en-US" sz="1050" dirty="0">
                <a:solidFill>
                  <a:schemeClr val="bg1">
                    <a:lumMod val="50000"/>
                  </a:schemeClr>
                </a:solidFill>
                <a:cs typeface="+mn-ea"/>
                <a:sym typeface="+mn-lt"/>
              </a:rPr>
              <a:t>Click to replace the text</a:t>
            </a:r>
          </a:p>
          <a:p>
            <a:pPr algn="just">
              <a:lnSpc>
                <a:spcPct val="150000"/>
              </a:lnSpc>
            </a:pPr>
            <a:r>
              <a:rPr lang="zh-CN" altLang="en-US" sz="600" dirty="0">
                <a:solidFill>
                  <a:schemeClr val="bg1">
                    <a:lumMod val="50000"/>
                  </a:schemeClr>
                </a:solidFill>
                <a:cs typeface="+mn-ea"/>
                <a:sym typeface="+mn-lt"/>
              </a:rPr>
              <a:t>Please replace the text content, add the relevant title, modify the text content, or you can copy your content directly to this point. Please replace the text content, add the relevant title, modify the text content, or you can copy your content directly to this point. Please replace the text content, add the relevant title, modify the text content, or you can copy your content directly to this point.</a:t>
            </a:r>
          </a:p>
        </p:txBody>
      </p:sp>
    </p:spTree>
    <p:extLst>
      <p:ext uri="{BB962C8B-B14F-4D97-AF65-F5344CB8AC3E}">
        <p14:creationId xmlns:p14="http://schemas.microsoft.com/office/powerpoint/2010/main" val="776077114"/>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right)">
                                      <p:cBhvr>
                                        <p:cTn id="13" dur="2000"/>
                                        <p:tgtEl>
                                          <p:spTgt spid="8"/>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additive="base">
                                        <p:cTn id="17" dur="500" fill="hold"/>
                                        <p:tgtEl>
                                          <p:spTgt spid="43"/>
                                        </p:tgtEl>
                                        <p:attrNameLst>
                                          <p:attrName>ppt_x</p:attrName>
                                        </p:attrNameLst>
                                      </p:cBhvr>
                                      <p:tavLst>
                                        <p:tav tm="0">
                                          <p:val>
                                            <p:strVal val="#ppt_x"/>
                                          </p:val>
                                        </p:tav>
                                        <p:tav tm="100000">
                                          <p:val>
                                            <p:strVal val="#ppt_x"/>
                                          </p:val>
                                        </p:tav>
                                      </p:tavLst>
                                    </p:anim>
                                    <p:anim calcmode="lin" valueType="num">
                                      <p:cBhvr additive="base">
                                        <p:cTn id="18" dur="500" fill="hold"/>
                                        <p:tgtEl>
                                          <p:spTgt spid="43"/>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42"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42" presetClass="entr" presetSubtype="0" fill="hold"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1000"/>
                                        <p:tgtEl>
                                          <p:spTgt spid="27"/>
                                        </p:tgtEl>
                                      </p:cBhvr>
                                    </p:animEffect>
                                    <p:anim calcmode="lin" valueType="num">
                                      <p:cBhvr>
                                        <p:cTn id="29" dur="1000" fill="hold"/>
                                        <p:tgtEl>
                                          <p:spTgt spid="27"/>
                                        </p:tgtEl>
                                        <p:attrNameLst>
                                          <p:attrName>ppt_x</p:attrName>
                                        </p:attrNameLst>
                                      </p:cBhvr>
                                      <p:tavLst>
                                        <p:tav tm="0">
                                          <p:val>
                                            <p:strVal val="#ppt_x"/>
                                          </p:val>
                                        </p:tav>
                                        <p:tav tm="100000">
                                          <p:val>
                                            <p:strVal val="#ppt_x"/>
                                          </p:val>
                                        </p:tav>
                                      </p:tavLst>
                                    </p:anim>
                                    <p:anim calcmode="lin" valueType="num">
                                      <p:cBhvr>
                                        <p:cTn id="30" dur="1000" fill="hold"/>
                                        <p:tgtEl>
                                          <p:spTgt spid="27"/>
                                        </p:tgtEl>
                                        <p:attrNameLst>
                                          <p:attrName>ppt_y</p:attrName>
                                        </p:attrNameLst>
                                      </p:cBhvr>
                                      <p:tavLst>
                                        <p:tav tm="0">
                                          <p:val>
                                            <p:strVal val="#ppt_y+.1"/>
                                          </p:val>
                                        </p:tav>
                                        <p:tav tm="100000">
                                          <p:val>
                                            <p:strVal val="#ppt_y"/>
                                          </p:val>
                                        </p:tav>
                                      </p:tavLst>
                                    </p:anim>
                                  </p:childTnLst>
                                </p:cTn>
                              </p:par>
                            </p:childTnLst>
                          </p:cTn>
                        </p:par>
                        <p:par>
                          <p:cTn id="31" fill="hold">
                            <p:stCondLst>
                              <p:cond delay="4500"/>
                            </p:stCondLst>
                            <p:childTnLst>
                              <p:par>
                                <p:cTn id="32" presetID="42" presetClass="entr" presetSubtype="0" fill="hold"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1000"/>
                                        <p:tgtEl>
                                          <p:spTgt spid="31"/>
                                        </p:tgtEl>
                                      </p:cBhvr>
                                    </p:animEffect>
                                    <p:anim calcmode="lin" valueType="num">
                                      <p:cBhvr>
                                        <p:cTn id="35" dur="1000" fill="hold"/>
                                        <p:tgtEl>
                                          <p:spTgt spid="31"/>
                                        </p:tgtEl>
                                        <p:attrNameLst>
                                          <p:attrName>ppt_x</p:attrName>
                                        </p:attrNameLst>
                                      </p:cBhvr>
                                      <p:tavLst>
                                        <p:tav tm="0">
                                          <p:val>
                                            <p:strVal val="#ppt_x"/>
                                          </p:val>
                                        </p:tav>
                                        <p:tav tm="100000">
                                          <p:val>
                                            <p:strVal val="#ppt_x"/>
                                          </p:val>
                                        </p:tav>
                                      </p:tavLst>
                                    </p:anim>
                                    <p:anim calcmode="lin" valueType="num">
                                      <p:cBhvr>
                                        <p:cTn id="36" dur="1000" fill="hold"/>
                                        <p:tgtEl>
                                          <p:spTgt spid="31"/>
                                        </p:tgtEl>
                                        <p:attrNameLst>
                                          <p:attrName>ppt_y</p:attrName>
                                        </p:attrNameLst>
                                      </p:cBhvr>
                                      <p:tavLst>
                                        <p:tav tm="0">
                                          <p:val>
                                            <p:strVal val="#ppt_y+.1"/>
                                          </p:val>
                                        </p:tav>
                                        <p:tav tm="100000">
                                          <p:val>
                                            <p:strVal val="#ppt_y"/>
                                          </p:val>
                                        </p:tav>
                                      </p:tavLst>
                                    </p:anim>
                                  </p:childTnLst>
                                </p:cTn>
                              </p:par>
                            </p:childTnLst>
                          </p:cTn>
                        </p:par>
                        <p:par>
                          <p:cTn id="37" fill="hold">
                            <p:stCondLst>
                              <p:cond delay="5500"/>
                            </p:stCondLst>
                            <p:childTnLst>
                              <p:par>
                                <p:cTn id="38" presetID="42" presetClass="entr" presetSubtype="0" fill="hold"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2"/>
          <p:cNvSpPr/>
          <p:nvPr/>
        </p:nvSpPr>
        <p:spPr>
          <a:xfrm>
            <a:off x="4221843" y="1440543"/>
            <a:ext cx="1638300" cy="1346200"/>
          </a:xfrm>
          <a:custGeom>
            <a:avLst/>
            <a:gdLst>
              <a:gd name="connsiteX0" fmla="*/ 1228725 w 1228725"/>
              <a:gd name="connsiteY0" fmla="*/ 1009650 h 1009650"/>
              <a:gd name="connsiteX1" fmla="*/ 0 w 1228725"/>
              <a:gd name="connsiteY1" fmla="*/ 0 h 1009650"/>
            </a:gdLst>
            <a:ahLst/>
            <a:cxnLst>
              <a:cxn ang="0">
                <a:pos x="connsiteX0" y="connsiteY0"/>
              </a:cxn>
              <a:cxn ang="0">
                <a:pos x="connsiteX1" y="connsiteY1"/>
              </a:cxn>
            </a:cxnLst>
            <a:rect l="l" t="t" r="r" b="b"/>
            <a:pathLst>
              <a:path w="1228725" h="1009650">
                <a:moveTo>
                  <a:pt x="1228725" y="1009650"/>
                </a:moveTo>
                <a:lnTo>
                  <a:pt x="0"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0" fontAlgn="base" hangingPunct="0">
              <a:spcBef>
                <a:spcPct val="0"/>
              </a:spcBef>
              <a:spcAft>
                <a:spcPct val="0"/>
              </a:spcAft>
            </a:pPr>
            <a:endParaRPr lang="zh-CN" altLang="en-US" sz="2400">
              <a:solidFill>
                <a:schemeClr val="tx1"/>
              </a:solidFill>
              <a:cs typeface="+mn-ea"/>
              <a:sym typeface="+mn-lt"/>
            </a:endParaRPr>
          </a:p>
        </p:txBody>
      </p:sp>
      <p:sp>
        <p:nvSpPr>
          <p:cNvPr id="3" name="任意多边形 13"/>
          <p:cNvSpPr/>
          <p:nvPr/>
        </p:nvSpPr>
        <p:spPr>
          <a:xfrm>
            <a:off x="3955143" y="2901043"/>
            <a:ext cx="1168400" cy="990600"/>
          </a:xfrm>
          <a:custGeom>
            <a:avLst/>
            <a:gdLst>
              <a:gd name="connsiteX0" fmla="*/ 876300 w 876300"/>
              <a:gd name="connsiteY0" fmla="*/ 742950 h 742950"/>
              <a:gd name="connsiteX1" fmla="*/ 876300 w 876300"/>
              <a:gd name="connsiteY1" fmla="*/ 742950 h 742950"/>
              <a:gd name="connsiteX2" fmla="*/ 0 w 876300"/>
              <a:gd name="connsiteY2" fmla="*/ 0 h 742950"/>
            </a:gdLst>
            <a:ahLst/>
            <a:cxnLst>
              <a:cxn ang="0">
                <a:pos x="connsiteX0" y="connsiteY0"/>
              </a:cxn>
              <a:cxn ang="0">
                <a:pos x="connsiteX1" y="connsiteY1"/>
              </a:cxn>
              <a:cxn ang="0">
                <a:pos x="connsiteX2" y="connsiteY2"/>
              </a:cxn>
            </a:cxnLst>
            <a:rect l="l" t="t" r="r" b="b"/>
            <a:pathLst>
              <a:path w="876300" h="742950">
                <a:moveTo>
                  <a:pt x="876300" y="742950"/>
                </a:moveTo>
                <a:lnTo>
                  <a:pt x="876300" y="742950"/>
                </a:lnTo>
                <a:lnTo>
                  <a:pt x="0" y="0"/>
                </a:lnTo>
              </a:path>
            </a:pathLst>
          </a:custGeom>
          <a:solidFill>
            <a:srgbClr val="99BAC1"/>
          </a:solid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0" fontAlgn="base" hangingPunct="0">
              <a:spcBef>
                <a:spcPct val="0"/>
              </a:spcBef>
              <a:spcAft>
                <a:spcPct val="0"/>
              </a:spcAft>
            </a:pPr>
            <a:endParaRPr lang="zh-CN" altLang="en-US" sz="2400">
              <a:solidFill>
                <a:schemeClr val="tx1"/>
              </a:solidFill>
              <a:cs typeface="+mn-ea"/>
              <a:sym typeface="+mn-lt"/>
            </a:endParaRPr>
          </a:p>
        </p:txBody>
      </p:sp>
      <p:sp>
        <p:nvSpPr>
          <p:cNvPr id="4" name="任意多边形 10"/>
          <p:cNvSpPr/>
          <p:nvPr/>
        </p:nvSpPr>
        <p:spPr>
          <a:xfrm>
            <a:off x="7396843" y="3612243"/>
            <a:ext cx="1028700" cy="1003300"/>
          </a:xfrm>
          <a:custGeom>
            <a:avLst/>
            <a:gdLst>
              <a:gd name="connsiteX0" fmla="*/ 0 w 952500"/>
              <a:gd name="connsiteY0" fmla="*/ 742950 h 742950"/>
              <a:gd name="connsiteX1" fmla="*/ 952500 w 952500"/>
              <a:gd name="connsiteY1" fmla="*/ 0 h 742950"/>
            </a:gdLst>
            <a:ahLst/>
            <a:cxnLst>
              <a:cxn ang="0">
                <a:pos x="connsiteX0" y="connsiteY0"/>
              </a:cxn>
              <a:cxn ang="0">
                <a:pos x="connsiteX1" y="connsiteY1"/>
              </a:cxn>
            </a:cxnLst>
            <a:rect l="l" t="t" r="r" b="b"/>
            <a:pathLst>
              <a:path w="952500" h="742950">
                <a:moveTo>
                  <a:pt x="0" y="742950"/>
                </a:moveTo>
                <a:lnTo>
                  <a:pt x="952500" y="0"/>
                </a:lnTo>
              </a:path>
            </a:pathLst>
          </a:custGeom>
          <a:noFill/>
          <a:ln w="6350">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0" fontAlgn="base" hangingPunct="0">
              <a:spcBef>
                <a:spcPct val="0"/>
              </a:spcBef>
              <a:spcAft>
                <a:spcPct val="0"/>
              </a:spcAft>
            </a:pPr>
            <a:endParaRPr lang="zh-CN" altLang="en-US" sz="2400">
              <a:solidFill>
                <a:schemeClr val="tx1"/>
              </a:solidFill>
              <a:cs typeface="+mn-ea"/>
              <a:sym typeface="+mn-lt"/>
            </a:endParaRPr>
          </a:p>
        </p:txBody>
      </p:sp>
      <p:sp>
        <p:nvSpPr>
          <p:cNvPr id="5" name="任意多边形 14"/>
          <p:cNvSpPr/>
          <p:nvPr/>
        </p:nvSpPr>
        <p:spPr>
          <a:xfrm>
            <a:off x="3663043" y="4171043"/>
            <a:ext cx="635000" cy="571500"/>
          </a:xfrm>
          <a:custGeom>
            <a:avLst/>
            <a:gdLst>
              <a:gd name="connsiteX0" fmla="*/ 476250 w 476250"/>
              <a:gd name="connsiteY0" fmla="*/ 428625 h 428625"/>
              <a:gd name="connsiteX1" fmla="*/ 0 w 476250"/>
              <a:gd name="connsiteY1" fmla="*/ 0 h 428625"/>
            </a:gdLst>
            <a:ahLst/>
            <a:cxnLst>
              <a:cxn ang="0">
                <a:pos x="connsiteX0" y="connsiteY0"/>
              </a:cxn>
              <a:cxn ang="0">
                <a:pos x="connsiteX1" y="connsiteY1"/>
              </a:cxn>
            </a:cxnLst>
            <a:rect l="l" t="t" r="r" b="b"/>
            <a:pathLst>
              <a:path w="476250" h="428625">
                <a:moveTo>
                  <a:pt x="476250" y="428625"/>
                </a:moveTo>
                <a:lnTo>
                  <a:pt x="0"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0" fontAlgn="base" hangingPunct="0">
              <a:spcBef>
                <a:spcPct val="0"/>
              </a:spcBef>
              <a:spcAft>
                <a:spcPct val="0"/>
              </a:spcAft>
            </a:pPr>
            <a:endParaRPr lang="zh-CN" altLang="en-US" sz="2400">
              <a:solidFill>
                <a:schemeClr val="tx1"/>
              </a:solidFill>
              <a:cs typeface="+mn-ea"/>
              <a:sym typeface="+mn-lt"/>
            </a:endParaRPr>
          </a:p>
        </p:txBody>
      </p:sp>
      <p:sp>
        <p:nvSpPr>
          <p:cNvPr id="6" name="任意多边形 21"/>
          <p:cNvSpPr/>
          <p:nvPr/>
        </p:nvSpPr>
        <p:spPr>
          <a:xfrm>
            <a:off x="6749143" y="1770743"/>
            <a:ext cx="1841500" cy="1600200"/>
          </a:xfrm>
          <a:custGeom>
            <a:avLst/>
            <a:gdLst>
              <a:gd name="connsiteX0" fmla="*/ 0 w 1495425"/>
              <a:gd name="connsiteY0" fmla="*/ 742950 h 742950"/>
              <a:gd name="connsiteX1" fmla="*/ 1495425 w 1495425"/>
              <a:gd name="connsiteY1" fmla="*/ 0 h 742950"/>
              <a:gd name="connsiteX0-1" fmla="*/ 0 w 1495425"/>
              <a:gd name="connsiteY0-2" fmla="*/ 962025 h 962025"/>
              <a:gd name="connsiteX1-3" fmla="*/ 1495425 w 1495425"/>
              <a:gd name="connsiteY1-4" fmla="*/ 0 h 962025"/>
            </a:gdLst>
            <a:ahLst/>
            <a:cxnLst>
              <a:cxn ang="0">
                <a:pos x="connsiteX0-1" y="connsiteY0-2"/>
              </a:cxn>
              <a:cxn ang="0">
                <a:pos x="connsiteX1-3" y="connsiteY1-4"/>
              </a:cxn>
            </a:cxnLst>
            <a:rect l="l" t="t" r="r" b="b"/>
            <a:pathLst>
              <a:path w="1495425" h="962025">
                <a:moveTo>
                  <a:pt x="0" y="962025"/>
                </a:moveTo>
                <a:lnTo>
                  <a:pt x="1495425"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0" fontAlgn="base" hangingPunct="0">
              <a:spcBef>
                <a:spcPct val="0"/>
              </a:spcBef>
              <a:spcAft>
                <a:spcPct val="0"/>
              </a:spcAft>
            </a:pPr>
            <a:endParaRPr lang="zh-CN" altLang="en-US" sz="2400">
              <a:solidFill>
                <a:schemeClr val="tx1"/>
              </a:solidFill>
              <a:cs typeface="+mn-ea"/>
              <a:sym typeface="+mn-lt"/>
            </a:endParaRPr>
          </a:p>
        </p:txBody>
      </p:sp>
      <p:grpSp>
        <p:nvGrpSpPr>
          <p:cNvPr id="7" name="组合 6"/>
          <p:cNvGrpSpPr/>
          <p:nvPr/>
        </p:nvGrpSpPr>
        <p:grpSpPr>
          <a:xfrm>
            <a:off x="3939364" y="3408736"/>
            <a:ext cx="799339" cy="2629208"/>
            <a:chOff x="4200621" y="3466793"/>
            <a:chExt cx="799339" cy="2629208"/>
          </a:xfrm>
        </p:grpSpPr>
        <p:sp>
          <p:nvSpPr>
            <p:cNvPr id="8" name="Freeform 6"/>
            <p:cNvSpPr/>
            <p:nvPr/>
          </p:nvSpPr>
          <p:spPr bwMode="auto">
            <a:xfrm>
              <a:off x="4200621" y="3466793"/>
              <a:ext cx="799339" cy="2629208"/>
            </a:xfrm>
            <a:custGeom>
              <a:avLst/>
              <a:gdLst>
                <a:gd name="T0" fmla="*/ 325 w 325"/>
                <a:gd name="T1" fmla="*/ 1069 h 1069"/>
                <a:gd name="T2" fmla="*/ 0 w 325"/>
                <a:gd name="T3" fmla="*/ 1069 h 1069"/>
                <a:gd name="T4" fmla="*/ 163 w 325"/>
                <a:gd name="T5" fmla="*/ 0 h 1069"/>
                <a:gd name="T6" fmla="*/ 325 w 325"/>
                <a:gd name="T7" fmla="*/ 1069 h 1069"/>
              </a:gdLst>
              <a:ahLst/>
              <a:cxnLst>
                <a:cxn ang="0">
                  <a:pos x="T0" y="T1"/>
                </a:cxn>
                <a:cxn ang="0">
                  <a:pos x="T2" y="T3"/>
                </a:cxn>
                <a:cxn ang="0">
                  <a:pos x="T4" y="T5"/>
                </a:cxn>
                <a:cxn ang="0">
                  <a:pos x="T6" y="T7"/>
                </a:cxn>
              </a:cxnLst>
              <a:rect l="0" t="0" r="r" b="b"/>
              <a:pathLst>
                <a:path w="325" h="1069">
                  <a:moveTo>
                    <a:pt x="325" y="1069"/>
                  </a:moveTo>
                  <a:lnTo>
                    <a:pt x="0" y="1069"/>
                  </a:lnTo>
                  <a:lnTo>
                    <a:pt x="163" y="0"/>
                  </a:lnTo>
                  <a:lnTo>
                    <a:pt x="325" y="1069"/>
                  </a:lnTo>
                  <a:close/>
                </a:path>
              </a:pathLst>
            </a:custGeom>
            <a:solidFill>
              <a:schemeClr val="bg1"/>
            </a:solidFill>
            <a:ln>
              <a:noFill/>
            </a:ln>
          </p:spPr>
          <p:txBody>
            <a:bodyPr vert="horz" wrap="square" lIns="121920" tIns="60960" rIns="121920" bIns="60960" numCol="1" anchor="t" anchorCtr="0" compatLnSpc="1"/>
            <a:lstStyle/>
            <a:p>
              <a:pPr defTabSz="914400" eaLnBrk="0" fontAlgn="base" hangingPunct="0">
                <a:spcBef>
                  <a:spcPct val="0"/>
                </a:spcBef>
                <a:spcAft>
                  <a:spcPct val="0"/>
                </a:spcAft>
              </a:pPr>
              <a:endParaRPr lang="zh-CN" altLang="en-US" sz="2400">
                <a:solidFill>
                  <a:srgbClr val="99BAC1"/>
                </a:solidFill>
                <a:cs typeface="+mn-ea"/>
                <a:sym typeface="+mn-lt"/>
              </a:endParaRPr>
            </a:p>
          </p:txBody>
        </p:sp>
        <p:sp>
          <p:nvSpPr>
            <p:cNvPr id="9" name="文本框 8"/>
            <p:cNvSpPr txBox="1"/>
            <p:nvPr/>
          </p:nvSpPr>
          <p:spPr>
            <a:xfrm>
              <a:off x="4271223" y="5394956"/>
              <a:ext cx="636270" cy="417195"/>
            </a:xfrm>
            <a:prstGeom prst="rect">
              <a:avLst/>
            </a:prstGeom>
            <a:noFill/>
          </p:spPr>
          <p:txBody>
            <a:bodyPr wrap="none" rtlCol="0">
              <a:spAutoFit/>
            </a:bodyPr>
            <a:lstStyle/>
            <a:p>
              <a:pPr defTabSz="914400" eaLnBrk="0" fontAlgn="base" hangingPunct="0">
                <a:spcBef>
                  <a:spcPct val="0"/>
                </a:spcBef>
                <a:spcAft>
                  <a:spcPct val="0"/>
                </a:spcAft>
              </a:pPr>
              <a:r>
                <a:rPr lang="en-US" altLang="zh-CN" sz="2135" dirty="0">
                  <a:solidFill>
                    <a:srgbClr val="99BAC1"/>
                  </a:solidFill>
                  <a:cs typeface="+mn-ea"/>
                  <a:sym typeface="+mn-lt"/>
                </a:rPr>
                <a:t>61</a:t>
              </a:r>
              <a:r>
                <a:rPr lang="en-US" altLang="zh-CN" sz="1335" dirty="0">
                  <a:solidFill>
                    <a:srgbClr val="99BAC1"/>
                  </a:solidFill>
                  <a:cs typeface="+mn-ea"/>
                  <a:sym typeface="+mn-lt"/>
                </a:rPr>
                <a:t>%</a:t>
              </a:r>
            </a:p>
          </p:txBody>
        </p:sp>
      </p:grpSp>
      <p:grpSp>
        <p:nvGrpSpPr>
          <p:cNvPr id="10" name="组合 9"/>
          <p:cNvGrpSpPr/>
          <p:nvPr/>
        </p:nvGrpSpPr>
        <p:grpSpPr>
          <a:xfrm>
            <a:off x="4737472" y="1008743"/>
            <a:ext cx="794420" cy="5029201"/>
            <a:chOff x="4998729" y="1066800"/>
            <a:chExt cx="794420" cy="5029201"/>
          </a:xfrm>
        </p:grpSpPr>
        <p:sp>
          <p:nvSpPr>
            <p:cNvPr id="11" name="Freeform 7"/>
            <p:cNvSpPr/>
            <p:nvPr/>
          </p:nvSpPr>
          <p:spPr bwMode="auto">
            <a:xfrm>
              <a:off x="4998729" y="1066800"/>
              <a:ext cx="794420" cy="5029201"/>
            </a:xfrm>
            <a:custGeom>
              <a:avLst/>
              <a:gdLst>
                <a:gd name="T0" fmla="*/ 323 w 323"/>
                <a:gd name="T1" fmla="*/ 1386 h 1386"/>
                <a:gd name="T2" fmla="*/ 0 w 323"/>
                <a:gd name="T3" fmla="*/ 1386 h 1386"/>
                <a:gd name="T4" fmla="*/ 162 w 323"/>
                <a:gd name="T5" fmla="*/ 0 h 1386"/>
                <a:gd name="T6" fmla="*/ 323 w 323"/>
                <a:gd name="T7" fmla="*/ 1386 h 1386"/>
              </a:gdLst>
              <a:ahLst/>
              <a:cxnLst>
                <a:cxn ang="0">
                  <a:pos x="T0" y="T1"/>
                </a:cxn>
                <a:cxn ang="0">
                  <a:pos x="T2" y="T3"/>
                </a:cxn>
                <a:cxn ang="0">
                  <a:pos x="T4" y="T5"/>
                </a:cxn>
                <a:cxn ang="0">
                  <a:pos x="T6" y="T7"/>
                </a:cxn>
              </a:cxnLst>
              <a:rect l="0" t="0" r="r" b="b"/>
              <a:pathLst>
                <a:path w="323" h="1386">
                  <a:moveTo>
                    <a:pt x="323" y="1386"/>
                  </a:moveTo>
                  <a:lnTo>
                    <a:pt x="0" y="1386"/>
                  </a:lnTo>
                  <a:lnTo>
                    <a:pt x="162" y="0"/>
                  </a:lnTo>
                  <a:lnTo>
                    <a:pt x="323" y="1386"/>
                  </a:lnTo>
                  <a:close/>
                </a:path>
              </a:pathLst>
            </a:custGeom>
            <a:solidFill>
              <a:srgbClr val="8BCCD5"/>
            </a:solidFill>
            <a:ln>
              <a:noFill/>
            </a:ln>
          </p:spPr>
          <p:txBody>
            <a:bodyPr vert="horz" wrap="square" lIns="121920" tIns="60960" rIns="121920" bIns="60960" numCol="1" anchor="t" anchorCtr="0" compatLnSpc="1"/>
            <a:lstStyle/>
            <a:p>
              <a:pPr defTabSz="914400" eaLnBrk="0" fontAlgn="base" hangingPunct="0">
                <a:spcBef>
                  <a:spcPct val="0"/>
                </a:spcBef>
                <a:spcAft>
                  <a:spcPct val="0"/>
                </a:spcAft>
              </a:pPr>
              <a:endParaRPr lang="zh-CN" altLang="en-US" sz="2400">
                <a:solidFill>
                  <a:schemeClr val="bg1"/>
                </a:solidFill>
                <a:cs typeface="+mn-ea"/>
                <a:sym typeface="+mn-lt"/>
              </a:endParaRPr>
            </a:p>
          </p:txBody>
        </p:sp>
        <p:sp>
          <p:nvSpPr>
            <p:cNvPr id="12" name="文本框 11"/>
            <p:cNvSpPr txBox="1"/>
            <p:nvPr/>
          </p:nvSpPr>
          <p:spPr>
            <a:xfrm>
              <a:off x="5045923" y="5394956"/>
              <a:ext cx="636270" cy="417195"/>
            </a:xfrm>
            <a:prstGeom prst="rect">
              <a:avLst/>
            </a:prstGeom>
            <a:noFill/>
          </p:spPr>
          <p:txBody>
            <a:bodyPr wrap="none" rtlCol="0">
              <a:spAutoFit/>
            </a:bodyPr>
            <a:lstStyle/>
            <a:p>
              <a:pPr defTabSz="914400" eaLnBrk="0" fontAlgn="base" hangingPunct="0">
                <a:spcBef>
                  <a:spcPct val="0"/>
                </a:spcBef>
                <a:spcAft>
                  <a:spcPct val="0"/>
                </a:spcAft>
              </a:pPr>
              <a:r>
                <a:rPr lang="en-US" altLang="zh-CN" sz="2135" dirty="0">
                  <a:solidFill>
                    <a:schemeClr val="bg1"/>
                  </a:solidFill>
                  <a:cs typeface="+mn-ea"/>
                  <a:sym typeface="+mn-lt"/>
                </a:rPr>
                <a:t>62</a:t>
              </a:r>
              <a:r>
                <a:rPr lang="en-US" altLang="zh-CN" sz="1335" dirty="0">
                  <a:solidFill>
                    <a:schemeClr val="bg1"/>
                  </a:solidFill>
                  <a:cs typeface="+mn-ea"/>
                  <a:sym typeface="+mn-lt"/>
                </a:rPr>
                <a:t>%</a:t>
              </a:r>
            </a:p>
          </p:txBody>
        </p:sp>
      </p:grpSp>
      <p:grpSp>
        <p:nvGrpSpPr>
          <p:cNvPr id="13" name="组合 12"/>
          <p:cNvGrpSpPr/>
          <p:nvPr/>
        </p:nvGrpSpPr>
        <p:grpSpPr>
          <a:xfrm>
            <a:off x="5515982" y="1707244"/>
            <a:ext cx="794420" cy="4330701"/>
            <a:chOff x="5777239" y="1765301"/>
            <a:chExt cx="794420" cy="4330701"/>
          </a:xfrm>
        </p:grpSpPr>
        <p:sp>
          <p:nvSpPr>
            <p:cNvPr id="14" name="Freeform 9"/>
            <p:cNvSpPr/>
            <p:nvPr/>
          </p:nvSpPr>
          <p:spPr bwMode="auto">
            <a:xfrm>
              <a:off x="5777239" y="1765301"/>
              <a:ext cx="794420" cy="4330701"/>
            </a:xfrm>
            <a:custGeom>
              <a:avLst/>
              <a:gdLst>
                <a:gd name="T0" fmla="*/ 323 w 323"/>
                <a:gd name="T1" fmla="*/ 1705 h 1705"/>
                <a:gd name="T2" fmla="*/ 0 w 323"/>
                <a:gd name="T3" fmla="*/ 1705 h 1705"/>
                <a:gd name="T4" fmla="*/ 160 w 323"/>
                <a:gd name="T5" fmla="*/ 0 h 1705"/>
                <a:gd name="T6" fmla="*/ 323 w 323"/>
                <a:gd name="T7" fmla="*/ 1705 h 1705"/>
              </a:gdLst>
              <a:ahLst/>
              <a:cxnLst>
                <a:cxn ang="0">
                  <a:pos x="T0" y="T1"/>
                </a:cxn>
                <a:cxn ang="0">
                  <a:pos x="T2" y="T3"/>
                </a:cxn>
                <a:cxn ang="0">
                  <a:pos x="T4" y="T5"/>
                </a:cxn>
                <a:cxn ang="0">
                  <a:pos x="T6" y="T7"/>
                </a:cxn>
              </a:cxnLst>
              <a:rect l="0" t="0" r="r" b="b"/>
              <a:pathLst>
                <a:path w="323" h="1705">
                  <a:moveTo>
                    <a:pt x="323" y="1705"/>
                  </a:moveTo>
                  <a:lnTo>
                    <a:pt x="0" y="1705"/>
                  </a:lnTo>
                  <a:lnTo>
                    <a:pt x="160" y="0"/>
                  </a:lnTo>
                  <a:lnTo>
                    <a:pt x="323" y="1705"/>
                  </a:lnTo>
                  <a:close/>
                </a:path>
              </a:pathLst>
            </a:custGeom>
            <a:solidFill>
              <a:schemeClr val="bg1"/>
            </a:solidFill>
            <a:ln>
              <a:noFill/>
            </a:ln>
          </p:spPr>
          <p:txBody>
            <a:bodyPr vert="horz" wrap="square" lIns="121920" tIns="60960" rIns="121920" bIns="60960" numCol="1" anchor="t" anchorCtr="0" compatLnSpc="1"/>
            <a:lstStyle/>
            <a:p>
              <a:pPr defTabSz="914400" eaLnBrk="0" fontAlgn="base" hangingPunct="0">
                <a:spcBef>
                  <a:spcPct val="0"/>
                </a:spcBef>
                <a:spcAft>
                  <a:spcPct val="0"/>
                </a:spcAft>
              </a:pPr>
              <a:endParaRPr lang="zh-CN" altLang="en-US" sz="2400">
                <a:solidFill>
                  <a:srgbClr val="99BAC1"/>
                </a:solidFill>
                <a:cs typeface="+mn-ea"/>
                <a:sym typeface="+mn-lt"/>
              </a:endParaRPr>
            </a:p>
          </p:txBody>
        </p:sp>
        <p:sp>
          <p:nvSpPr>
            <p:cNvPr id="15" name="文本框 14"/>
            <p:cNvSpPr txBox="1"/>
            <p:nvPr/>
          </p:nvSpPr>
          <p:spPr>
            <a:xfrm>
              <a:off x="5846023" y="5394956"/>
              <a:ext cx="636270" cy="417195"/>
            </a:xfrm>
            <a:prstGeom prst="rect">
              <a:avLst/>
            </a:prstGeom>
            <a:noFill/>
          </p:spPr>
          <p:txBody>
            <a:bodyPr wrap="none" rtlCol="0">
              <a:spAutoFit/>
            </a:bodyPr>
            <a:lstStyle/>
            <a:p>
              <a:pPr defTabSz="914400" eaLnBrk="0" fontAlgn="base" hangingPunct="0">
                <a:spcBef>
                  <a:spcPct val="0"/>
                </a:spcBef>
                <a:spcAft>
                  <a:spcPct val="0"/>
                </a:spcAft>
              </a:pPr>
              <a:r>
                <a:rPr lang="en-US" altLang="zh-CN" sz="2135" dirty="0">
                  <a:solidFill>
                    <a:srgbClr val="99BAC1"/>
                  </a:solidFill>
                  <a:cs typeface="+mn-ea"/>
                  <a:sym typeface="+mn-lt"/>
                </a:rPr>
                <a:t>73</a:t>
              </a:r>
              <a:r>
                <a:rPr lang="en-US" altLang="zh-CN" sz="1335" dirty="0">
                  <a:solidFill>
                    <a:srgbClr val="99BAC1"/>
                  </a:solidFill>
                  <a:cs typeface="+mn-ea"/>
                  <a:sym typeface="+mn-lt"/>
                </a:rPr>
                <a:t>%</a:t>
              </a:r>
            </a:p>
          </p:txBody>
        </p:sp>
      </p:grpSp>
      <p:grpSp>
        <p:nvGrpSpPr>
          <p:cNvPr id="16" name="组合 15"/>
          <p:cNvGrpSpPr/>
          <p:nvPr/>
        </p:nvGrpSpPr>
        <p:grpSpPr>
          <a:xfrm>
            <a:off x="6242295" y="2291443"/>
            <a:ext cx="794420" cy="3746500"/>
            <a:chOff x="6503552" y="2349500"/>
            <a:chExt cx="794420" cy="3746500"/>
          </a:xfrm>
        </p:grpSpPr>
        <p:sp>
          <p:nvSpPr>
            <p:cNvPr id="17" name="Freeform 8"/>
            <p:cNvSpPr/>
            <p:nvPr/>
          </p:nvSpPr>
          <p:spPr bwMode="auto">
            <a:xfrm>
              <a:off x="6503552" y="2349500"/>
              <a:ext cx="794420" cy="3746500"/>
            </a:xfrm>
            <a:custGeom>
              <a:avLst/>
              <a:gdLst>
                <a:gd name="T0" fmla="*/ 323 w 323"/>
                <a:gd name="T1" fmla="*/ 2137 h 2137"/>
                <a:gd name="T2" fmla="*/ 0 w 323"/>
                <a:gd name="T3" fmla="*/ 2137 h 2137"/>
                <a:gd name="T4" fmla="*/ 163 w 323"/>
                <a:gd name="T5" fmla="*/ 0 h 2137"/>
                <a:gd name="T6" fmla="*/ 323 w 323"/>
                <a:gd name="T7" fmla="*/ 2137 h 2137"/>
              </a:gdLst>
              <a:ahLst/>
              <a:cxnLst>
                <a:cxn ang="0">
                  <a:pos x="T0" y="T1"/>
                </a:cxn>
                <a:cxn ang="0">
                  <a:pos x="T2" y="T3"/>
                </a:cxn>
                <a:cxn ang="0">
                  <a:pos x="T4" y="T5"/>
                </a:cxn>
                <a:cxn ang="0">
                  <a:pos x="T6" y="T7"/>
                </a:cxn>
              </a:cxnLst>
              <a:rect l="0" t="0" r="r" b="b"/>
              <a:pathLst>
                <a:path w="323" h="2137">
                  <a:moveTo>
                    <a:pt x="323" y="2137"/>
                  </a:moveTo>
                  <a:lnTo>
                    <a:pt x="0" y="2137"/>
                  </a:lnTo>
                  <a:lnTo>
                    <a:pt x="163" y="0"/>
                  </a:lnTo>
                  <a:lnTo>
                    <a:pt x="323" y="2137"/>
                  </a:lnTo>
                  <a:close/>
                </a:path>
              </a:pathLst>
            </a:custGeom>
            <a:solidFill>
              <a:srgbClr val="8BCCD5"/>
            </a:solidFill>
            <a:ln>
              <a:noFill/>
            </a:ln>
          </p:spPr>
          <p:txBody>
            <a:bodyPr vert="horz" wrap="square" lIns="121920" tIns="60960" rIns="121920" bIns="60960" numCol="1" anchor="t" anchorCtr="0" compatLnSpc="1"/>
            <a:lstStyle/>
            <a:p>
              <a:pPr defTabSz="914400" eaLnBrk="0" fontAlgn="base" hangingPunct="0">
                <a:spcBef>
                  <a:spcPct val="0"/>
                </a:spcBef>
                <a:spcAft>
                  <a:spcPct val="0"/>
                </a:spcAft>
              </a:pPr>
              <a:endParaRPr lang="zh-CN" altLang="en-US" sz="2400">
                <a:solidFill>
                  <a:schemeClr val="bg1"/>
                </a:solidFill>
                <a:cs typeface="+mn-ea"/>
                <a:sym typeface="+mn-lt"/>
              </a:endParaRPr>
            </a:p>
          </p:txBody>
        </p:sp>
        <p:sp>
          <p:nvSpPr>
            <p:cNvPr id="18" name="文本框 17"/>
            <p:cNvSpPr txBox="1"/>
            <p:nvPr/>
          </p:nvSpPr>
          <p:spPr>
            <a:xfrm>
              <a:off x="6569923" y="5394956"/>
              <a:ext cx="636270" cy="417195"/>
            </a:xfrm>
            <a:prstGeom prst="rect">
              <a:avLst/>
            </a:prstGeom>
            <a:noFill/>
          </p:spPr>
          <p:txBody>
            <a:bodyPr wrap="none" rtlCol="0">
              <a:spAutoFit/>
            </a:bodyPr>
            <a:lstStyle/>
            <a:p>
              <a:pPr defTabSz="914400" eaLnBrk="0" fontAlgn="base" hangingPunct="0">
                <a:spcBef>
                  <a:spcPct val="0"/>
                </a:spcBef>
                <a:spcAft>
                  <a:spcPct val="0"/>
                </a:spcAft>
              </a:pPr>
              <a:r>
                <a:rPr lang="en-US" altLang="zh-CN" sz="2135" dirty="0">
                  <a:solidFill>
                    <a:schemeClr val="bg1"/>
                  </a:solidFill>
                  <a:cs typeface="+mn-ea"/>
                  <a:sym typeface="+mn-lt"/>
                </a:rPr>
                <a:t>85</a:t>
              </a:r>
              <a:r>
                <a:rPr lang="en-US" altLang="zh-CN" sz="1335" dirty="0">
                  <a:solidFill>
                    <a:schemeClr val="bg1"/>
                  </a:solidFill>
                  <a:cs typeface="+mn-ea"/>
                  <a:sym typeface="+mn-lt"/>
                </a:rPr>
                <a:t>%</a:t>
              </a:r>
            </a:p>
          </p:txBody>
        </p:sp>
      </p:grpSp>
      <p:grpSp>
        <p:nvGrpSpPr>
          <p:cNvPr id="19" name="组合 18"/>
          <p:cNvGrpSpPr/>
          <p:nvPr/>
        </p:nvGrpSpPr>
        <p:grpSpPr>
          <a:xfrm>
            <a:off x="6944478" y="3939988"/>
            <a:ext cx="794420" cy="2097956"/>
            <a:chOff x="7205735" y="3998045"/>
            <a:chExt cx="794420" cy="2097956"/>
          </a:xfrm>
        </p:grpSpPr>
        <p:sp>
          <p:nvSpPr>
            <p:cNvPr id="20" name="Freeform 5"/>
            <p:cNvSpPr/>
            <p:nvPr/>
          </p:nvSpPr>
          <p:spPr bwMode="auto">
            <a:xfrm>
              <a:off x="7205735" y="3998045"/>
              <a:ext cx="794420" cy="2097956"/>
            </a:xfrm>
            <a:custGeom>
              <a:avLst/>
              <a:gdLst>
                <a:gd name="T0" fmla="*/ 323 w 323"/>
                <a:gd name="T1" fmla="*/ 853 h 853"/>
                <a:gd name="T2" fmla="*/ 0 w 323"/>
                <a:gd name="T3" fmla="*/ 853 h 853"/>
                <a:gd name="T4" fmla="*/ 163 w 323"/>
                <a:gd name="T5" fmla="*/ 0 h 853"/>
                <a:gd name="T6" fmla="*/ 323 w 323"/>
                <a:gd name="T7" fmla="*/ 853 h 853"/>
              </a:gdLst>
              <a:ahLst/>
              <a:cxnLst>
                <a:cxn ang="0">
                  <a:pos x="T0" y="T1"/>
                </a:cxn>
                <a:cxn ang="0">
                  <a:pos x="T2" y="T3"/>
                </a:cxn>
                <a:cxn ang="0">
                  <a:pos x="T4" y="T5"/>
                </a:cxn>
                <a:cxn ang="0">
                  <a:pos x="T6" y="T7"/>
                </a:cxn>
              </a:cxnLst>
              <a:rect l="0" t="0" r="r" b="b"/>
              <a:pathLst>
                <a:path w="323" h="853">
                  <a:moveTo>
                    <a:pt x="323" y="853"/>
                  </a:moveTo>
                  <a:lnTo>
                    <a:pt x="0" y="853"/>
                  </a:lnTo>
                  <a:lnTo>
                    <a:pt x="163" y="0"/>
                  </a:lnTo>
                  <a:lnTo>
                    <a:pt x="323" y="853"/>
                  </a:lnTo>
                  <a:close/>
                </a:path>
              </a:pathLst>
            </a:custGeom>
            <a:solidFill>
              <a:schemeClr val="bg1"/>
            </a:solidFill>
            <a:ln>
              <a:noFill/>
            </a:ln>
          </p:spPr>
          <p:txBody>
            <a:bodyPr vert="horz" wrap="square" lIns="121920" tIns="60960" rIns="121920" bIns="60960" numCol="1" anchor="t" anchorCtr="0" compatLnSpc="1"/>
            <a:lstStyle/>
            <a:p>
              <a:pPr defTabSz="914400" eaLnBrk="0" fontAlgn="base" hangingPunct="0">
                <a:spcBef>
                  <a:spcPct val="0"/>
                </a:spcBef>
                <a:spcAft>
                  <a:spcPct val="0"/>
                </a:spcAft>
              </a:pPr>
              <a:endParaRPr lang="zh-CN" altLang="en-US" sz="2400" dirty="0">
                <a:solidFill>
                  <a:srgbClr val="99BAC1"/>
                </a:solidFill>
                <a:cs typeface="+mn-ea"/>
                <a:sym typeface="+mn-lt"/>
              </a:endParaRPr>
            </a:p>
          </p:txBody>
        </p:sp>
        <p:sp>
          <p:nvSpPr>
            <p:cNvPr id="21" name="文本框 20"/>
            <p:cNvSpPr txBox="1"/>
            <p:nvPr/>
          </p:nvSpPr>
          <p:spPr>
            <a:xfrm>
              <a:off x="7331923" y="5394956"/>
              <a:ext cx="636270" cy="417195"/>
            </a:xfrm>
            <a:prstGeom prst="rect">
              <a:avLst/>
            </a:prstGeom>
            <a:noFill/>
          </p:spPr>
          <p:txBody>
            <a:bodyPr wrap="none" rtlCol="0">
              <a:spAutoFit/>
            </a:bodyPr>
            <a:lstStyle/>
            <a:p>
              <a:pPr defTabSz="914400" eaLnBrk="0" fontAlgn="base" hangingPunct="0">
                <a:spcBef>
                  <a:spcPct val="0"/>
                </a:spcBef>
                <a:spcAft>
                  <a:spcPct val="0"/>
                </a:spcAft>
              </a:pPr>
              <a:r>
                <a:rPr lang="en-US" altLang="zh-CN" sz="2135" dirty="0">
                  <a:solidFill>
                    <a:srgbClr val="99BAC1"/>
                  </a:solidFill>
                  <a:cs typeface="+mn-ea"/>
                  <a:sym typeface="+mn-lt"/>
                </a:rPr>
                <a:t>56</a:t>
              </a:r>
              <a:r>
                <a:rPr lang="en-US" altLang="zh-CN" sz="1335" dirty="0">
                  <a:solidFill>
                    <a:srgbClr val="99BAC1"/>
                  </a:solidFill>
                  <a:cs typeface="+mn-ea"/>
                  <a:sym typeface="+mn-lt"/>
                </a:rPr>
                <a:t>%</a:t>
              </a:r>
            </a:p>
          </p:txBody>
        </p:sp>
      </p:grpSp>
      <p:sp>
        <p:nvSpPr>
          <p:cNvPr id="22" name="矩形 21"/>
          <p:cNvSpPr/>
          <p:nvPr/>
        </p:nvSpPr>
        <p:spPr>
          <a:xfrm>
            <a:off x="2318407" y="1072410"/>
            <a:ext cx="1620957" cy="338554"/>
          </a:xfrm>
          <a:prstGeom prst="rect">
            <a:avLst/>
          </a:prstGeom>
        </p:spPr>
        <p:txBody>
          <a:bodyPr wrap="none">
            <a:spAutoFit/>
          </a:bodyPr>
          <a:lstStyle/>
          <a:p>
            <a:r>
              <a:rPr lang="zh-CN" altLang="en-US" sz="1600" b="1" dirty="0">
                <a:solidFill>
                  <a:schemeClr val="bg1"/>
                </a:solidFill>
                <a:cs typeface="+mn-ea"/>
                <a:sym typeface="+mn-lt"/>
              </a:rPr>
              <a:t>Please enter your question</a:t>
            </a:r>
          </a:p>
        </p:txBody>
      </p:sp>
      <p:sp>
        <p:nvSpPr>
          <p:cNvPr id="23" name="矩形 22"/>
          <p:cNvSpPr/>
          <p:nvPr/>
        </p:nvSpPr>
        <p:spPr>
          <a:xfrm>
            <a:off x="2109817" y="2517680"/>
            <a:ext cx="1620957" cy="338554"/>
          </a:xfrm>
          <a:prstGeom prst="rect">
            <a:avLst/>
          </a:prstGeom>
        </p:spPr>
        <p:txBody>
          <a:bodyPr wrap="none">
            <a:spAutoFit/>
          </a:bodyPr>
          <a:lstStyle/>
          <a:p>
            <a:r>
              <a:rPr lang="zh-CN" altLang="en-US" sz="1600" b="1" dirty="0">
                <a:solidFill>
                  <a:schemeClr val="bg1"/>
                </a:solidFill>
                <a:cs typeface="+mn-ea"/>
                <a:sym typeface="+mn-lt"/>
              </a:rPr>
              <a:t>Please enter your question</a:t>
            </a:r>
          </a:p>
        </p:txBody>
      </p:sp>
      <p:sp>
        <p:nvSpPr>
          <p:cNvPr id="24" name="矩形 23"/>
          <p:cNvSpPr/>
          <p:nvPr/>
        </p:nvSpPr>
        <p:spPr>
          <a:xfrm>
            <a:off x="1884816" y="3826139"/>
            <a:ext cx="1620957" cy="338554"/>
          </a:xfrm>
          <a:prstGeom prst="rect">
            <a:avLst/>
          </a:prstGeom>
        </p:spPr>
        <p:txBody>
          <a:bodyPr wrap="none">
            <a:spAutoFit/>
          </a:bodyPr>
          <a:lstStyle/>
          <a:p>
            <a:r>
              <a:rPr lang="zh-CN" altLang="en-US" sz="1600" b="1" dirty="0">
                <a:solidFill>
                  <a:schemeClr val="bg1"/>
                </a:solidFill>
                <a:cs typeface="+mn-ea"/>
                <a:sym typeface="+mn-lt"/>
              </a:rPr>
              <a:t>Please enter your question</a:t>
            </a:r>
          </a:p>
        </p:txBody>
      </p:sp>
      <p:sp>
        <p:nvSpPr>
          <p:cNvPr id="25" name="矩形 24"/>
          <p:cNvSpPr/>
          <p:nvPr/>
        </p:nvSpPr>
        <p:spPr>
          <a:xfrm>
            <a:off x="8790606" y="1601466"/>
            <a:ext cx="1620957" cy="338554"/>
          </a:xfrm>
          <a:prstGeom prst="rect">
            <a:avLst/>
          </a:prstGeom>
        </p:spPr>
        <p:txBody>
          <a:bodyPr wrap="none">
            <a:spAutoFit/>
          </a:bodyPr>
          <a:lstStyle/>
          <a:p>
            <a:r>
              <a:rPr lang="zh-CN" altLang="en-US" sz="1600" b="1" dirty="0">
                <a:solidFill>
                  <a:schemeClr val="bg1"/>
                </a:solidFill>
                <a:cs typeface="+mn-ea"/>
                <a:sym typeface="+mn-lt"/>
              </a:rPr>
              <a:t>Please enter your question</a:t>
            </a:r>
          </a:p>
        </p:txBody>
      </p:sp>
      <p:sp>
        <p:nvSpPr>
          <p:cNvPr id="26" name="矩形 25"/>
          <p:cNvSpPr/>
          <p:nvPr/>
        </p:nvSpPr>
        <p:spPr>
          <a:xfrm>
            <a:off x="8781397" y="3442966"/>
            <a:ext cx="1620957" cy="338554"/>
          </a:xfrm>
          <a:prstGeom prst="rect">
            <a:avLst/>
          </a:prstGeom>
        </p:spPr>
        <p:txBody>
          <a:bodyPr wrap="none">
            <a:spAutoFit/>
          </a:bodyPr>
          <a:lstStyle/>
          <a:p>
            <a:r>
              <a:rPr lang="zh-CN" altLang="en-US" sz="1600" b="1" dirty="0">
                <a:solidFill>
                  <a:schemeClr val="bg1"/>
                </a:solidFill>
                <a:cs typeface="+mn-ea"/>
                <a:sym typeface="+mn-lt"/>
              </a:rPr>
              <a:t>Please enter your question</a:t>
            </a:r>
          </a:p>
        </p:txBody>
      </p:sp>
    </p:spTree>
    <p:extLst>
      <p:ext uri="{BB962C8B-B14F-4D97-AF65-F5344CB8AC3E}">
        <p14:creationId xmlns:p14="http://schemas.microsoft.com/office/powerpoint/2010/main" val="1253509044"/>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down)">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ipe(down)">
                                      <p:cBhvr>
                                        <p:cTn id="34" dur="500"/>
                                        <p:tgtEl>
                                          <p:spTgt spid="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childTnLst>
                          </p:cTn>
                        </p:par>
                        <p:par>
                          <p:cTn id="49" fill="hold">
                            <p:stCondLst>
                              <p:cond delay="1500"/>
                            </p:stCondLst>
                            <p:childTnLst>
                              <p:par>
                                <p:cTn id="50" presetID="10" presetClass="entr" presetSubtype="0" fill="hold" grpId="0" nodeType="after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par>
                          <p:cTn id="53" fill="hold">
                            <p:stCondLst>
                              <p:cond delay="2000"/>
                            </p:stCondLst>
                            <p:childTnLst>
                              <p:par>
                                <p:cTn id="54" presetID="10" presetClass="entr" presetSubtype="0"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500"/>
                                        <p:tgtEl>
                                          <p:spTgt spid="25"/>
                                        </p:tgtEl>
                                      </p:cBhvr>
                                    </p:animEffect>
                                  </p:childTnLst>
                                </p:cTn>
                              </p:par>
                            </p:childTnLst>
                          </p:cTn>
                        </p:par>
                        <p:par>
                          <p:cTn id="57" fill="hold">
                            <p:stCondLst>
                              <p:cond delay="2500"/>
                            </p:stCondLst>
                            <p:childTnLst>
                              <p:par>
                                <p:cTn id="58" presetID="10" presetClass="entr" presetSubtype="0" fill="hold" grpId="0"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22" grpId="0"/>
      <p:bldP spid="23" grpId="0"/>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5602920" y="1390141"/>
            <a:ext cx="761587" cy="1226211"/>
          </a:xfrm>
          <a:custGeom>
            <a:avLst/>
            <a:gdLst>
              <a:gd name="T0" fmla="*/ 21 w 93"/>
              <a:gd name="T1" fmla="*/ 101 h 151"/>
              <a:gd name="T2" fmla="*/ 34 w 93"/>
              <a:gd name="T3" fmla="*/ 124 h 151"/>
              <a:gd name="T4" fmla="*/ 47 w 93"/>
              <a:gd name="T5" fmla="*/ 147 h 151"/>
              <a:gd name="T6" fmla="*/ 56 w 93"/>
              <a:gd name="T7" fmla="*/ 146 h 151"/>
              <a:gd name="T8" fmla="*/ 75 w 93"/>
              <a:gd name="T9" fmla="*/ 117 h 151"/>
              <a:gd name="T10" fmla="*/ 90 w 93"/>
              <a:gd name="T11" fmla="*/ 65 h 151"/>
              <a:gd name="T12" fmla="*/ 67 w 93"/>
              <a:gd name="T13" fmla="*/ 23 h 151"/>
              <a:gd name="T14" fmla="*/ 52 w 93"/>
              <a:gd name="T15" fmla="*/ 3 h 151"/>
              <a:gd name="T16" fmla="*/ 51 w 93"/>
              <a:gd name="T17" fmla="*/ 2 h 151"/>
              <a:gd name="T18" fmla="*/ 47 w 93"/>
              <a:gd name="T19" fmla="*/ 2 h 151"/>
              <a:gd name="T20" fmla="*/ 46 w 93"/>
              <a:gd name="T21" fmla="*/ 4 h 151"/>
              <a:gd name="T22" fmla="*/ 21 w 93"/>
              <a:gd name="T23" fmla="*/ 10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151">
                <a:moveTo>
                  <a:pt x="21" y="101"/>
                </a:moveTo>
                <a:cubicBezTo>
                  <a:pt x="25" y="111"/>
                  <a:pt x="30" y="119"/>
                  <a:pt x="34" y="124"/>
                </a:cubicBezTo>
                <a:cubicBezTo>
                  <a:pt x="38" y="132"/>
                  <a:pt x="44" y="141"/>
                  <a:pt x="47" y="147"/>
                </a:cubicBezTo>
                <a:cubicBezTo>
                  <a:pt x="50" y="151"/>
                  <a:pt x="53" y="151"/>
                  <a:pt x="56" y="146"/>
                </a:cubicBezTo>
                <a:cubicBezTo>
                  <a:pt x="61" y="138"/>
                  <a:pt x="70" y="125"/>
                  <a:pt x="75" y="117"/>
                </a:cubicBezTo>
                <a:cubicBezTo>
                  <a:pt x="82" y="105"/>
                  <a:pt x="93" y="85"/>
                  <a:pt x="90" y="65"/>
                </a:cubicBezTo>
                <a:cubicBezTo>
                  <a:pt x="86" y="46"/>
                  <a:pt x="72" y="29"/>
                  <a:pt x="67" y="23"/>
                </a:cubicBezTo>
                <a:cubicBezTo>
                  <a:pt x="64" y="18"/>
                  <a:pt x="56" y="8"/>
                  <a:pt x="52" y="3"/>
                </a:cubicBezTo>
                <a:cubicBezTo>
                  <a:pt x="51" y="3"/>
                  <a:pt x="51" y="2"/>
                  <a:pt x="51" y="2"/>
                </a:cubicBezTo>
                <a:cubicBezTo>
                  <a:pt x="49" y="0"/>
                  <a:pt x="48" y="0"/>
                  <a:pt x="47" y="2"/>
                </a:cubicBezTo>
                <a:cubicBezTo>
                  <a:pt x="46" y="3"/>
                  <a:pt x="46" y="3"/>
                  <a:pt x="46" y="4"/>
                </a:cubicBezTo>
                <a:cubicBezTo>
                  <a:pt x="25" y="41"/>
                  <a:pt x="0" y="54"/>
                  <a:pt x="21" y="10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dirty="0">
              <a:cs typeface="+mn-ea"/>
              <a:sym typeface="+mn-lt"/>
            </a:endParaRPr>
          </a:p>
        </p:txBody>
      </p:sp>
      <p:sp>
        <p:nvSpPr>
          <p:cNvPr id="3" name="Freeform 6"/>
          <p:cNvSpPr>
            <a:spLocks/>
          </p:cNvSpPr>
          <p:nvPr/>
        </p:nvSpPr>
        <p:spPr bwMode="auto">
          <a:xfrm>
            <a:off x="5162362" y="2121083"/>
            <a:ext cx="850381" cy="1188638"/>
          </a:xfrm>
          <a:custGeom>
            <a:avLst/>
            <a:gdLst>
              <a:gd name="T0" fmla="*/ 97 w 104"/>
              <a:gd name="T1" fmla="*/ 145 h 146"/>
              <a:gd name="T2" fmla="*/ 82 w 104"/>
              <a:gd name="T3" fmla="*/ 54 h 146"/>
              <a:gd name="T4" fmla="*/ 45 w 104"/>
              <a:gd name="T5" fmla="*/ 28 h 146"/>
              <a:gd name="T6" fmla="*/ 11 w 104"/>
              <a:gd name="T7" fmla="*/ 4 h 146"/>
              <a:gd name="T8" fmla="*/ 9 w 104"/>
              <a:gd name="T9" fmla="*/ 4 h 146"/>
              <a:gd name="T10" fmla="*/ 9 w 104"/>
              <a:gd name="T11" fmla="*/ 76 h 146"/>
              <a:gd name="T12" fmla="*/ 48 w 104"/>
              <a:gd name="T13" fmla="*/ 118 h 146"/>
              <a:gd name="T14" fmla="*/ 95 w 104"/>
              <a:gd name="T15" fmla="*/ 145 h 146"/>
              <a:gd name="T16" fmla="*/ 97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97" y="145"/>
                </a:moveTo>
                <a:cubicBezTo>
                  <a:pt x="104" y="119"/>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4" name="Freeform 7"/>
          <p:cNvSpPr>
            <a:spLocks/>
          </p:cNvSpPr>
          <p:nvPr/>
        </p:nvSpPr>
        <p:spPr bwMode="auto">
          <a:xfrm>
            <a:off x="5162362" y="2940833"/>
            <a:ext cx="850381" cy="1188638"/>
          </a:xfrm>
          <a:custGeom>
            <a:avLst/>
            <a:gdLst>
              <a:gd name="T0" fmla="*/ 97 w 104"/>
              <a:gd name="T1" fmla="*/ 145 h 146"/>
              <a:gd name="T2" fmla="*/ 82 w 104"/>
              <a:gd name="T3" fmla="*/ 54 h 146"/>
              <a:gd name="T4" fmla="*/ 45 w 104"/>
              <a:gd name="T5" fmla="*/ 28 h 146"/>
              <a:gd name="T6" fmla="*/ 11 w 104"/>
              <a:gd name="T7" fmla="*/ 4 h 146"/>
              <a:gd name="T8" fmla="*/ 9 w 104"/>
              <a:gd name="T9" fmla="*/ 4 h 146"/>
              <a:gd name="T10" fmla="*/ 9 w 104"/>
              <a:gd name="T11" fmla="*/ 76 h 146"/>
              <a:gd name="T12" fmla="*/ 48 w 104"/>
              <a:gd name="T13" fmla="*/ 118 h 146"/>
              <a:gd name="T14" fmla="*/ 95 w 104"/>
              <a:gd name="T15" fmla="*/ 145 h 146"/>
              <a:gd name="T16" fmla="*/ 97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97" y="145"/>
                </a:moveTo>
                <a:cubicBezTo>
                  <a:pt x="104" y="119"/>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5" name="Freeform 8"/>
          <p:cNvSpPr>
            <a:spLocks/>
          </p:cNvSpPr>
          <p:nvPr/>
        </p:nvSpPr>
        <p:spPr bwMode="auto">
          <a:xfrm>
            <a:off x="5162362" y="3764002"/>
            <a:ext cx="850381" cy="1185223"/>
          </a:xfrm>
          <a:custGeom>
            <a:avLst/>
            <a:gdLst>
              <a:gd name="T0" fmla="*/ 97 w 104"/>
              <a:gd name="T1" fmla="*/ 145 h 146"/>
              <a:gd name="T2" fmla="*/ 82 w 104"/>
              <a:gd name="T3" fmla="*/ 54 h 146"/>
              <a:gd name="T4" fmla="*/ 45 w 104"/>
              <a:gd name="T5" fmla="*/ 28 h 146"/>
              <a:gd name="T6" fmla="*/ 11 w 104"/>
              <a:gd name="T7" fmla="*/ 4 h 146"/>
              <a:gd name="T8" fmla="*/ 9 w 104"/>
              <a:gd name="T9" fmla="*/ 4 h 146"/>
              <a:gd name="T10" fmla="*/ 9 w 104"/>
              <a:gd name="T11" fmla="*/ 76 h 146"/>
              <a:gd name="T12" fmla="*/ 48 w 104"/>
              <a:gd name="T13" fmla="*/ 118 h 146"/>
              <a:gd name="T14" fmla="*/ 95 w 104"/>
              <a:gd name="T15" fmla="*/ 145 h 146"/>
              <a:gd name="T16" fmla="*/ 97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97" y="145"/>
                </a:moveTo>
                <a:cubicBezTo>
                  <a:pt x="104" y="118"/>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6" name="Freeform 9"/>
          <p:cNvSpPr>
            <a:spLocks/>
          </p:cNvSpPr>
          <p:nvPr/>
        </p:nvSpPr>
        <p:spPr bwMode="auto">
          <a:xfrm>
            <a:off x="6046893" y="2121083"/>
            <a:ext cx="850381" cy="1188638"/>
          </a:xfrm>
          <a:custGeom>
            <a:avLst/>
            <a:gdLst>
              <a:gd name="T0" fmla="*/ 6 w 104"/>
              <a:gd name="T1" fmla="*/ 145 h 146"/>
              <a:gd name="T2" fmla="*/ 22 w 104"/>
              <a:gd name="T3" fmla="*/ 54 h 146"/>
              <a:gd name="T4" fmla="*/ 59 w 104"/>
              <a:gd name="T5" fmla="*/ 28 h 146"/>
              <a:gd name="T6" fmla="*/ 92 w 104"/>
              <a:gd name="T7" fmla="*/ 4 h 146"/>
              <a:gd name="T8" fmla="*/ 95 w 104"/>
              <a:gd name="T9" fmla="*/ 4 h 146"/>
              <a:gd name="T10" fmla="*/ 95 w 104"/>
              <a:gd name="T11" fmla="*/ 76 h 146"/>
              <a:gd name="T12" fmla="*/ 55 w 104"/>
              <a:gd name="T13" fmla="*/ 118 h 146"/>
              <a:gd name="T14" fmla="*/ 8 w 104"/>
              <a:gd name="T15" fmla="*/ 145 h 146"/>
              <a:gd name="T16" fmla="*/ 6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6" y="145"/>
                </a:moveTo>
                <a:cubicBezTo>
                  <a:pt x="0" y="119"/>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7" name="Freeform 10"/>
          <p:cNvSpPr>
            <a:spLocks/>
          </p:cNvSpPr>
          <p:nvPr/>
        </p:nvSpPr>
        <p:spPr bwMode="auto">
          <a:xfrm>
            <a:off x="6046893" y="2940833"/>
            <a:ext cx="850381" cy="1188638"/>
          </a:xfrm>
          <a:custGeom>
            <a:avLst/>
            <a:gdLst>
              <a:gd name="T0" fmla="*/ 6 w 104"/>
              <a:gd name="T1" fmla="*/ 145 h 146"/>
              <a:gd name="T2" fmla="*/ 22 w 104"/>
              <a:gd name="T3" fmla="*/ 54 h 146"/>
              <a:gd name="T4" fmla="*/ 59 w 104"/>
              <a:gd name="T5" fmla="*/ 28 h 146"/>
              <a:gd name="T6" fmla="*/ 92 w 104"/>
              <a:gd name="T7" fmla="*/ 4 h 146"/>
              <a:gd name="T8" fmla="*/ 95 w 104"/>
              <a:gd name="T9" fmla="*/ 4 h 146"/>
              <a:gd name="T10" fmla="*/ 95 w 104"/>
              <a:gd name="T11" fmla="*/ 76 h 146"/>
              <a:gd name="T12" fmla="*/ 55 w 104"/>
              <a:gd name="T13" fmla="*/ 118 h 146"/>
              <a:gd name="T14" fmla="*/ 8 w 104"/>
              <a:gd name="T15" fmla="*/ 145 h 146"/>
              <a:gd name="T16" fmla="*/ 6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6" y="145"/>
                </a:moveTo>
                <a:cubicBezTo>
                  <a:pt x="0" y="119"/>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8" name="Freeform 11"/>
          <p:cNvSpPr>
            <a:spLocks/>
          </p:cNvSpPr>
          <p:nvPr/>
        </p:nvSpPr>
        <p:spPr bwMode="auto">
          <a:xfrm>
            <a:off x="6046893" y="3764002"/>
            <a:ext cx="850381" cy="1185223"/>
          </a:xfrm>
          <a:custGeom>
            <a:avLst/>
            <a:gdLst>
              <a:gd name="T0" fmla="*/ 6 w 104"/>
              <a:gd name="T1" fmla="*/ 145 h 146"/>
              <a:gd name="T2" fmla="*/ 22 w 104"/>
              <a:gd name="T3" fmla="*/ 54 h 146"/>
              <a:gd name="T4" fmla="*/ 59 w 104"/>
              <a:gd name="T5" fmla="*/ 28 h 146"/>
              <a:gd name="T6" fmla="*/ 92 w 104"/>
              <a:gd name="T7" fmla="*/ 4 h 146"/>
              <a:gd name="T8" fmla="*/ 95 w 104"/>
              <a:gd name="T9" fmla="*/ 4 h 146"/>
              <a:gd name="T10" fmla="*/ 95 w 104"/>
              <a:gd name="T11" fmla="*/ 76 h 146"/>
              <a:gd name="T12" fmla="*/ 55 w 104"/>
              <a:gd name="T13" fmla="*/ 118 h 146"/>
              <a:gd name="T14" fmla="*/ 8 w 104"/>
              <a:gd name="T15" fmla="*/ 145 h 146"/>
              <a:gd name="T16" fmla="*/ 6 w 104"/>
              <a:gd name="T17"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46">
                <a:moveTo>
                  <a:pt x="6" y="145"/>
                </a:moveTo>
                <a:cubicBezTo>
                  <a:pt x="0" y="118"/>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9" name="Freeform 139"/>
          <p:cNvSpPr>
            <a:spLocks noEditPoints="1"/>
          </p:cNvSpPr>
          <p:nvPr/>
        </p:nvSpPr>
        <p:spPr bwMode="auto">
          <a:xfrm>
            <a:off x="5848867" y="1754373"/>
            <a:ext cx="328356" cy="531027"/>
          </a:xfrm>
          <a:custGeom>
            <a:avLst/>
            <a:gdLst>
              <a:gd name="T0" fmla="*/ 40 w 40"/>
              <a:gd name="T1" fmla="*/ 20 h 64"/>
              <a:gd name="T2" fmla="*/ 20 w 40"/>
              <a:gd name="T3" fmla="*/ 0 h 64"/>
              <a:gd name="T4" fmla="*/ 0 w 40"/>
              <a:gd name="T5" fmla="*/ 20 h 64"/>
              <a:gd name="T6" fmla="*/ 16 w 40"/>
              <a:gd name="T7" fmla="*/ 40 h 64"/>
              <a:gd name="T8" fmla="*/ 16 w 40"/>
              <a:gd name="T9" fmla="*/ 48 h 64"/>
              <a:gd name="T10" fmla="*/ 8 w 40"/>
              <a:gd name="T11" fmla="*/ 48 h 64"/>
              <a:gd name="T12" fmla="*/ 8 w 40"/>
              <a:gd name="T13" fmla="*/ 56 h 64"/>
              <a:gd name="T14" fmla="*/ 16 w 40"/>
              <a:gd name="T15" fmla="*/ 56 h 64"/>
              <a:gd name="T16" fmla="*/ 16 w 40"/>
              <a:gd name="T17" fmla="*/ 64 h 64"/>
              <a:gd name="T18" fmla="*/ 24 w 40"/>
              <a:gd name="T19" fmla="*/ 64 h 64"/>
              <a:gd name="T20" fmla="*/ 24 w 40"/>
              <a:gd name="T21" fmla="*/ 56 h 64"/>
              <a:gd name="T22" fmla="*/ 32 w 40"/>
              <a:gd name="T23" fmla="*/ 56 h 64"/>
              <a:gd name="T24" fmla="*/ 32 w 40"/>
              <a:gd name="T25" fmla="*/ 48 h 64"/>
              <a:gd name="T26" fmla="*/ 24 w 40"/>
              <a:gd name="T27" fmla="*/ 48 h 64"/>
              <a:gd name="T28" fmla="*/ 24 w 40"/>
              <a:gd name="T29" fmla="*/ 40 h 64"/>
              <a:gd name="T30" fmla="*/ 40 w 40"/>
              <a:gd name="T31" fmla="*/ 20 h 64"/>
              <a:gd name="T32" fmla="*/ 20 w 40"/>
              <a:gd name="T33" fmla="*/ 32 h 64"/>
              <a:gd name="T34" fmla="*/ 8 w 40"/>
              <a:gd name="T35" fmla="*/ 20 h 64"/>
              <a:gd name="T36" fmla="*/ 20 w 40"/>
              <a:gd name="T37" fmla="*/ 8 h 64"/>
              <a:gd name="T38" fmla="*/ 32 w 40"/>
              <a:gd name="T39" fmla="*/ 20 h 64"/>
              <a:gd name="T40" fmla="*/ 20 w 40"/>
              <a:gd name="T41"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64">
                <a:moveTo>
                  <a:pt x="40" y="20"/>
                </a:moveTo>
                <a:cubicBezTo>
                  <a:pt x="40" y="9"/>
                  <a:pt x="31" y="0"/>
                  <a:pt x="20" y="0"/>
                </a:cubicBezTo>
                <a:cubicBezTo>
                  <a:pt x="9" y="0"/>
                  <a:pt x="0" y="9"/>
                  <a:pt x="0" y="20"/>
                </a:cubicBezTo>
                <a:cubicBezTo>
                  <a:pt x="0" y="30"/>
                  <a:pt x="7" y="38"/>
                  <a:pt x="16" y="40"/>
                </a:cubicBezTo>
                <a:cubicBezTo>
                  <a:pt x="16" y="48"/>
                  <a:pt x="16" y="48"/>
                  <a:pt x="16" y="48"/>
                </a:cubicBezTo>
                <a:cubicBezTo>
                  <a:pt x="8" y="48"/>
                  <a:pt x="8" y="48"/>
                  <a:pt x="8" y="48"/>
                </a:cubicBezTo>
                <a:cubicBezTo>
                  <a:pt x="8" y="56"/>
                  <a:pt x="8" y="56"/>
                  <a:pt x="8" y="56"/>
                </a:cubicBezTo>
                <a:cubicBezTo>
                  <a:pt x="16" y="56"/>
                  <a:pt x="16" y="56"/>
                  <a:pt x="16" y="56"/>
                </a:cubicBezTo>
                <a:cubicBezTo>
                  <a:pt x="16" y="64"/>
                  <a:pt x="16" y="64"/>
                  <a:pt x="16" y="64"/>
                </a:cubicBezTo>
                <a:cubicBezTo>
                  <a:pt x="24" y="64"/>
                  <a:pt x="24" y="64"/>
                  <a:pt x="24" y="64"/>
                </a:cubicBezTo>
                <a:cubicBezTo>
                  <a:pt x="24" y="56"/>
                  <a:pt x="24" y="56"/>
                  <a:pt x="24" y="56"/>
                </a:cubicBezTo>
                <a:cubicBezTo>
                  <a:pt x="32" y="56"/>
                  <a:pt x="32" y="56"/>
                  <a:pt x="32" y="56"/>
                </a:cubicBezTo>
                <a:cubicBezTo>
                  <a:pt x="32" y="48"/>
                  <a:pt x="32" y="48"/>
                  <a:pt x="32" y="48"/>
                </a:cubicBezTo>
                <a:cubicBezTo>
                  <a:pt x="24" y="48"/>
                  <a:pt x="24" y="48"/>
                  <a:pt x="24" y="48"/>
                </a:cubicBezTo>
                <a:cubicBezTo>
                  <a:pt x="24" y="40"/>
                  <a:pt x="24" y="40"/>
                  <a:pt x="24" y="40"/>
                </a:cubicBezTo>
                <a:cubicBezTo>
                  <a:pt x="33" y="38"/>
                  <a:pt x="40" y="30"/>
                  <a:pt x="40" y="20"/>
                </a:cubicBezTo>
                <a:close/>
                <a:moveTo>
                  <a:pt x="20" y="32"/>
                </a:moveTo>
                <a:cubicBezTo>
                  <a:pt x="13" y="32"/>
                  <a:pt x="8" y="27"/>
                  <a:pt x="8" y="20"/>
                </a:cubicBezTo>
                <a:cubicBezTo>
                  <a:pt x="8" y="13"/>
                  <a:pt x="13" y="8"/>
                  <a:pt x="20" y="8"/>
                </a:cubicBezTo>
                <a:cubicBezTo>
                  <a:pt x="27" y="8"/>
                  <a:pt x="32" y="13"/>
                  <a:pt x="32" y="20"/>
                </a:cubicBezTo>
                <a:cubicBezTo>
                  <a:pt x="32" y="27"/>
                  <a:pt x="27" y="32"/>
                  <a:pt x="20" y="32"/>
                </a:cubicBez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0" name="Freeform 170"/>
          <p:cNvSpPr>
            <a:spLocks/>
          </p:cNvSpPr>
          <p:nvPr/>
        </p:nvSpPr>
        <p:spPr bwMode="auto">
          <a:xfrm>
            <a:off x="6300693" y="4169763"/>
            <a:ext cx="400551" cy="400603"/>
          </a:xfrm>
          <a:custGeom>
            <a:avLst/>
            <a:gdLst>
              <a:gd name="T0" fmla="*/ 56 w 64"/>
              <a:gd name="T1" fmla="*/ 17 h 64"/>
              <a:gd name="T2" fmla="*/ 56 w 64"/>
              <a:gd name="T3" fmla="*/ 16 h 64"/>
              <a:gd name="T4" fmla="*/ 45 w 64"/>
              <a:gd name="T5" fmla="*/ 4 h 64"/>
              <a:gd name="T6" fmla="*/ 36 w 64"/>
              <a:gd name="T7" fmla="*/ 0 h 64"/>
              <a:gd name="T8" fmla="*/ 26 w 64"/>
              <a:gd name="T9" fmla="*/ 6 h 64"/>
              <a:gd name="T10" fmla="*/ 20 w 64"/>
              <a:gd name="T11" fmla="*/ 4 h 64"/>
              <a:gd name="T12" fmla="*/ 8 w 64"/>
              <a:gd name="T13" fmla="*/ 16 h 64"/>
              <a:gd name="T14" fmla="*/ 8 w 64"/>
              <a:gd name="T15" fmla="*/ 17 h 64"/>
              <a:gd name="T16" fmla="*/ 0 w 64"/>
              <a:gd name="T17" fmla="*/ 28 h 64"/>
              <a:gd name="T18" fmla="*/ 12 w 64"/>
              <a:gd name="T19" fmla="*/ 40 h 64"/>
              <a:gd name="T20" fmla="*/ 18 w 64"/>
              <a:gd name="T21" fmla="*/ 38 h 64"/>
              <a:gd name="T22" fmla="*/ 24 w 64"/>
              <a:gd name="T23" fmla="*/ 40 h 64"/>
              <a:gd name="T24" fmla="*/ 28 w 64"/>
              <a:gd name="T25" fmla="*/ 39 h 64"/>
              <a:gd name="T26" fmla="*/ 28 w 64"/>
              <a:gd name="T27" fmla="*/ 60 h 64"/>
              <a:gd name="T28" fmla="*/ 24 w 64"/>
              <a:gd name="T29" fmla="*/ 60 h 64"/>
              <a:gd name="T30" fmla="*/ 24 w 64"/>
              <a:gd name="T31" fmla="*/ 64 h 64"/>
              <a:gd name="T32" fmla="*/ 40 w 64"/>
              <a:gd name="T33" fmla="*/ 64 h 64"/>
              <a:gd name="T34" fmla="*/ 40 w 64"/>
              <a:gd name="T35" fmla="*/ 60 h 64"/>
              <a:gd name="T36" fmla="*/ 36 w 64"/>
              <a:gd name="T37" fmla="*/ 60 h 64"/>
              <a:gd name="T38" fmla="*/ 36 w 64"/>
              <a:gd name="T39" fmla="*/ 40 h 64"/>
              <a:gd name="T40" fmla="*/ 38 w 64"/>
              <a:gd name="T41" fmla="*/ 40 h 64"/>
              <a:gd name="T42" fmla="*/ 40 w 64"/>
              <a:gd name="T43" fmla="*/ 40 h 64"/>
              <a:gd name="T44" fmla="*/ 46 w 64"/>
              <a:gd name="T45" fmla="*/ 38 h 64"/>
              <a:gd name="T46" fmla="*/ 52 w 64"/>
              <a:gd name="T47" fmla="*/ 40 h 64"/>
              <a:gd name="T48" fmla="*/ 64 w 64"/>
              <a:gd name="T49" fmla="*/ 28 h 64"/>
              <a:gd name="T50" fmla="*/ 56 w 64"/>
              <a:gd name="T51" fmla="*/ 1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4" h="64">
                <a:moveTo>
                  <a:pt x="56" y="17"/>
                </a:moveTo>
                <a:cubicBezTo>
                  <a:pt x="56" y="16"/>
                  <a:pt x="56" y="16"/>
                  <a:pt x="56" y="16"/>
                </a:cubicBezTo>
                <a:cubicBezTo>
                  <a:pt x="56" y="10"/>
                  <a:pt x="51" y="5"/>
                  <a:pt x="45" y="4"/>
                </a:cubicBezTo>
                <a:cubicBezTo>
                  <a:pt x="43" y="2"/>
                  <a:pt x="40" y="0"/>
                  <a:pt x="36" y="0"/>
                </a:cubicBezTo>
                <a:cubicBezTo>
                  <a:pt x="32" y="0"/>
                  <a:pt x="28" y="2"/>
                  <a:pt x="26" y="6"/>
                </a:cubicBezTo>
                <a:cubicBezTo>
                  <a:pt x="24" y="5"/>
                  <a:pt x="22" y="4"/>
                  <a:pt x="20" y="4"/>
                </a:cubicBezTo>
                <a:cubicBezTo>
                  <a:pt x="13" y="4"/>
                  <a:pt x="8" y="9"/>
                  <a:pt x="8" y="16"/>
                </a:cubicBezTo>
                <a:cubicBezTo>
                  <a:pt x="8" y="16"/>
                  <a:pt x="8" y="16"/>
                  <a:pt x="8" y="17"/>
                </a:cubicBezTo>
                <a:cubicBezTo>
                  <a:pt x="3" y="18"/>
                  <a:pt x="0" y="23"/>
                  <a:pt x="0" y="28"/>
                </a:cubicBezTo>
                <a:cubicBezTo>
                  <a:pt x="0" y="35"/>
                  <a:pt x="5" y="40"/>
                  <a:pt x="12" y="40"/>
                </a:cubicBezTo>
                <a:cubicBezTo>
                  <a:pt x="14" y="40"/>
                  <a:pt x="16" y="39"/>
                  <a:pt x="18" y="38"/>
                </a:cubicBezTo>
                <a:cubicBezTo>
                  <a:pt x="20" y="39"/>
                  <a:pt x="22" y="40"/>
                  <a:pt x="24" y="40"/>
                </a:cubicBezTo>
                <a:cubicBezTo>
                  <a:pt x="25" y="40"/>
                  <a:pt x="27" y="40"/>
                  <a:pt x="28" y="39"/>
                </a:cubicBezTo>
                <a:cubicBezTo>
                  <a:pt x="28" y="60"/>
                  <a:pt x="28" y="60"/>
                  <a:pt x="28" y="60"/>
                </a:cubicBezTo>
                <a:cubicBezTo>
                  <a:pt x="24" y="60"/>
                  <a:pt x="24" y="60"/>
                  <a:pt x="24" y="60"/>
                </a:cubicBezTo>
                <a:cubicBezTo>
                  <a:pt x="24" y="64"/>
                  <a:pt x="24" y="64"/>
                  <a:pt x="24" y="64"/>
                </a:cubicBezTo>
                <a:cubicBezTo>
                  <a:pt x="40" y="64"/>
                  <a:pt x="40" y="64"/>
                  <a:pt x="40" y="64"/>
                </a:cubicBezTo>
                <a:cubicBezTo>
                  <a:pt x="40" y="60"/>
                  <a:pt x="40" y="60"/>
                  <a:pt x="40" y="60"/>
                </a:cubicBezTo>
                <a:cubicBezTo>
                  <a:pt x="36" y="60"/>
                  <a:pt x="36" y="60"/>
                  <a:pt x="36" y="60"/>
                </a:cubicBezTo>
                <a:cubicBezTo>
                  <a:pt x="36" y="40"/>
                  <a:pt x="36" y="40"/>
                  <a:pt x="36" y="40"/>
                </a:cubicBezTo>
                <a:cubicBezTo>
                  <a:pt x="37" y="40"/>
                  <a:pt x="37" y="40"/>
                  <a:pt x="38" y="40"/>
                </a:cubicBezTo>
                <a:cubicBezTo>
                  <a:pt x="39" y="40"/>
                  <a:pt x="39" y="40"/>
                  <a:pt x="40" y="40"/>
                </a:cubicBezTo>
                <a:cubicBezTo>
                  <a:pt x="42" y="40"/>
                  <a:pt x="44" y="39"/>
                  <a:pt x="46" y="38"/>
                </a:cubicBezTo>
                <a:cubicBezTo>
                  <a:pt x="48" y="39"/>
                  <a:pt x="50" y="40"/>
                  <a:pt x="52" y="40"/>
                </a:cubicBezTo>
                <a:cubicBezTo>
                  <a:pt x="59" y="40"/>
                  <a:pt x="64" y="35"/>
                  <a:pt x="64" y="28"/>
                </a:cubicBezTo>
                <a:cubicBezTo>
                  <a:pt x="64" y="23"/>
                  <a:pt x="61" y="18"/>
                  <a:pt x="56" y="1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1" name="Freeform 280"/>
          <p:cNvSpPr>
            <a:spLocks noEditPoints="1"/>
          </p:cNvSpPr>
          <p:nvPr/>
        </p:nvSpPr>
        <p:spPr bwMode="auto">
          <a:xfrm>
            <a:off x="6299004" y="3401541"/>
            <a:ext cx="346158" cy="282006"/>
          </a:xfrm>
          <a:custGeom>
            <a:avLst/>
            <a:gdLst>
              <a:gd name="T0" fmla="*/ 56 w 64"/>
              <a:gd name="T1" fmla="*/ 12 h 52"/>
              <a:gd name="T2" fmla="*/ 46 w 64"/>
              <a:gd name="T3" fmla="*/ 12 h 52"/>
              <a:gd name="T4" fmla="*/ 45 w 64"/>
              <a:gd name="T5" fmla="*/ 4 h 52"/>
              <a:gd name="T6" fmla="*/ 40 w 64"/>
              <a:gd name="T7" fmla="*/ 0 h 52"/>
              <a:gd name="T8" fmla="*/ 24 w 64"/>
              <a:gd name="T9" fmla="*/ 0 h 52"/>
              <a:gd name="T10" fmla="*/ 19 w 64"/>
              <a:gd name="T11" fmla="*/ 4 h 52"/>
              <a:gd name="T12" fmla="*/ 18 w 64"/>
              <a:gd name="T13" fmla="*/ 12 h 52"/>
              <a:gd name="T14" fmla="*/ 8 w 64"/>
              <a:gd name="T15" fmla="*/ 12 h 52"/>
              <a:gd name="T16" fmla="*/ 0 w 64"/>
              <a:gd name="T17" fmla="*/ 20 h 52"/>
              <a:gd name="T18" fmla="*/ 0 w 64"/>
              <a:gd name="T19" fmla="*/ 44 h 52"/>
              <a:gd name="T20" fmla="*/ 8 w 64"/>
              <a:gd name="T21" fmla="*/ 52 h 52"/>
              <a:gd name="T22" fmla="*/ 56 w 64"/>
              <a:gd name="T23" fmla="*/ 52 h 52"/>
              <a:gd name="T24" fmla="*/ 64 w 64"/>
              <a:gd name="T25" fmla="*/ 44 h 52"/>
              <a:gd name="T26" fmla="*/ 64 w 64"/>
              <a:gd name="T27" fmla="*/ 20 h 52"/>
              <a:gd name="T28" fmla="*/ 56 w 64"/>
              <a:gd name="T29" fmla="*/ 12 h 52"/>
              <a:gd name="T30" fmla="*/ 23 w 64"/>
              <a:gd name="T31" fmla="*/ 5 h 52"/>
              <a:gd name="T32" fmla="*/ 24 w 64"/>
              <a:gd name="T33" fmla="*/ 4 h 52"/>
              <a:gd name="T34" fmla="*/ 40 w 64"/>
              <a:gd name="T35" fmla="*/ 4 h 52"/>
              <a:gd name="T36" fmla="*/ 41 w 64"/>
              <a:gd name="T37" fmla="*/ 5 h 52"/>
              <a:gd name="T38" fmla="*/ 42 w 64"/>
              <a:gd name="T39" fmla="*/ 12 h 52"/>
              <a:gd name="T40" fmla="*/ 22 w 64"/>
              <a:gd name="T41" fmla="*/ 12 h 52"/>
              <a:gd name="T42" fmla="*/ 23 w 64"/>
              <a:gd name="T43" fmla="*/ 5 h 52"/>
              <a:gd name="T44" fmla="*/ 44 w 64"/>
              <a:gd name="T45" fmla="*/ 36 h 52"/>
              <a:gd name="T46" fmla="*/ 36 w 64"/>
              <a:gd name="T47" fmla="*/ 36 h 52"/>
              <a:gd name="T48" fmla="*/ 36 w 64"/>
              <a:gd name="T49" fmla="*/ 44 h 52"/>
              <a:gd name="T50" fmla="*/ 28 w 64"/>
              <a:gd name="T51" fmla="*/ 44 h 52"/>
              <a:gd name="T52" fmla="*/ 28 w 64"/>
              <a:gd name="T53" fmla="*/ 36 h 52"/>
              <a:gd name="T54" fmla="*/ 20 w 64"/>
              <a:gd name="T55" fmla="*/ 36 h 52"/>
              <a:gd name="T56" fmla="*/ 20 w 64"/>
              <a:gd name="T57" fmla="*/ 28 h 52"/>
              <a:gd name="T58" fmla="*/ 28 w 64"/>
              <a:gd name="T59" fmla="*/ 28 h 52"/>
              <a:gd name="T60" fmla="*/ 28 w 64"/>
              <a:gd name="T61" fmla="*/ 20 h 52"/>
              <a:gd name="T62" fmla="*/ 36 w 64"/>
              <a:gd name="T63" fmla="*/ 20 h 52"/>
              <a:gd name="T64" fmla="*/ 36 w 64"/>
              <a:gd name="T65" fmla="*/ 28 h 52"/>
              <a:gd name="T66" fmla="*/ 44 w 64"/>
              <a:gd name="T67" fmla="*/ 28 h 52"/>
              <a:gd name="T68" fmla="*/ 44 w 64"/>
              <a:gd name="T69"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52">
                <a:moveTo>
                  <a:pt x="56" y="12"/>
                </a:moveTo>
                <a:cubicBezTo>
                  <a:pt x="46" y="12"/>
                  <a:pt x="46" y="12"/>
                  <a:pt x="46" y="12"/>
                </a:cubicBezTo>
                <a:cubicBezTo>
                  <a:pt x="45" y="4"/>
                  <a:pt x="45" y="4"/>
                  <a:pt x="45" y="4"/>
                </a:cubicBezTo>
                <a:cubicBezTo>
                  <a:pt x="44" y="2"/>
                  <a:pt x="42" y="0"/>
                  <a:pt x="40" y="0"/>
                </a:cubicBezTo>
                <a:cubicBezTo>
                  <a:pt x="24" y="0"/>
                  <a:pt x="24" y="0"/>
                  <a:pt x="24" y="0"/>
                </a:cubicBezTo>
                <a:cubicBezTo>
                  <a:pt x="22" y="0"/>
                  <a:pt x="20" y="2"/>
                  <a:pt x="19" y="4"/>
                </a:cubicBezTo>
                <a:cubicBezTo>
                  <a:pt x="18" y="12"/>
                  <a:pt x="18" y="12"/>
                  <a:pt x="18" y="12"/>
                </a:cubicBezTo>
                <a:cubicBezTo>
                  <a:pt x="8" y="12"/>
                  <a:pt x="8" y="12"/>
                  <a:pt x="8" y="12"/>
                </a:cubicBezTo>
                <a:cubicBezTo>
                  <a:pt x="4" y="12"/>
                  <a:pt x="0" y="16"/>
                  <a:pt x="0" y="20"/>
                </a:cubicBezTo>
                <a:cubicBezTo>
                  <a:pt x="0" y="44"/>
                  <a:pt x="0" y="44"/>
                  <a:pt x="0" y="44"/>
                </a:cubicBezTo>
                <a:cubicBezTo>
                  <a:pt x="0" y="48"/>
                  <a:pt x="4" y="52"/>
                  <a:pt x="8" y="52"/>
                </a:cubicBezTo>
                <a:cubicBezTo>
                  <a:pt x="56" y="52"/>
                  <a:pt x="56" y="52"/>
                  <a:pt x="56" y="52"/>
                </a:cubicBezTo>
                <a:cubicBezTo>
                  <a:pt x="60" y="52"/>
                  <a:pt x="64" y="48"/>
                  <a:pt x="64" y="44"/>
                </a:cubicBezTo>
                <a:cubicBezTo>
                  <a:pt x="64" y="20"/>
                  <a:pt x="64" y="20"/>
                  <a:pt x="64" y="20"/>
                </a:cubicBezTo>
                <a:cubicBezTo>
                  <a:pt x="64" y="16"/>
                  <a:pt x="60" y="12"/>
                  <a:pt x="56" y="12"/>
                </a:cubicBezTo>
                <a:close/>
                <a:moveTo>
                  <a:pt x="23" y="5"/>
                </a:moveTo>
                <a:cubicBezTo>
                  <a:pt x="24" y="4"/>
                  <a:pt x="24" y="4"/>
                  <a:pt x="24" y="4"/>
                </a:cubicBezTo>
                <a:cubicBezTo>
                  <a:pt x="40" y="4"/>
                  <a:pt x="40" y="4"/>
                  <a:pt x="40" y="4"/>
                </a:cubicBezTo>
                <a:cubicBezTo>
                  <a:pt x="41" y="5"/>
                  <a:pt x="41" y="5"/>
                  <a:pt x="41" y="5"/>
                </a:cubicBezTo>
                <a:cubicBezTo>
                  <a:pt x="42" y="12"/>
                  <a:pt x="42" y="12"/>
                  <a:pt x="42" y="12"/>
                </a:cubicBezTo>
                <a:cubicBezTo>
                  <a:pt x="22" y="12"/>
                  <a:pt x="22" y="12"/>
                  <a:pt x="22" y="12"/>
                </a:cubicBezTo>
                <a:lnTo>
                  <a:pt x="23" y="5"/>
                </a:lnTo>
                <a:close/>
                <a:moveTo>
                  <a:pt x="44" y="36"/>
                </a:moveTo>
                <a:cubicBezTo>
                  <a:pt x="36" y="36"/>
                  <a:pt x="36" y="36"/>
                  <a:pt x="36" y="36"/>
                </a:cubicBezTo>
                <a:cubicBezTo>
                  <a:pt x="36" y="44"/>
                  <a:pt x="36" y="44"/>
                  <a:pt x="36" y="44"/>
                </a:cubicBezTo>
                <a:cubicBezTo>
                  <a:pt x="28" y="44"/>
                  <a:pt x="28" y="44"/>
                  <a:pt x="28" y="44"/>
                </a:cubicBezTo>
                <a:cubicBezTo>
                  <a:pt x="28" y="36"/>
                  <a:pt x="28" y="36"/>
                  <a:pt x="28" y="36"/>
                </a:cubicBezTo>
                <a:cubicBezTo>
                  <a:pt x="20" y="36"/>
                  <a:pt x="20" y="36"/>
                  <a:pt x="20" y="36"/>
                </a:cubicBezTo>
                <a:cubicBezTo>
                  <a:pt x="20" y="28"/>
                  <a:pt x="20" y="28"/>
                  <a:pt x="20" y="28"/>
                </a:cubicBezTo>
                <a:cubicBezTo>
                  <a:pt x="28" y="28"/>
                  <a:pt x="28" y="28"/>
                  <a:pt x="28" y="28"/>
                </a:cubicBezTo>
                <a:cubicBezTo>
                  <a:pt x="28" y="20"/>
                  <a:pt x="28" y="20"/>
                  <a:pt x="28" y="20"/>
                </a:cubicBezTo>
                <a:cubicBezTo>
                  <a:pt x="36" y="20"/>
                  <a:pt x="36" y="20"/>
                  <a:pt x="36" y="20"/>
                </a:cubicBezTo>
                <a:cubicBezTo>
                  <a:pt x="36" y="28"/>
                  <a:pt x="36" y="28"/>
                  <a:pt x="36" y="28"/>
                </a:cubicBezTo>
                <a:cubicBezTo>
                  <a:pt x="44" y="28"/>
                  <a:pt x="44" y="28"/>
                  <a:pt x="44" y="28"/>
                </a:cubicBezTo>
                <a:lnTo>
                  <a:pt x="44" y="36"/>
                </a:ln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2" name="Freeform 390"/>
          <p:cNvSpPr>
            <a:spLocks noEditPoints="1"/>
          </p:cNvSpPr>
          <p:nvPr/>
        </p:nvSpPr>
        <p:spPr bwMode="auto">
          <a:xfrm>
            <a:off x="5367872" y="4206075"/>
            <a:ext cx="409085" cy="333272"/>
          </a:xfrm>
          <a:custGeom>
            <a:avLst/>
            <a:gdLst>
              <a:gd name="T0" fmla="*/ 32 w 64"/>
              <a:gd name="T1" fmla="*/ 12 h 52"/>
              <a:gd name="T2" fmla="*/ 0 w 64"/>
              <a:gd name="T3" fmla="*/ 0 h 52"/>
              <a:gd name="T4" fmla="*/ 0 w 64"/>
              <a:gd name="T5" fmla="*/ 44 h 52"/>
              <a:gd name="T6" fmla="*/ 2 w 64"/>
              <a:gd name="T7" fmla="*/ 44 h 52"/>
              <a:gd name="T8" fmla="*/ 4 w 64"/>
              <a:gd name="T9" fmla="*/ 44 h 52"/>
              <a:gd name="T10" fmla="*/ 4 w 64"/>
              <a:gd name="T11" fmla="*/ 48 h 52"/>
              <a:gd name="T12" fmla="*/ 28 w 64"/>
              <a:gd name="T13" fmla="*/ 52 h 52"/>
              <a:gd name="T14" fmla="*/ 36 w 64"/>
              <a:gd name="T15" fmla="*/ 52 h 52"/>
              <a:gd name="T16" fmla="*/ 60 w 64"/>
              <a:gd name="T17" fmla="*/ 48 h 52"/>
              <a:gd name="T18" fmla="*/ 60 w 64"/>
              <a:gd name="T19" fmla="*/ 44 h 52"/>
              <a:gd name="T20" fmla="*/ 62 w 64"/>
              <a:gd name="T21" fmla="*/ 44 h 52"/>
              <a:gd name="T22" fmla="*/ 64 w 64"/>
              <a:gd name="T23" fmla="*/ 44 h 52"/>
              <a:gd name="T24" fmla="*/ 64 w 64"/>
              <a:gd name="T25" fmla="*/ 0 h 52"/>
              <a:gd name="T26" fmla="*/ 32 w 64"/>
              <a:gd name="T27" fmla="*/ 12 h 52"/>
              <a:gd name="T28" fmla="*/ 28 w 64"/>
              <a:gd name="T29" fmla="*/ 42 h 52"/>
              <a:gd name="T30" fmla="*/ 4 w 64"/>
              <a:gd name="T31" fmla="*/ 38 h 52"/>
              <a:gd name="T32" fmla="*/ 4 w 64"/>
              <a:gd name="T33" fmla="*/ 4 h 52"/>
              <a:gd name="T34" fmla="*/ 9 w 64"/>
              <a:gd name="T35" fmla="*/ 4 h 52"/>
              <a:gd name="T36" fmla="*/ 10 w 64"/>
              <a:gd name="T37" fmla="*/ 4 h 52"/>
              <a:gd name="T38" fmla="*/ 11 w 64"/>
              <a:gd name="T39" fmla="*/ 4 h 52"/>
              <a:gd name="T40" fmla="*/ 28 w 64"/>
              <a:gd name="T41" fmla="*/ 11 h 52"/>
              <a:gd name="T42" fmla="*/ 28 w 64"/>
              <a:gd name="T43" fmla="*/ 12 h 52"/>
              <a:gd name="T44" fmla="*/ 28 w 64"/>
              <a:gd name="T45" fmla="*/ 42 h 52"/>
              <a:gd name="T46" fmla="*/ 60 w 64"/>
              <a:gd name="T47" fmla="*/ 38 h 52"/>
              <a:gd name="T48" fmla="*/ 36 w 64"/>
              <a:gd name="T49" fmla="*/ 42 h 52"/>
              <a:gd name="T50" fmla="*/ 36 w 64"/>
              <a:gd name="T51" fmla="*/ 12 h 52"/>
              <a:gd name="T52" fmla="*/ 60 w 64"/>
              <a:gd name="T53" fmla="*/ 4 h 52"/>
              <a:gd name="T54" fmla="*/ 60 w 64"/>
              <a:gd name="T55" fmla="*/ 3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 h="52">
                <a:moveTo>
                  <a:pt x="32" y="12"/>
                </a:moveTo>
                <a:cubicBezTo>
                  <a:pt x="32" y="2"/>
                  <a:pt x="10" y="0"/>
                  <a:pt x="0" y="0"/>
                </a:cubicBezTo>
                <a:cubicBezTo>
                  <a:pt x="0" y="44"/>
                  <a:pt x="0" y="44"/>
                  <a:pt x="0" y="44"/>
                </a:cubicBezTo>
                <a:cubicBezTo>
                  <a:pt x="2" y="44"/>
                  <a:pt x="2" y="44"/>
                  <a:pt x="2" y="44"/>
                </a:cubicBezTo>
                <a:cubicBezTo>
                  <a:pt x="3" y="44"/>
                  <a:pt x="3" y="44"/>
                  <a:pt x="4" y="44"/>
                </a:cubicBezTo>
                <a:cubicBezTo>
                  <a:pt x="4" y="48"/>
                  <a:pt x="4" y="48"/>
                  <a:pt x="4" y="48"/>
                </a:cubicBezTo>
                <a:cubicBezTo>
                  <a:pt x="12" y="48"/>
                  <a:pt x="28" y="46"/>
                  <a:pt x="28" y="52"/>
                </a:cubicBezTo>
                <a:cubicBezTo>
                  <a:pt x="36" y="52"/>
                  <a:pt x="36" y="52"/>
                  <a:pt x="36" y="52"/>
                </a:cubicBezTo>
                <a:cubicBezTo>
                  <a:pt x="36" y="46"/>
                  <a:pt x="52" y="48"/>
                  <a:pt x="60" y="48"/>
                </a:cubicBezTo>
                <a:cubicBezTo>
                  <a:pt x="60" y="44"/>
                  <a:pt x="60" y="44"/>
                  <a:pt x="60" y="44"/>
                </a:cubicBezTo>
                <a:cubicBezTo>
                  <a:pt x="61" y="44"/>
                  <a:pt x="61" y="44"/>
                  <a:pt x="62" y="44"/>
                </a:cubicBezTo>
                <a:cubicBezTo>
                  <a:pt x="64" y="44"/>
                  <a:pt x="64" y="44"/>
                  <a:pt x="64" y="44"/>
                </a:cubicBezTo>
                <a:cubicBezTo>
                  <a:pt x="64" y="0"/>
                  <a:pt x="64" y="0"/>
                  <a:pt x="64" y="0"/>
                </a:cubicBezTo>
                <a:cubicBezTo>
                  <a:pt x="54" y="0"/>
                  <a:pt x="32" y="2"/>
                  <a:pt x="32" y="12"/>
                </a:cubicBezTo>
                <a:close/>
                <a:moveTo>
                  <a:pt x="28" y="42"/>
                </a:moveTo>
                <a:cubicBezTo>
                  <a:pt x="22" y="38"/>
                  <a:pt x="11" y="38"/>
                  <a:pt x="4" y="38"/>
                </a:cubicBezTo>
                <a:cubicBezTo>
                  <a:pt x="4" y="4"/>
                  <a:pt x="4" y="4"/>
                  <a:pt x="4" y="4"/>
                </a:cubicBezTo>
                <a:cubicBezTo>
                  <a:pt x="6" y="4"/>
                  <a:pt x="8" y="4"/>
                  <a:pt x="9" y="4"/>
                </a:cubicBezTo>
                <a:cubicBezTo>
                  <a:pt x="10" y="4"/>
                  <a:pt x="10" y="4"/>
                  <a:pt x="10" y="4"/>
                </a:cubicBezTo>
                <a:cubicBezTo>
                  <a:pt x="11" y="4"/>
                  <a:pt x="11" y="4"/>
                  <a:pt x="11" y="4"/>
                </a:cubicBezTo>
                <a:cubicBezTo>
                  <a:pt x="19" y="5"/>
                  <a:pt x="27" y="7"/>
                  <a:pt x="28" y="11"/>
                </a:cubicBezTo>
                <a:cubicBezTo>
                  <a:pt x="28" y="12"/>
                  <a:pt x="28" y="12"/>
                  <a:pt x="28" y="12"/>
                </a:cubicBezTo>
                <a:lnTo>
                  <a:pt x="28" y="42"/>
                </a:lnTo>
                <a:close/>
                <a:moveTo>
                  <a:pt x="60" y="38"/>
                </a:moveTo>
                <a:cubicBezTo>
                  <a:pt x="53" y="38"/>
                  <a:pt x="42" y="38"/>
                  <a:pt x="36" y="42"/>
                </a:cubicBezTo>
                <a:cubicBezTo>
                  <a:pt x="36" y="12"/>
                  <a:pt x="36" y="12"/>
                  <a:pt x="36" y="12"/>
                </a:cubicBezTo>
                <a:cubicBezTo>
                  <a:pt x="36" y="9"/>
                  <a:pt x="40" y="4"/>
                  <a:pt x="60" y="4"/>
                </a:cubicBezTo>
                <a:lnTo>
                  <a:pt x="60" y="3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grpSp>
        <p:nvGrpSpPr>
          <p:cNvPr id="13" name="Group 29"/>
          <p:cNvGrpSpPr/>
          <p:nvPr/>
        </p:nvGrpSpPr>
        <p:grpSpPr>
          <a:xfrm>
            <a:off x="5451249" y="2556359"/>
            <a:ext cx="322002" cy="365629"/>
            <a:chOff x="2641601" y="5472113"/>
            <a:chExt cx="211138" cy="239713"/>
          </a:xfrm>
          <a:solidFill>
            <a:schemeClr val="bg1"/>
          </a:solidFill>
        </p:grpSpPr>
        <p:sp>
          <p:nvSpPr>
            <p:cNvPr id="14" name="Freeform 245"/>
            <p:cNvSpPr>
              <a:spLocks noEditPoints="1"/>
            </p:cNvSpPr>
            <p:nvPr/>
          </p:nvSpPr>
          <p:spPr bwMode="auto">
            <a:xfrm>
              <a:off x="2641601" y="5516563"/>
              <a:ext cx="211138" cy="195263"/>
            </a:xfrm>
            <a:custGeom>
              <a:avLst/>
              <a:gdLst>
                <a:gd name="T0" fmla="*/ 28 w 56"/>
                <a:gd name="T1" fmla="*/ 8 h 52"/>
                <a:gd name="T2" fmla="*/ 0 w 56"/>
                <a:gd name="T3" fmla="*/ 24 h 52"/>
                <a:gd name="T4" fmla="*/ 20 w 56"/>
                <a:gd name="T5" fmla="*/ 52 h 52"/>
                <a:gd name="T6" fmla="*/ 28 w 56"/>
                <a:gd name="T7" fmla="*/ 48 h 52"/>
                <a:gd name="T8" fmla="*/ 36 w 56"/>
                <a:gd name="T9" fmla="*/ 52 h 52"/>
                <a:gd name="T10" fmla="*/ 56 w 56"/>
                <a:gd name="T11" fmla="*/ 24 h 52"/>
                <a:gd name="T12" fmla="*/ 28 w 56"/>
                <a:gd name="T13" fmla="*/ 8 h 52"/>
                <a:gd name="T14" fmla="*/ 12 w 56"/>
                <a:gd name="T15" fmla="*/ 40 h 52"/>
                <a:gd name="T16" fmla="*/ 12 w 56"/>
                <a:gd name="T17" fmla="*/ 12 h 52"/>
                <a:gd name="T18" fmla="*/ 20 w 56"/>
                <a:gd name="T19" fmla="*/ 12 h 52"/>
                <a:gd name="T20" fmla="*/ 12 w 56"/>
                <a:gd name="T21"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52">
                  <a:moveTo>
                    <a:pt x="28" y="8"/>
                  </a:moveTo>
                  <a:cubicBezTo>
                    <a:pt x="7" y="0"/>
                    <a:pt x="0" y="12"/>
                    <a:pt x="0" y="24"/>
                  </a:cubicBezTo>
                  <a:cubicBezTo>
                    <a:pt x="0" y="36"/>
                    <a:pt x="14" y="52"/>
                    <a:pt x="20" y="52"/>
                  </a:cubicBezTo>
                  <a:cubicBezTo>
                    <a:pt x="28" y="52"/>
                    <a:pt x="28" y="48"/>
                    <a:pt x="28" y="48"/>
                  </a:cubicBezTo>
                  <a:cubicBezTo>
                    <a:pt x="28" y="48"/>
                    <a:pt x="28" y="52"/>
                    <a:pt x="36" y="52"/>
                  </a:cubicBezTo>
                  <a:cubicBezTo>
                    <a:pt x="42" y="52"/>
                    <a:pt x="56" y="36"/>
                    <a:pt x="56" y="24"/>
                  </a:cubicBezTo>
                  <a:cubicBezTo>
                    <a:pt x="56" y="12"/>
                    <a:pt x="49" y="0"/>
                    <a:pt x="28" y="8"/>
                  </a:cubicBezTo>
                  <a:close/>
                  <a:moveTo>
                    <a:pt x="12" y="40"/>
                  </a:moveTo>
                  <a:cubicBezTo>
                    <a:pt x="0" y="24"/>
                    <a:pt x="12" y="12"/>
                    <a:pt x="12" y="12"/>
                  </a:cubicBezTo>
                  <a:cubicBezTo>
                    <a:pt x="20" y="12"/>
                    <a:pt x="20" y="12"/>
                    <a:pt x="20" y="12"/>
                  </a:cubicBezTo>
                  <a:cubicBezTo>
                    <a:pt x="20" y="12"/>
                    <a:pt x="12" y="20"/>
                    <a:pt x="12"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5" name="Freeform 246"/>
            <p:cNvSpPr>
              <a:spLocks/>
            </p:cNvSpPr>
            <p:nvPr/>
          </p:nvSpPr>
          <p:spPr bwMode="auto">
            <a:xfrm>
              <a:off x="2687638" y="5472113"/>
              <a:ext cx="60325" cy="60325"/>
            </a:xfrm>
            <a:custGeom>
              <a:avLst/>
              <a:gdLst>
                <a:gd name="T0" fmla="*/ 16 w 16"/>
                <a:gd name="T1" fmla="*/ 16 h 16"/>
                <a:gd name="T2" fmla="*/ 8 w 16"/>
                <a:gd name="T3" fmla="*/ 0 h 16"/>
                <a:gd name="T4" fmla="*/ 0 w 16"/>
                <a:gd name="T5" fmla="*/ 0 h 16"/>
                <a:gd name="T6" fmla="*/ 12 w 16"/>
                <a:gd name="T7" fmla="*/ 16 h 16"/>
                <a:gd name="T8" fmla="*/ 16 w 16"/>
                <a:gd name="T9" fmla="*/ 16 h 16"/>
              </a:gdLst>
              <a:ahLst/>
              <a:cxnLst>
                <a:cxn ang="0">
                  <a:pos x="T0" y="T1"/>
                </a:cxn>
                <a:cxn ang="0">
                  <a:pos x="T2" y="T3"/>
                </a:cxn>
                <a:cxn ang="0">
                  <a:pos x="T4" y="T5"/>
                </a:cxn>
                <a:cxn ang="0">
                  <a:pos x="T6" y="T7"/>
                </a:cxn>
                <a:cxn ang="0">
                  <a:pos x="T8" y="T9"/>
                </a:cxn>
              </a:cxnLst>
              <a:rect l="0" t="0" r="r" b="b"/>
              <a:pathLst>
                <a:path w="16" h="16">
                  <a:moveTo>
                    <a:pt x="16" y="16"/>
                  </a:moveTo>
                  <a:cubicBezTo>
                    <a:pt x="12" y="8"/>
                    <a:pt x="8" y="0"/>
                    <a:pt x="8" y="0"/>
                  </a:cubicBezTo>
                  <a:cubicBezTo>
                    <a:pt x="0" y="0"/>
                    <a:pt x="0" y="0"/>
                    <a:pt x="0" y="0"/>
                  </a:cubicBezTo>
                  <a:cubicBezTo>
                    <a:pt x="12" y="16"/>
                    <a:pt x="12" y="16"/>
                    <a:pt x="12" y="1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6" name="Freeform 247"/>
            <p:cNvSpPr>
              <a:spLocks/>
            </p:cNvSpPr>
            <p:nvPr/>
          </p:nvSpPr>
          <p:spPr bwMode="auto">
            <a:xfrm>
              <a:off x="2747963" y="5472113"/>
              <a:ext cx="74613" cy="60325"/>
            </a:xfrm>
            <a:custGeom>
              <a:avLst/>
              <a:gdLst>
                <a:gd name="T0" fmla="*/ 20 w 20"/>
                <a:gd name="T1" fmla="*/ 0 h 16"/>
                <a:gd name="T2" fmla="*/ 0 w 20"/>
                <a:gd name="T3" fmla="*/ 16 h 16"/>
                <a:gd name="T4" fmla="*/ 20 w 20"/>
                <a:gd name="T5" fmla="*/ 0 h 16"/>
              </a:gdLst>
              <a:ahLst/>
              <a:cxnLst>
                <a:cxn ang="0">
                  <a:pos x="T0" y="T1"/>
                </a:cxn>
                <a:cxn ang="0">
                  <a:pos x="T2" y="T3"/>
                </a:cxn>
                <a:cxn ang="0">
                  <a:pos x="T4" y="T5"/>
                </a:cxn>
              </a:cxnLst>
              <a:rect l="0" t="0" r="r" b="b"/>
              <a:pathLst>
                <a:path w="20" h="16">
                  <a:moveTo>
                    <a:pt x="20" y="0"/>
                  </a:moveTo>
                  <a:cubicBezTo>
                    <a:pt x="20" y="0"/>
                    <a:pt x="0" y="0"/>
                    <a:pt x="0" y="16"/>
                  </a:cubicBezTo>
                  <a:cubicBezTo>
                    <a:pt x="0" y="16"/>
                    <a:pt x="20" y="16"/>
                    <a:pt x="2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grpSp>
      <p:grpSp>
        <p:nvGrpSpPr>
          <p:cNvPr id="17" name="Group 33"/>
          <p:cNvGrpSpPr/>
          <p:nvPr/>
        </p:nvGrpSpPr>
        <p:grpSpPr>
          <a:xfrm>
            <a:off x="5424870" y="3337789"/>
            <a:ext cx="330700" cy="414844"/>
            <a:chOff x="9985375" y="3051175"/>
            <a:chExt cx="649288" cy="814388"/>
          </a:xfrm>
          <a:solidFill>
            <a:srgbClr val="8BCCD5"/>
          </a:solidFill>
        </p:grpSpPr>
        <p:sp>
          <p:nvSpPr>
            <p:cNvPr id="18" name="Freeform 16"/>
            <p:cNvSpPr>
              <a:spLocks/>
            </p:cNvSpPr>
            <p:nvPr/>
          </p:nvSpPr>
          <p:spPr bwMode="auto">
            <a:xfrm>
              <a:off x="10088563" y="3051175"/>
              <a:ext cx="442913" cy="198438"/>
            </a:xfrm>
            <a:custGeom>
              <a:avLst/>
              <a:gdLst>
                <a:gd name="T0" fmla="*/ 98 w 116"/>
                <a:gd name="T1" fmla="*/ 52 h 52"/>
                <a:gd name="T2" fmla="*/ 110 w 116"/>
                <a:gd name="T3" fmla="*/ 17 h 52"/>
                <a:gd name="T4" fmla="*/ 81 w 116"/>
                <a:gd name="T5" fmla="*/ 22 h 52"/>
                <a:gd name="T6" fmla="*/ 58 w 116"/>
                <a:gd name="T7" fmla="*/ 0 h 52"/>
                <a:gd name="T8" fmla="*/ 35 w 116"/>
                <a:gd name="T9" fmla="*/ 22 h 52"/>
                <a:gd name="T10" fmla="*/ 7 w 116"/>
                <a:gd name="T11" fmla="*/ 17 h 52"/>
                <a:gd name="T12" fmla="*/ 18 w 116"/>
                <a:gd name="T13" fmla="*/ 52 h 52"/>
                <a:gd name="T14" fmla="*/ 98 w 116"/>
                <a:gd name="T15" fmla="*/ 52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52">
                  <a:moveTo>
                    <a:pt x="98" y="52"/>
                  </a:moveTo>
                  <a:cubicBezTo>
                    <a:pt x="111" y="40"/>
                    <a:pt x="116" y="24"/>
                    <a:pt x="110" y="17"/>
                  </a:cubicBezTo>
                  <a:cubicBezTo>
                    <a:pt x="104" y="12"/>
                    <a:pt x="93" y="14"/>
                    <a:pt x="81" y="22"/>
                  </a:cubicBezTo>
                  <a:cubicBezTo>
                    <a:pt x="78" y="9"/>
                    <a:pt x="69" y="0"/>
                    <a:pt x="58" y="0"/>
                  </a:cubicBezTo>
                  <a:cubicBezTo>
                    <a:pt x="47" y="0"/>
                    <a:pt x="38" y="9"/>
                    <a:pt x="35" y="22"/>
                  </a:cubicBezTo>
                  <a:cubicBezTo>
                    <a:pt x="24" y="14"/>
                    <a:pt x="12" y="12"/>
                    <a:pt x="7" y="17"/>
                  </a:cubicBezTo>
                  <a:cubicBezTo>
                    <a:pt x="0" y="24"/>
                    <a:pt x="5" y="40"/>
                    <a:pt x="18" y="52"/>
                  </a:cubicBezTo>
                  <a:lnTo>
                    <a:pt x="98" y="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19" name="Freeform 17"/>
            <p:cNvSpPr>
              <a:spLocks noEditPoints="1"/>
            </p:cNvSpPr>
            <p:nvPr/>
          </p:nvSpPr>
          <p:spPr bwMode="auto">
            <a:xfrm>
              <a:off x="9985375" y="3298825"/>
              <a:ext cx="649288" cy="566738"/>
            </a:xfrm>
            <a:custGeom>
              <a:avLst/>
              <a:gdLst>
                <a:gd name="T0" fmla="*/ 165 w 170"/>
                <a:gd name="T1" fmla="*/ 95 h 149"/>
                <a:gd name="T2" fmla="*/ 165 w 170"/>
                <a:gd name="T3" fmla="*/ 95 h 149"/>
                <a:gd name="T4" fmla="*/ 170 w 170"/>
                <a:gd name="T5" fmla="*/ 66 h 149"/>
                <a:gd name="T6" fmla="*/ 132 w 170"/>
                <a:gd name="T7" fmla="*/ 0 h 149"/>
                <a:gd name="T8" fmla="*/ 38 w 170"/>
                <a:gd name="T9" fmla="*/ 0 h 149"/>
                <a:gd name="T10" fmla="*/ 0 w 170"/>
                <a:gd name="T11" fmla="*/ 66 h 149"/>
                <a:gd name="T12" fmla="*/ 9 w 170"/>
                <a:gd name="T13" fmla="*/ 101 h 149"/>
                <a:gd name="T14" fmla="*/ 12 w 170"/>
                <a:gd name="T15" fmla="*/ 114 h 149"/>
                <a:gd name="T16" fmla="*/ 10 w 170"/>
                <a:gd name="T17" fmla="*/ 136 h 149"/>
                <a:gd name="T18" fmla="*/ 43 w 170"/>
                <a:gd name="T19" fmla="*/ 142 h 149"/>
                <a:gd name="T20" fmla="*/ 43 w 170"/>
                <a:gd name="T21" fmla="*/ 142 h 149"/>
                <a:gd name="T22" fmla="*/ 61 w 170"/>
                <a:gd name="T23" fmla="*/ 142 h 149"/>
                <a:gd name="T24" fmla="*/ 61 w 170"/>
                <a:gd name="T25" fmla="*/ 142 h 149"/>
                <a:gd name="T26" fmla="*/ 85 w 170"/>
                <a:gd name="T27" fmla="*/ 146 h 149"/>
                <a:gd name="T28" fmla="*/ 110 w 170"/>
                <a:gd name="T29" fmla="*/ 142 h 149"/>
                <a:gd name="T30" fmla="*/ 110 w 170"/>
                <a:gd name="T31" fmla="*/ 142 h 149"/>
                <a:gd name="T32" fmla="*/ 127 w 170"/>
                <a:gd name="T33" fmla="*/ 142 h 149"/>
                <a:gd name="T34" fmla="*/ 160 w 170"/>
                <a:gd name="T35" fmla="*/ 136 h 149"/>
                <a:gd name="T36" fmla="*/ 158 w 170"/>
                <a:gd name="T37" fmla="*/ 115 h 149"/>
                <a:gd name="T38" fmla="*/ 158 w 170"/>
                <a:gd name="T39" fmla="*/ 115 h 149"/>
                <a:gd name="T40" fmla="*/ 162 w 170"/>
                <a:gd name="T41" fmla="*/ 101 h 149"/>
                <a:gd name="T42" fmla="*/ 165 w 170"/>
                <a:gd name="T43" fmla="*/ 95 h 149"/>
                <a:gd name="T44" fmla="*/ 91 w 170"/>
                <a:gd name="T45" fmla="*/ 113 h 149"/>
                <a:gd name="T46" fmla="*/ 79 w 170"/>
                <a:gd name="T47" fmla="*/ 113 h 149"/>
                <a:gd name="T48" fmla="*/ 79 w 170"/>
                <a:gd name="T49" fmla="*/ 102 h 149"/>
                <a:gd name="T50" fmla="*/ 58 w 170"/>
                <a:gd name="T51" fmla="*/ 96 h 149"/>
                <a:gd name="T52" fmla="*/ 62 w 170"/>
                <a:gd name="T53" fmla="*/ 83 h 149"/>
                <a:gd name="T54" fmla="*/ 81 w 170"/>
                <a:gd name="T55" fmla="*/ 88 h 149"/>
                <a:gd name="T56" fmla="*/ 92 w 170"/>
                <a:gd name="T57" fmla="*/ 83 h 149"/>
                <a:gd name="T58" fmla="*/ 80 w 170"/>
                <a:gd name="T59" fmla="*/ 75 h 149"/>
                <a:gd name="T60" fmla="*/ 59 w 170"/>
                <a:gd name="T61" fmla="*/ 55 h 149"/>
                <a:gd name="T62" fmla="*/ 80 w 170"/>
                <a:gd name="T63" fmla="*/ 37 h 149"/>
                <a:gd name="T64" fmla="*/ 80 w 170"/>
                <a:gd name="T65" fmla="*/ 25 h 149"/>
                <a:gd name="T66" fmla="*/ 92 w 170"/>
                <a:gd name="T67" fmla="*/ 25 h 149"/>
                <a:gd name="T68" fmla="*/ 92 w 170"/>
                <a:gd name="T69" fmla="*/ 37 h 149"/>
                <a:gd name="T70" fmla="*/ 109 w 170"/>
                <a:gd name="T71" fmla="*/ 41 h 149"/>
                <a:gd name="T72" fmla="*/ 105 w 170"/>
                <a:gd name="T73" fmla="*/ 54 h 149"/>
                <a:gd name="T74" fmla="*/ 89 w 170"/>
                <a:gd name="T75" fmla="*/ 50 h 149"/>
                <a:gd name="T76" fmla="*/ 80 w 170"/>
                <a:gd name="T77" fmla="*/ 54 h 149"/>
                <a:gd name="T78" fmla="*/ 92 w 170"/>
                <a:gd name="T79" fmla="*/ 62 h 149"/>
                <a:gd name="T80" fmla="*/ 112 w 170"/>
                <a:gd name="T81" fmla="*/ 82 h 149"/>
                <a:gd name="T82" fmla="*/ 91 w 170"/>
                <a:gd name="T83" fmla="*/ 101 h 149"/>
                <a:gd name="T84" fmla="*/ 91 w 170"/>
                <a:gd name="T85" fmla="*/ 11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49">
                  <a:moveTo>
                    <a:pt x="165" y="95"/>
                  </a:moveTo>
                  <a:cubicBezTo>
                    <a:pt x="165" y="95"/>
                    <a:pt x="165" y="95"/>
                    <a:pt x="165" y="95"/>
                  </a:cubicBezTo>
                  <a:cubicBezTo>
                    <a:pt x="168" y="86"/>
                    <a:pt x="170" y="76"/>
                    <a:pt x="170" y="66"/>
                  </a:cubicBezTo>
                  <a:cubicBezTo>
                    <a:pt x="170" y="39"/>
                    <a:pt x="155" y="14"/>
                    <a:pt x="132" y="0"/>
                  </a:cubicBezTo>
                  <a:cubicBezTo>
                    <a:pt x="38" y="0"/>
                    <a:pt x="38" y="0"/>
                    <a:pt x="38" y="0"/>
                  </a:cubicBezTo>
                  <a:cubicBezTo>
                    <a:pt x="15" y="14"/>
                    <a:pt x="0" y="39"/>
                    <a:pt x="0" y="66"/>
                  </a:cubicBezTo>
                  <a:cubicBezTo>
                    <a:pt x="0" y="79"/>
                    <a:pt x="3" y="91"/>
                    <a:pt x="9" y="101"/>
                  </a:cubicBezTo>
                  <a:cubicBezTo>
                    <a:pt x="11" y="106"/>
                    <a:pt x="13" y="112"/>
                    <a:pt x="12" y="114"/>
                  </a:cubicBezTo>
                  <a:cubicBezTo>
                    <a:pt x="8" y="121"/>
                    <a:pt x="7" y="129"/>
                    <a:pt x="10" y="136"/>
                  </a:cubicBezTo>
                  <a:cubicBezTo>
                    <a:pt x="16" y="146"/>
                    <a:pt x="30" y="148"/>
                    <a:pt x="43" y="142"/>
                  </a:cubicBezTo>
                  <a:cubicBezTo>
                    <a:pt x="43" y="142"/>
                    <a:pt x="43" y="142"/>
                    <a:pt x="43" y="142"/>
                  </a:cubicBezTo>
                  <a:cubicBezTo>
                    <a:pt x="43" y="142"/>
                    <a:pt x="50" y="139"/>
                    <a:pt x="61" y="142"/>
                  </a:cubicBezTo>
                  <a:cubicBezTo>
                    <a:pt x="61" y="142"/>
                    <a:pt x="61" y="142"/>
                    <a:pt x="61" y="142"/>
                  </a:cubicBezTo>
                  <a:cubicBezTo>
                    <a:pt x="69" y="144"/>
                    <a:pt x="77" y="146"/>
                    <a:pt x="85" y="146"/>
                  </a:cubicBezTo>
                  <a:cubicBezTo>
                    <a:pt x="94" y="146"/>
                    <a:pt x="102" y="144"/>
                    <a:pt x="110" y="142"/>
                  </a:cubicBezTo>
                  <a:cubicBezTo>
                    <a:pt x="110" y="142"/>
                    <a:pt x="110" y="142"/>
                    <a:pt x="110" y="142"/>
                  </a:cubicBezTo>
                  <a:cubicBezTo>
                    <a:pt x="119" y="140"/>
                    <a:pt x="125" y="141"/>
                    <a:pt x="127" y="142"/>
                  </a:cubicBezTo>
                  <a:cubicBezTo>
                    <a:pt x="140" y="149"/>
                    <a:pt x="154" y="146"/>
                    <a:pt x="160" y="136"/>
                  </a:cubicBezTo>
                  <a:cubicBezTo>
                    <a:pt x="163" y="130"/>
                    <a:pt x="163" y="122"/>
                    <a:pt x="158" y="115"/>
                  </a:cubicBezTo>
                  <a:cubicBezTo>
                    <a:pt x="158" y="115"/>
                    <a:pt x="158" y="115"/>
                    <a:pt x="158" y="115"/>
                  </a:cubicBezTo>
                  <a:cubicBezTo>
                    <a:pt x="157" y="113"/>
                    <a:pt x="160" y="106"/>
                    <a:pt x="162" y="101"/>
                  </a:cubicBezTo>
                  <a:cubicBezTo>
                    <a:pt x="163" y="99"/>
                    <a:pt x="165" y="95"/>
                    <a:pt x="165" y="95"/>
                  </a:cubicBezTo>
                  <a:close/>
                  <a:moveTo>
                    <a:pt x="91" y="113"/>
                  </a:moveTo>
                  <a:cubicBezTo>
                    <a:pt x="79" y="113"/>
                    <a:pt x="79" y="113"/>
                    <a:pt x="79" y="113"/>
                  </a:cubicBezTo>
                  <a:cubicBezTo>
                    <a:pt x="79" y="102"/>
                    <a:pt x="79" y="102"/>
                    <a:pt x="79" y="102"/>
                  </a:cubicBezTo>
                  <a:cubicBezTo>
                    <a:pt x="71" y="101"/>
                    <a:pt x="63" y="99"/>
                    <a:pt x="58" y="96"/>
                  </a:cubicBezTo>
                  <a:cubicBezTo>
                    <a:pt x="62" y="83"/>
                    <a:pt x="62" y="83"/>
                    <a:pt x="62" y="83"/>
                  </a:cubicBezTo>
                  <a:cubicBezTo>
                    <a:pt x="66" y="85"/>
                    <a:pt x="75" y="88"/>
                    <a:pt x="81" y="88"/>
                  </a:cubicBezTo>
                  <a:cubicBezTo>
                    <a:pt x="87" y="88"/>
                    <a:pt x="92" y="86"/>
                    <a:pt x="92" y="83"/>
                  </a:cubicBezTo>
                  <a:cubicBezTo>
                    <a:pt x="92" y="80"/>
                    <a:pt x="90" y="78"/>
                    <a:pt x="80" y="75"/>
                  </a:cubicBezTo>
                  <a:cubicBezTo>
                    <a:pt x="65" y="70"/>
                    <a:pt x="59" y="65"/>
                    <a:pt x="59" y="55"/>
                  </a:cubicBezTo>
                  <a:cubicBezTo>
                    <a:pt x="59" y="46"/>
                    <a:pt x="67" y="39"/>
                    <a:pt x="80" y="37"/>
                  </a:cubicBezTo>
                  <a:cubicBezTo>
                    <a:pt x="80" y="25"/>
                    <a:pt x="80" y="25"/>
                    <a:pt x="80" y="25"/>
                  </a:cubicBezTo>
                  <a:cubicBezTo>
                    <a:pt x="92" y="25"/>
                    <a:pt x="92" y="25"/>
                    <a:pt x="92" y="25"/>
                  </a:cubicBezTo>
                  <a:cubicBezTo>
                    <a:pt x="92" y="37"/>
                    <a:pt x="92" y="37"/>
                    <a:pt x="92" y="37"/>
                  </a:cubicBezTo>
                  <a:cubicBezTo>
                    <a:pt x="99" y="37"/>
                    <a:pt x="106" y="39"/>
                    <a:pt x="109" y="41"/>
                  </a:cubicBezTo>
                  <a:cubicBezTo>
                    <a:pt x="105" y="54"/>
                    <a:pt x="105" y="54"/>
                    <a:pt x="105" y="54"/>
                  </a:cubicBezTo>
                  <a:cubicBezTo>
                    <a:pt x="102" y="52"/>
                    <a:pt x="96" y="50"/>
                    <a:pt x="89" y="50"/>
                  </a:cubicBezTo>
                  <a:cubicBezTo>
                    <a:pt x="84" y="50"/>
                    <a:pt x="80" y="51"/>
                    <a:pt x="80" y="54"/>
                  </a:cubicBezTo>
                  <a:cubicBezTo>
                    <a:pt x="80" y="57"/>
                    <a:pt x="81" y="59"/>
                    <a:pt x="92" y="62"/>
                  </a:cubicBezTo>
                  <a:cubicBezTo>
                    <a:pt x="107" y="67"/>
                    <a:pt x="112" y="73"/>
                    <a:pt x="112" y="82"/>
                  </a:cubicBezTo>
                  <a:cubicBezTo>
                    <a:pt x="112" y="91"/>
                    <a:pt x="105" y="99"/>
                    <a:pt x="91" y="101"/>
                  </a:cubicBezTo>
                  <a:lnTo>
                    <a:pt x="91"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grpSp>
      <p:grpSp>
        <p:nvGrpSpPr>
          <p:cNvPr id="20" name="Group 36"/>
          <p:cNvGrpSpPr/>
          <p:nvPr/>
        </p:nvGrpSpPr>
        <p:grpSpPr>
          <a:xfrm flipH="1">
            <a:off x="6296529" y="2511954"/>
            <a:ext cx="404714" cy="402138"/>
            <a:chOff x="5016501" y="4030663"/>
            <a:chExt cx="244475" cy="242887"/>
          </a:xfrm>
          <a:solidFill>
            <a:schemeClr val="bg1"/>
          </a:solidFill>
        </p:grpSpPr>
        <p:sp>
          <p:nvSpPr>
            <p:cNvPr id="21" name="Freeform 434"/>
            <p:cNvSpPr>
              <a:spLocks/>
            </p:cNvSpPr>
            <p:nvPr/>
          </p:nvSpPr>
          <p:spPr bwMode="auto">
            <a:xfrm>
              <a:off x="5016501" y="4030663"/>
              <a:ext cx="203200" cy="201613"/>
            </a:xfrm>
            <a:custGeom>
              <a:avLst/>
              <a:gdLst>
                <a:gd name="T0" fmla="*/ 37 w 54"/>
                <a:gd name="T1" fmla="*/ 23 h 54"/>
                <a:gd name="T2" fmla="*/ 31 w 54"/>
                <a:gd name="T3" fmla="*/ 23 h 54"/>
                <a:gd name="T4" fmla="*/ 28 w 54"/>
                <a:gd name="T5" fmla="*/ 8 h 54"/>
                <a:gd name="T6" fmla="*/ 20 w 54"/>
                <a:gd name="T7" fmla="*/ 0 h 54"/>
                <a:gd name="T8" fmla="*/ 17 w 54"/>
                <a:gd name="T9" fmla="*/ 14 h 54"/>
                <a:gd name="T10" fmla="*/ 26 w 54"/>
                <a:gd name="T11" fmla="*/ 23 h 54"/>
                <a:gd name="T12" fmla="*/ 23 w 54"/>
                <a:gd name="T13" fmla="*/ 25 h 54"/>
                <a:gd name="T14" fmla="*/ 14 w 54"/>
                <a:gd name="T15" fmla="*/ 17 h 54"/>
                <a:gd name="T16" fmla="*/ 0 w 54"/>
                <a:gd name="T17" fmla="*/ 20 h 54"/>
                <a:gd name="T18" fmla="*/ 9 w 54"/>
                <a:gd name="T19" fmla="*/ 28 h 54"/>
                <a:gd name="T20" fmla="*/ 23 w 54"/>
                <a:gd name="T21" fmla="*/ 31 h 54"/>
                <a:gd name="T22" fmla="*/ 23 w 54"/>
                <a:gd name="T23" fmla="*/ 37 h 54"/>
                <a:gd name="T24" fmla="*/ 40 w 54"/>
                <a:gd name="T25" fmla="*/ 54 h 54"/>
                <a:gd name="T26" fmla="*/ 54 w 54"/>
                <a:gd name="T27" fmla="*/ 40 h 54"/>
                <a:gd name="T28" fmla="*/ 37 w 54"/>
                <a:gd name="T29" fmla="*/ 2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54">
                  <a:moveTo>
                    <a:pt x="37" y="23"/>
                  </a:moveTo>
                  <a:cubicBezTo>
                    <a:pt x="35" y="21"/>
                    <a:pt x="33" y="21"/>
                    <a:pt x="31" y="23"/>
                  </a:cubicBezTo>
                  <a:cubicBezTo>
                    <a:pt x="31" y="23"/>
                    <a:pt x="37" y="17"/>
                    <a:pt x="28" y="8"/>
                  </a:cubicBezTo>
                  <a:cubicBezTo>
                    <a:pt x="26" y="6"/>
                    <a:pt x="20" y="0"/>
                    <a:pt x="20" y="0"/>
                  </a:cubicBezTo>
                  <a:cubicBezTo>
                    <a:pt x="17" y="14"/>
                    <a:pt x="17" y="14"/>
                    <a:pt x="17" y="14"/>
                  </a:cubicBezTo>
                  <a:cubicBezTo>
                    <a:pt x="26" y="23"/>
                    <a:pt x="26" y="23"/>
                    <a:pt x="26" y="23"/>
                  </a:cubicBezTo>
                  <a:cubicBezTo>
                    <a:pt x="23" y="25"/>
                    <a:pt x="23" y="25"/>
                    <a:pt x="23" y="25"/>
                  </a:cubicBezTo>
                  <a:cubicBezTo>
                    <a:pt x="14" y="17"/>
                    <a:pt x="14" y="17"/>
                    <a:pt x="14" y="17"/>
                  </a:cubicBezTo>
                  <a:cubicBezTo>
                    <a:pt x="0" y="20"/>
                    <a:pt x="0" y="20"/>
                    <a:pt x="0" y="20"/>
                  </a:cubicBezTo>
                  <a:cubicBezTo>
                    <a:pt x="0" y="20"/>
                    <a:pt x="6" y="25"/>
                    <a:pt x="9" y="28"/>
                  </a:cubicBezTo>
                  <a:cubicBezTo>
                    <a:pt x="17" y="37"/>
                    <a:pt x="23" y="31"/>
                    <a:pt x="23" y="31"/>
                  </a:cubicBezTo>
                  <a:cubicBezTo>
                    <a:pt x="21" y="33"/>
                    <a:pt x="21" y="35"/>
                    <a:pt x="23" y="37"/>
                  </a:cubicBezTo>
                  <a:cubicBezTo>
                    <a:pt x="40" y="54"/>
                    <a:pt x="40" y="54"/>
                    <a:pt x="40" y="54"/>
                  </a:cubicBezTo>
                  <a:cubicBezTo>
                    <a:pt x="54" y="40"/>
                    <a:pt x="54" y="40"/>
                    <a:pt x="54" y="40"/>
                  </a:cubicBezTo>
                  <a:lnTo>
                    <a:pt x="3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22" name="Freeform 435"/>
            <p:cNvSpPr>
              <a:spLocks/>
            </p:cNvSpPr>
            <p:nvPr/>
          </p:nvSpPr>
          <p:spPr bwMode="auto">
            <a:xfrm>
              <a:off x="5178426" y="4187825"/>
              <a:ext cx="82550" cy="85725"/>
            </a:xfrm>
            <a:custGeom>
              <a:avLst/>
              <a:gdLst>
                <a:gd name="T0" fmla="*/ 17 w 22"/>
                <a:gd name="T1" fmla="*/ 3 h 23"/>
                <a:gd name="T2" fmla="*/ 14 w 22"/>
                <a:gd name="T3" fmla="*/ 0 h 23"/>
                <a:gd name="T4" fmla="*/ 0 w 22"/>
                <a:gd name="T5" fmla="*/ 15 h 23"/>
                <a:gd name="T6" fmla="*/ 2 w 22"/>
                <a:gd name="T7" fmla="*/ 17 h 23"/>
                <a:gd name="T8" fmla="*/ 21 w 22"/>
                <a:gd name="T9" fmla="*/ 22 h 23"/>
                <a:gd name="T10" fmla="*/ 17 w 22"/>
                <a:gd name="T11" fmla="*/ 3 h 23"/>
              </a:gdLst>
              <a:ahLst/>
              <a:cxnLst>
                <a:cxn ang="0">
                  <a:pos x="T0" y="T1"/>
                </a:cxn>
                <a:cxn ang="0">
                  <a:pos x="T2" y="T3"/>
                </a:cxn>
                <a:cxn ang="0">
                  <a:pos x="T4" y="T5"/>
                </a:cxn>
                <a:cxn ang="0">
                  <a:pos x="T6" y="T7"/>
                </a:cxn>
                <a:cxn ang="0">
                  <a:pos x="T8" y="T9"/>
                </a:cxn>
                <a:cxn ang="0">
                  <a:pos x="T10" y="T11"/>
                </a:cxn>
              </a:cxnLst>
              <a:rect l="0" t="0" r="r" b="b"/>
              <a:pathLst>
                <a:path w="22" h="23">
                  <a:moveTo>
                    <a:pt x="17" y="3"/>
                  </a:moveTo>
                  <a:cubicBezTo>
                    <a:pt x="14" y="0"/>
                    <a:pt x="14" y="0"/>
                    <a:pt x="14" y="0"/>
                  </a:cubicBezTo>
                  <a:cubicBezTo>
                    <a:pt x="0" y="15"/>
                    <a:pt x="0" y="15"/>
                    <a:pt x="0" y="15"/>
                  </a:cubicBezTo>
                  <a:cubicBezTo>
                    <a:pt x="0" y="15"/>
                    <a:pt x="0" y="15"/>
                    <a:pt x="2" y="17"/>
                  </a:cubicBezTo>
                  <a:cubicBezTo>
                    <a:pt x="8" y="23"/>
                    <a:pt x="21" y="22"/>
                    <a:pt x="21" y="22"/>
                  </a:cubicBezTo>
                  <a:cubicBezTo>
                    <a:pt x="21" y="22"/>
                    <a:pt x="22" y="9"/>
                    <a:pt x="1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cs typeface="+mn-ea"/>
                <a:sym typeface="+mn-lt"/>
              </a:endParaRPr>
            </a:p>
          </p:txBody>
        </p:sp>
      </p:grpSp>
      <p:sp>
        <p:nvSpPr>
          <p:cNvPr id="23" name="Oval 39"/>
          <p:cNvSpPr>
            <a:spLocks noChangeArrowheads="1"/>
          </p:cNvSpPr>
          <p:nvPr/>
        </p:nvSpPr>
        <p:spPr bwMode="auto">
          <a:xfrm>
            <a:off x="1722266" y="1452449"/>
            <a:ext cx="179977" cy="180000"/>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24" name="Oval 40"/>
          <p:cNvSpPr>
            <a:spLocks noChangeArrowheads="1"/>
          </p:cNvSpPr>
          <p:nvPr/>
        </p:nvSpPr>
        <p:spPr bwMode="auto">
          <a:xfrm>
            <a:off x="1722266" y="2457648"/>
            <a:ext cx="179977" cy="180000"/>
          </a:xfrm>
          <a:prstGeom prst="ellipse">
            <a:avLst/>
          </a:pr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25" name="Oval 41"/>
          <p:cNvSpPr>
            <a:spLocks noChangeArrowheads="1"/>
          </p:cNvSpPr>
          <p:nvPr/>
        </p:nvSpPr>
        <p:spPr bwMode="auto">
          <a:xfrm>
            <a:off x="1722266" y="3542860"/>
            <a:ext cx="179977" cy="180000"/>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26" name="Oval 42"/>
          <p:cNvSpPr>
            <a:spLocks noChangeArrowheads="1"/>
          </p:cNvSpPr>
          <p:nvPr/>
        </p:nvSpPr>
        <p:spPr bwMode="auto">
          <a:xfrm>
            <a:off x="1722266" y="4656877"/>
            <a:ext cx="179977" cy="180000"/>
          </a:xfrm>
          <a:prstGeom prst="ellipse">
            <a:avLst/>
          </a:pr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27" name="TextBox 43"/>
          <p:cNvSpPr txBox="1"/>
          <p:nvPr/>
        </p:nvSpPr>
        <p:spPr>
          <a:xfrm>
            <a:off x="1950490" y="1309160"/>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28" name="TextBox 44"/>
          <p:cNvSpPr txBox="1"/>
          <p:nvPr/>
        </p:nvSpPr>
        <p:spPr>
          <a:xfrm>
            <a:off x="1950490" y="1564318"/>
            <a:ext cx="3417382"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29" name="TextBox 45"/>
          <p:cNvSpPr txBox="1"/>
          <p:nvPr/>
        </p:nvSpPr>
        <p:spPr>
          <a:xfrm>
            <a:off x="1950490" y="2319738"/>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30" name="TextBox 46"/>
          <p:cNvSpPr txBox="1"/>
          <p:nvPr/>
        </p:nvSpPr>
        <p:spPr>
          <a:xfrm>
            <a:off x="1950490" y="2574896"/>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31" name="TextBox 47"/>
          <p:cNvSpPr txBox="1"/>
          <p:nvPr/>
        </p:nvSpPr>
        <p:spPr>
          <a:xfrm>
            <a:off x="1950490" y="3420632"/>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32" name="TextBox 48"/>
          <p:cNvSpPr txBox="1"/>
          <p:nvPr/>
        </p:nvSpPr>
        <p:spPr>
          <a:xfrm>
            <a:off x="1950490" y="3675790"/>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33" name="TextBox 49"/>
          <p:cNvSpPr txBox="1"/>
          <p:nvPr/>
        </p:nvSpPr>
        <p:spPr>
          <a:xfrm>
            <a:off x="1950490" y="4524579"/>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34" name="TextBox 50"/>
          <p:cNvSpPr txBox="1"/>
          <p:nvPr/>
        </p:nvSpPr>
        <p:spPr>
          <a:xfrm>
            <a:off x="1950490" y="4779737"/>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35" name="Oval 51"/>
          <p:cNvSpPr>
            <a:spLocks noChangeArrowheads="1"/>
          </p:cNvSpPr>
          <p:nvPr/>
        </p:nvSpPr>
        <p:spPr bwMode="auto">
          <a:xfrm>
            <a:off x="7866653" y="1650497"/>
            <a:ext cx="179977" cy="180000"/>
          </a:xfrm>
          <a:prstGeom prst="ellipse">
            <a:avLst/>
          </a:pr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36" name="Oval 52"/>
          <p:cNvSpPr>
            <a:spLocks noChangeArrowheads="1"/>
          </p:cNvSpPr>
          <p:nvPr/>
        </p:nvSpPr>
        <p:spPr bwMode="auto">
          <a:xfrm>
            <a:off x="7866653" y="2655696"/>
            <a:ext cx="179977" cy="180000"/>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37" name="Oval 53"/>
          <p:cNvSpPr>
            <a:spLocks noChangeArrowheads="1"/>
          </p:cNvSpPr>
          <p:nvPr/>
        </p:nvSpPr>
        <p:spPr bwMode="auto">
          <a:xfrm>
            <a:off x="7866653" y="3740908"/>
            <a:ext cx="179977" cy="180000"/>
          </a:xfrm>
          <a:prstGeom prst="ellipse">
            <a:avLst/>
          </a:prstGeom>
          <a:solidFill>
            <a:srgbClr val="8BCCD5"/>
          </a:solidFill>
          <a:ln>
            <a:noFill/>
          </a:ln>
        </p:spPr>
        <p:txBody>
          <a:bodyPr vert="horz" wrap="square" lIns="91440" tIns="45720" rIns="91440" bIns="45720" numCol="1" anchor="t" anchorCtr="0" compatLnSpc="1">
            <a:prstTxWarp prst="textNoShape">
              <a:avLst/>
            </a:prstTxWarp>
          </a:bodyPr>
          <a:lstStyle/>
          <a:p>
            <a:endParaRPr lang="id-ID">
              <a:cs typeface="+mn-ea"/>
              <a:sym typeface="+mn-lt"/>
            </a:endParaRPr>
          </a:p>
        </p:txBody>
      </p:sp>
      <p:sp>
        <p:nvSpPr>
          <p:cNvPr id="38" name="TextBox 55"/>
          <p:cNvSpPr txBox="1"/>
          <p:nvPr/>
        </p:nvSpPr>
        <p:spPr>
          <a:xfrm>
            <a:off x="8094877" y="1507208"/>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39" name="TextBox 56"/>
          <p:cNvSpPr txBox="1"/>
          <p:nvPr/>
        </p:nvSpPr>
        <p:spPr>
          <a:xfrm>
            <a:off x="8094877" y="1762366"/>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40" name="TextBox 57"/>
          <p:cNvSpPr txBox="1"/>
          <p:nvPr/>
        </p:nvSpPr>
        <p:spPr>
          <a:xfrm>
            <a:off x="8094877" y="2517786"/>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41" name="TextBox 58"/>
          <p:cNvSpPr txBox="1"/>
          <p:nvPr/>
        </p:nvSpPr>
        <p:spPr>
          <a:xfrm>
            <a:off x="8094877" y="2772944"/>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
        <p:nvSpPr>
          <p:cNvPr id="42" name="TextBox 59"/>
          <p:cNvSpPr txBox="1"/>
          <p:nvPr/>
        </p:nvSpPr>
        <p:spPr>
          <a:xfrm>
            <a:off x="8094877" y="3618680"/>
            <a:ext cx="1005403" cy="338554"/>
          </a:xfrm>
          <a:prstGeom prst="rect">
            <a:avLst/>
          </a:prstGeom>
          <a:noFill/>
        </p:spPr>
        <p:txBody>
          <a:bodyPr wrap="none" rtlCol="0">
            <a:spAutoFit/>
          </a:bodyPr>
          <a:lstStyle/>
          <a:p>
            <a:r>
              <a:rPr lang="zh-CN" altLang="en-US" sz="1600" b="1" dirty="0">
                <a:solidFill>
                  <a:schemeClr val="bg1">
                    <a:lumMod val="65000"/>
                  </a:schemeClr>
                </a:solidFill>
                <a:cs typeface="+mn-ea"/>
                <a:sym typeface="+mn-lt"/>
              </a:rPr>
              <a:t>Add text</a:t>
            </a:r>
            <a:endParaRPr lang="id-ID" altLang="zh-CN" sz="1600" b="1" dirty="0">
              <a:solidFill>
                <a:schemeClr val="bg1">
                  <a:lumMod val="65000"/>
                </a:schemeClr>
              </a:solidFill>
              <a:cs typeface="+mn-ea"/>
              <a:sym typeface="+mn-lt"/>
            </a:endParaRPr>
          </a:p>
        </p:txBody>
      </p:sp>
      <p:sp>
        <p:nvSpPr>
          <p:cNvPr id="43" name="TextBox 60"/>
          <p:cNvSpPr txBox="1"/>
          <p:nvPr/>
        </p:nvSpPr>
        <p:spPr>
          <a:xfrm>
            <a:off x="8094877" y="3873838"/>
            <a:ext cx="3036671" cy="379078"/>
          </a:xfrm>
          <a:prstGeom prst="rect">
            <a:avLst/>
          </a:prstGeom>
          <a:noFill/>
        </p:spPr>
        <p:txBody>
          <a:bodyPr wrap="square" rtlCol="0">
            <a:spAutoFit/>
          </a:bodyPr>
          <a:lstStyle/>
          <a:p>
            <a:pPr>
              <a:lnSpc>
                <a:spcPct val="130000"/>
              </a:lnSpc>
            </a:pPr>
            <a:r>
              <a:rPr lang="en-US" altLang="zh-CN" sz="1600" kern="3000" spc="31" dirty="0">
                <a:solidFill>
                  <a:schemeClr val="bg1">
                    <a:lumMod val="65000"/>
                  </a:schemeClr>
                </a:solidFill>
                <a:cs typeface="+mn-ea"/>
                <a:sym typeface="+mn-lt"/>
              </a:rPr>
              <a:t>Please enter your question</a:t>
            </a:r>
          </a:p>
        </p:txBody>
      </p:sp>
    </p:spTree>
    <p:extLst>
      <p:ext uri="{BB962C8B-B14F-4D97-AF65-F5344CB8AC3E}">
        <p14:creationId xmlns:p14="http://schemas.microsoft.com/office/powerpoint/2010/main" val="216697810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000"/>
                            </p:stCondLst>
                            <p:childTnLst>
                              <p:par>
                                <p:cTn id="23" presetID="22" presetClass="entr" presetSubtype="4"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down)">
                                      <p:cBhvr>
                                        <p:cTn id="43" dur="500"/>
                                        <p:tgtEl>
                                          <p:spTgt spid="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down)">
                                      <p:cBhvr>
                                        <p:cTn id="46" dur="500"/>
                                        <p:tgtEl>
                                          <p:spTgt spid="6"/>
                                        </p:tgtEl>
                                      </p:cBhvr>
                                    </p:animEffect>
                                  </p:childTnLst>
                                </p:cTn>
                              </p:par>
                            </p:childTnLst>
                          </p:cTn>
                        </p:par>
                        <p:par>
                          <p:cTn id="47" fill="hold">
                            <p:stCondLst>
                              <p:cond delay="2500"/>
                            </p:stCondLst>
                            <p:childTnLst>
                              <p:par>
                                <p:cTn id="48" presetID="53" presetClass="entr" presetSubtype="16" fill="hold"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par>
                                <p:cTn id="53" presetID="53" presetClass="entr" presetSubtype="16"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3000"/>
                            </p:stCondLst>
                            <p:childTnLst>
                              <p:par>
                                <p:cTn id="59" presetID="2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wipe(down)">
                                      <p:cBhvr>
                                        <p:cTn id="61" dur="500"/>
                                        <p:tgtEl>
                                          <p:spTgt spid="2"/>
                                        </p:tgtEl>
                                      </p:cBhvr>
                                    </p:animEffect>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p:cTn id="65" dur="500" fill="hold"/>
                                        <p:tgtEl>
                                          <p:spTgt spid="9"/>
                                        </p:tgtEl>
                                        <p:attrNameLst>
                                          <p:attrName>ppt_w</p:attrName>
                                        </p:attrNameLst>
                                      </p:cBhvr>
                                      <p:tavLst>
                                        <p:tav tm="0">
                                          <p:val>
                                            <p:fltVal val="0"/>
                                          </p:val>
                                        </p:tav>
                                        <p:tav tm="100000">
                                          <p:val>
                                            <p:strVal val="#ppt_w"/>
                                          </p:val>
                                        </p:tav>
                                      </p:tavLst>
                                    </p:anim>
                                    <p:anim calcmode="lin" valueType="num">
                                      <p:cBhvr>
                                        <p:cTn id="66" dur="500" fill="hold"/>
                                        <p:tgtEl>
                                          <p:spTgt spid="9"/>
                                        </p:tgtEl>
                                        <p:attrNameLst>
                                          <p:attrName>ppt_h</p:attrName>
                                        </p:attrNameLst>
                                      </p:cBhvr>
                                      <p:tavLst>
                                        <p:tav tm="0">
                                          <p:val>
                                            <p:fltVal val="0"/>
                                          </p:val>
                                        </p:tav>
                                        <p:tav tm="100000">
                                          <p:val>
                                            <p:strVal val="#ppt_h"/>
                                          </p:val>
                                        </p:tav>
                                      </p:tavLst>
                                    </p:anim>
                                    <p:animEffect transition="in" filter="fade">
                                      <p:cBhvr>
                                        <p:cTn id="67" dur="500"/>
                                        <p:tgtEl>
                                          <p:spTgt spid="9"/>
                                        </p:tgtEl>
                                      </p:cBhvr>
                                    </p:animEffect>
                                  </p:childTnLst>
                                </p:cTn>
                              </p:par>
                            </p:childTnLst>
                          </p:cTn>
                        </p:par>
                        <p:par>
                          <p:cTn id="68" fill="hold">
                            <p:stCondLst>
                              <p:cond delay="4000"/>
                            </p:stCondLst>
                            <p:childTnLst>
                              <p:par>
                                <p:cTn id="69" presetID="53" presetClass="entr" presetSubtype="16"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p:cTn id="76" dur="500" fill="hold"/>
                                        <p:tgtEl>
                                          <p:spTgt spid="24"/>
                                        </p:tgtEl>
                                        <p:attrNameLst>
                                          <p:attrName>ppt_w</p:attrName>
                                        </p:attrNameLst>
                                      </p:cBhvr>
                                      <p:tavLst>
                                        <p:tav tm="0">
                                          <p:val>
                                            <p:fltVal val="0"/>
                                          </p:val>
                                        </p:tav>
                                        <p:tav tm="100000">
                                          <p:val>
                                            <p:strVal val="#ppt_w"/>
                                          </p:val>
                                        </p:tav>
                                      </p:tavLst>
                                    </p:anim>
                                    <p:anim calcmode="lin" valueType="num">
                                      <p:cBhvr>
                                        <p:cTn id="77" dur="500" fill="hold"/>
                                        <p:tgtEl>
                                          <p:spTgt spid="24"/>
                                        </p:tgtEl>
                                        <p:attrNameLst>
                                          <p:attrName>ppt_h</p:attrName>
                                        </p:attrNameLst>
                                      </p:cBhvr>
                                      <p:tavLst>
                                        <p:tav tm="0">
                                          <p:val>
                                            <p:fltVal val="0"/>
                                          </p:val>
                                        </p:tav>
                                        <p:tav tm="100000">
                                          <p:val>
                                            <p:strVal val="#ppt_h"/>
                                          </p:val>
                                        </p:tav>
                                      </p:tavLst>
                                    </p:anim>
                                    <p:animEffect transition="in" filter="fade">
                                      <p:cBhvr>
                                        <p:cTn id="78" dur="500"/>
                                        <p:tgtEl>
                                          <p:spTgt spid="2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6"/>
                                        </p:tgtEl>
                                        <p:attrNameLst>
                                          <p:attrName>style.visibility</p:attrName>
                                        </p:attrNameLst>
                                      </p:cBhvr>
                                      <p:to>
                                        <p:strVal val="visible"/>
                                      </p:to>
                                    </p:set>
                                    <p:anim calcmode="lin" valueType="num">
                                      <p:cBhvr>
                                        <p:cTn id="86" dur="500" fill="hold"/>
                                        <p:tgtEl>
                                          <p:spTgt spid="26"/>
                                        </p:tgtEl>
                                        <p:attrNameLst>
                                          <p:attrName>ppt_w</p:attrName>
                                        </p:attrNameLst>
                                      </p:cBhvr>
                                      <p:tavLst>
                                        <p:tav tm="0">
                                          <p:val>
                                            <p:fltVal val="0"/>
                                          </p:val>
                                        </p:tav>
                                        <p:tav tm="100000">
                                          <p:val>
                                            <p:strVal val="#ppt_w"/>
                                          </p:val>
                                        </p:tav>
                                      </p:tavLst>
                                    </p:anim>
                                    <p:anim calcmode="lin" valueType="num">
                                      <p:cBhvr>
                                        <p:cTn id="87" dur="500" fill="hold"/>
                                        <p:tgtEl>
                                          <p:spTgt spid="26"/>
                                        </p:tgtEl>
                                        <p:attrNameLst>
                                          <p:attrName>ppt_h</p:attrName>
                                        </p:attrNameLst>
                                      </p:cBhvr>
                                      <p:tavLst>
                                        <p:tav tm="0">
                                          <p:val>
                                            <p:fltVal val="0"/>
                                          </p:val>
                                        </p:tav>
                                        <p:tav tm="100000">
                                          <p:val>
                                            <p:strVal val="#ppt_h"/>
                                          </p:val>
                                        </p:tav>
                                      </p:tavLst>
                                    </p:anim>
                                    <p:animEffect transition="in" filter="fade">
                                      <p:cBhvr>
                                        <p:cTn id="88" dur="500"/>
                                        <p:tgtEl>
                                          <p:spTgt spid="26"/>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p:cTn id="91" dur="500" fill="hold"/>
                                        <p:tgtEl>
                                          <p:spTgt spid="35"/>
                                        </p:tgtEl>
                                        <p:attrNameLst>
                                          <p:attrName>ppt_w</p:attrName>
                                        </p:attrNameLst>
                                      </p:cBhvr>
                                      <p:tavLst>
                                        <p:tav tm="0">
                                          <p:val>
                                            <p:fltVal val="0"/>
                                          </p:val>
                                        </p:tav>
                                        <p:tav tm="100000">
                                          <p:val>
                                            <p:strVal val="#ppt_w"/>
                                          </p:val>
                                        </p:tav>
                                      </p:tavLst>
                                    </p:anim>
                                    <p:anim calcmode="lin" valueType="num">
                                      <p:cBhvr>
                                        <p:cTn id="92" dur="500" fill="hold"/>
                                        <p:tgtEl>
                                          <p:spTgt spid="35"/>
                                        </p:tgtEl>
                                        <p:attrNameLst>
                                          <p:attrName>ppt_h</p:attrName>
                                        </p:attrNameLst>
                                      </p:cBhvr>
                                      <p:tavLst>
                                        <p:tav tm="0">
                                          <p:val>
                                            <p:fltVal val="0"/>
                                          </p:val>
                                        </p:tav>
                                        <p:tav tm="100000">
                                          <p:val>
                                            <p:strVal val="#ppt_h"/>
                                          </p:val>
                                        </p:tav>
                                      </p:tavLst>
                                    </p:anim>
                                    <p:animEffect transition="in" filter="fade">
                                      <p:cBhvr>
                                        <p:cTn id="93" dur="500"/>
                                        <p:tgtEl>
                                          <p:spTgt spid="35"/>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p:cTn id="96" dur="500" fill="hold"/>
                                        <p:tgtEl>
                                          <p:spTgt spid="36"/>
                                        </p:tgtEl>
                                        <p:attrNameLst>
                                          <p:attrName>ppt_w</p:attrName>
                                        </p:attrNameLst>
                                      </p:cBhvr>
                                      <p:tavLst>
                                        <p:tav tm="0">
                                          <p:val>
                                            <p:fltVal val="0"/>
                                          </p:val>
                                        </p:tav>
                                        <p:tav tm="100000">
                                          <p:val>
                                            <p:strVal val="#ppt_w"/>
                                          </p:val>
                                        </p:tav>
                                      </p:tavLst>
                                    </p:anim>
                                    <p:anim calcmode="lin" valueType="num">
                                      <p:cBhvr>
                                        <p:cTn id="97" dur="500" fill="hold"/>
                                        <p:tgtEl>
                                          <p:spTgt spid="36"/>
                                        </p:tgtEl>
                                        <p:attrNameLst>
                                          <p:attrName>ppt_h</p:attrName>
                                        </p:attrNameLst>
                                      </p:cBhvr>
                                      <p:tavLst>
                                        <p:tav tm="0">
                                          <p:val>
                                            <p:fltVal val="0"/>
                                          </p:val>
                                        </p:tav>
                                        <p:tav tm="100000">
                                          <p:val>
                                            <p:strVal val="#ppt_h"/>
                                          </p:val>
                                        </p:tav>
                                      </p:tavLst>
                                    </p:anim>
                                    <p:animEffect transition="in" filter="fade">
                                      <p:cBhvr>
                                        <p:cTn id="98" dur="500"/>
                                        <p:tgtEl>
                                          <p:spTgt spid="36"/>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37"/>
                                        </p:tgtEl>
                                        <p:attrNameLst>
                                          <p:attrName>style.visibility</p:attrName>
                                        </p:attrNameLst>
                                      </p:cBhvr>
                                      <p:to>
                                        <p:strVal val="visible"/>
                                      </p:to>
                                    </p:set>
                                    <p:anim calcmode="lin" valueType="num">
                                      <p:cBhvr>
                                        <p:cTn id="101" dur="500" fill="hold"/>
                                        <p:tgtEl>
                                          <p:spTgt spid="37"/>
                                        </p:tgtEl>
                                        <p:attrNameLst>
                                          <p:attrName>ppt_w</p:attrName>
                                        </p:attrNameLst>
                                      </p:cBhvr>
                                      <p:tavLst>
                                        <p:tav tm="0">
                                          <p:val>
                                            <p:fltVal val="0"/>
                                          </p:val>
                                        </p:tav>
                                        <p:tav tm="100000">
                                          <p:val>
                                            <p:strVal val="#ppt_w"/>
                                          </p:val>
                                        </p:tav>
                                      </p:tavLst>
                                    </p:anim>
                                    <p:anim calcmode="lin" valueType="num">
                                      <p:cBhvr>
                                        <p:cTn id="102" dur="500" fill="hold"/>
                                        <p:tgtEl>
                                          <p:spTgt spid="37"/>
                                        </p:tgtEl>
                                        <p:attrNameLst>
                                          <p:attrName>ppt_h</p:attrName>
                                        </p:attrNameLst>
                                      </p:cBhvr>
                                      <p:tavLst>
                                        <p:tav tm="0">
                                          <p:val>
                                            <p:fltVal val="0"/>
                                          </p:val>
                                        </p:tav>
                                        <p:tav tm="100000">
                                          <p:val>
                                            <p:strVal val="#ppt_h"/>
                                          </p:val>
                                        </p:tav>
                                      </p:tavLst>
                                    </p:anim>
                                    <p:animEffect transition="in" filter="fade">
                                      <p:cBhvr>
                                        <p:cTn id="103" dur="500"/>
                                        <p:tgtEl>
                                          <p:spTgt spid="37"/>
                                        </p:tgtEl>
                                      </p:cBhvr>
                                    </p:animEffect>
                                  </p:childTnLst>
                                </p:cTn>
                              </p:par>
                            </p:childTnLst>
                          </p:cTn>
                        </p:par>
                        <p:par>
                          <p:cTn id="104" fill="hold">
                            <p:stCondLst>
                              <p:cond delay="4500"/>
                            </p:stCondLst>
                            <p:childTnLst>
                              <p:par>
                                <p:cTn id="105" presetID="10" presetClass="entr" presetSubtype="0"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fade">
                                      <p:cBhvr>
                                        <p:cTn id="107" dur="500"/>
                                        <p:tgtEl>
                                          <p:spTgt spid="27"/>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fade">
                                      <p:cBhvr>
                                        <p:cTn id="110" dur="500"/>
                                        <p:tgtEl>
                                          <p:spTgt spid="28"/>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500"/>
                                        <p:tgtEl>
                                          <p:spTgt spid="29"/>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fade">
                                      <p:cBhvr>
                                        <p:cTn id="116" dur="500"/>
                                        <p:tgtEl>
                                          <p:spTgt spid="30"/>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31"/>
                                        </p:tgtEl>
                                        <p:attrNameLst>
                                          <p:attrName>style.visibility</p:attrName>
                                        </p:attrNameLst>
                                      </p:cBhvr>
                                      <p:to>
                                        <p:strVal val="visible"/>
                                      </p:to>
                                    </p:set>
                                    <p:animEffect transition="in" filter="fade">
                                      <p:cBhvr>
                                        <p:cTn id="119" dur="500"/>
                                        <p:tgtEl>
                                          <p:spTgt spid="31"/>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fade">
                                      <p:cBhvr>
                                        <p:cTn id="122" dur="500"/>
                                        <p:tgtEl>
                                          <p:spTgt spid="32"/>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33"/>
                                        </p:tgtEl>
                                        <p:attrNameLst>
                                          <p:attrName>style.visibility</p:attrName>
                                        </p:attrNameLst>
                                      </p:cBhvr>
                                      <p:to>
                                        <p:strVal val="visible"/>
                                      </p:to>
                                    </p:set>
                                    <p:animEffect transition="in" filter="fade">
                                      <p:cBhvr>
                                        <p:cTn id="125" dur="500"/>
                                        <p:tgtEl>
                                          <p:spTgt spid="33"/>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34"/>
                                        </p:tgtEl>
                                        <p:attrNameLst>
                                          <p:attrName>style.visibility</p:attrName>
                                        </p:attrNameLst>
                                      </p:cBhvr>
                                      <p:to>
                                        <p:strVal val="visible"/>
                                      </p:to>
                                    </p:set>
                                    <p:animEffect transition="in" filter="fade">
                                      <p:cBhvr>
                                        <p:cTn id="128" dur="500"/>
                                        <p:tgtEl>
                                          <p:spTgt spid="34"/>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38"/>
                                        </p:tgtEl>
                                        <p:attrNameLst>
                                          <p:attrName>style.visibility</p:attrName>
                                        </p:attrNameLst>
                                      </p:cBhvr>
                                      <p:to>
                                        <p:strVal val="visible"/>
                                      </p:to>
                                    </p:set>
                                    <p:animEffect transition="in" filter="fade">
                                      <p:cBhvr>
                                        <p:cTn id="131" dur="500"/>
                                        <p:tgtEl>
                                          <p:spTgt spid="38"/>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39"/>
                                        </p:tgtEl>
                                        <p:attrNameLst>
                                          <p:attrName>style.visibility</p:attrName>
                                        </p:attrNameLst>
                                      </p:cBhvr>
                                      <p:to>
                                        <p:strVal val="visible"/>
                                      </p:to>
                                    </p:set>
                                    <p:animEffect transition="in" filter="fade">
                                      <p:cBhvr>
                                        <p:cTn id="134" dur="500"/>
                                        <p:tgtEl>
                                          <p:spTgt spid="39"/>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40"/>
                                        </p:tgtEl>
                                        <p:attrNameLst>
                                          <p:attrName>style.visibility</p:attrName>
                                        </p:attrNameLst>
                                      </p:cBhvr>
                                      <p:to>
                                        <p:strVal val="visible"/>
                                      </p:to>
                                    </p:set>
                                    <p:animEffect transition="in" filter="fade">
                                      <p:cBhvr>
                                        <p:cTn id="137" dur="500"/>
                                        <p:tgtEl>
                                          <p:spTgt spid="40"/>
                                        </p:tgtEl>
                                      </p:cBhvr>
                                    </p:animEffect>
                                  </p:childTnLst>
                                </p:cTn>
                              </p:par>
                              <p:par>
                                <p:cTn id="138" presetID="10" presetClass="entr" presetSubtype="0" fill="hold" grpId="0" nodeType="withEffect">
                                  <p:stCondLst>
                                    <p:cond delay="0"/>
                                  </p:stCondLst>
                                  <p:childTnLst>
                                    <p:set>
                                      <p:cBhvr>
                                        <p:cTn id="139" dur="1" fill="hold">
                                          <p:stCondLst>
                                            <p:cond delay="0"/>
                                          </p:stCondLst>
                                        </p:cTn>
                                        <p:tgtEl>
                                          <p:spTgt spid="41"/>
                                        </p:tgtEl>
                                        <p:attrNameLst>
                                          <p:attrName>style.visibility</p:attrName>
                                        </p:attrNameLst>
                                      </p:cBhvr>
                                      <p:to>
                                        <p:strVal val="visible"/>
                                      </p:to>
                                    </p:set>
                                    <p:animEffect transition="in" filter="fade">
                                      <p:cBhvr>
                                        <p:cTn id="140" dur="500"/>
                                        <p:tgtEl>
                                          <p:spTgt spid="41"/>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42"/>
                                        </p:tgtEl>
                                        <p:attrNameLst>
                                          <p:attrName>style.visibility</p:attrName>
                                        </p:attrNameLst>
                                      </p:cBhvr>
                                      <p:to>
                                        <p:strVal val="visible"/>
                                      </p:to>
                                    </p:set>
                                    <p:animEffect transition="in" filter="fade">
                                      <p:cBhvr>
                                        <p:cTn id="143" dur="500"/>
                                        <p:tgtEl>
                                          <p:spTgt spid="42"/>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43"/>
                                        </p:tgtEl>
                                        <p:attrNameLst>
                                          <p:attrName>style.visibility</p:attrName>
                                        </p:attrNameLst>
                                      </p:cBhvr>
                                      <p:to>
                                        <p:strVal val="visible"/>
                                      </p:to>
                                    </p:set>
                                    <p:animEffect transition="in" filter="fade">
                                      <p:cBhvr>
                                        <p:cTn id="14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23" grpId="0" animBg="1"/>
      <p:bldP spid="24" grpId="0" animBg="1"/>
      <p:bldP spid="25" grpId="0" animBg="1"/>
      <p:bldP spid="26" grpId="0" animBg="1"/>
      <p:bldP spid="27" grpId="0"/>
      <p:bldP spid="28" grpId="0"/>
      <p:bldP spid="29" grpId="0"/>
      <p:bldP spid="30" grpId="0"/>
      <p:bldP spid="31" grpId="0"/>
      <p:bldP spid="32" grpId="0"/>
      <p:bldP spid="33" grpId="0"/>
      <p:bldP spid="34" grpId="0"/>
      <p:bldP spid="35" grpId="0" animBg="1"/>
      <p:bldP spid="36" grpId="0" animBg="1"/>
      <p:bldP spid="37" grpId="0" animBg="1"/>
      <p:bldP spid="38" grpId="0"/>
      <p:bldP spid="39" grpId="0"/>
      <p:bldP spid="40" grpId="0"/>
      <p:bldP spid="41" grpId="0"/>
      <p:bldP spid="42" grpId="0"/>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4038500" y="2120653"/>
            <a:ext cx="2416351" cy="2352288"/>
          </a:xfrm>
          <a:custGeom>
            <a:avLst/>
            <a:gdLst/>
            <a:ahLst/>
            <a:cxnLst>
              <a:cxn ang="0">
                <a:pos x="265" y="22"/>
              </a:cxn>
              <a:cxn ang="0">
                <a:pos x="399" y="0"/>
              </a:cxn>
              <a:cxn ang="0">
                <a:pos x="644" y="84"/>
              </a:cxn>
              <a:cxn ang="0">
                <a:pos x="682" y="117"/>
              </a:cxn>
              <a:cxn ang="0">
                <a:pos x="778" y="268"/>
              </a:cxn>
              <a:cxn ang="0">
                <a:pos x="799" y="391"/>
              </a:cxn>
              <a:cxn ang="0">
                <a:pos x="754" y="291"/>
              </a:cxn>
              <a:cxn ang="0">
                <a:pos x="644" y="246"/>
              </a:cxn>
              <a:cxn ang="0">
                <a:pos x="644" y="246"/>
              </a:cxn>
              <a:cxn ang="0">
                <a:pos x="643" y="246"/>
              </a:cxn>
              <a:cxn ang="0">
                <a:pos x="510" y="267"/>
              </a:cxn>
              <a:cxn ang="0">
                <a:pos x="360" y="363"/>
              </a:cxn>
              <a:cxn ang="0">
                <a:pos x="326" y="401"/>
              </a:cxn>
              <a:cxn ang="0">
                <a:pos x="243" y="646"/>
              </a:cxn>
              <a:cxn ang="0">
                <a:pos x="264" y="777"/>
              </a:cxn>
              <a:cxn ang="0">
                <a:pos x="117" y="682"/>
              </a:cxn>
              <a:cxn ang="0">
                <a:pos x="0" y="400"/>
              </a:cxn>
              <a:cxn ang="0">
                <a:pos x="117" y="117"/>
              </a:cxn>
              <a:cxn ang="0">
                <a:pos x="265" y="22"/>
              </a:cxn>
            </a:cxnLst>
            <a:rect l="0" t="0" r="r" b="b"/>
            <a:pathLst>
              <a:path w="799" h="777">
                <a:moveTo>
                  <a:pt x="265" y="22"/>
                </a:moveTo>
                <a:cubicBezTo>
                  <a:pt x="307" y="8"/>
                  <a:pt x="351" y="0"/>
                  <a:pt x="399" y="0"/>
                </a:cubicBezTo>
                <a:cubicBezTo>
                  <a:pt x="492" y="0"/>
                  <a:pt x="574" y="28"/>
                  <a:pt x="644" y="84"/>
                </a:cubicBezTo>
                <a:cubicBezTo>
                  <a:pt x="657" y="94"/>
                  <a:pt x="670" y="105"/>
                  <a:pt x="682" y="117"/>
                </a:cubicBezTo>
                <a:cubicBezTo>
                  <a:pt x="727" y="162"/>
                  <a:pt x="759" y="212"/>
                  <a:pt x="778" y="268"/>
                </a:cubicBezTo>
                <a:cubicBezTo>
                  <a:pt x="791" y="306"/>
                  <a:pt x="798" y="347"/>
                  <a:pt x="799" y="391"/>
                </a:cubicBezTo>
                <a:cubicBezTo>
                  <a:pt x="797" y="353"/>
                  <a:pt x="781" y="319"/>
                  <a:pt x="754" y="291"/>
                </a:cubicBezTo>
                <a:cubicBezTo>
                  <a:pt x="723" y="261"/>
                  <a:pt x="687" y="246"/>
                  <a:pt x="644" y="246"/>
                </a:cubicBezTo>
                <a:cubicBezTo>
                  <a:pt x="644" y="246"/>
                  <a:pt x="644" y="246"/>
                  <a:pt x="644" y="246"/>
                </a:cubicBezTo>
                <a:cubicBezTo>
                  <a:pt x="644" y="246"/>
                  <a:pt x="643" y="246"/>
                  <a:pt x="643" y="246"/>
                </a:cubicBezTo>
                <a:cubicBezTo>
                  <a:pt x="596" y="246"/>
                  <a:pt x="552" y="253"/>
                  <a:pt x="510" y="267"/>
                </a:cubicBezTo>
                <a:cubicBezTo>
                  <a:pt x="455" y="286"/>
                  <a:pt x="405" y="318"/>
                  <a:pt x="360" y="363"/>
                </a:cubicBezTo>
                <a:cubicBezTo>
                  <a:pt x="348" y="375"/>
                  <a:pt x="337" y="388"/>
                  <a:pt x="326" y="401"/>
                </a:cubicBezTo>
                <a:cubicBezTo>
                  <a:pt x="271" y="471"/>
                  <a:pt x="243" y="553"/>
                  <a:pt x="243" y="646"/>
                </a:cubicBezTo>
                <a:cubicBezTo>
                  <a:pt x="243" y="693"/>
                  <a:pt x="250" y="736"/>
                  <a:pt x="264" y="777"/>
                </a:cubicBezTo>
                <a:cubicBezTo>
                  <a:pt x="210" y="758"/>
                  <a:pt x="161" y="726"/>
                  <a:pt x="117" y="682"/>
                </a:cubicBezTo>
                <a:cubicBezTo>
                  <a:pt x="39" y="604"/>
                  <a:pt x="0" y="510"/>
                  <a:pt x="0" y="400"/>
                </a:cubicBezTo>
                <a:cubicBezTo>
                  <a:pt x="0" y="290"/>
                  <a:pt x="39" y="195"/>
                  <a:pt x="117" y="117"/>
                </a:cubicBezTo>
                <a:cubicBezTo>
                  <a:pt x="161" y="73"/>
                  <a:pt x="210" y="42"/>
                  <a:pt x="265" y="22"/>
                </a:cubicBezTo>
                <a:close/>
              </a:path>
            </a:pathLst>
          </a:custGeom>
          <a:solidFill>
            <a:srgbClr val="8BCCD5"/>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3" name="Freeform 6"/>
          <p:cNvSpPr>
            <a:spLocks/>
          </p:cNvSpPr>
          <p:nvPr/>
        </p:nvSpPr>
        <p:spPr bwMode="auto">
          <a:xfrm>
            <a:off x="4839280" y="1381934"/>
            <a:ext cx="2352289" cy="2422356"/>
          </a:xfrm>
          <a:custGeom>
            <a:avLst/>
            <a:gdLst/>
            <a:ahLst/>
            <a:cxnLst>
              <a:cxn ang="0">
                <a:pos x="390" y="800"/>
              </a:cxn>
              <a:cxn ang="0">
                <a:pos x="489" y="755"/>
              </a:cxn>
              <a:cxn ang="0">
                <a:pos x="534" y="657"/>
              </a:cxn>
              <a:cxn ang="0">
                <a:pos x="534" y="645"/>
              </a:cxn>
              <a:cxn ang="0">
                <a:pos x="534" y="635"/>
              </a:cxn>
              <a:cxn ang="0">
                <a:pos x="513" y="512"/>
              </a:cxn>
              <a:cxn ang="0">
                <a:pos x="417" y="361"/>
              </a:cxn>
              <a:cxn ang="0">
                <a:pos x="379" y="328"/>
              </a:cxn>
              <a:cxn ang="0">
                <a:pos x="134" y="244"/>
              </a:cxn>
              <a:cxn ang="0">
                <a:pos x="0" y="266"/>
              </a:cxn>
              <a:cxn ang="0">
                <a:pos x="95" y="117"/>
              </a:cxn>
              <a:cxn ang="0">
                <a:pos x="378" y="0"/>
              </a:cxn>
              <a:cxn ang="0">
                <a:pos x="661" y="117"/>
              </a:cxn>
              <a:cxn ang="0">
                <a:pos x="756" y="266"/>
              </a:cxn>
              <a:cxn ang="0">
                <a:pos x="778" y="400"/>
              </a:cxn>
              <a:cxn ang="0">
                <a:pos x="695" y="645"/>
              </a:cxn>
              <a:cxn ang="0">
                <a:pos x="661" y="683"/>
              </a:cxn>
              <a:cxn ang="0">
                <a:pos x="512" y="778"/>
              </a:cxn>
              <a:cxn ang="0">
                <a:pos x="390" y="800"/>
              </a:cxn>
            </a:cxnLst>
            <a:rect l="0" t="0" r="r" b="b"/>
            <a:pathLst>
              <a:path w="778" h="800">
                <a:moveTo>
                  <a:pt x="390" y="800"/>
                </a:moveTo>
                <a:cubicBezTo>
                  <a:pt x="428" y="798"/>
                  <a:pt x="461" y="783"/>
                  <a:pt x="489" y="755"/>
                </a:cubicBezTo>
                <a:cubicBezTo>
                  <a:pt x="516" y="727"/>
                  <a:pt x="531" y="695"/>
                  <a:pt x="534" y="657"/>
                </a:cubicBezTo>
                <a:cubicBezTo>
                  <a:pt x="534" y="653"/>
                  <a:pt x="534" y="649"/>
                  <a:pt x="534" y="645"/>
                </a:cubicBezTo>
                <a:cubicBezTo>
                  <a:pt x="534" y="642"/>
                  <a:pt x="534" y="638"/>
                  <a:pt x="534" y="635"/>
                </a:cubicBezTo>
                <a:cubicBezTo>
                  <a:pt x="533" y="591"/>
                  <a:pt x="526" y="550"/>
                  <a:pt x="513" y="512"/>
                </a:cubicBezTo>
                <a:cubicBezTo>
                  <a:pt x="494" y="456"/>
                  <a:pt x="462" y="406"/>
                  <a:pt x="417" y="361"/>
                </a:cubicBezTo>
                <a:cubicBezTo>
                  <a:pt x="405" y="349"/>
                  <a:pt x="392" y="338"/>
                  <a:pt x="379" y="328"/>
                </a:cubicBezTo>
                <a:cubicBezTo>
                  <a:pt x="309" y="272"/>
                  <a:pt x="227" y="244"/>
                  <a:pt x="134" y="244"/>
                </a:cubicBezTo>
                <a:cubicBezTo>
                  <a:pt x="86" y="244"/>
                  <a:pt x="42" y="252"/>
                  <a:pt x="0" y="266"/>
                </a:cubicBezTo>
                <a:cubicBezTo>
                  <a:pt x="19" y="212"/>
                  <a:pt x="51" y="162"/>
                  <a:pt x="95" y="117"/>
                </a:cubicBezTo>
                <a:cubicBezTo>
                  <a:pt x="173" y="39"/>
                  <a:pt x="268" y="0"/>
                  <a:pt x="378" y="0"/>
                </a:cubicBezTo>
                <a:cubicBezTo>
                  <a:pt x="488" y="0"/>
                  <a:pt x="583" y="39"/>
                  <a:pt x="661" y="117"/>
                </a:cubicBezTo>
                <a:cubicBezTo>
                  <a:pt x="705" y="162"/>
                  <a:pt x="737" y="211"/>
                  <a:pt x="756" y="266"/>
                </a:cubicBezTo>
                <a:cubicBezTo>
                  <a:pt x="771" y="308"/>
                  <a:pt x="778" y="352"/>
                  <a:pt x="778" y="400"/>
                </a:cubicBezTo>
                <a:cubicBezTo>
                  <a:pt x="778" y="493"/>
                  <a:pt x="750" y="575"/>
                  <a:pt x="695" y="645"/>
                </a:cubicBezTo>
                <a:cubicBezTo>
                  <a:pt x="684" y="658"/>
                  <a:pt x="673" y="671"/>
                  <a:pt x="661" y="683"/>
                </a:cubicBezTo>
                <a:cubicBezTo>
                  <a:pt x="616" y="727"/>
                  <a:pt x="567" y="759"/>
                  <a:pt x="512" y="778"/>
                </a:cubicBezTo>
                <a:cubicBezTo>
                  <a:pt x="474" y="792"/>
                  <a:pt x="433" y="799"/>
                  <a:pt x="390" y="800"/>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4" name="Freeform 7"/>
          <p:cNvSpPr>
            <a:spLocks/>
          </p:cNvSpPr>
          <p:nvPr/>
        </p:nvSpPr>
        <p:spPr bwMode="auto">
          <a:xfrm>
            <a:off x="5517940" y="2188719"/>
            <a:ext cx="2414349" cy="2354288"/>
          </a:xfrm>
          <a:custGeom>
            <a:avLst/>
            <a:gdLst/>
            <a:ahLst/>
            <a:cxnLst>
              <a:cxn ang="0">
                <a:pos x="532" y="0"/>
              </a:cxn>
              <a:cxn ang="0">
                <a:pos x="682" y="95"/>
              </a:cxn>
              <a:cxn ang="0">
                <a:pos x="799" y="378"/>
              </a:cxn>
              <a:cxn ang="0">
                <a:pos x="682" y="660"/>
              </a:cxn>
              <a:cxn ang="0">
                <a:pos x="533" y="756"/>
              </a:cxn>
              <a:cxn ang="0">
                <a:pos x="399" y="778"/>
              </a:cxn>
              <a:cxn ang="0">
                <a:pos x="155" y="694"/>
              </a:cxn>
              <a:cxn ang="0">
                <a:pos x="117" y="660"/>
              </a:cxn>
              <a:cxn ang="0">
                <a:pos x="22" y="513"/>
              </a:cxn>
              <a:cxn ang="0">
                <a:pos x="0" y="391"/>
              </a:cxn>
              <a:cxn ang="0">
                <a:pos x="45" y="489"/>
              </a:cxn>
              <a:cxn ang="0">
                <a:pos x="145" y="534"/>
              </a:cxn>
              <a:cxn ang="0">
                <a:pos x="155" y="534"/>
              </a:cxn>
              <a:cxn ang="0">
                <a:pos x="166" y="534"/>
              </a:cxn>
              <a:cxn ang="0">
                <a:pos x="288" y="512"/>
              </a:cxn>
              <a:cxn ang="0">
                <a:pos x="437" y="417"/>
              </a:cxn>
              <a:cxn ang="0">
                <a:pos x="471" y="379"/>
              </a:cxn>
              <a:cxn ang="0">
                <a:pos x="554" y="134"/>
              </a:cxn>
              <a:cxn ang="0">
                <a:pos x="532" y="0"/>
              </a:cxn>
            </a:cxnLst>
            <a:rect l="0" t="0" r="r" b="b"/>
            <a:pathLst>
              <a:path w="799" h="778">
                <a:moveTo>
                  <a:pt x="532" y="0"/>
                </a:moveTo>
                <a:cubicBezTo>
                  <a:pt x="587" y="19"/>
                  <a:pt x="637" y="51"/>
                  <a:pt x="682" y="95"/>
                </a:cubicBezTo>
                <a:cubicBezTo>
                  <a:pt x="760" y="173"/>
                  <a:pt x="799" y="268"/>
                  <a:pt x="799" y="378"/>
                </a:cubicBezTo>
                <a:cubicBezTo>
                  <a:pt x="799" y="488"/>
                  <a:pt x="760" y="582"/>
                  <a:pt x="682" y="660"/>
                </a:cubicBezTo>
                <a:cubicBezTo>
                  <a:pt x="637" y="705"/>
                  <a:pt x="588" y="737"/>
                  <a:pt x="533" y="756"/>
                </a:cubicBezTo>
                <a:cubicBezTo>
                  <a:pt x="491" y="770"/>
                  <a:pt x="447" y="778"/>
                  <a:pt x="399" y="778"/>
                </a:cubicBezTo>
                <a:cubicBezTo>
                  <a:pt x="306" y="778"/>
                  <a:pt x="225" y="750"/>
                  <a:pt x="155" y="694"/>
                </a:cubicBezTo>
                <a:cubicBezTo>
                  <a:pt x="142" y="684"/>
                  <a:pt x="129" y="673"/>
                  <a:pt x="117" y="660"/>
                </a:cubicBezTo>
                <a:cubicBezTo>
                  <a:pt x="73" y="616"/>
                  <a:pt x="41" y="567"/>
                  <a:pt x="22" y="513"/>
                </a:cubicBezTo>
                <a:cubicBezTo>
                  <a:pt x="9" y="475"/>
                  <a:pt x="1" y="434"/>
                  <a:pt x="0" y="391"/>
                </a:cubicBezTo>
                <a:cubicBezTo>
                  <a:pt x="2" y="429"/>
                  <a:pt x="18" y="461"/>
                  <a:pt x="45" y="489"/>
                </a:cubicBezTo>
                <a:cubicBezTo>
                  <a:pt x="73" y="517"/>
                  <a:pt x="106" y="532"/>
                  <a:pt x="145" y="534"/>
                </a:cubicBezTo>
                <a:cubicBezTo>
                  <a:pt x="148" y="534"/>
                  <a:pt x="151" y="534"/>
                  <a:pt x="155" y="534"/>
                </a:cubicBezTo>
                <a:cubicBezTo>
                  <a:pt x="159" y="534"/>
                  <a:pt x="162" y="534"/>
                  <a:pt x="166" y="534"/>
                </a:cubicBezTo>
                <a:cubicBezTo>
                  <a:pt x="209" y="533"/>
                  <a:pt x="250" y="526"/>
                  <a:pt x="288" y="512"/>
                </a:cubicBezTo>
                <a:cubicBezTo>
                  <a:pt x="343" y="493"/>
                  <a:pt x="392" y="461"/>
                  <a:pt x="437" y="417"/>
                </a:cubicBezTo>
                <a:cubicBezTo>
                  <a:pt x="449" y="405"/>
                  <a:pt x="460" y="392"/>
                  <a:pt x="471" y="379"/>
                </a:cubicBezTo>
                <a:cubicBezTo>
                  <a:pt x="526" y="309"/>
                  <a:pt x="554" y="227"/>
                  <a:pt x="554" y="134"/>
                </a:cubicBezTo>
                <a:cubicBezTo>
                  <a:pt x="554" y="86"/>
                  <a:pt x="547" y="42"/>
                  <a:pt x="532" y="0"/>
                </a:cubicBezTo>
                <a:close/>
              </a:path>
            </a:pathLst>
          </a:custGeom>
          <a:solidFill>
            <a:srgbClr val="8BCCD5"/>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5" name="Freeform 8"/>
          <p:cNvSpPr>
            <a:spLocks/>
          </p:cNvSpPr>
          <p:nvPr/>
        </p:nvSpPr>
        <p:spPr bwMode="auto">
          <a:xfrm>
            <a:off x="4773215" y="2865377"/>
            <a:ext cx="2354289" cy="2420355"/>
          </a:xfrm>
          <a:custGeom>
            <a:avLst/>
            <a:gdLst/>
            <a:ahLst/>
            <a:cxnLst>
              <a:cxn ang="0">
                <a:pos x="400" y="0"/>
              </a:cxn>
              <a:cxn ang="0">
                <a:pos x="400" y="0"/>
              </a:cxn>
              <a:cxn ang="0">
                <a:pos x="291" y="45"/>
              </a:cxn>
              <a:cxn ang="0">
                <a:pos x="246" y="145"/>
              </a:cxn>
              <a:cxn ang="0">
                <a:pos x="246" y="155"/>
              </a:cxn>
              <a:cxn ang="0">
                <a:pos x="246" y="167"/>
              </a:cxn>
              <a:cxn ang="0">
                <a:pos x="268" y="289"/>
              </a:cxn>
              <a:cxn ang="0">
                <a:pos x="363" y="436"/>
              </a:cxn>
              <a:cxn ang="0">
                <a:pos x="401" y="470"/>
              </a:cxn>
              <a:cxn ang="0">
                <a:pos x="645" y="554"/>
              </a:cxn>
              <a:cxn ang="0">
                <a:pos x="779" y="532"/>
              </a:cxn>
              <a:cxn ang="0">
                <a:pos x="683" y="683"/>
              </a:cxn>
              <a:cxn ang="0">
                <a:pos x="400" y="800"/>
              </a:cxn>
              <a:cxn ang="0">
                <a:pos x="117" y="683"/>
              </a:cxn>
              <a:cxn ang="0">
                <a:pos x="21" y="531"/>
              </a:cxn>
              <a:cxn ang="0">
                <a:pos x="0" y="400"/>
              </a:cxn>
              <a:cxn ang="0">
                <a:pos x="83" y="155"/>
              </a:cxn>
              <a:cxn ang="0">
                <a:pos x="117" y="117"/>
              </a:cxn>
              <a:cxn ang="0">
                <a:pos x="267" y="21"/>
              </a:cxn>
              <a:cxn ang="0">
                <a:pos x="400" y="0"/>
              </a:cxn>
            </a:cxnLst>
            <a:rect l="0" t="0" r="r" b="b"/>
            <a:pathLst>
              <a:path w="779" h="800">
                <a:moveTo>
                  <a:pt x="400" y="0"/>
                </a:moveTo>
                <a:cubicBezTo>
                  <a:pt x="400" y="0"/>
                  <a:pt x="400" y="0"/>
                  <a:pt x="400" y="0"/>
                </a:cubicBezTo>
                <a:cubicBezTo>
                  <a:pt x="358" y="0"/>
                  <a:pt x="321" y="15"/>
                  <a:pt x="291" y="45"/>
                </a:cubicBezTo>
                <a:cubicBezTo>
                  <a:pt x="263" y="73"/>
                  <a:pt x="248" y="107"/>
                  <a:pt x="246" y="145"/>
                </a:cubicBezTo>
                <a:cubicBezTo>
                  <a:pt x="246" y="148"/>
                  <a:pt x="246" y="152"/>
                  <a:pt x="246" y="155"/>
                </a:cubicBezTo>
                <a:cubicBezTo>
                  <a:pt x="246" y="159"/>
                  <a:pt x="246" y="163"/>
                  <a:pt x="246" y="167"/>
                </a:cubicBezTo>
                <a:cubicBezTo>
                  <a:pt x="247" y="210"/>
                  <a:pt x="255" y="251"/>
                  <a:pt x="268" y="289"/>
                </a:cubicBezTo>
                <a:cubicBezTo>
                  <a:pt x="287" y="343"/>
                  <a:pt x="319" y="392"/>
                  <a:pt x="363" y="436"/>
                </a:cubicBezTo>
                <a:cubicBezTo>
                  <a:pt x="375" y="449"/>
                  <a:pt x="388" y="460"/>
                  <a:pt x="401" y="470"/>
                </a:cubicBezTo>
                <a:cubicBezTo>
                  <a:pt x="471" y="526"/>
                  <a:pt x="552" y="554"/>
                  <a:pt x="645" y="554"/>
                </a:cubicBezTo>
                <a:cubicBezTo>
                  <a:pt x="693" y="554"/>
                  <a:pt x="737" y="546"/>
                  <a:pt x="779" y="532"/>
                </a:cubicBezTo>
                <a:cubicBezTo>
                  <a:pt x="760" y="587"/>
                  <a:pt x="728" y="638"/>
                  <a:pt x="683" y="683"/>
                </a:cubicBezTo>
                <a:cubicBezTo>
                  <a:pt x="605" y="761"/>
                  <a:pt x="510" y="800"/>
                  <a:pt x="400" y="800"/>
                </a:cubicBezTo>
                <a:cubicBezTo>
                  <a:pt x="290" y="800"/>
                  <a:pt x="195" y="761"/>
                  <a:pt x="117" y="683"/>
                </a:cubicBezTo>
                <a:cubicBezTo>
                  <a:pt x="72" y="638"/>
                  <a:pt x="40" y="587"/>
                  <a:pt x="21" y="531"/>
                </a:cubicBezTo>
                <a:cubicBezTo>
                  <a:pt x="7" y="490"/>
                  <a:pt x="0" y="447"/>
                  <a:pt x="0" y="400"/>
                </a:cubicBezTo>
                <a:cubicBezTo>
                  <a:pt x="0" y="307"/>
                  <a:pt x="28" y="225"/>
                  <a:pt x="83" y="155"/>
                </a:cubicBezTo>
                <a:cubicBezTo>
                  <a:pt x="94" y="142"/>
                  <a:pt x="105" y="129"/>
                  <a:pt x="117" y="117"/>
                </a:cubicBezTo>
                <a:cubicBezTo>
                  <a:pt x="162" y="72"/>
                  <a:pt x="212" y="40"/>
                  <a:pt x="267" y="21"/>
                </a:cubicBezTo>
                <a:cubicBezTo>
                  <a:pt x="309" y="7"/>
                  <a:pt x="353" y="0"/>
                  <a:pt x="400" y="0"/>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6" name="Freeform 65"/>
          <p:cNvSpPr>
            <a:spLocks noEditPoints="1"/>
          </p:cNvSpPr>
          <p:nvPr/>
        </p:nvSpPr>
        <p:spPr bwMode="auto">
          <a:xfrm>
            <a:off x="4434723" y="2709642"/>
            <a:ext cx="515995" cy="470193"/>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7" name="Freeform 131"/>
          <p:cNvSpPr>
            <a:spLocks/>
          </p:cNvSpPr>
          <p:nvPr/>
        </p:nvSpPr>
        <p:spPr bwMode="auto">
          <a:xfrm>
            <a:off x="6213755" y="1952815"/>
            <a:ext cx="403026" cy="409130"/>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rgbClr val="8BCCD5"/>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8" name="Freeform 135"/>
          <p:cNvSpPr>
            <a:spLocks noEditPoints="1"/>
          </p:cNvSpPr>
          <p:nvPr/>
        </p:nvSpPr>
        <p:spPr bwMode="auto">
          <a:xfrm>
            <a:off x="6926489" y="3548664"/>
            <a:ext cx="482410" cy="451876"/>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9" name="Freeform 36"/>
          <p:cNvSpPr>
            <a:spLocks noEditPoints="1"/>
          </p:cNvSpPr>
          <p:nvPr/>
        </p:nvSpPr>
        <p:spPr bwMode="auto">
          <a:xfrm>
            <a:off x="5381504" y="4353151"/>
            <a:ext cx="390813" cy="424398"/>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rgbClr val="8BCCD5"/>
          </a:solidFill>
          <a:ln w="9525">
            <a:noFill/>
            <a:round/>
            <a:headEnd/>
            <a:tailEnd/>
          </a:ln>
        </p:spPr>
        <p:txBody>
          <a:bodyPr vert="horz" wrap="square" lIns="114605" tIns="57303" rIns="114605" bIns="57303" numCol="1" anchor="t" anchorCtr="0" compatLnSpc="1">
            <a:prstTxWarp prst="textNoShape">
              <a:avLst/>
            </a:prstTxWarp>
          </a:bodyPr>
          <a:lstStyle/>
          <a:p>
            <a:pPr>
              <a:lnSpc>
                <a:spcPct val="120000"/>
              </a:lnSpc>
            </a:pPr>
            <a:endParaRPr lang="en-US" sz="1605">
              <a:cs typeface="+mn-ea"/>
              <a:sym typeface="+mn-lt"/>
            </a:endParaRPr>
          </a:p>
        </p:txBody>
      </p:sp>
      <p:sp>
        <p:nvSpPr>
          <p:cNvPr id="10" name="TextBox 13"/>
          <p:cNvSpPr txBox="1">
            <a:spLocks noChangeArrowheads="1"/>
          </p:cNvSpPr>
          <p:nvPr/>
        </p:nvSpPr>
        <p:spPr bwMode="auto">
          <a:xfrm>
            <a:off x="7033023" y="4887236"/>
            <a:ext cx="23110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itchFamily="34" charset="0"/>
                <a:ea typeface="宋体" pitchFamily="2" charset="-122"/>
              </a:defRPr>
            </a:lvl1pPr>
            <a:lvl2pPr marL="742950" indent="-285750" defTabSz="1216025">
              <a:defRPr>
                <a:solidFill>
                  <a:schemeClr val="tx1"/>
                </a:solidFill>
                <a:latin typeface="Calibri" pitchFamily="34" charset="0"/>
                <a:ea typeface="宋体" pitchFamily="2" charset="-122"/>
              </a:defRPr>
            </a:lvl2pPr>
            <a:lvl3pPr marL="1143000" indent="-228600" defTabSz="1216025">
              <a:defRPr>
                <a:solidFill>
                  <a:schemeClr val="tx1"/>
                </a:solidFill>
                <a:latin typeface="Calibri" pitchFamily="34" charset="0"/>
                <a:ea typeface="宋体" pitchFamily="2" charset="-122"/>
              </a:defRPr>
            </a:lvl3pPr>
            <a:lvl4pPr marL="1600200" indent="-228600" defTabSz="1216025">
              <a:defRPr>
                <a:solidFill>
                  <a:schemeClr val="tx1"/>
                </a:solidFill>
                <a:latin typeface="Calibri" pitchFamily="34" charset="0"/>
                <a:ea typeface="宋体" pitchFamily="2" charset="-122"/>
              </a:defRPr>
            </a:lvl4pPr>
            <a:lvl5pPr marL="2057400" indent="-228600" defTabSz="1216025">
              <a:defRPr>
                <a:solidFill>
                  <a:schemeClr val="tx1"/>
                </a:solidFill>
                <a:latin typeface="Calibri" pitchFamily="34" charset="0"/>
                <a:ea typeface="宋体" pitchFamily="2" charset="-122"/>
              </a:defRPr>
            </a:lvl5pPr>
            <a:lvl6pPr marL="25146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spcBef>
                <a:spcPct val="20000"/>
              </a:spcBef>
            </a:pPr>
            <a:r>
              <a:rPr lang="zh-CN" altLang="en-US" sz="900" dirty="0">
                <a:solidFill>
                  <a:schemeClr val="bg1">
                    <a:lumMod val="65000"/>
                  </a:schemeClr>
                </a:solidFill>
                <a:latin typeface="+mn-lt"/>
                <a:ea typeface="+mn-ea"/>
                <a:cs typeface="+mn-ea"/>
                <a:sym typeface="+mn-lt"/>
              </a:rPr>
              <a:t>Add detailed description text here to try to match the title text language style, and the language description to be as concise and vivid as possible.</a:t>
            </a:r>
            <a:endParaRPr lang="en-US" altLang="zh-CN" sz="900" dirty="0">
              <a:solidFill>
                <a:schemeClr val="bg1">
                  <a:lumMod val="65000"/>
                </a:schemeClr>
              </a:solidFill>
              <a:latin typeface="+mn-lt"/>
              <a:ea typeface="+mn-ea"/>
              <a:cs typeface="+mn-ea"/>
              <a:sym typeface="+mn-lt"/>
            </a:endParaRPr>
          </a:p>
        </p:txBody>
      </p:sp>
      <p:sp>
        <p:nvSpPr>
          <p:cNvPr id="11" name="TextBox 13"/>
          <p:cNvSpPr txBox="1">
            <a:spLocks noChangeArrowheads="1"/>
          </p:cNvSpPr>
          <p:nvPr/>
        </p:nvSpPr>
        <p:spPr bwMode="auto">
          <a:xfrm>
            <a:off x="2381718" y="1612794"/>
            <a:ext cx="23110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itchFamily="34" charset="0"/>
                <a:ea typeface="宋体" pitchFamily="2" charset="-122"/>
              </a:defRPr>
            </a:lvl1pPr>
            <a:lvl2pPr marL="742950" indent="-285750" defTabSz="1216025">
              <a:defRPr>
                <a:solidFill>
                  <a:schemeClr val="tx1"/>
                </a:solidFill>
                <a:latin typeface="Calibri" pitchFamily="34" charset="0"/>
                <a:ea typeface="宋体" pitchFamily="2" charset="-122"/>
              </a:defRPr>
            </a:lvl2pPr>
            <a:lvl3pPr marL="1143000" indent="-228600" defTabSz="1216025">
              <a:defRPr>
                <a:solidFill>
                  <a:schemeClr val="tx1"/>
                </a:solidFill>
                <a:latin typeface="Calibri" pitchFamily="34" charset="0"/>
                <a:ea typeface="宋体" pitchFamily="2" charset="-122"/>
              </a:defRPr>
            </a:lvl3pPr>
            <a:lvl4pPr marL="1600200" indent="-228600" defTabSz="1216025">
              <a:defRPr>
                <a:solidFill>
                  <a:schemeClr val="tx1"/>
                </a:solidFill>
                <a:latin typeface="Calibri" pitchFamily="34" charset="0"/>
                <a:ea typeface="宋体" pitchFamily="2" charset="-122"/>
              </a:defRPr>
            </a:lvl4pPr>
            <a:lvl5pPr marL="2057400" indent="-228600" defTabSz="1216025">
              <a:defRPr>
                <a:solidFill>
                  <a:schemeClr val="tx1"/>
                </a:solidFill>
                <a:latin typeface="Calibri" pitchFamily="34" charset="0"/>
                <a:ea typeface="宋体" pitchFamily="2" charset="-122"/>
              </a:defRPr>
            </a:lvl5pPr>
            <a:lvl6pPr marL="25146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spcBef>
                <a:spcPct val="20000"/>
              </a:spcBef>
            </a:pPr>
            <a:r>
              <a:rPr lang="zh-CN" altLang="en-US" sz="900" dirty="0">
                <a:solidFill>
                  <a:schemeClr val="bg1">
                    <a:lumMod val="65000"/>
                  </a:schemeClr>
                </a:solidFill>
                <a:latin typeface="+mn-lt"/>
                <a:ea typeface="+mn-ea"/>
                <a:cs typeface="+mn-ea"/>
                <a:sym typeface="+mn-lt"/>
              </a:rPr>
              <a:t>Add detailed description text here to try to match the title text language style, and the language description to be as concise and vivid as possible.</a:t>
            </a:r>
            <a:endParaRPr lang="en-US" altLang="zh-CN" sz="900" dirty="0">
              <a:solidFill>
                <a:schemeClr val="bg1">
                  <a:lumMod val="65000"/>
                </a:schemeClr>
              </a:solidFill>
              <a:latin typeface="+mn-lt"/>
              <a:ea typeface="+mn-ea"/>
              <a:cs typeface="+mn-ea"/>
              <a:sym typeface="+mn-lt"/>
            </a:endParaRPr>
          </a:p>
        </p:txBody>
      </p:sp>
      <p:sp>
        <p:nvSpPr>
          <p:cNvPr id="12" name="TextBox 13"/>
          <p:cNvSpPr txBox="1">
            <a:spLocks noChangeArrowheads="1"/>
          </p:cNvSpPr>
          <p:nvPr/>
        </p:nvSpPr>
        <p:spPr bwMode="auto">
          <a:xfrm>
            <a:off x="8068725" y="3179835"/>
            <a:ext cx="23110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itchFamily="34" charset="0"/>
                <a:ea typeface="宋体" pitchFamily="2" charset="-122"/>
              </a:defRPr>
            </a:lvl1pPr>
            <a:lvl2pPr marL="742950" indent="-285750" defTabSz="1216025">
              <a:defRPr>
                <a:solidFill>
                  <a:schemeClr val="tx1"/>
                </a:solidFill>
                <a:latin typeface="Calibri" pitchFamily="34" charset="0"/>
                <a:ea typeface="宋体" pitchFamily="2" charset="-122"/>
              </a:defRPr>
            </a:lvl2pPr>
            <a:lvl3pPr marL="1143000" indent="-228600" defTabSz="1216025">
              <a:defRPr>
                <a:solidFill>
                  <a:schemeClr val="tx1"/>
                </a:solidFill>
                <a:latin typeface="Calibri" pitchFamily="34" charset="0"/>
                <a:ea typeface="宋体" pitchFamily="2" charset="-122"/>
              </a:defRPr>
            </a:lvl3pPr>
            <a:lvl4pPr marL="1600200" indent="-228600" defTabSz="1216025">
              <a:defRPr>
                <a:solidFill>
                  <a:schemeClr val="tx1"/>
                </a:solidFill>
                <a:latin typeface="Calibri" pitchFamily="34" charset="0"/>
                <a:ea typeface="宋体" pitchFamily="2" charset="-122"/>
              </a:defRPr>
            </a:lvl4pPr>
            <a:lvl5pPr marL="2057400" indent="-228600" defTabSz="1216025">
              <a:defRPr>
                <a:solidFill>
                  <a:schemeClr val="tx1"/>
                </a:solidFill>
                <a:latin typeface="Calibri" pitchFamily="34" charset="0"/>
                <a:ea typeface="宋体" pitchFamily="2" charset="-122"/>
              </a:defRPr>
            </a:lvl5pPr>
            <a:lvl6pPr marL="25146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spcBef>
                <a:spcPct val="20000"/>
              </a:spcBef>
            </a:pPr>
            <a:r>
              <a:rPr lang="zh-CN" altLang="en-US" sz="900" dirty="0">
                <a:solidFill>
                  <a:schemeClr val="bg1">
                    <a:lumMod val="65000"/>
                  </a:schemeClr>
                </a:solidFill>
                <a:latin typeface="+mn-lt"/>
                <a:ea typeface="+mn-ea"/>
                <a:cs typeface="+mn-ea"/>
                <a:sym typeface="+mn-lt"/>
              </a:rPr>
              <a:t>Add detailed description text here to try to match the title text language style, and the language description to be as concise and vivid as possible.</a:t>
            </a:r>
            <a:endParaRPr lang="en-US" altLang="zh-CN" sz="900" dirty="0">
              <a:solidFill>
                <a:schemeClr val="bg1">
                  <a:lumMod val="65000"/>
                </a:schemeClr>
              </a:solidFill>
              <a:latin typeface="+mn-lt"/>
              <a:ea typeface="+mn-ea"/>
              <a:cs typeface="+mn-ea"/>
              <a:sym typeface="+mn-lt"/>
            </a:endParaRPr>
          </a:p>
        </p:txBody>
      </p:sp>
      <p:sp>
        <p:nvSpPr>
          <p:cNvPr id="13" name="TextBox 13"/>
          <p:cNvSpPr txBox="1">
            <a:spLocks noChangeArrowheads="1"/>
          </p:cNvSpPr>
          <p:nvPr/>
        </p:nvSpPr>
        <p:spPr bwMode="auto">
          <a:xfrm>
            <a:off x="1525220" y="3325263"/>
            <a:ext cx="23110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itchFamily="34" charset="0"/>
                <a:ea typeface="宋体" pitchFamily="2" charset="-122"/>
              </a:defRPr>
            </a:lvl1pPr>
            <a:lvl2pPr marL="742950" indent="-285750" defTabSz="1216025">
              <a:defRPr>
                <a:solidFill>
                  <a:schemeClr val="tx1"/>
                </a:solidFill>
                <a:latin typeface="Calibri" pitchFamily="34" charset="0"/>
                <a:ea typeface="宋体" pitchFamily="2" charset="-122"/>
              </a:defRPr>
            </a:lvl2pPr>
            <a:lvl3pPr marL="1143000" indent="-228600" defTabSz="1216025">
              <a:defRPr>
                <a:solidFill>
                  <a:schemeClr val="tx1"/>
                </a:solidFill>
                <a:latin typeface="Calibri" pitchFamily="34" charset="0"/>
                <a:ea typeface="宋体" pitchFamily="2" charset="-122"/>
              </a:defRPr>
            </a:lvl3pPr>
            <a:lvl4pPr marL="1600200" indent="-228600" defTabSz="1216025">
              <a:defRPr>
                <a:solidFill>
                  <a:schemeClr val="tx1"/>
                </a:solidFill>
                <a:latin typeface="Calibri" pitchFamily="34" charset="0"/>
                <a:ea typeface="宋体" pitchFamily="2" charset="-122"/>
              </a:defRPr>
            </a:lvl4pPr>
            <a:lvl5pPr marL="2057400" indent="-228600" defTabSz="1216025">
              <a:defRPr>
                <a:solidFill>
                  <a:schemeClr val="tx1"/>
                </a:solidFill>
                <a:latin typeface="Calibri" pitchFamily="34" charset="0"/>
                <a:ea typeface="宋体" pitchFamily="2" charset="-122"/>
              </a:defRPr>
            </a:lvl5pPr>
            <a:lvl6pPr marL="25146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defTabSz="1216025"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spcBef>
                <a:spcPct val="20000"/>
              </a:spcBef>
            </a:pPr>
            <a:r>
              <a:rPr lang="zh-CN" altLang="en-US" sz="900" dirty="0">
                <a:solidFill>
                  <a:schemeClr val="bg1">
                    <a:lumMod val="65000"/>
                  </a:schemeClr>
                </a:solidFill>
                <a:latin typeface="+mn-lt"/>
                <a:ea typeface="+mn-ea"/>
                <a:cs typeface="+mn-ea"/>
                <a:sym typeface="+mn-lt"/>
              </a:rPr>
              <a:t>Add detailed description text here to try to match the title text language style, and the language description to be as concise and vivid as possible.</a:t>
            </a:r>
            <a:endParaRPr lang="en-US" altLang="zh-CN" sz="900" dirty="0">
              <a:solidFill>
                <a:schemeClr val="bg1">
                  <a:lumMod val="65000"/>
                </a:schemeClr>
              </a:solidFill>
              <a:latin typeface="+mn-lt"/>
              <a:ea typeface="+mn-ea"/>
              <a:cs typeface="+mn-ea"/>
              <a:sym typeface="+mn-lt"/>
            </a:endParaRPr>
          </a:p>
        </p:txBody>
      </p:sp>
    </p:spTree>
    <p:extLst>
      <p:ext uri="{BB962C8B-B14F-4D97-AF65-F5344CB8AC3E}">
        <p14:creationId xmlns:p14="http://schemas.microsoft.com/office/powerpoint/2010/main" val="73738769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1000"/>
                                        <p:tgtEl>
                                          <p:spTgt spid="11"/>
                                        </p:tgtEl>
                                      </p:cBhvr>
                                    </p:animEffect>
                                    <p:anim calcmode="lin" valueType="num">
                                      <p:cBhvr>
                                        <p:cTn id="49" dur="1000" fill="hold"/>
                                        <p:tgtEl>
                                          <p:spTgt spid="11"/>
                                        </p:tgtEl>
                                        <p:attrNameLst>
                                          <p:attrName>ppt_x</p:attrName>
                                        </p:attrNameLst>
                                      </p:cBhvr>
                                      <p:tavLst>
                                        <p:tav tm="0">
                                          <p:val>
                                            <p:strVal val="#ppt_x"/>
                                          </p:val>
                                        </p:tav>
                                        <p:tav tm="100000">
                                          <p:val>
                                            <p:strVal val="#ppt_x"/>
                                          </p:val>
                                        </p:tav>
                                      </p:tavLst>
                                    </p:anim>
                                    <p:anim calcmode="lin" valueType="num">
                                      <p:cBhvr>
                                        <p:cTn id="50" dur="1000" fill="hold"/>
                                        <p:tgtEl>
                                          <p:spTgt spid="1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1000"/>
                                        <p:tgtEl>
                                          <p:spTgt spid="10"/>
                                        </p:tgtEl>
                                      </p:cBhvr>
                                    </p:animEffect>
                                    <p:anim calcmode="lin" valueType="num">
                                      <p:cBhvr>
                                        <p:cTn id="59" dur="1000" fill="hold"/>
                                        <p:tgtEl>
                                          <p:spTgt spid="10"/>
                                        </p:tgtEl>
                                        <p:attrNameLst>
                                          <p:attrName>ppt_x</p:attrName>
                                        </p:attrNameLst>
                                      </p:cBhvr>
                                      <p:tavLst>
                                        <p:tav tm="0">
                                          <p:val>
                                            <p:strVal val="#ppt_x"/>
                                          </p:val>
                                        </p:tav>
                                        <p:tav tm="100000">
                                          <p:val>
                                            <p:strVal val="#ppt_x"/>
                                          </p:val>
                                        </p:tav>
                                      </p:tavLst>
                                    </p:anim>
                                    <p:anim calcmode="lin" valueType="num">
                                      <p:cBhvr>
                                        <p:cTn id="60" dur="1000" fill="hold"/>
                                        <p:tgtEl>
                                          <p:spTgt spid="10"/>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870715" y="1859340"/>
            <a:ext cx="5375378" cy="2016903"/>
            <a:chOff x="1769377" y="1859340"/>
            <a:chExt cx="5375378" cy="2016903"/>
          </a:xfrm>
        </p:grpSpPr>
        <p:sp>
          <p:nvSpPr>
            <p:cNvPr id="2" name="文本框 1"/>
            <p:cNvSpPr txBox="1"/>
            <p:nvPr/>
          </p:nvSpPr>
          <p:spPr>
            <a:xfrm>
              <a:off x="2787472" y="1859340"/>
              <a:ext cx="4357283" cy="1569660"/>
            </a:xfrm>
            <a:prstGeom prst="rect">
              <a:avLst/>
            </a:prstGeom>
            <a:noFill/>
          </p:spPr>
          <p:txBody>
            <a:bodyPr wrap="none" rtlCol="0">
              <a:spAutoFit/>
            </a:bodyPr>
            <a:lstStyle/>
            <a:p>
              <a:r>
                <a:rPr lang="en-US" altLang="zh-CN" sz="9600" b="1" dirty="0">
                  <a:solidFill>
                    <a:schemeClr val="bg1"/>
                  </a:solidFill>
                  <a:cs typeface="+mn-ea"/>
                  <a:sym typeface="+mn-lt"/>
                </a:rPr>
                <a:t>THREE</a:t>
              </a:r>
              <a:endParaRPr lang="zh-CN" altLang="en-US" sz="9600" b="1" dirty="0">
                <a:solidFill>
                  <a:schemeClr val="bg1"/>
                </a:solidFill>
                <a:cs typeface="+mn-ea"/>
                <a:sym typeface="+mn-lt"/>
              </a:endParaRPr>
            </a:p>
          </p:txBody>
        </p:sp>
        <p:sp>
          <p:nvSpPr>
            <p:cNvPr id="6" name="矩形 5"/>
            <p:cNvSpPr/>
            <p:nvPr/>
          </p:nvSpPr>
          <p:spPr>
            <a:xfrm>
              <a:off x="1769377" y="3291468"/>
              <a:ext cx="3057247" cy="584775"/>
            </a:xfrm>
            <a:prstGeom prst="rect">
              <a:avLst/>
            </a:prstGeom>
          </p:spPr>
          <p:txBody>
            <a:bodyPr wrap="none">
              <a:spAutoFit/>
            </a:bodyPr>
            <a:lstStyle/>
            <a:p>
              <a:r>
                <a:rPr lang="zh-CN" altLang="en-US" sz="3200" b="1" dirty="0">
                  <a:solidFill>
                    <a:srgbClr val="99BAC1"/>
                  </a:solidFill>
                  <a:cs typeface="+mn-ea"/>
                  <a:sym typeface="+mn-lt"/>
                </a:rPr>
                <a:t>Please enter your question</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641993" y="1997839"/>
              <a:ext cx="2317857" cy="2862322"/>
            </a:xfrm>
            <a:prstGeom prst="rect">
              <a:avLst/>
            </a:prstGeom>
          </p:spPr>
          <p:txBody>
            <a:bodyPr wrap="square">
              <a:spAutoFit/>
            </a:bodyPr>
            <a:lstStyle/>
            <a:p>
              <a:r>
                <a:rPr lang="zh-CN" altLang="en-US" sz="2000" dirty="0">
                  <a:solidFill>
                    <a:srgbClr val="99BAC1"/>
                  </a:solidFill>
                  <a:cs typeface="+mn-ea"/>
                  <a:sym typeface="+mn-lt"/>
                </a:rPr>
                <a:t>Add detailed description text here to try to match the title text language style, and the language description to be as concise and vivid as possible.</a:t>
              </a:r>
            </a:p>
          </p:txBody>
        </p:sp>
      </p:grpSp>
    </p:spTree>
    <p:extLst>
      <p:ext uri="{BB962C8B-B14F-4D97-AF65-F5344CB8AC3E}">
        <p14:creationId xmlns:p14="http://schemas.microsoft.com/office/powerpoint/2010/main" val="359473064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ppt_x</p:attrName>
                                        </p:attrNameLst>
                                      </p:cBhvr>
                                      <p:tavLst>
                                        <p:tav tm="0">
                                          <p:val>
                                            <p:strVal val="#ppt_x-#ppt_w*1.125000"/>
                                          </p:val>
                                        </p:tav>
                                        <p:tav tm="100000">
                                          <p:val>
                                            <p:strVal val="#ppt_x"/>
                                          </p:val>
                                        </p:tav>
                                      </p:tavLst>
                                    </p:anim>
                                    <p:animEffect transition="in" filter="wipe(righ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786098" y="3665828"/>
            <a:ext cx="1485900" cy="1171575"/>
            <a:chOff x="5822497" y="4608370"/>
            <a:chExt cx="1981200" cy="1562100"/>
          </a:xfrm>
        </p:grpSpPr>
        <p:sp>
          <p:nvSpPr>
            <p:cNvPr id="3" name="Freeform 449"/>
            <p:cNvSpPr/>
            <p:nvPr/>
          </p:nvSpPr>
          <p:spPr bwMode="auto">
            <a:xfrm>
              <a:off x="5822497" y="5138595"/>
              <a:ext cx="1981200" cy="504825"/>
            </a:xfrm>
            <a:custGeom>
              <a:avLst/>
              <a:gdLst>
                <a:gd name="T0" fmla="*/ 79 w 624"/>
                <a:gd name="T1" fmla="*/ 159 h 159"/>
                <a:gd name="T2" fmla="*/ 545 w 624"/>
                <a:gd name="T3" fmla="*/ 159 h 159"/>
                <a:gd name="T4" fmla="*/ 624 w 624"/>
                <a:gd name="T5" fmla="*/ 79 h 159"/>
                <a:gd name="T6" fmla="*/ 545 w 624"/>
                <a:gd name="T7" fmla="*/ 0 h 159"/>
                <a:gd name="T8" fmla="*/ 79 w 624"/>
                <a:gd name="T9" fmla="*/ 0 h 159"/>
                <a:gd name="T10" fmla="*/ 0 w 624"/>
                <a:gd name="T11" fmla="*/ 79 h 159"/>
                <a:gd name="T12" fmla="*/ 79 w 624"/>
                <a:gd name="T13" fmla="*/ 159 h 159"/>
              </a:gdLst>
              <a:ahLst/>
              <a:cxnLst>
                <a:cxn ang="0">
                  <a:pos x="T0" y="T1"/>
                </a:cxn>
                <a:cxn ang="0">
                  <a:pos x="T2" y="T3"/>
                </a:cxn>
                <a:cxn ang="0">
                  <a:pos x="T4" y="T5"/>
                </a:cxn>
                <a:cxn ang="0">
                  <a:pos x="T6" y="T7"/>
                </a:cxn>
                <a:cxn ang="0">
                  <a:pos x="T8" y="T9"/>
                </a:cxn>
                <a:cxn ang="0">
                  <a:pos x="T10" y="T11"/>
                </a:cxn>
                <a:cxn ang="0">
                  <a:pos x="T12" y="T13"/>
                </a:cxn>
              </a:cxnLst>
              <a:rect l="0" t="0" r="r" b="b"/>
              <a:pathLst>
                <a:path w="624" h="159">
                  <a:moveTo>
                    <a:pt x="79" y="159"/>
                  </a:moveTo>
                  <a:cubicBezTo>
                    <a:pt x="545" y="159"/>
                    <a:pt x="545" y="159"/>
                    <a:pt x="545" y="159"/>
                  </a:cubicBezTo>
                  <a:cubicBezTo>
                    <a:pt x="589" y="159"/>
                    <a:pt x="624" y="123"/>
                    <a:pt x="624" y="79"/>
                  </a:cubicBezTo>
                  <a:cubicBezTo>
                    <a:pt x="624" y="35"/>
                    <a:pt x="589" y="0"/>
                    <a:pt x="545" y="0"/>
                  </a:cubicBezTo>
                  <a:cubicBezTo>
                    <a:pt x="79" y="0"/>
                    <a:pt x="79" y="0"/>
                    <a:pt x="79" y="0"/>
                  </a:cubicBezTo>
                  <a:cubicBezTo>
                    <a:pt x="35" y="0"/>
                    <a:pt x="0" y="35"/>
                    <a:pt x="0" y="79"/>
                  </a:cubicBezTo>
                  <a:cubicBezTo>
                    <a:pt x="0" y="123"/>
                    <a:pt x="35" y="159"/>
                    <a:pt x="79" y="159"/>
                  </a:cubicBezTo>
                  <a:close/>
                </a:path>
              </a:pathLst>
            </a:custGeom>
            <a:solidFill>
              <a:srgbClr val="8BCCD5"/>
            </a:solidFill>
            <a:ln>
              <a:noFill/>
            </a:ln>
          </p:spPr>
          <p:txBody>
            <a:bodyPr vert="horz" wrap="square" lIns="68580" tIns="34290" rIns="68580" bIns="34290" numCol="1" anchor="t" anchorCtr="0" compatLnSpc="1"/>
            <a:lstStyle/>
            <a:p>
              <a:endParaRPr lang="en-US" sz="1013">
                <a:cs typeface="+mn-ea"/>
                <a:sym typeface="+mn-lt"/>
              </a:endParaRPr>
            </a:p>
          </p:txBody>
        </p:sp>
        <p:sp>
          <p:nvSpPr>
            <p:cNvPr id="4" name="Freeform 450"/>
            <p:cNvSpPr/>
            <p:nvPr/>
          </p:nvSpPr>
          <p:spPr bwMode="auto">
            <a:xfrm>
              <a:off x="5822497" y="4608370"/>
              <a:ext cx="1031875" cy="1562100"/>
            </a:xfrm>
            <a:custGeom>
              <a:avLst/>
              <a:gdLst>
                <a:gd name="T0" fmla="*/ 0 w 325"/>
                <a:gd name="T1" fmla="*/ 246 h 492"/>
                <a:gd name="T2" fmla="*/ 24 w 325"/>
                <a:gd name="T3" fmla="*/ 304 h 492"/>
                <a:gd name="T4" fmla="*/ 25 w 325"/>
                <a:gd name="T5" fmla="*/ 304 h 492"/>
                <a:gd name="T6" fmla="*/ 182 w 325"/>
                <a:gd name="T7" fmla="*/ 461 h 492"/>
                <a:gd name="T8" fmla="*/ 294 w 325"/>
                <a:gd name="T9" fmla="*/ 461 h 492"/>
                <a:gd name="T10" fmla="*/ 294 w 325"/>
                <a:gd name="T11" fmla="*/ 349 h 492"/>
                <a:gd name="T12" fmla="*/ 191 w 325"/>
                <a:gd name="T13" fmla="*/ 246 h 492"/>
                <a:gd name="T14" fmla="*/ 294 w 325"/>
                <a:gd name="T15" fmla="*/ 144 h 492"/>
                <a:gd name="T16" fmla="*/ 294 w 325"/>
                <a:gd name="T17" fmla="*/ 31 h 492"/>
                <a:gd name="T18" fmla="*/ 182 w 325"/>
                <a:gd name="T19" fmla="*/ 31 h 492"/>
                <a:gd name="T20" fmla="*/ 25 w 325"/>
                <a:gd name="T21" fmla="*/ 188 h 492"/>
                <a:gd name="T22" fmla="*/ 24 w 325"/>
                <a:gd name="T23" fmla="*/ 188 h 492"/>
                <a:gd name="T24" fmla="*/ 0 w 325"/>
                <a:gd name="T25" fmla="*/ 246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5" h="492">
                  <a:moveTo>
                    <a:pt x="0" y="246"/>
                  </a:moveTo>
                  <a:cubicBezTo>
                    <a:pt x="0" y="269"/>
                    <a:pt x="9" y="289"/>
                    <a:pt x="24" y="304"/>
                  </a:cubicBezTo>
                  <a:cubicBezTo>
                    <a:pt x="25" y="304"/>
                    <a:pt x="25" y="304"/>
                    <a:pt x="25" y="304"/>
                  </a:cubicBezTo>
                  <a:cubicBezTo>
                    <a:pt x="182" y="461"/>
                    <a:pt x="182" y="461"/>
                    <a:pt x="182" y="461"/>
                  </a:cubicBezTo>
                  <a:cubicBezTo>
                    <a:pt x="213" y="492"/>
                    <a:pt x="263" y="492"/>
                    <a:pt x="294" y="461"/>
                  </a:cubicBezTo>
                  <a:cubicBezTo>
                    <a:pt x="325" y="430"/>
                    <a:pt x="325" y="380"/>
                    <a:pt x="294" y="349"/>
                  </a:cubicBezTo>
                  <a:cubicBezTo>
                    <a:pt x="191" y="246"/>
                    <a:pt x="191" y="246"/>
                    <a:pt x="191" y="246"/>
                  </a:cubicBezTo>
                  <a:cubicBezTo>
                    <a:pt x="294" y="144"/>
                    <a:pt x="294" y="144"/>
                    <a:pt x="294" y="144"/>
                  </a:cubicBezTo>
                  <a:cubicBezTo>
                    <a:pt x="325" y="113"/>
                    <a:pt x="325" y="62"/>
                    <a:pt x="294" y="31"/>
                  </a:cubicBezTo>
                  <a:cubicBezTo>
                    <a:pt x="263" y="0"/>
                    <a:pt x="213" y="0"/>
                    <a:pt x="182" y="31"/>
                  </a:cubicBezTo>
                  <a:cubicBezTo>
                    <a:pt x="25" y="188"/>
                    <a:pt x="25" y="188"/>
                    <a:pt x="25" y="188"/>
                  </a:cubicBezTo>
                  <a:cubicBezTo>
                    <a:pt x="25" y="188"/>
                    <a:pt x="25" y="188"/>
                    <a:pt x="24" y="188"/>
                  </a:cubicBezTo>
                  <a:cubicBezTo>
                    <a:pt x="9" y="203"/>
                    <a:pt x="0" y="223"/>
                    <a:pt x="0" y="246"/>
                  </a:cubicBezTo>
                  <a:close/>
                </a:path>
              </a:pathLst>
            </a:custGeom>
            <a:solidFill>
              <a:srgbClr val="8BCCD5"/>
            </a:solidFill>
            <a:ln>
              <a:noFill/>
            </a:ln>
          </p:spPr>
          <p:txBody>
            <a:bodyPr vert="horz" wrap="square" lIns="68580" tIns="34290" rIns="68580" bIns="34290" numCol="1" anchor="t" anchorCtr="0" compatLnSpc="1"/>
            <a:lstStyle/>
            <a:p>
              <a:endParaRPr lang="en-US" sz="1013">
                <a:cs typeface="+mn-ea"/>
                <a:sym typeface="+mn-lt"/>
              </a:endParaRPr>
            </a:p>
          </p:txBody>
        </p:sp>
        <p:sp>
          <p:nvSpPr>
            <p:cNvPr id="5" name="Freeform 451"/>
            <p:cNvSpPr/>
            <p:nvPr/>
          </p:nvSpPr>
          <p:spPr bwMode="auto">
            <a:xfrm>
              <a:off x="5822497" y="5138595"/>
              <a:ext cx="606425" cy="504825"/>
            </a:xfrm>
            <a:custGeom>
              <a:avLst/>
              <a:gdLst>
                <a:gd name="T0" fmla="*/ 0 w 191"/>
                <a:gd name="T1" fmla="*/ 79 h 159"/>
                <a:gd name="T2" fmla="*/ 79 w 191"/>
                <a:gd name="T3" fmla="*/ 159 h 159"/>
                <a:gd name="T4" fmla="*/ 129 w 191"/>
                <a:gd name="T5" fmla="*/ 141 h 159"/>
                <a:gd name="T6" fmla="*/ 141 w 191"/>
                <a:gd name="T7" fmla="*/ 129 h 159"/>
                <a:gd name="T8" fmla="*/ 191 w 191"/>
                <a:gd name="T9" fmla="*/ 79 h 159"/>
                <a:gd name="T10" fmla="*/ 141 w 191"/>
                <a:gd name="T11" fmla="*/ 29 h 159"/>
                <a:gd name="T12" fmla="*/ 129 w 191"/>
                <a:gd name="T13" fmla="*/ 18 h 159"/>
                <a:gd name="T14" fmla="*/ 79 w 191"/>
                <a:gd name="T15" fmla="*/ 0 h 159"/>
                <a:gd name="T16" fmla="*/ 0 w 191"/>
                <a:gd name="T17"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159">
                  <a:moveTo>
                    <a:pt x="0" y="79"/>
                  </a:moveTo>
                  <a:cubicBezTo>
                    <a:pt x="0" y="123"/>
                    <a:pt x="35" y="159"/>
                    <a:pt x="79" y="159"/>
                  </a:cubicBezTo>
                  <a:cubicBezTo>
                    <a:pt x="98" y="159"/>
                    <a:pt x="115" y="152"/>
                    <a:pt x="129" y="141"/>
                  </a:cubicBezTo>
                  <a:cubicBezTo>
                    <a:pt x="141" y="129"/>
                    <a:pt x="141" y="129"/>
                    <a:pt x="141" y="129"/>
                  </a:cubicBezTo>
                  <a:cubicBezTo>
                    <a:pt x="191" y="79"/>
                    <a:pt x="191" y="79"/>
                    <a:pt x="191" y="79"/>
                  </a:cubicBezTo>
                  <a:cubicBezTo>
                    <a:pt x="141" y="29"/>
                    <a:pt x="141" y="29"/>
                    <a:pt x="141" y="29"/>
                  </a:cubicBezTo>
                  <a:cubicBezTo>
                    <a:pt x="129" y="18"/>
                    <a:pt x="129" y="18"/>
                    <a:pt x="129" y="18"/>
                  </a:cubicBezTo>
                  <a:cubicBezTo>
                    <a:pt x="116" y="6"/>
                    <a:pt x="98" y="0"/>
                    <a:pt x="79" y="0"/>
                  </a:cubicBezTo>
                  <a:cubicBezTo>
                    <a:pt x="35" y="0"/>
                    <a:pt x="0" y="35"/>
                    <a:pt x="0" y="79"/>
                  </a:cubicBezTo>
                  <a:close/>
                </a:path>
              </a:pathLst>
            </a:custGeom>
            <a:solidFill>
              <a:schemeClr val="tx1">
                <a:alpha val="2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6" name="Freeform 452"/>
            <p:cNvSpPr/>
            <p:nvPr/>
          </p:nvSpPr>
          <p:spPr bwMode="auto">
            <a:xfrm>
              <a:off x="6073322" y="5138595"/>
              <a:ext cx="609600" cy="250825"/>
            </a:xfrm>
            <a:custGeom>
              <a:avLst/>
              <a:gdLst>
                <a:gd name="T0" fmla="*/ 0 w 192"/>
                <a:gd name="T1" fmla="*/ 0 h 79"/>
                <a:gd name="T2" fmla="*/ 50 w 192"/>
                <a:gd name="T3" fmla="*/ 17 h 79"/>
                <a:gd name="T4" fmla="*/ 62 w 192"/>
                <a:gd name="T5" fmla="*/ 29 h 79"/>
                <a:gd name="T6" fmla="*/ 112 w 192"/>
                <a:gd name="T7" fmla="*/ 79 h 79"/>
                <a:gd name="T8" fmla="*/ 192 w 192"/>
                <a:gd name="T9" fmla="*/ 0 h 79"/>
                <a:gd name="T10" fmla="*/ 0 w 192"/>
                <a:gd name="T11" fmla="*/ 0 h 79"/>
              </a:gdLst>
              <a:ahLst/>
              <a:cxnLst>
                <a:cxn ang="0">
                  <a:pos x="T0" y="T1"/>
                </a:cxn>
                <a:cxn ang="0">
                  <a:pos x="T2" y="T3"/>
                </a:cxn>
                <a:cxn ang="0">
                  <a:pos x="T4" y="T5"/>
                </a:cxn>
                <a:cxn ang="0">
                  <a:pos x="T6" y="T7"/>
                </a:cxn>
                <a:cxn ang="0">
                  <a:pos x="T8" y="T9"/>
                </a:cxn>
                <a:cxn ang="0">
                  <a:pos x="T10" y="T11"/>
                </a:cxn>
              </a:cxnLst>
              <a:rect l="0" t="0" r="r" b="b"/>
              <a:pathLst>
                <a:path w="192" h="79">
                  <a:moveTo>
                    <a:pt x="0" y="0"/>
                  </a:moveTo>
                  <a:cubicBezTo>
                    <a:pt x="19" y="0"/>
                    <a:pt x="36" y="6"/>
                    <a:pt x="50" y="17"/>
                  </a:cubicBezTo>
                  <a:cubicBezTo>
                    <a:pt x="62" y="29"/>
                    <a:pt x="62" y="29"/>
                    <a:pt x="62" y="29"/>
                  </a:cubicBezTo>
                  <a:cubicBezTo>
                    <a:pt x="112" y="79"/>
                    <a:pt x="112" y="79"/>
                    <a:pt x="112" y="79"/>
                  </a:cubicBezTo>
                  <a:cubicBezTo>
                    <a:pt x="192" y="0"/>
                    <a:pt x="192" y="0"/>
                    <a:pt x="192" y="0"/>
                  </a:cubicBezTo>
                  <a:lnTo>
                    <a:pt x="0" y="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7" name="Freeform 453"/>
            <p:cNvSpPr/>
            <p:nvPr/>
          </p:nvSpPr>
          <p:spPr bwMode="auto">
            <a:xfrm>
              <a:off x="6073322" y="5389420"/>
              <a:ext cx="609600" cy="254000"/>
            </a:xfrm>
            <a:custGeom>
              <a:avLst/>
              <a:gdLst>
                <a:gd name="T0" fmla="*/ 0 w 192"/>
                <a:gd name="T1" fmla="*/ 80 h 80"/>
                <a:gd name="T2" fmla="*/ 50 w 192"/>
                <a:gd name="T3" fmla="*/ 62 h 80"/>
                <a:gd name="T4" fmla="*/ 62 w 192"/>
                <a:gd name="T5" fmla="*/ 50 h 80"/>
                <a:gd name="T6" fmla="*/ 112 w 192"/>
                <a:gd name="T7" fmla="*/ 0 h 80"/>
                <a:gd name="T8" fmla="*/ 192 w 192"/>
                <a:gd name="T9" fmla="*/ 80 h 80"/>
                <a:gd name="T10" fmla="*/ 0 w 192"/>
                <a:gd name="T11" fmla="*/ 80 h 80"/>
              </a:gdLst>
              <a:ahLst/>
              <a:cxnLst>
                <a:cxn ang="0">
                  <a:pos x="T0" y="T1"/>
                </a:cxn>
                <a:cxn ang="0">
                  <a:pos x="T2" y="T3"/>
                </a:cxn>
                <a:cxn ang="0">
                  <a:pos x="T4" y="T5"/>
                </a:cxn>
                <a:cxn ang="0">
                  <a:pos x="T6" y="T7"/>
                </a:cxn>
                <a:cxn ang="0">
                  <a:pos x="T8" y="T9"/>
                </a:cxn>
                <a:cxn ang="0">
                  <a:pos x="T10" y="T11"/>
                </a:cxn>
              </a:cxnLst>
              <a:rect l="0" t="0" r="r" b="b"/>
              <a:pathLst>
                <a:path w="192" h="80">
                  <a:moveTo>
                    <a:pt x="0" y="80"/>
                  </a:moveTo>
                  <a:cubicBezTo>
                    <a:pt x="19" y="80"/>
                    <a:pt x="36" y="73"/>
                    <a:pt x="50" y="62"/>
                  </a:cubicBezTo>
                  <a:cubicBezTo>
                    <a:pt x="62" y="50"/>
                    <a:pt x="62" y="50"/>
                    <a:pt x="62" y="50"/>
                  </a:cubicBezTo>
                  <a:cubicBezTo>
                    <a:pt x="112" y="0"/>
                    <a:pt x="112" y="0"/>
                    <a:pt x="112" y="0"/>
                  </a:cubicBezTo>
                  <a:cubicBezTo>
                    <a:pt x="192" y="80"/>
                    <a:pt x="192" y="80"/>
                    <a:pt x="192" y="80"/>
                  </a:cubicBezTo>
                  <a:lnTo>
                    <a:pt x="0" y="8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grpSp>
      <p:grpSp>
        <p:nvGrpSpPr>
          <p:cNvPr id="8" name="组合 7"/>
          <p:cNvGrpSpPr/>
          <p:nvPr/>
        </p:nvGrpSpPr>
        <p:grpSpPr>
          <a:xfrm>
            <a:off x="4514510" y="2960978"/>
            <a:ext cx="1485900" cy="1169194"/>
            <a:chOff x="4127047" y="3668570"/>
            <a:chExt cx="1981200" cy="1558925"/>
          </a:xfrm>
        </p:grpSpPr>
        <p:sp>
          <p:nvSpPr>
            <p:cNvPr id="9" name="Freeform 439"/>
            <p:cNvSpPr/>
            <p:nvPr/>
          </p:nvSpPr>
          <p:spPr bwMode="auto">
            <a:xfrm>
              <a:off x="4127047" y="4195620"/>
              <a:ext cx="1981200" cy="504825"/>
            </a:xfrm>
            <a:custGeom>
              <a:avLst/>
              <a:gdLst>
                <a:gd name="T0" fmla="*/ 545 w 624"/>
                <a:gd name="T1" fmla="*/ 159 h 159"/>
                <a:gd name="T2" fmla="*/ 79 w 624"/>
                <a:gd name="T3" fmla="*/ 159 h 159"/>
                <a:gd name="T4" fmla="*/ 0 w 624"/>
                <a:gd name="T5" fmla="*/ 79 h 159"/>
                <a:gd name="T6" fmla="*/ 79 w 624"/>
                <a:gd name="T7" fmla="*/ 0 h 159"/>
                <a:gd name="T8" fmla="*/ 545 w 624"/>
                <a:gd name="T9" fmla="*/ 0 h 159"/>
                <a:gd name="T10" fmla="*/ 624 w 624"/>
                <a:gd name="T11" fmla="*/ 79 h 159"/>
                <a:gd name="T12" fmla="*/ 545 w 624"/>
                <a:gd name="T13" fmla="*/ 159 h 159"/>
              </a:gdLst>
              <a:ahLst/>
              <a:cxnLst>
                <a:cxn ang="0">
                  <a:pos x="T0" y="T1"/>
                </a:cxn>
                <a:cxn ang="0">
                  <a:pos x="T2" y="T3"/>
                </a:cxn>
                <a:cxn ang="0">
                  <a:pos x="T4" y="T5"/>
                </a:cxn>
                <a:cxn ang="0">
                  <a:pos x="T6" y="T7"/>
                </a:cxn>
                <a:cxn ang="0">
                  <a:pos x="T8" y="T9"/>
                </a:cxn>
                <a:cxn ang="0">
                  <a:pos x="T10" y="T11"/>
                </a:cxn>
                <a:cxn ang="0">
                  <a:pos x="T12" y="T13"/>
                </a:cxn>
              </a:cxnLst>
              <a:rect l="0" t="0" r="r" b="b"/>
              <a:pathLst>
                <a:path w="624" h="159">
                  <a:moveTo>
                    <a:pt x="545" y="159"/>
                  </a:moveTo>
                  <a:cubicBezTo>
                    <a:pt x="79" y="159"/>
                    <a:pt x="79" y="159"/>
                    <a:pt x="79" y="159"/>
                  </a:cubicBezTo>
                  <a:cubicBezTo>
                    <a:pt x="35" y="159"/>
                    <a:pt x="0" y="123"/>
                    <a:pt x="0" y="79"/>
                  </a:cubicBezTo>
                  <a:cubicBezTo>
                    <a:pt x="0" y="36"/>
                    <a:pt x="35" y="0"/>
                    <a:pt x="79" y="0"/>
                  </a:cubicBezTo>
                  <a:cubicBezTo>
                    <a:pt x="545" y="0"/>
                    <a:pt x="545" y="0"/>
                    <a:pt x="545" y="0"/>
                  </a:cubicBezTo>
                  <a:cubicBezTo>
                    <a:pt x="589" y="0"/>
                    <a:pt x="624" y="36"/>
                    <a:pt x="624" y="79"/>
                  </a:cubicBezTo>
                  <a:cubicBezTo>
                    <a:pt x="624" y="123"/>
                    <a:pt x="589" y="159"/>
                    <a:pt x="545" y="159"/>
                  </a:cubicBezTo>
                  <a:close/>
                </a:path>
              </a:pathLst>
            </a:custGeom>
            <a:solidFill>
              <a:schemeClr val="bg1"/>
            </a:solidFill>
            <a:ln>
              <a:noFill/>
            </a:ln>
          </p:spPr>
          <p:txBody>
            <a:bodyPr vert="horz" wrap="square" lIns="68580" tIns="34290" rIns="68580" bIns="34290" numCol="1" anchor="t" anchorCtr="0" compatLnSpc="1"/>
            <a:lstStyle/>
            <a:p>
              <a:endParaRPr lang="en-US" sz="1013">
                <a:cs typeface="+mn-ea"/>
                <a:sym typeface="+mn-lt"/>
              </a:endParaRPr>
            </a:p>
          </p:txBody>
        </p:sp>
        <p:sp>
          <p:nvSpPr>
            <p:cNvPr id="10" name="Freeform 440"/>
            <p:cNvSpPr/>
            <p:nvPr/>
          </p:nvSpPr>
          <p:spPr bwMode="auto">
            <a:xfrm>
              <a:off x="5076372" y="3668570"/>
              <a:ext cx="1031875" cy="1558925"/>
            </a:xfrm>
            <a:custGeom>
              <a:avLst/>
              <a:gdLst>
                <a:gd name="T0" fmla="*/ 325 w 325"/>
                <a:gd name="T1" fmla="*/ 245 h 491"/>
                <a:gd name="T2" fmla="*/ 301 w 325"/>
                <a:gd name="T3" fmla="*/ 303 h 491"/>
                <a:gd name="T4" fmla="*/ 300 w 325"/>
                <a:gd name="T5" fmla="*/ 303 h 491"/>
                <a:gd name="T6" fmla="*/ 143 w 325"/>
                <a:gd name="T7" fmla="*/ 460 h 491"/>
                <a:gd name="T8" fmla="*/ 31 w 325"/>
                <a:gd name="T9" fmla="*/ 460 h 491"/>
                <a:gd name="T10" fmla="*/ 31 w 325"/>
                <a:gd name="T11" fmla="*/ 348 h 491"/>
                <a:gd name="T12" fmla="*/ 134 w 325"/>
                <a:gd name="T13" fmla="*/ 245 h 491"/>
                <a:gd name="T14" fmla="*/ 31 w 325"/>
                <a:gd name="T15" fmla="*/ 143 h 491"/>
                <a:gd name="T16" fmla="*/ 31 w 325"/>
                <a:gd name="T17" fmla="*/ 31 h 491"/>
                <a:gd name="T18" fmla="*/ 143 w 325"/>
                <a:gd name="T19" fmla="*/ 31 h 491"/>
                <a:gd name="T20" fmla="*/ 300 w 325"/>
                <a:gd name="T21" fmla="*/ 188 h 491"/>
                <a:gd name="T22" fmla="*/ 301 w 325"/>
                <a:gd name="T23" fmla="*/ 188 h 491"/>
                <a:gd name="T24" fmla="*/ 325 w 325"/>
                <a:gd name="T25" fmla="*/ 245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5" h="491">
                  <a:moveTo>
                    <a:pt x="325" y="245"/>
                  </a:moveTo>
                  <a:cubicBezTo>
                    <a:pt x="325" y="268"/>
                    <a:pt x="316" y="289"/>
                    <a:pt x="301" y="303"/>
                  </a:cubicBezTo>
                  <a:cubicBezTo>
                    <a:pt x="300" y="303"/>
                    <a:pt x="300" y="303"/>
                    <a:pt x="300" y="303"/>
                  </a:cubicBezTo>
                  <a:cubicBezTo>
                    <a:pt x="143" y="460"/>
                    <a:pt x="143" y="460"/>
                    <a:pt x="143" y="460"/>
                  </a:cubicBezTo>
                  <a:cubicBezTo>
                    <a:pt x="112" y="491"/>
                    <a:pt x="62" y="491"/>
                    <a:pt x="31" y="460"/>
                  </a:cubicBezTo>
                  <a:cubicBezTo>
                    <a:pt x="0" y="429"/>
                    <a:pt x="0" y="379"/>
                    <a:pt x="31" y="348"/>
                  </a:cubicBezTo>
                  <a:cubicBezTo>
                    <a:pt x="134" y="245"/>
                    <a:pt x="134" y="245"/>
                    <a:pt x="134" y="245"/>
                  </a:cubicBezTo>
                  <a:cubicBezTo>
                    <a:pt x="31" y="143"/>
                    <a:pt x="31" y="143"/>
                    <a:pt x="31" y="143"/>
                  </a:cubicBezTo>
                  <a:cubicBezTo>
                    <a:pt x="0" y="112"/>
                    <a:pt x="0" y="62"/>
                    <a:pt x="31" y="31"/>
                  </a:cubicBezTo>
                  <a:cubicBezTo>
                    <a:pt x="62" y="0"/>
                    <a:pt x="112" y="0"/>
                    <a:pt x="143" y="31"/>
                  </a:cubicBezTo>
                  <a:cubicBezTo>
                    <a:pt x="300" y="188"/>
                    <a:pt x="300" y="188"/>
                    <a:pt x="300" y="188"/>
                  </a:cubicBezTo>
                  <a:cubicBezTo>
                    <a:pt x="300" y="188"/>
                    <a:pt x="300" y="188"/>
                    <a:pt x="301" y="188"/>
                  </a:cubicBezTo>
                  <a:cubicBezTo>
                    <a:pt x="316" y="202"/>
                    <a:pt x="325" y="223"/>
                    <a:pt x="325" y="245"/>
                  </a:cubicBezTo>
                  <a:close/>
                </a:path>
              </a:pathLst>
            </a:custGeom>
            <a:solidFill>
              <a:schemeClr val="bg1"/>
            </a:solidFill>
            <a:ln>
              <a:noFill/>
            </a:ln>
          </p:spPr>
          <p:txBody>
            <a:bodyPr vert="horz" wrap="square" lIns="68580" tIns="34290" rIns="68580" bIns="34290" numCol="1" anchor="t" anchorCtr="0" compatLnSpc="1"/>
            <a:lstStyle/>
            <a:p>
              <a:endParaRPr lang="en-US" sz="1013">
                <a:cs typeface="+mn-ea"/>
                <a:sym typeface="+mn-lt"/>
              </a:endParaRPr>
            </a:p>
          </p:txBody>
        </p:sp>
        <p:sp>
          <p:nvSpPr>
            <p:cNvPr id="11" name="Freeform 441"/>
            <p:cNvSpPr/>
            <p:nvPr/>
          </p:nvSpPr>
          <p:spPr bwMode="auto">
            <a:xfrm>
              <a:off x="5501822" y="4195620"/>
              <a:ext cx="606425" cy="504825"/>
            </a:xfrm>
            <a:custGeom>
              <a:avLst/>
              <a:gdLst>
                <a:gd name="T0" fmla="*/ 191 w 191"/>
                <a:gd name="T1" fmla="*/ 79 h 159"/>
                <a:gd name="T2" fmla="*/ 112 w 191"/>
                <a:gd name="T3" fmla="*/ 159 h 159"/>
                <a:gd name="T4" fmla="*/ 62 w 191"/>
                <a:gd name="T5" fmla="*/ 141 h 159"/>
                <a:gd name="T6" fmla="*/ 50 w 191"/>
                <a:gd name="T7" fmla="*/ 130 h 159"/>
                <a:gd name="T8" fmla="*/ 0 w 191"/>
                <a:gd name="T9" fmla="*/ 79 h 159"/>
                <a:gd name="T10" fmla="*/ 50 w 191"/>
                <a:gd name="T11" fmla="*/ 29 h 159"/>
                <a:gd name="T12" fmla="*/ 62 w 191"/>
                <a:gd name="T13" fmla="*/ 18 h 159"/>
                <a:gd name="T14" fmla="*/ 112 w 191"/>
                <a:gd name="T15" fmla="*/ 0 h 159"/>
                <a:gd name="T16" fmla="*/ 191 w 191"/>
                <a:gd name="T17"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159">
                  <a:moveTo>
                    <a:pt x="191" y="79"/>
                  </a:moveTo>
                  <a:cubicBezTo>
                    <a:pt x="191" y="123"/>
                    <a:pt x="156" y="159"/>
                    <a:pt x="112" y="159"/>
                  </a:cubicBezTo>
                  <a:cubicBezTo>
                    <a:pt x="93" y="159"/>
                    <a:pt x="76" y="152"/>
                    <a:pt x="62" y="141"/>
                  </a:cubicBezTo>
                  <a:cubicBezTo>
                    <a:pt x="50" y="130"/>
                    <a:pt x="50" y="130"/>
                    <a:pt x="50" y="130"/>
                  </a:cubicBezTo>
                  <a:cubicBezTo>
                    <a:pt x="0" y="79"/>
                    <a:pt x="0" y="79"/>
                    <a:pt x="0" y="79"/>
                  </a:cubicBezTo>
                  <a:cubicBezTo>
                    <a:pt x="50" y="29"/>
                    <a:pt x="50" y="29"/>
                    <a:pt x="50" y="29"/>
                  </a:cubicBezTo>
                  <a:cubicBezTo>
                    <a:pt x="62" y="18"/>
                    <a:pt x="62" y="18"/>
                    <a:pt x="62" y="18"/>
                  </a:cubicBezTo>
                  <a:cubicBezTo>
                    <a:pt x="75" y="7"/>
                    <a:pt x="93" y="0"/>
                    <a:pt x="112" y="0"/>
                  </a:cubicBezTo>
                  <a:cubicBezTo>
                    <a:pt x="156" y="0"/>
                    <a:pt x="191" y="36"/>
                    <a:pt x="191" y="79"/>
                  </a:cubicBezTo>
                  <a:close/>
                </a:path>
              </a:pathLst>
            </a:custGeom>
            <a:solidFill>
              <a:schemeClr val="tx1">
                <a:alpha val="2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12" name="Freeform 442"/>
            <p:cNvSpPr/>
            <p:nvPr/>
          </p:nvSpPr>
          <p:spPr bwMode="auto">
            <a:xfrm>
              <a:off x="5247822" y="4195620"/>
              <a:ext cx="609600" cy="250825"/>
            </a:xfrm>
            <a:custGeom>
              <a:avLst/>
              <a:gdLst>
                <a:gd name="T0" fmla="*/ 192 w 192"/>
                <a:gd name="T1" fmla="*/ 0 h 79"/>
                <a:gd name="T2" fmla="*/ 142 w 192"/>
                <a:gd name="T3" fmla="*/ 18 h 79"/>
                <a:gd name="T4" fmla="*/ 130 w 192"/>
                <a:gd name="T5" fmla="*/ 29 h 79"/>
                <a:gd name="T6" fmla="*/ 80 w 192"/>
                <a:gd name="T7" fmla="*/ 79 h 79"/>
                <a:gd name="T8" fmla="*/ 0 w 192"/>
                <a:gd name="T9" fmla="*/ 0 h 79"/>
                <a:gd name="T10" fmla="*/ 192 w 192"/>
                <a:gd name="T11" fmla="*/ 0 h 79"/>
              </a:gdLst>
              <a:ahLst/>
              <a:cxnLst>
                <a:cxn ang="0">
                  <a:pos x="T0" y="T1"/>
                </a:cxn>
                <a:cxn ang="0">
                  <a:pos x="T2" y="T3"/>
                </a:cxn>
                <a:cxn ang="0">
                  <a:pos x="T4" y="T5"/>
                </a:cxn>
                <a:cxn ang="0">
                  <a:pos x="T6" y="T7"/>
                </a:cxn>
                <a:cxn ang="0">
                  <a:pos x="T8" y="T9"/>
                </a:cxn>
                <a:cxn ang="0">
                  <a:pos x="T10" y="T11"/>
                </a:cxn>
              </a:cxnLst>
              <a:rect l="0" t="0" r="r" b="b"/>
              <a:pathLst>
                <a:path w="192" h="79">
                  <a:moveTo>
                    <a:pt x="192" y="0"/>
                  </a:moveTo>
                  <a:cubicBezTo>
                    <a:pt x="173" y="0"/>
                    <a:pt x="156" y="7"/>
                    <a:pt x="142" y="18"/>
                  </a:cubicBezTo>
                  <a:cubicBezTo>
                    <a:pt x="130" y="29"/>
                    <a:pt x="130" y="29"/>
                    <a:pt x="130" y="29"/>
                  </a:cubicBezTo>
                  <a:cubicBezTo>
                    <a:pt x="80" y="79"/>
                    <a:pt x="80" y="79"/>
                    <a:pt x="80" y="79"/>
                  </a:cubicBezTo>
                  <a:cubicBezTo>
                    <a:pt x="0" y="0"/>
                    <a:pt x="0" y="0"/>
                    <a:pt x="0" y="0"/>
                  </a:cubicBezTo>
                  <a:lnTo>
                    <a:pt x="192" y="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13" name="Freeform 443"/>
            <p:cNvSpPr/>
            <p:nvPr/>
          </p:nvSpPr>
          <p:spPr bwMode="auto">
            <a:xfrm>
              <a:off x="5247822" y="4446445"/>
              <a:ext cx="609600" cy="254000"/>
            </a:xfrm>
            <a:custGeom>
              <a:avLst/>
              <a:gdLst>
                <a:gd name="T0" fmla="*/ 192 w 192"/>
                <a:gd name="T1" fmla="*/ 80 h 80"/>
                <a:gd name="T2" fmla="*/ 142 w 192"/>
                <a:gd name="T3" fmla="*/ 62 h 80"/>
                <a:gd name="T4" fmla="*/ 130 w 192"/>
                <a:gd name="T5" fmla="*/ 51 h 80"/>
                <a:gd name="T6" fmla="*/ 80 w 192"/>
                <a:gd name="T7" fmla="*/ 0 h 80"/>
                <a:gd name="T8" fmla="*/ 0 w 192"/>
                <a:gd name="T9" fmla="*/ 80 h 80"/>
                <a:gd name="T10" fmla="*/ 192 w 192"/>
                <a:gd name="T11" fmla="*/ 80 h 80"/>
              </a:gdLst>
              <a:ahLst/>
              <a:cxnLst>
                <a:cxn ang="0">
                  <a:pos x="T0" y="T1"/>
                </a:cxn>
                <a:cxn ang="0">
                  <a:pos x="T2" y="T3"/>
                </a:cxn>
                <a:cxn ang="0">
                  <a:pos x="T4" y="T5"/>
                </a:cxn>
                <a:cxn ang="0">
                  <a:pos x="T6" y="T7"/>
                </a:cxn>
                <a:cxn ang="0">
                  <a:pos x="T8" y="T9"/>
                </a:cxn>
                <a:cxn ang="0">
                  <a:pos x="T10" y="T11"/>
                </a:cxn>
              </a:cxnLst>
              <a:rect l="0" t="0" r="r" b="b"/>
              <a:pathLst>
                <a:path w="192" h="80">
                  <a:moveTo>
                    <a:pt x="192" y="80"/>
                  </a:moveTo>
                  <a:cubicBezTo>
                    <a:pt x="173" y="80"/>
                    <a:pt x="156" y="73"/>
                    <a:pt x="142" y="62"/>
                  </a:cubicBezTo>
                  <a:cubicBezTo>
                    <a:pt x="130" y="51"/>
                    <a:pt x="130" y="51"/>
                    <a:pt x="130" y="51"/>
                  </a:cubicBezTo>
                  <a:cubicBezTo>
                    <a:pt x="80" y="0"/>
                    <a:pt x="80" y="0"/>
                    <a:pt x="80" y="0"/>
                  </a:cubicBezTo>
                  <a:cubicBezTo>
                    <a:pt x="0" y="80"/>
                    <a:pt x="0" y="80"/>
                    <a:pt x="0" y="80"/>
                  </a:cubicBezTo>
                  <a:lnTo>
                    <a:pt x="192" y="8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grpSp>
      <p:grpSp>
        <p:nvGrpSpPr>
          <p:cNvPr id="14" name="组合 13"/>
          <p:cNvGrpSpPr/>
          <p:nvPr/>
        </p:nvGrpSpPr>
        <p:grpSpPr>
          <a:xfrm>
            <a:off x="5786098" y="2253746"/>
            <a:ext cx="1485900" cy="1171575"/>
            <a:chOff x="5822497" y="2725595"/>
            <a:chExt cx="1981200" cy="1562100"/>
          </a:xfrm>
        </p:grpSpPr>
        <p:sp>
          <p:nvSpPr>
            <p:cNvPr id="15" name="Freeform 444"/>
            <p:cNvSpPr/>
            <p:nvPr/>
          </p:nvSpPr>
          <p:spPr bwMode="auto">
            <a:xfrm>
              <a:off x="5822497" y="3252645"/>
              <a:ext cx="1981200" cy="504825"/>
            </a:xfrm>
            <a:custGeom>
              <a:avLst/>
              <a:gdLst>
                <a:gd name="T0" fmla="*/ 79 w 624"/>
                <a:gd name="T1" fmla="*/ 159 h 159"/>
                <a:gd name="T2" fmla="*/ 545 w 624"/>
                <a:gd name="T3" fmla="*/ 159 h 159"/>
                <a:gd name="T4" fmla="*/ 624 w 624"/>
                <a:gd name="T5" fmla="*/ 80 h 159"/>
                <a:gd name="T6" fmla="*/ 545 w 624"/>
                <a:gd name="T7" fmla="*/ 0 h 159"/>
                <a:gd name="T8" fmla="*/ 79 w 624"/>
                <a:gd name="T9" fmla="*/ 0 h 159"/>
                <a:gd name="T10" fmla="*/ 0 w 624"/>
                <a:gd name="T11" fmla="*/ 80 h 159"/>
                <a:gd name="T12" fmla="*/ 79 w 624"/>
                <a:gd name="T13" fmla="*/ 159 h 159"/>
              </a:gdLst>
              <a:ahLst/>
              <a:cxnLst>
                <a:cxn ang="0">
                  <a:pos x="T0" y="T1"/>
                </a:cxn>
                <a:cxn ang="0">
                  <a:pos x="T2" y="T3"/>
                </a:cxn>
                <a:cxn ang="0">
                  <a:pos x="T4" y="T5"/>
                </a:cxn>
                <a:cxn ang="0">
                  <a:pos x="T6" y="T7"/>
                </a:cxn>
                <a:cxn ang="0">
                  <a:pos x="T8" y="T9"/>
                </a:cxn>
                <a:cxn ang="0">
                  <a:pos x="T10" y="T11"/>
                </a:cxn>
                <a:cxn ang="0">
                  <a:pos x="T12" y="T13"/>
                </a:cxn>
              </a:cxnLst>
              <a:rect l="0" t="0" r="r" b="b"/>
              <a:pathLst>
                <a:path w="624" h="159">
                  <a:moveTo>
                    <a:pt x="79" y="159"/>
                  </a:moveTo>
                  <a:cubicBezTo>
                    <a:pt x="545" y="159"/>
                    <a:pt x="545" y="159"/>
                    <a:pt x="545" y="159"/>
                  </a:cubicBezTo>
                  <a:cubicBezTo>
                    <a:pt x="589" y="159"/>
                    <a:pt x="624" y="124"/>
                    <a:pt x="624" y="80"/>
                  </a:cubicBezTo>
                  <a:cubicBezTo>
                    <a:pt x="624" y="36"/>
                    <a:pt x="589" y="0"/>
                    <a:pt x="545" y="0"/>
                  </a:cubicBezTo>
                  <a:cubicBezTo>
                    <a:pt x="79" y="0"/>
                    <a:pt x="79" y="0"/>
                    <a:pt x="79" y="0"/>
                  </a:cubicBezTo>
                  <a:cubicBezTo>
                    <a:pt x="35" y="0"/>
                    <a:pt x="0" y="36"/>
                    <a:pt x="0" y="80"/>
                  </a:cubicBezTo>
                  <a:cubicBezTo>
                    <a:pt x="0" y="124"/>
                    <a:pt x="35" y="159"/>
                    <a:pt x="79" y="159"/>
                  </a:cubicBezTo>
                  <a:close/>
                </a:path>
              </a:pathLst>
            </a:custGeom>
            <a:solidFill>
              <a:schemeClr val="bg1"/>
            </a:solidFill>
            <a:ln>
              <a:noFill/>
            </a:ln>
          </p:spPr>
          <p:txBody>
            <a:bodyPr vert="horz" wrap="square" lIns="68580" tIns="34290" rIns="68580" bIns="34290" numCol="1" anchor="t" anchorCtr="0" compatLnSpc="1"/>
            <a:lstStyle/>
            <a:p>
              <a:endParaRPr lang="en-US" sz="1013">
                <a:cs typeface="+mn-ea"/>
                <a:sym typeface="+mn-lt"/>
              </a:endParaRPr>
            </a:p>
          </p:txBody>
        </p:sp>
        <p:sp>
          <p:nvSpPr>
            <p:cNvPr id="16" name="Freeform 445"/>
            <p:cNvSpPr/>
            <p:nvPr/>
          </p:nvSpPr>
          <p:spPr bwMode="auto">
            <a:xfrm>
              <a:off x="5822497" y="2725595"/>
              <a:ext cx="1031875" cy="1562100"/>
            </a:xfrm>
            <a:custGeom>
              <a:avLst/>
              <a:gdLst>
                <a:gd name="T0" fmla="*/ 0 w 325"/>
                <a:gd name="T1" fmla="*/ 246 h 492"/>
                <a:gd name="T2" fmla="*/ 24 w 325"/>
                <a:gd name="T3" fmla="*/ 303 h 492"/>
                <a:gd name="T4" fmla="*/ 25 w 325"/>
                <a:gd name="T5" fmla="*/ 304 h 492"/>
                <a:gd name="T6" fmla="*/ 182 w 325"/>
                <a:gd name="T7" fmla="*/ 461 h 492"/>
                <a:gd name="T8" fmla="*/ 294 w 325"/>
                <a:gd name="T9" fmla="*/ 461 h 492"/>
                <a:gd name="T10" fmla="*/ 294 w 325"/>
                <a:gd name="T11" fmla="*/ 348 h 492"/>
                <a:gd name="T12" fmla="*/ 191 w 325"/>
                <a:gd name="T13" fmla="*/ 246 h 492"/>
                <a:gd name="T14" fmla="*/ 294 w 325"/>
                <a:gd name="T15" fmla="*/ 143 h 492"/>
                <a:gd name="T16" fmla="*/ 294 w 325"/>
                <a:gd name="T17" fmla="*/ 31 h 492"/>
                <a:gd name="T18" fmla="*/ 182 w 325"/>
                <a:gd name="T19" fmla="*/ 31 h 492"/>
                <a:gd name="T20" fmla="*/ 25 w 325"/>
                <a:gd name="T21" fmla="*/ 188 h 492"/>
                <a:gd name="T22" fmla="*/ 24 w 325"/>
                <a:gd name="T23" fmla="*/ 188 h 492"/>
                <a:gd name="T24" fmla="*/ 0 w 325"/>
                <a:gd name="T25" fmla="*/ 246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5" h="492">
                  <a:moveTo>
                    <a:pt x="0" y="246"/>
                  </a:moveTo>
                  <a:cubicBezTo>
                    <a:pt x="0" y="268"/>
                    <a:pt x="9" y="289"/>
                    <a:pt x="24" y="303"/>
                  </a:cubicBezTo>
                  <a:cubicBezTo>
                    <a:pt x="25" y="304"/>
                    <a:pt x="25" y="304"/>
                    <a:pt x="25" y="304"/>
                  </a:cubicBezTo>
                  <a:cubicBezTo>
                    <a:pt x="182" y="461"/>
                    <a:pt x="182" y="461"/>
                    <a:pt x="182" y="461"/>
                  </a:cubicBezTo>
                  <a:cubicBezTo>
                    <a:pt x="213" y="492"/>
                    <a:pt x="263" y="492"/>
                    <a:pt x="294" y="461"/>
                  </a:cubicBezTo>
                  <a:cubicBezTo>
                    <a:pt x="325" y="430"/>
                    <a:pt x="325" y="379"/>
                    <a:pt x="294" y="348"/>
                  </a:cubicBezTo>
                  <a:cubicBezTo>
                    <a:pt x="191" y="246"/>
                    <a:pt x="191" y="246"/>
                    <a:pt x="191" y="246"/>
                  </a:cubicBezTo>
                  <a:cubicBezTo>
                    <a:pt x="294" y="143"/>
                    <a:pt x="294" y="143"/>
                    <a:pt x="294" y="143"/>
                  </a:cubicBezTo>
                  <a:cubicBezTo>
                    <a:pt x="325" y="112"/>
                    <a:pt x="325" y="62"/>
                    <a:pt x="294" y="31"/>
                  </a:cubicBezTo>
                  <a:cubicBezTo>
                    <a:pt x="263" y="0"/>
                    <a:pt x="213" y="0"/>
                    <a:pt x="182" y="31"/>
                  </a:cubicBezTo>
                  <a:cubicBezTo>
                    <a:pt x="25" y="188"/>
                    <a:pt x="25" y="188"/>
                    <a:pt x="25" y="188"/>
                  </a:cubicBezTo>
                  <a:cubicBezTo>
                    <a:pt x="25" y="188"/>
                    <a:pt x="25" y="188"/>
                    <a:pt x="24" y="188"/>
                  </a:cubicBezTo>
                  <a:cubicBezTo>
                    <a:pt x="9" y="203"/>
                    <a:pt x="0" y="223"/>
                    <a:pt x="0" y="246"/>
                  </a:cubicBezTo>
                  <a:close/>
                </a:path>
              </a:pathLst>
            </a:custGeom>
            <a:solidFill>
              <a:schemeClr val="bg1"/>
            </a:solidFill>
            <a:ln>
              <a:noFill/>
            </a:ln>
          </p:spPr>
          <p:txBody>
            <a:bodyPr vert="horz" wrap="square" lIns="68580" tIns="34290" rIns="68580" bIns="34290" numCol="1" anchor="t" anchorCtr="0" compatLnSpc="1"/>
            <a:lstStyle/>
            <a:p>
              <a:endParaRPr lang="en-US" sz="1013" dirty="0">
                <a:cs typeface="+mn-ea"/>
                <a:sym typeface="+mn-lt"/>
              </a:endParaRPr>
            </a:p>
          </p:txBody>
        </p:sp>
        <p:sp>
          <p:nvSpPr>
            <p:cNvPr id="17" name="Freeform 446"/>
            <p:cNvSpPr/>
            <p:nvPr/>
          </p:nvSpPr>
          <p:spPr bwMode="auto">
            <a:xfrm>
              <a:off x="5822497" y="3252645"/>
              <a:ext cx="606425" cy="504825"/>
            </a:xfrm>
            <a:custGeom>
              <a:avLst/>
              <a:gdLst>
                <a:gd name="T0" fmla="*/ 0 w 191"/>
                <a:gd name="T1" fmla="*/ 80 h 159"/>
                <a:gd name="T2" fmla="*/ 79 w 191"/>
                <a:gd name="T3" fmla="*/ 159 h 159"/>
                <a:gd name="T4" fmla="*/ 129 w 191"/>
                <a:gd name="T5" fmla="*/ 141 h 159"/>
                <a:gd name="T6" fmla="*/ 141 w 191"/>
                <a:gd name="T7" fmla="*/ 130 h 159"/>
                <a:gd name="T8" fmla="*/ 191 w 191"/>
                <a:gd name="T9" fmla="*/ 80 h 159"/>
                <a:gd name="T10" fmla="*/ 141 w 191"/>
                <a:gd name="T11" fmla="*/ 29 h 159"/>
                <a:gd name="T12" fmla="*/ 129 w 191"/>
                <a:gd name="T13" fmla="*/ 18 h 159"/>
                <a:gd name="T14" fmla="*/ 79 w 191"/>
                <a:gd name="T15" fmla="*/ 0 h 159"/>
                <a:gd name="T16" fmla="*/ 0 w 191"/>
                <a:gd name="T17"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159">
                  <a:moveTo>
                    <a:pt x="0" y="80"/>
                  </a:moveTo>
                  <a:cubicBezTo>
                    <a:pt x="0" y="124"/>
                    <a:pt x="35" y="159"/>
                    <a:pt x="79" y="159"/>
                  </a:cubicBezTo>
                  <a:cubicBezTo>
                    <a:pt x="98" y="159"/>
                    <a:pt x="115" y="153"/>
                    <a:pt x="129" y="141"/>
                  </a:cubicBezTo>
                  <a:cubicBezTo>
                    <a:pt x="141" y="130"/>
                    <a:pt x="141" y="130"/>
                    <a:pt x="141" y="130"/>
                  </a:cubicBezTo>
                  <a:cubicBezTo>
                    <a:pt x="191" y="80"/>
                    <a:pt x="191" y="80"/>
                    <a:pt x="191" y="80"/>
                  </a:cubicBezTo>
                  <a:cubicBezTo>
                    <a:pt x="141" y="29"/>
                    <a:pt x="141" y="29"/>
                    <a:pt x="141" y="29"/>
                  </a:cubicBezTo>
                  <a:cubicBezTo>
                    <a:pt x="129" y="18"/>
                    <a:pt x="129" y="18"/>
                    <a:pt x="129" y="18"/>
                  </a:cubicBezTo>
                  <a:cubicBezTo>
                    <a:pt x="116" y="7"/>
                    <a:pt x="98" y="0"/>
                    <a:pt x="79" y="0"/>
                  </a:cubicBezTo>
                  <a:cubicBezTo>
                    <a:pt x="35" y="0"/>
                    <a:pt x="0" y="36"/>
                    <a:pt x="0" y="80"/>
                  </a:cubicBezTo>
                  <a:close/>
                </a:path>
              </a:pathLst>
            </a:custGeom>
            <a:solidFill>
              <a:schemeClr val="tx1">
                <a:alpha val="2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18" name="Freeform 447"/>
            <p:cNvSpPr/>
            <p:nvPr/>
          </p:nvSpPr>
          <p:spPr bwMode="auto">
            <a:xfrm>
              <a:off x="6073322" y="3252645"/>
              <a:ext cx="609600" cy="254000"/>
            </a:xfrm>
            <a:custGeom>
              <a:avLst/>
              <a:gdLst>
                <a:gd name="T0" fmla="*/ 0 w 192"/>
                <a:gd name="T1" fmla="*/ 0 h 80"/>
                <a:gd name="T2" fmla="*/ 50 w 192"/>
                <a:gd name="T3" fmla="*/ 18 h 80"/>
                <a:gd name="T4" fmla="*/ 62 w 192"/>
                <a:gd name="T5" fmla="*/ 30 h 80"/>
                <a:gd name="T6" fmla="*/ 112 w 192"/>
                <a:gd name="T7" fmla="*/ 80 h 80"/>
                <a:gd name="T8" fmla="*/ 192 w 192"/>
                <a:gd name="T9" fmla="*/ 0 h 80"/>
                <a:gd name="T10" fmla="*/ 0 w 192"/>
                <a:gd name="T11" fmla="*/ 0 h 80"/>
              </a:gdLst>
              <a:ahLst/>
              <a:cxnLst>
                <a:cxn ang="0">
                  <a:pos x="T0" y="T1"/>
                </a:cxn>
                <a:cxn ang="0">
                  <a:pos x="T2" y="T3"/>
                </a:cxn>
                <a:cxn ang="0">
                  <a:pos x="T4" y="T5"/>
                </a:cxn>
                <a:cxn ang="0">
                  <a:pos x="T6" y="T7"/>
                </a:cxn>
                <a:cxn ang="0">
                  <a:pos x="T8" y="T9"/>
                </a:cxn>
                <a:cxn ang="0">
                  <a:pos x="T10" y="T11"/>
                </a:cxn>
              </a:cxnLst>
              <a:rect l="0" t="0" r="r" b="b"/>
              <a:pathLst>
                <a:path w="192" h="80">
                  <a:moveTo>
                    <a:pt x="0" y="0"/>
                  </a:moveTo>
                  <a:cubicBezTo>
                    <a:pt x="19" y="0"/>
                    <a:pt x="36" y="7"/>
                    <a:pt x="50" y="18"/>
                  </a:cubicBezTo>
                  <a:cubicBezTo>
                    <a:pt x="62" y="30"/>
                    <a:pt x="62" y="30"/>
                    <a:pt x="62" y="30"/>
                  </a:cubicBezTo>
                  <a:cubicBezTo>
                    <a:pt x="112" y="80"/>
                    <a:pt x="112" y="80"/>
                    <a:pt x="112" y="80"/>
                  </a:cubicBezTo>
                  <a:cubicBezTo>
                    <a:pt x="192" y="0"/>
                    <a:pt x="192" y="0"/>
                    <a:pt x="192" y="0"/>
                  </a:cubicBezTo>
                  <a:lnTo>
                    <a:pt x="0" y="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19" name="Freeform 448"/>
            <p:cNvSpPr/>
            <p:nvPr/>
          </p:nvSpPr>
          <p:spPr bwMode="auto">
            <a:xfrm>
              <a:off x="6073322" y="3506645"/>
              <a:ext cx="609600" cy="250825"/>
            </a:xfrm>
            <a:custGeom>
              <a:avLst/>
              <a:gdLst>
                <a:gd name="T0" fmla="*/ 0 w 192"/>
                <a:gd name="T1" fmla="*/ 79 h 79"/>
                <a:gd name="T2" fmla="*/ 50 w 192"/>
                <a:gd name="T3" fmla="*/ 61 h 79"/>
                <a:gd name="T4" fmla="*/ 62 w 192"/>
                <a:gd name="T5" fmla="*/ 50 h 79"/>
                <a:gd name="T6" fmla="*/ 112 w 192"/>
                <a:gd name="T7" fmla="*/ 0 h 79"/>
                <a:gd name="T8" fmla="*/ 192 w 192"/>
                <a:gd name="T9" fmla="*/ 79 h 79"/>
                <a:gd name="T10" fmla="*/ 0 w 192"/>
                <a:gd name="T11" fmla="*/ 79 h 79"/>
              </a:gdLst>
              <a:ahLst/>
              <a:cxnLst>
                <a:cxn ang="0">
                  <a:pos x="T0" y="T1"/>
                </a:cxn>
                <a:cxn ang="0">
                  <a:pos x="T2" y="T3"/>
                </a:cxn>
                <a:cxn ang="0">
                  <a:pos x="T4" y="T5"/>
                </a:cxn>
                <a:cxn ang="0">
                  <a:pos x="T6" y="T7"/>
                </a:cxn>
                <a:cxn ang="0">
                  <a:pos x="T8" y="T9"/>
                </a:cxn>
                <a:cxn ang="0">
                  <a:pos x="T10" y="T11"/>
                </a:cxn>
              </a:cxnLst>
              <a:rect l="0" t="0" r="r" b="b"/>
              <a:pathLst>
                <a:path w="192" h="79">
                  <a:moveTo>
                    <a:pt x="0" y="79"/>
                  </a:moveTo>
                  <a:cubicBezTo>
                    <a:pt x="19" y="79"/>
                    <a:pt x="36" y="73"/>
                    <a:pt x="50" y="61"/>
                  </a:cubicBezTo>
                  <a:cubicBezTo>
                    <a:pt x="62" y="50"/>
                    <a:pt x="62" y="50"/>
                    <a:pt x="62" y="50"/>
                  </a:cubicBezTo>
                  <a:cubicBezTo>
                    <a:pt x="112" y="0"/>
                    <a:pt x="112" y="0"/>
                    <a:pt x="112" y="0"/>
                  </a:cubicBezTo>
                  <a:cubicBezTo>
                    <a:pt x="192" y="79"/>
                    <a:pt x="192" y="79"/>
                    <a:pt x="192" y="79"/>
                  </a:cubicBezTo>
                  <a:lnTo>
                    <a:pt x="0" y="79"/>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grpSp>
      <p:grpSp>
        <p:nvGrpSpPr>
          <p:cNvPr id="20" name="组合 19"/>
          <p:cNvGrpSpPr/>
          <p:nvPr/>
        </p:nvGrpSpPr>
        <p:grpSpPr>
          <a:xfrm>
            <a:off x="4514510" y="1546515"/>
            <a:ext cx="1485900" cy="1171575"/>
            <a:chOff x="4127047" y="1782620"/>
            <a:chExt cx="1981200" cy="1562100"/>
          </a:xfrm>
        </p:grpSpPr>
        <p:sp>
          <p:nvSpPr>
            <p:cNvPr id="21" name="Freeform 434"/>
            <p:cNvSpPr/>
            <p:nvPr/>
          </p:nvSpPr>
          <p:spPr bwMode="auto">
            <a:xfrm>
              <a:off x="4127047" y="2312845"/>
              <a:ext cx="1981200" cy="501650"/>
            </a:xfrm>
            <a:custGeom>
              <a:avLst/>
              <a:gdLst>
                <a:gd name="T0" fmla="*/ 545 w 624"/>
                <a:gd name="T1" fmla="*/ 158 h 158"/>
                <a:gd name="T2" fmla="*/ 79 w 624"/>
                <a:gd name="T3" fmla="*/ 158 h 158"/>
                <a:gd name="T4" fmla="*/ 0 w 624"/>
                <a:gd name="T5" fmla="*/ 79 h 158"/>
                <a:gd name="T6" fmla="*/ 79 w 624"/>
                <a:gd name="T7" fmla="*/ 0 h 158"/>
                <a:gd name="T8" fmla="*/ 545 w 624"/>
                <a:gd name="T9" fmla="*/ 0 h 158"/>
                <a:gd name="T10" fmla="*/ 624 w 624"/>
                <a:gd name="T11" fmla="*/ 79 h 158"/>
                <a:gd name="T12" fmla="*/ 545 w 624"/>
                <a:gd name="T13" fmla="*/ 158 h 158"/>
              </a:gdLst>
              <a:ahLst/>
              <a:cxnLst>
                <a:cxn ang="0">
                  <a:pos x="T0" y="T1"/>
                </a:cxn>
                <a:cxn ang="0">
                  <a:pos x="T2" y="T3"/>
                </a:cxn>
                <a:cxn ang="0">
                  <a:pos x="T4" y="T5"/>
                </a:cxn>
                <a:cxn ang="0">
                  <a:pos x="T6" y="T7"/>
                </a:cxn>
                <a:cxn ang="0">
                  <a:pos x="T8" y="T9"/>
                </a:cxn>
                <a:cxn ang="0">
                  <a:pos x="T10" y="T11"/>
                </a:cxn>
                <a:cxn ang="0">
                  <a:pos x="T12" y="T13"/>
                </a:cxn>
              </a:cxnLst>
              <a:rect l="0" t="0" r="r" b="b"/>
              <a:pathLst>
                <a:path w="624" h="158">
                  <a:moveTo>
                    <a:pt x="545" y="158"/>
                  </a:moveTo>
                  <a:cubicBezTo>
                    <a:pt x="79" y="158"/>
                    <a:pt x="79" y="158"/>
                    <a:pt x="79" y="158"/>
                  </a:cubicBezTo>
                  <a:cubicBezTo>
                    <a:pt x="35" y="158"/>
                    <a:pt x="0" y="123"/>
                    <a:pt x="0" y="79"/>
                  </a:cubicBezTo>
                  <a:cubicBezTo>
                    <a:pt x="0" y="35"/>
                    <a:pt x="35" y="0"/>
                    <a:pt x="79" y="0"/>
                  </a:cubicBezTo>
                  <a:cubicBezTo>
                    <a:pt x="545" y="0"/>
                    <a:pt x="545" y="0"/>
                    <a:pt x="545" y="0"/>
                  </a:cubicBezTo>
                  <a:cubicBezTo>
                    <a:pt x="589" y="0"/>
                    <a:pt x="624" y="35"/>
                    <a:pt x="624" y="79"/>
                  </a:cubicBezTo>
                  <a:cubicBezTo>
                    <a:pt x="624" y="123"/>
                    <a:pt x="589" y="158"/>
                    <a:pt x="545" y="158"/>
                  </a:cubicBezTo>
                  <a:close/>
                </a:path>
              </a:pathLst>
            </a:custGeom>
            <a:solidFill>
              <a:srgbClr val="8BCCD5"/>
            </a:solidFill>
            <a:ln>
              <a:noFill/>
            </a:ln>
          </p:spPr>
          <p:txBody>
            <a:bodyPr vert="horz" wrap="square" lIns="68580" tIns="34290" rIns="68580" bIns="34290" numCol="1" anchor="t" anchorCtr="0" compatLnSpc="1"/>
            <a:lstStyle/>
            <a:p>
              <a:endParaRPr lang="en-US" sz="1013">
                <a:cs typeface="+mn-ea"/>
                <a:sym typeface="+mn-lt"/>
              </a:endParaRPr>
            </a:p>
          </p:txBody>
        </p:sp>
        <p:sp>
          <p:nvSpPr>
            <p:cNvPr id="22" name="Freeform 435"/>
            <p:cNvSpPr/>
            <p:nvPr/>
          </p:nvSpPr>
          <p:spPr bwMode="auto">
            <a:xfrm>
              <a:off x="5076372" y="1782620"/>
              <a:ext cx="1031875" cy="1562100"/>
            </a:xfrm>
            <a:custGeom>
              <a:avLst/>
              <a:gdLst>
                <a:gd name="T0" fmla="*/ 325 w 325"/>
                <a:gd name="T1" fmla="*/ 246 h 492"/>
                <a:gd name="T2" fmla="*/ 301 w 325"/>
                <a:gd name="T3" fmla="*/ 304 h 492"/>
                <a:gd name="T4" fmla="*/ 300 w 325"/>
                <a:gd name="T5" fmla="*/ 304 h 492"/>
                <a:gd name="T6" fmla="*/ 143 w 325"/>
                <a:gd name="T7" fmla="*/ 461 h 492"/>
                <a:gd name="T8" fmla="*/ 31 w 325"/>
                <a:gd name="T9" fmla="*/ 461 h 492"/>
                <a:gd name="T10" fmla="*/ 31 w 325"/>
                <a:gd name="T11" fmla="*/ 349 h 492"/>
                <a:gd name="T12" fmla="*/ 134 w 325"/>
                <a:gd name="T13" fmla="*/ 246 h 492"/>
                <a:gd name="T14" fmla="*/ 31 w 325"/>
                <a:gd name="T15" fmla="*/ 144 h 492"/>
                <a:gd name="T16" fmla="*/ 31 w 325"/>
                <a:gd name="T17" fmla="*/ 31 h 492"/>
                <a:gd name="T18" fmla="*/ 143 w 325"/>
                <a:gd name="T19" fmla="*/ 31 h 492"/>
                <a:gd name="T20" fmla="*/ 300 w 325"/>
                <a:gd name="T21" fmla="*/ 188 h 492"/>
                <a:gd name="T22" fmla="*/ 301 w 325"/>
                <a:gd name="T23" fmla="*/ 188 h 492"/>
                <a:gd name="T24" fmla="*/ 325 w 325"/>
                <a:gd name="T25" fmla="*/ 246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5" h="492">
                  <a:moveTo>
                    <a:pt x="325" y="246"/>
                  </a:moveTo>
                  <a:cubicBezTo>
                    <a:pt x="325" y="269"/>
                    <a:pt x="316" y="289"/>
                    <a:pt x="301" y="304"/>
                  </a:cubicBezTo>
                  <a:cubicBezTo>
                    <a:pt x="300" y="304"/>
                    <a:pt x="300" y="304"/>
                    <a:pt x="300" y="304"/>
                  </a:cubicBezTo>
                  <a:cubicBezTo>
                    <a:pt x="143" y="461"/>
                    <a:pt x="143" y="461"/>
                    <a:pt x="143" y="461"/>
                  </a:cubicBezTo>
                  <a:cubicBezTo>
                    <a:pt x="112" y="492"/>
                    <a:pt x="62" y="492"/>
                    <a:pt x="31" y="461"/>
                  </a:cubicBezTo>
                  <a:cubicBezTo>
                    <a:pt x="0" y="430"/>
                    <a:pt x="0" y="380"/>
                    <a:pt x="31" y="349"/>
                  </a:cubicBezTo>
                  <a:cubicBezTo>
                    <a:pt x="134" y="246"/>
                    <a:pt x="134" y="246"/>
                    <a:pt x="134" y="246"/>
                  </a:cubicBezTo>
                  <a:cubicBezTo>
                    <a:pt x="31" y="144"/>
                    <a:pt x="31" y="144"/>
                    <a:pt x="31" y="144"/>
                  </a:cubicBezTo>
                  <a:cubicBezTo>
                    <a:pt x="0" y="113"/>
                    <a:pt x="0" y="62"/>
                    <a:pt x="31" y="31"/>
                  </a:cubicBezTo>
                  <a:cubicBezTo>
                    <a:pt x="62" y="0"/>
                    <a:pt x="112" y="0"/>
                    <a:pt x="143" y="31"/>
                  </a:cubicBezTo>
                  <a:cubicBezTo>
                    <a:pt x="300" y="188"/>
                    <a:pt x="300" y="188"/>
                    <a:pt x="300" y="188"/>
                  </a:cubicBezTo>
                  <a:cubicBezTo>
                    <a:pt x="300" y="188"/>
                    <a:pt x="300" y="188"/>
                    <a:pt x="301" y="188"/>
                  </a:cubicBezTo>
                  <a:cubicBezTo>
                    <a:pt x="316" y="203"/>
                    <a:pt x="325" y="223"/>
                    <a:pt x="325" y="246"/>
                  </a:cubicBezTo>
                  <a:close/>
                </a:path>
              </a:pathLst>
            </a:custGeom>
            <a:solidFill>
              <a:srgbClr val="8BCCD5"/>
            </a:solidFill>
            <a:ln>
              <a:noFill/>
            </a:ln>
          </p:spPr>
          <p:txBody>
            <a:bodyPr vert="horz" wrap="square" lIns="68580" tIns="34290" rIns="68580" bIns="34290" numCol="1" anchor="t" anchorCtr="0" compatLnSpc="1"/>
            <a:lstStyle/>
            <a:p>
              <a:endParaRPr lang="en-US" sz="1013">
                <a:cs typeface="+mn-ea"/>
                <a:sym typeface="+mn-lt"/>
              </a:endParaRPr>
            </a:p>
          </p:txBody>
        </p:sp>
        <p:sp>
          <p:nvSpPr>
            <p:cNvPr id="23" name="Freeform 436"/>
            <p:cNvSpPr/>
            <p:nvPr/>
          </p:nvSpPr>
          <p:spPr bwMode="auto">
            <a:xfrm>
              <a:off x="5501822" y="2312845"/>
              <a:ext cx="606425" cy="501650"/>
            </a:xfrm>
            <a:custGeom>
              <a:avLst/>
              <a:gdLst>
                <a:gd name="T0" fmla="*/ 191 w 191"/>
                <a:gd name="T1" fmla="*/ 79 h 158"/>
                <a:gd name="T2" fmla="*/ 112 w 191"/>
                <a:gd name="T3" fmla="*/ 158 h 158"/>
                <a:gd name="T4" fmla="*/ 62 w 191"/>
                <a:gd name="T5" fmla="*/ 141 h 158"/>
                <a:gd name="T6" fmla="*/ 50 w 191"/>
                <a:gd name="T7" fmla="*/ 129 h 158"/>
                <a:gd name="T8" fmla="*/ 0 w 191"/>
                <a:gd name="T9" fmla="*/ 79 h 158"/>
                <a:gd name="T10" fmla="*/ 50 w 191"/>
                <a:gd name="T11" fmla="*/ 29 h 158"/>
                <a:gd name="T12" fmla="*/ 62 w 191"/>
                <a:gd name="T13" fmla="*/ 18 h 158"/>
                <a:gd name="T14" fmla="*/ 112 w 191"/>
                <a:gd name="T15" fmla="*/ 0 h 158"/>
                <a:gd name="T16" fmla="*/ 191 w 191"/>
                <a:gd name="T17" fmla="*/ 7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158">
                  <a:moveTo>
                    <a:pt x="191" y="79"/>
                  </a:moveTo>
                  <a:cubicBezTo>
                    <a:pt x="191" y="123"/>
                    <a:pt x="156" y="158"/>
                    <a:pt x="112" y="158"/>
                  </a:cubicBezTo>
                  <a:cubicBezTo>
                    <a:pt x="93" y="158"/>
                    <a:pt x="76" y="152"/>
                    <a:pt x="62" y="141"/>
                  </a:cubicBezTo>
                  <a:cubicBezTo>
                    <a:pt x="50" y="129"/>
                    <a:pt x="50" y="129"/>
                    <a:pt x="50" y="129"/>
                  </a:cubicBezTo>
                  <a:cubicBezTo>
                    <a:pt x="0" y="79"/>
                    <a:pt x="0" y="79"/>
                    <a:pt x="0" y="79"/>
                  </a:cubicBezTo>
                  <a:cubicBezTo>
                    <a:pt x="50" y="29"/>
                    <a:pt x="50" y="29"/>
                    <a:pt x="50" y="29"/>
                  </a:cubicBezTo>
                  <a:cubicBezTo>
                    <a:pt x="62" y="18"/>
                    <a:pt x="62" y="18"/>
                    <a:pt x="62" y="18"/>
                  </a:cubicBezTo>
                  <a:cubicBezTo>
                    <a:pt x="75" y="6"/>
                    <a:pt x="93" y="0"/>
                    <a:pt x="112" y="0"/>
                  </a:cubicBezTo>
                  <a:cubicBezTo>
                    <a:pt x="156" y="0"/>
                    <a:pt x="191" y="35"/>
                    <a:pt x="191" y="79"/>
                  </a:cubicBezTo>
                  <a:close/>
                </a:path>
              </a:pathLst>
            </a:custGeom>
            <a:solidFill>
              <a:schemeClr val="tx1">
                <a:alpha val="2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24" name="Freeform 437"/>
            <p:cNvSpPr/>
            <p:nvPr/>
          </p:nvSpPr>
          <p:spPr bwMode="auto">
            <a:xfrm>
              <a:off x="5247822" y="2312845"/>
              <a:ext cx="609600" cy="250825"/>
            </a:xfrm>
            <a:custGeom>
              <a:avLst/>
              <a:gdLst>
                <a:gd name="T0" fmla="*/ 192 w 192"/>
                <a:gd name="T1" fmla="*/ 0 h 79"/>
                <a:gd name="T2" fmla="*/ 142 w 192"/>
                <a:gd name="T3" fmla="*/ 17 h 79"/>
                <a:gd name="T4" fmla="*/ 130 w 192"/>
                <a:gd name="T5" fmla="*/ 29 h 79"/>
                <a:gd name="T6" fmla="*/ 80 w 192"/>
                <a:gd name="T7" fmla="*/ 79 h 79"/>
                <a:gd name="T8" fmla="*/ 0 w 192"/>
                <a:gd name="T9" fmla="*/ 0 h 79"/>
                <a:gd name="T10" fmla="*/ 192 w 192"/>
                <a:gd name="T11" fmla="*/ 0 h 79"/>
              </a:gdLst>
              <a:ahLst/>
              <a:cxnLst>
                <a:cxn ang="0">
                  <a:pos x="T0" y="T1"/>
                </a:cxn>
                <a:cxn ang="0">
                  <a:pos x="T2" y="T3"/>
                </a:cxn>
                <a:cxn ang="0">
                  <a:pos x="T4" y="T5"/>
                </a:cxn>
                <a:cxn ang="0">
                  <a:pos x="T6" y="T7"/>
                </a:cxn>
                <a:cxn ang="0">
                  <a:pos x="T8" y="T9"/>
                </a:cxn>
                <a:cxn ang="0">
                  <a:pos x="T10" y="T11"/>
                </a:cxn>
              </a:cxnLst>
              <a:rect l="0" t="0" r="r" b="b"/>
              <a:pathLst>
                <a:path w="192" h="79">
                  <a:moveTo>
                    <a:pt x="192" y="0"/>
                  </a:moveTo>
                  <a:cubicBezTo>
                    <a:pt x="173" y="0"/>
                    <a:pt x="156" y="6"/>
                    <a:pt x="142" y="17"/>
                  </a:cubicBezTo>
                  <a:cubicBezTo>
                    <a:pt x="130" y="29"/>
                    <a:pt x="130" y="29"/>
                    <a:pt x="130" y="29"/>
                  </a:cubicBezTo>
                  <a:cubicBezTo>
                    <a:pt x="80" y="79"/>
                    <a:pt x="80" y="79"/>
                    <a:pt x="80" y="79"/>
                  </a:cubicBezTo>
                  <a:cubicBezTo>
                    <a:pt x="0" y="0"/>
                    <a:pt x="0" y="0"/>
                    <a:pt x="0" y="0"/>
                  </a:cubicBezTo>
                  <a:lnTo>
                    <a:pt x="192" y="0"/>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sp>
          <p:nvSpPr>
            <p:cNvPr id="25" name="Freeform 438"/>
            <p:cNvSpPr/>
            <p:nvPr/>
          </p:nvSpPr>
          <p:spPr bwMode="auto">
            <a:xfrm>
              <a:off x="5247822" y="2563670"/>
              <a:ext cx="609600" cy="250825"/>
            </a:xfrm>
            <a:custGeom>
              <a:avLst/>
              <a:gdLst>
                <a:gd name="T0" fmla="*/ 192 w 192"/>
                <a:gd name="T1" fmla="*/ 79 h 79"/>
                <a:gd name="T2" fmla="*/ 142 w 192"/>
                <a:gd name="T3" fmla="*/ 62 h 79"/>
                <a:gd name="T4" fmla="*/ 130 w 192"/>
                <a:gd name="T5" fmla="*/ 50 h 79"/>
                <a:gd name="T6" fmla="*/ 80 w 192"/>
                <a:gd name="T7" fmla="*/ 0 h 79"/>
                <a:gd name="T8" fmla="*/ 0 w 192"/>
                <a:gd name="T9" fmla="*/ 79 h 79"/>
                <a:gd name="T10" fmla="*/ 192 w 192"/>
                <a:gd name="T11" fmla="*/ 79 h 79"/>
              </a:gdLst>
              <a:ahLst/>
              <a:cxnLst>
                <a:cxn ang="0">
                  <a:pos x="T0" y="T1"/>
                </a:cxn>
                <a:cxn ang="0">
                  <a:pos x="T2" y="T3"/>
                </a:cxn>
                <a:cxn ang="0">
                  <a:pos x="T4" y="T5"/>
                </a:cxn>
                <a:cxn ang="0">
                  <a:pos x="T6" y="T7"/>
                </a:cxn>
                <a:cxn ang="0">
                  <a:pos x="T8" y="T9"/>
                </a:cxn>
                <a:cxn ang="0">
                  <a:pos x="T10" y="T11"/>
                </a:cxn>
              </a:cxnLst>
              <a:rect l="0" t="0" r="r" b="b"/>
              <a:pathLst>
                <a:path w="192" h="79">
                  <a:moveTo>
                    <a:pt x="192" y="79"/>
                  </a:moveTo>
                  <a:cubicBezTo>
                    <a:pt x="173" y="79"/>
                    <a:pt x="156" y="73"/>
                    <a:pt x="142" y="62"/>
                  </a:cubicBezTo>
                  <a:cubicBezTo>
                    <a:pt x="130" y="50"/>
                    <a:pt x="130" y="50"/>
                    <a:pt x="130" y="50"/>
                  </a:cubicBezTo>
                  <a:cubicBezTo>
                    <a:pt x="80" y="0"/>
                    <a:pt x="80" y="0"/>
                    <a:pt x="80" y="0"/>
                  </a:cubicBezTo>
                  <a:cubicBezTo>
                    <a:pt x="0" y="79"/>
                    <a:pt x="0" y="79"/>
                    <a:pt x="0" y="79"/>
                  </a:cubicBezTo>
                  <a:lnTo>
                    <a:pt x="192" y="79"/>
                  </a:lnTo>
                  <a:close/>
                </a:path>
              </a:pathLst>
            </a:custGeom>
            <a:solidFill>
              <a:schemeClr val="tx1">
                <a:alpha val="10000"/>
              </a:schemeClr>
            </a:solidFill>
            <a:ln>
              <a:noFill/>
            </a:ln>
          </p:spPr>
          <p:txBody>
            <a:bodyPr vert="horz" wrap="square" lIns="68580" tIns="34290" rIns="68580" bIns="34290" numCol="1" anchor="t" anchorCtr="0" compatLnSpc="1"/>
            <a:lstStyle/>
            <a:p>
              <a:endParaRPr lang="en-US" sz="1013">
                <a:cs typeface="+mn-ea"/>
                <a:sym typeface="+mn-lt"/>
              </a:endParaRPr>
            </a:p>
          </p:txBody>
        </p:sp>
      </p:grpSp>
      <p:sp>
        <p:nvSpPr>
          <p:cNvPr id="26" name="矩形 25"/>
          <p:cNvSpPr/>
          <p:nvPr/>
        </p:nvSpPr>
        <p:spPr>
          <a:xfrm>
            <a:off x="7383748" y="2649034"/>
            <a:ext cx="2249624" cy="507831"/>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sp>
        <p:nvSpPr>
          <p:cNvPr id="27" name="矩形 26"/>
          <p:cNvSpPr/>
          <p:nvPr/>
        </p:nvSpPr>
        <p:spPr>
          <a:xfrm>
            <a:off x="7383747" y="4063496"/>
            <a:ext cx="2249624" cy="507831"/>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sp>
        <p:nvSpPr>
          <p:cNvPr id="28" name="矩形 27"/>
          <p:cNvSpPr/>
          <p:nvPr/>
        </p:nvSpPr>
        <p:spPr>
          <a:xfrm>
            <a:off x="2153137" y="1909889"/>
            <a:ext cx="2249624" cy="507831"/>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sp>
        <p:nvSpPr>
          <p:cNvPr id="29" name="矩形 28"/>
          <p:cNvSpPr/>
          <p:nvPr/>
        </p:nvSpPr>
        <p:spPr>
          <a:xfrm>
            <a:off x="2024380" y="3356265"/>
            <a:ext cx="2249624" cy="507831"/>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spTree>
    <p:extLst>
      <p:ext uri="{BB962C8B-B14F-4D97-AF65-F5344CB8AC3E}">
        <p14:creationId xmlns:p14="http://schemas.microsoft.com/office/powerpoint/2010/main" val="59660213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500" fill="hold"/>
                                        <p:tgtEl>
                                          <p:spTgt spid="28"/>
                                        </p:tgtEl>
                                        <p:attrNameLst>
                                          <p:attrName>ppt_x</p:attrName>
                                        </p:attrNameLst>
                                      </p:cBhvr>
                                      <p:tavLst>
                                        <p:tav tm="0">
                                          <p:val>
                                            <p:strVal val="0-#ppt_w/2"/>
                                          </p:val>
                                        </p:tav>
                                        <p:tav tm="100000">
                                          <p:val>
                                            <p:strVal val="#ppt_x"/>
                                          </p:val>
                                        </p:tav>
                                      </p:tavLst>
                                    </p:anim>
                                    <p:anim calcmode="lin" valueType="num">
                                      <p:cBhvr additive="base">
                                        <p:cTn id="13" dur="500" fill="hold"/>
                                        <p:tgtEl>
                                          <p:spTgt spid="2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additive="base">
                                        <p:cTn id="22" dur="500" fill="hold"/>
                                        <p:tgtEl>
                                          <p:spTgt spid="29"/>
                                        </p:tgtEl>
                                        <p:attrNameLst>
                                          <p:attrName>ppt_x</p:attrName>
                                        </p:attrNameLst>
                                      </p:cBhvr>
                                      <p:tavLst>
                                        <p:tav tm="0">
                                          <p:val>
                                            <p:strVal val="0-#ppt_w/2"/>
                                          </p:val>
                                        </p:tav>
                                        <p:tav tm="100000">
                                          <p:val>
                                            <p:strVal val="#ppt_x"/>
                                          </p:val>
                                        </p:tav>
                                      </p:tavLst>
                                    </p:anim>
                                    <p:anim calcmode="lin" valueType="num">
                                      <p:cBhvr additive="base">
                                        <p:cTn id="23" dur="500" fill="hold"/>
                                        <p:tgtEl>
                                          <p:spTgt spid="29"/>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1+#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500" fill="hold"/>
                                        <p:tgtEl>
                                          <p:spTgt spid="26"/>
                                        </p:tgtEl>
                                        <p:attrNameLst>
                                          <p:attrName>ppt_x</p:attrName>
                                        </p:attrNameLst>
                                      </p:cBhvr>
                                      <p:tavLst>
                                        <p:tav tm="0">
                                          <p:val>
                                            <p:strVal val="1+#ppt_w/2"/>
                                          </p:val>
                                        </p:tav>
                                        <p:tav tm="100000">
                                          <p:val>
                                            <p:strVal val="#ppt_x"/>
                                          </p:val>
                                        </p:tav>
                                      </p:tavLst>
                                    </p:anim>
                                    <p:anim calcmode="lin" valueType="num">
                                      <p:cBhvr additive="base">
                                        <p:cTn id="33" dur="500" fill="hold"/>
                                        <p:tgtEl>
                                          <p:spTgt spid="26"/>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1+#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500" fill="hold"/>
                                        <p:tgtEl>
                                          <p:spTgt spid="27"/>
                                        </p:tgtEl>
                                        <p:attrNameLst>
                                          <p:attrName>ppt_x</p:attrName>
                                        </p:attrNameLst>
                                      </p:cBhvr>
                                      <p:tavLst>
                                        <p:tav tm="0">
                                          <p:val>
                                            <p:strVal val="1+#ppt_w/2"/>
                                          </p:val>
                                        </p:tav>
                                        <p:tav tm="100000">
                                          <p:val>
                                            <p:strVal val="#ppt_x"/>
                                          </p:val>
                                        </p:tav>
                                      </p:tavLst>
                                    </p:anim>
                                    <p:anim calcmode="lin" valueType="num">
                                      <p:cBhvr additive="base">
                                        <p:cTn id="43"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289958" y="2114186"/>
            <a:ext cx="2885543" cy="2688397"/>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chemeClr val="bg1"/>
              </a:solidFill>
              <a:cs typeface="+mn-ea"/>
              <a:sym typeface="+mn-lt"/>
            </a:endParaRPr>
          </a:p>
        </p:txBody>
      </p:sp>
      <p:grpSp>
        <p:nvGrpSpPr>
          <p:cNvPr id="3" name="组合 2"/>
          <p:cNvGrpSpPr/>
          <p:nvPr/>
        </p:nvGrpSpPr>
        <p:grpSpPr>
          <a:xfrm>
            <a:off x="5597057" y="2231438"/>
            <a:ext cx="1666487" cy="2495021"/>
            <a:chOff x="12217719" y="5060397"/>
            <a:chExt cx="3612127" cy="5451720"/>
          </a:xfrm>
        </p:grpSpPr>
        <p:cxnSp>
          <p:nvCxnSpPr>
            <p:cNvPr id="4" name="直接箭头连接符 3"/>
            <p:cNvCxnSpPr/>
            <p:nvPr/>
          </p:nvCxnSpPr>
          <p:spPr>
            <a:xfrm>
              <a:off x="12217719" y="7671580"/>
              <a:ext cx="3612127" cy="0"/>
            </a:xfrm>
            <a:prstGeom prst="straightConnector1">
              <a:avLst/>
            </a:prstGeom>
            <a:ln w="9525">
              <a:solidFill>
                <a:schemeClr val="bg1">
                  <a:lumMod val="65000"/>
                </a:schemeClr>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flipV="1">
              <a:off x="12217719" y="5060397"/>
              <a:ext cx="3612127" cy="2632030"/>
            </a:xfrm>
            <a:prstGeom prst="straightConnector1">
              <a:avLst/>
            </a:prstGeom>
            <a:ln w="9525">
              <a:solidFill>
                <a:schemeClr val="bg1">
                  <a:lumMod val="65000"/>
                </a:schemeClr>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a:off x="12217719" y="7692427"/>
              <a:ext cx="3539851" cy="2819690"/>
            </a:xfrm>
            <a:prstGeom prst="straightConnector1">
              <a:avLst/>
            </a:prstGeom>
            <a:ln w="9525">
              <a:solidFill>
                <a:schemeClr val="bg1">
                  <a:lumMod val="65000"/>
                </a:schemeClr>
              </a:solidFill>
              <a:headEnd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7" name="椭圆 6"/>
          <p:cNvSpPr/>
          <p:nvPr/>
        </p:nvSpPr>
        <p:spPr>
          <a:xfrm>
            <a:off x="2256823" y="2216473"/>
            <a:ext cx="2503911" cy="2483821"/>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46069" tIns="23035" rIns="46069" bIns="23035" rtlCol="0" anchor="ctr"/>
          <a:lstStyle/>
          <a:p>
            <a:pPr algn="ctr"/>
            <a:endParaRPr lang="zh-CN" altLang="en-US">
              <a:solidFill>
                <a:schemeClr val="bg1"/>
              </a:solidFill>
              <a:cs typeface="+mn-ea"/>
              <a:sym typeface="+mn-lt"/>
            </a:endParaRPr>
          </a:p>
        </p:txBody>
      </p:sp>
      <p:sp>
        <p:nvSpPr>
          <p:cNvPr id="8" name="TextBox 69"/>
          <p:cNvSpPr txBox="1"/>
          <p:nvPr/>
        </p:nvSpPr>
        <p:spPr>
          <a:xfrm>
            <a:off x="2643883" y="2555428"/>
            <a:ext cx="2136417" cy="477407"/>
          </a:xfrm>
          <a:prstGeom prst="rect">
            <a:avLst/>
          </a:prstGeom>
          <a:noFill/>
          <a:ln>
            <a:noFill/>
          </a:ln>
        </p:spPr>
        <p:txBody>
          <a:bodyPr wrap="square" lIns="46069" tIns="23035" rIns="46069" bIns="23035" rtlCol="0">
            <a:spAutoFit/>
          </a:bodyPr>
          <a:lstStyle/>
          <a:p>
            <a:r>
              <a:rPr lang="zh-CN" altLang="en-US" sz="2800" b="1" dirty="0">
                <a:solidFill>
                  <a:schemeClr val="bg1"/>
                </a:solidFill>
                <a:cs typeface="+mn-ea"/>
                <a:sym typeface="+mn-lt"/>
              </a:rPr>
              <a:t>Add a title</a:t>
            </a:r>
          </a:p>
        </p:txBody>
      </p:sp>
      <p:sp>
        <p:nvSpPr>
          <p:cNvPr id="9" name="TextBox 45"/>
          <p:cNvSpPr txBox="1"/>
          <p:nvPr/>
        </p:nvSpPr>
        <p:spPr>
          <a:xfrm>
            <a:off x="2584177" y="3008045"/>
            <a:ext cx="1813482" cy="1261295"/>
          </a:xfrm>
          <a:prstGeom prst="rect">
            <a:avLst/>
          </a:prstGeom>
          <a:noFill/>
        </p:spPr>
        <p:txBody>
          <a:bodyPr wrap="square" lIns="121908" tIns="60954" rIns="121908" bIns="60954" rtlCol="0">
            <a:spAutoFit/>
          </a:bodyPr>
          <a:lstStyle/>
          <a:p>
            <a:pPr>
              <a:lnSpc>
                <a:spcPts val="1467"/>
              </a:lnSpc>
            </a:pPr>
            <a:r>
              <a:rPr lang="zh-CN" altLang="en-US" sz="1100" dirty="0">
                <a:solidFill>
                  <a:schemeClr val="bg1"/>
                </a:solidFill>
                <a:cs typeface="+mn-ea"/>
                <a:sym typeface="+mn-lt"/>
              </a:rPr>
              <a:t>Add your hungry content text add your hungry content content add your hungry content add your hunger content add your hunger</a:t>
            </a:r>
            <a:endParaRPr lang="id-ID" sz="1100" dirty="0">
              <a:solidFill>
                <a:schemeClr val="bg1"/>
              </a:solidFill>
              <a:cs typeface="+mn-ea"/>
              <a:sym typeface="+mn-lt"/>
            </a:endParaRPr>
          </a:p>
        </p:txBody>
      </p:sp>
      <p:grpSp>
        <p:nvGrpSpPr>
          <p:cNvPr id="10" name="组合 9"/>
          <p:cNvGrpSpPr/>
          <p:nvPr/>
        </p:nvGrpSpPr>
        <p:grpSpPr>
          <a:xfrm>
            <a:off x="4434047" y="4169590"/>
            <a:ext cx="910271" cy="902967"/>
            <a:chOff x="7808316" y="8678071"/>
            <a:chExt cx="1987270" cy="1987270"/>
          </a:xfrm>
        </p:grpSpPr>
        <p:sp>
          <p:nvSpPr>
            <p:cNvPr id="11" name="椭圆 10"/>
            <p:cNvSpPr/>
            <p:nvPr/>
          </p:nvSpPr>
          <p:spPr>
            <a:xfrm>
              <a:off x="7808316" y="8678071"/>
              <a:ext cx="1987270" cy="198727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CCD5"/>
                </a:solidFill>
                <a:cs typeface="+mn-ea"/>
                <a:sym typeface="+mn-lt"/>
              </a:endParaRPr>
            </a:p>
          </p:txBody>
        </p:sp>
        <p:sp>
          <p:nvSpPr>
            <p:cNvPr id="12" name="TextBox 114"/>
            <p:cNvSpPr txBox="1"/>
            <p:nvPr/>
          </p:nvSpPr>
          <p:spPr>
            <a:xfrm>
              <a:off x="8271668" y="9144777"/>
              <a:ext cx="1405221" cy="1151514"/>
            </a:xfrm>
            <a:prstGeom prst="rect">
              <a:avLst/>
            </a:prstGeom>
            <a:noFill/>
            <a:ln>
              <a:noFill/>
            </a:ln>
          </p:spPr>
          <p:txBody>
            <a:bodyPr wrap="square" rtlCol="0">
              <a:spAutoFit/>
            </a:bodyPr>
            <a:lstStyle/>
            <a:p>
              <a:r>
                <a:rPr lang="zh-CN" altLang="en-US" sz="1400" b="1" dirty="0">
                  <a:solidFill>
                    <a:srgbClr val="8BCCD5"/>
                  </a:solidFill>
                  <a:cs typeface="+mn-ea"/>
                  <a:sym typeface="+mn-lt"/>
                </a:rPr>
                <a:t>Add a title</a:t>
              </a:r>
            </a:p>
          </p:txBody>
        </p:sp>
      </p:grpSp>
      <p:grpSp>
        <p:nvGrpSpPr>
          <p:cNvPr id="13" name="组合 12"/>
          <p:cNvGrpSpPr/>
          <p:nvPr/>
        </p:nvGrpSpPr>
        <p:grpSpPr>
          <a:xfrm>
            <a:off x="4834313" y="3008045"/>
            <a:ext cx="910271" cy="902967"/>
            <a:chOff x="8600404" y="6301807"/>
            <a:chExt cx="1987270" cy="1987270"/>
          </a:xfrm>
        </p:grpSpPr>
        <p:sp>
          <p:nvSpPr>
            <p:cNvPr id="14" name="椭圆 13"/>
            <p:cNvSpPr/>
            <p:nvPr/>
          </p:nvSpPr>
          <p:spPr>
            <a:xfrm>
              <a:off x="8600404" y="6301807"/>
              <a:ext cx="1987270" cy="1987270"/>
            </a:xfrm>
            <a:prstGeom prst="ellipse">
              <a:avLst/>
            </a:prstGeom>
            <a:solidFill>
              <a:srgbClr val="8BCCD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5" name="TextBox 115"/>
            <p:cNvSpPr txBox="1"/>
            <p:nvPr/>
          </p:nvSpPr>
          <p:spPr>
            <a:xfrm>
              <a:off x="8991539" y="6761792"/>
              <a:ext cx="1540420" cy="1151514"/>
            </a:xfrm>
            <a:prstGeom prst="rect">
              <a:avLst/>
            </a:prstGeom>
            <a:noFill/>
            <a:ln>
              <a:noFill/>
            </a:ln>
          </p:spPr>
          <p:txBody>
            <a:bodyPr wrap="square" rtlCol="0">
              <a:spAutoFit/>
            </a:bodyPr>
            <a:lstStyle/>
            <a:p>
              <a:r>
                <a:rPr lang="zh-CN" altLang="en-US" sz="1400" b="1" dirty="0">
                  <a:solidFill>
                    <a:schemeClr val="bg1"/>
                  </a:solidFill>
                  <a:cs typeface="+mn-ea"/>
                  <a:sym typeface="+mn-lt"/>
                </a:rPr>
                <a:t>Add a title</a:t>
              </a:r>
            </a:p>
          </p:txBody>
        </p:sp>
      </p:grpSp>
      <p:grpSp>
        <p:nvGrpSpPr>
          <p:cNvPr id="16" name="组合 15"/>
          <p:cNvGrpSpPr/>
          <p:nvPr/>
        </p:nvGrpSpPr>
        <p:grpSpPr>
          <a:xfrm>
            <a:off x="4397659" y="1818913"/>
            <a:ext cx="910271" cy="902967"/>
            <a:chOff x="7736308" y="3925543"/>
            <a:chExt cx="1987270" cy="1987270"/>
          </a:xfrm>
        </p:grpSpPr>
        <p:sp>
          <p:nvSpPr>
            <p:cNvPr id="17" name="椭圆 16"/>
            <p:cNvSpPr/>
            <p:nvPr/>
          </p:nvSpPr>
          <p:spPr>
            <a:xfrm>
              <a:off x="7736308" y="3925543"/>
              <a:ext cx="1987270" cy="198727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CCD5"/>
                </a:solidFill>
                <a:cs typeface="+mn-ea"/>
                <a:sym typeface="+mn-lt"/>
              </a:endParaRPr>
            </a:p>
          </p:txBody>
        </p:sp>
        <p:sp>
          <p:nvSpPr>
            <p:cNvPr id="18" name="TextBox 116"/>
            <p:cNvSpPr txBox="1"/>
            <p:nvPr/>
          </p:nvSpPr>
          <p:spPr>
            <a:xfrm>
              <a:off x="8104429" y="4034376"/>
              <a:ext cx="1480276" cy="1828877"/>
            </a:xfrm>
            <a:prstGeom prst="rect">
              <a:avLst/>
            </a:prstGeom>
            <a:noFill/>
            <a:ln>
              <a:noFill/>
            </a:ln>
          </p:spPr>
          <p:txBody>
            <a:bodyPr wrap="square" rtlCol="0">
              <a:spAutoFit/>
            </a:bodyPr>
            <a:lstStyle/>
            <a:p>
              <a:pPr algn="ctr"/>
              <a:r>
                <a:rPr lang="zh-CN" altLang="en-US" sz="1600" b="1" dirty="0">
                  <a:solidFill>
                    <a:srgbClr val="8BCCD5"/>
                  </a:solidFill>
                  <a:cs typeface="+mn-ea"/>
                  <a:sym typeface="+mn-lt"/>
                </a:rPr>
                <a:t>Add a title</a:t>
              </a:r>
            </a:p>
          </p:txBody>
        </p:sp>
      </p:grpSp>
      <p:sp>
        <p:nvSpPr>
          <p:cNvPr id="19" name="TextBox 27"/>
          <p:cNvSpPr txBox="1"/>
          <p:nvPr/>
        </p:nvSpPr>
        <p:spPr>
          <a:xfrm>
            <a:off x="7307075" y="1903144"/>
            <a:ext cx="1097613" cy="328295"/>
          </a:xfrm>
          <a:prstGeom prst="rect">
            <a:avLst/>
          </a:prstGeom>
          <a:noFill/>
        </p:spPr>
        <p:txBody>
          <a:bodyPr wrap="square" lIns="121908" tIns="60954" rIns="121908" bIns="60954" rtlCol="0">
            <a:spAutoFit/>
          </a:bodyPr>
          <a:lstStyle/>
          <a:p>
            <a:r>
              <a:rPr lang="zh-CN" altLang="en-US" sz="1300" b="1" dirty="0">
                <a:solidFill>
                  <a:schemeClr val="bg1">
                    <a:lumMod val="65000"/>
                  </a:schemeClr>
                </a:solidFill>
                <a:cs typeface="+mn-ea"/>
                <a:sym typeface="+mn-lt"/>
              </a:rPr>
              <a:t>Add a title</a:t>
            </a:r>
          </a:p>
        </p:txBody>
      </p:sp>
      <p:sp>
        <p:nvSpPr>
          <p:cNvPr id="20" name="TextBox 28"/>
          <p:cNvSpPr txBox="1"/>
          <p:nvPr/>
        </p:nvSpPr>
        <p:spPr>
          <a:xfrm>
            <a:off x="7317557" y="2210431"/>
            <a:ext cx="2773464" cy="546291"/>
          </a:xfrm>
          <a:prstGeom prst="rect">
            <a:avLst/>
          </a:prstGeom>
          <a:noFill/>
        </p:spPr>
        <p:txBody>
          <a:bodyPr wrap="square" lIns="121908" tIns="60954" rIns="121908" bIns="60954" rtlCol="0">
            <a:spAutoFit/>
          </a:bodyPr>
          <a:lstStyle/>
          <a:p>
            <a:pPr>
              <a:lnSpc>
                <a:spcPts val="1147"/>
              </a:lnSpc>
            </a:pPr>
            <a:r>
              <a:rPr lang="zh-CN" altLang="en-US" sz="1100" dirty="0">
                <a:solidFill>
                  <a:schemeClr val="bg1">
                    <a:lumMod val="65000"/>
                  </a:schemeClr>
                </a:solidFill>
                <a:cs typeface="+mn-ea"/>
                <a:sym typeface="+mn-lt"/>
              </a:rPr>
              <a:t>Add text on your hungry content, add your hungry content text, add your hungry content to add your hunger content</a:t>
            </a:r>
            <a:endParaRPr lang="id-ID" sz="1100" dirty="0">
              <a:solidFill>
                <a:schemeClr val="bg1">
                  <a:lumMod val="65000"/>
                </a:schemeClr>
              </a:solidFill>
              <a:cs typeface="+mn-ea"/>
              <a:sym typeface="+mn-lt"/>
            </a:endParaRPr>
          </a:p>
        </p:txBody>
      </p:sp>
      <p:sp>
        <p:nvSpPr>
          <p:cNvPr id="21" name="TextBox 29"/>
          <p:cNvSpPr txBox="1"/>
          <p:nvPr/>
        </p:nvSpPr>
        <p:spPr>
          <a:xfrm>
            <a:off x="7307075" y="3107712"/>
            <a:ext cx="1097613" cy="328295"/>
          </a:xfrm>
          <a:prstGeom prst="rect">
            <a:avLst/>
          </a:prstGeom>
          <a:noFill/>
        </p:spPr>
        <p:txBody>
          <a:bodyPr wrap="square" lIns="121908" tIns="60954" rIns="121908" bIns="60954" rtlCol="0">
            <a:spAutoFit/>
          </a:bodyPr>
          <a:lstStyle/>
          <a:p>
            <a:r>
              <a:rPr lang="zh-CN" altLang="en-US" sz="1300" b="1" dirty="0">
                <a:solidFill>
                  <a:schemeClr val="bg1">
                    <a:lumMod val="65000"/>
                  </a:schemeClr>
                </a:solidFill>
                <a:cs typeface="+mn-ea"/>
                <a:sym typeface="+mn-lt"/>
              </a:rPr>
              <a:t>Add a title</a:t>
            </a:r>
          </a:p>
        </p:txBody>
      </p:sp>
      <p:sp>
        <p:nvSpPr>
          <p:cNvPr id="22" name="TextBox 30"/>
          <p:cNvSpPr txBox="1"/>
          <p:nvPr/>
        </p:nvSpPr>
        <p:spPr>
          <a:xfrm>
            <a:off x="7317557" y="3414999"/>
            <a:ext cx="2773464" cy="546291"/>
          </a:xfrm>
          <a:prstGeom prst="rect">
            <a:avLst/>
          </a:prstGeom>
          <a:noFill/>
        </p:spPr>
        <p:txBody>
          <a:bodyPr wrap="square" lIns="121908" tIns="60954" rIns="121908" bIns="60954" rtlCol="0">
            <a:spAutoFit/>
          </a:bodyPr>
          <a:lstStyle/>
          <a:p>
            <a:pPr>
              <a:lnSpc>
                <a:spcPts val="1147"/>
              </a:lnSpc>
            </a:pPr>
            <a:r>
              <a:rPr lang="zh-CN" altLang="en-US" sz="1100" dirty="0">
                <a:solidFill>
                  <a:schemeClr val="bg1">
                    <a:lumMod val="65000"/>
                  </a:schemeClr>
                </a:solidFill>
                <a:cs typeface="+mn-ea"/>
                <a:sym typeface="+mn-lt"/>
              </a:rPr>
              <a:t>Add text on your hungry content, add your hungry content text, add your hungry content to add your hunger content</a:t>
            </a:r>
            <a:endParaRPr lang="id-ID" sz="1100" dirty="0">
              <a:solidFill>
                <a:schemeClr val="bg1">
                  <a:lumMod val="65000"/>
                </a:schemeClr>
              </a:solidFill>
              <a:cs typeface="+mn-ea"/>
              <a:sym typeface="+mn-lt"/>
            </a:endParaRPr>
          </a:p>
        </p:txBody>
      </p:sp>
      <p:sp>
        <p:nvSpPr>
          <p:cNvPr id="23" name="TextBox 31"/>
          <p:cNvSpPr txBox="1"/>
          <p:nvPr/>
        </p:nvSpPr>
        <p:spPr>
          <a:xfrm>
            <a:off x="7307075" y="4248312"/>
            <a:ext cx="1097613" cy="328295"/>
          </a:xfrm>
          <a:prstGeom prst="rect">
            <a:avLst/>
          </a:prstGeom>
          <a:noFill/>
        </p:spPr>
        <p:txBody>
          <a:bodyPr wrap="square" lIns="121908" tIns="60954" rIns="121908" bIns="60954" rtlCol="0">
            <a:spAutoFit/>
          </a:bodyPr>
          <a:lstStyle/>
          <a:p>
            <a:r>
              <a:rPr lang="zh-CN" altLang="en-US" sz="1300" b="1" dirty="0">
                <a:solidFill>
                  <a:schemeClr val="bg1">
                    <a:lumMod val="65000"/>
                  </a:schemeClr>
                </a:solidFill>
                <a:cs typeface="+mn-ea"/>
                <a:sym typeface="+mn-lt"/>
              </a:rPr>
              <a:t>Add a title</a:t>
            </a:r>
          </a:p>
        </p:txBody>
      </p:sp>
      <p:sp>
        <p:nvSpPr>
          <p:cNvPr id="24" name="TextBox 33"/>
          <p:cNvSpPr txBox="1"/>
          <p:nvPr/>
        </p:nvSpPr>
        <p:spPr>
          <a:xfrm>
            <a:off x="7317557" y="4555599"/>
            <a:ext cx="2773464" cy="546291"/>
          </a:xfrm>
          <a:prstGeom prst="rect">
            <a:avLst/>
          </a:prstGeom>
          <a:noFill/>
        </p:spPr>
        <p:txBody>
          <a:bodyPr wrap="square" lIns="121908" tIns="60954" rIns="121908" bIns="60954" rtlCol="0">
            <a:spAutoFit/>
          </a:bodyPr>
          <a:lstStyle/>
          <a:p>
            <a:pPr>
              <a:lnSpc>
                <a:spcPts val="1147"/>
              </a:lnSpc>
            </a:pPr>
            <a:r>
              <a:rPr lang="zh-CN" altLang="en-US" sz="1100" dirty="0">
                <a:solidFill>
                  <a:schemeClr val="bg1">
                    <a:lumMod val="65000"/>
                  </a:schemeClr>
                </a:solidFill>
                <a:cs typeface="+mn-ea"/>
                <a:sym typeface="+mn-lt"/>
              </a:rPr>
              <a:t>Add text on your hungry content, add your hungry content text, add your hungry content to add your hunger content</a:t>
            </a:r>
            <a:endParaRPr lang="id-ID" sz="1100" dirty="0">
              <a:solidFill>
                <a:schemeClr val="bg1">
                  <a:lumMod val="65000"/>
                </a:schemeClr>
              </a:solidFill>
              <a:cs typeface="+mn-ea"/>
              <a:sym typeface="+mn-lt"/>
            </a:endParaRPr>
          </a:p>
        </p:txBody>
      </p:sp>
    </p:spTree>
    <p:extLst>
      <p:ext uri="{BB962C8B-B14F-4D97-AF65-F5344CB8AC3E}">
        <p14:creationId xmlns:p14="http://schemas.microsoft.com/office/powerpoint/2010/main" val="357954133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par>
                                <p:cTn id="14" presetID="2" presetClass="entr" presetSubtype="2"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1500"/>
                            </p:stCondLst>
                            <p:childTnLst>
                              <p:par>
                                <p:cTn id="23" presetID="15"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par>
                          <p:cTn id="29" fill="hold">
                            <p:stCondLst>
                              <p:cond delay="2500"/>
                            </p:stCondLst>
                            <p:childTnLst>
                              <p:par>
                                <p:cTn id="30" presetID="15" presetClass="entr" presetSubtype="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1000" fill="hold"/>
                                        <p:tgtEl>
                                          <p:spTgt spid="13"/>
                                        </p:tgtEl>
                                        <p:attrNameLst>
                                          <p:attrName>ppt_w</p:attrName>
                                        </p:attrNameLst>
                                      </p:cBhvr>
                                      <p:tavLst>
                                        <p:tav tm="0">
                                          <p:val>
                                            <p:fltVal val="0"/>
                                          </p:val>
                                        </p:tav>
                                        <p:tav tm="100000">
                                          <p:val>
                                            <p:strVal val="#ppt_w"/>
                                          </p:val>
                                        </p:tav>
                                      </p:tavLst>
                                    </p:anim>
                                    <p:anim calcmode="lin" valueType="num">
                                      <p:cBhvr>
                                        <p:cTn id="33" dur="1000" fill="hold"/>
                                        <p:tgtEl>
                                          <p:spTgt spid="13"/>
                                        </p:tgtEl>
                                        <p:attrNameLst>
                                          <p:attrName>ppt_h</p:attrName>
                                        </p:attrNameLst>
                                      </p:cBhvr>
                                      <p:tavLst>
                                        <p:tav tm="0">
                                          <p:val>
                                            <p:fltVal val="0"/>
                                          </p:val>
                                        </p:tav>
                                        <p:tav tm="100000">
                                          <p:val>
                                            <p:strVal val="#ppt_h"/>
                                          </p:val>
                                        </p:tav>
                                      </p:tavLst>
                                    </p:anim>
                                    <p:anim calcmode="lin" valueType="num">
                                      <p:cBhvr>
                                        <p:cTn id="34"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3500"/>
                            </p:stCondLst>
                            <p:childTnLst>
                              <p:par>
                                <p:cTn id="37" presetID="15" presetClass="entr" presetSubtype="0"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 calcmode="lin" valueType="num">
                                      <p:cBhvr>
                                        <p:cTn id="41"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43" fill="hold">
                            <p:stCondLst>
                              <p:cond delay="4500"/>
                            </p:stCondLst>
                            <p:childTnLst>
                              <p:par>
                                <p:cTn id="44" presetID="22" presetClass="entr" presetSubtype="8" fill="hold" nodeType="after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left)">
                                      <p:cBhvr>
                                        <p:cTn id="46" dur="500"/>
                                        <p:tgtEl>
                                          <p:spTgt spid="3"/>
                                        </p:tgtEl>
                                      </p:cBhvr>
                                    </p:animEffect>
                                  </p:childTnLst>
                                </p:cTn>
                              </p:par>
                            </p:childTnLst>
                          </p:cTn>
                        </p:par>
                        <p:par>
                          <p:cTn id="47" fill="hold">
                            <p:stCondLst>
                              <p:cond delay="5000"/>
                            </p:stCondLst>
                            <p:childTnLst>
                              <p:par>
                                <p:cTn id="48" presetID="31" presetClass="entr" presetSubtype="0"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 calcmode="lin" valueType="num">
                                      <p:cBhvr>
                                        <p:cTn id="52" dur="500" fill="hold"/>
                                        <p:tgtEl>
                                          <p:spTgt spid="19"/>
                                        </p:tgtEl>
                                        <p:attrNameLst>
                                          <p:attrName>style.rotation</p:attrName>
                                        </p:attrNameLst>
                                      </p:cBhvr>
                                      <p:tavLst>
                                        <p:tav tm="0">
                                          <p:val>
                                            <p:fltVal val="90"/>
                                          </p:val>
                                        </p:tav>
                                        <p:tav tm="100000">
                                          <p:val>
                                            <p:fltVal val="0"/>
                                          </p:val>
                                        </p:tav>
                                      </p:tavLst>
                                    </p:anim>
                                    <p:animEffect transition="in" filter="fade">
                                      <p:cBhvr>
                                        <p:cTn id="53" dur="500"/>
                                        <p:tgtEl>
                                          <p:spTgt spid="19"/>
                                        </p:tgtEl>
                                      </p:cBhvr>
                                    </p:animEffect>
                                  </p:childTnLst>
                                </p:cTn>
                              </p:par>
                              <p:par>
                                <p:cTn id="54" presetID="31" presetClass="entr" presetSubtype="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 calcmode="lin" valueType="num">
                                      <p:cBhvr>
                                        <p:cTn id="58" dur="500" fill="hold"/>
                                        <p:tgtEl>
                                          <p:spTgt spid="21"/>
                                        </p:tgtEl>
                                        <p:attrNameLst>
                                          <p:attrName>style.rotation</p:attrName>
                                        </p:attrNameLst>
                                      </p:cBhvr>
                                      <p:tavLst>
                                        <p:tav tm="0">
                                          <p:val>
                                            <p:fltVal val="90"/>
                                          </p:val>
                                        </p:tav>
                                        <p:tav tm="100000">
                                          <p:val>
                                            <p:fltVal val="0"/>
                                          </p:val>
                                        </p:tav>
                                      </p:tavLst>
                                    </p:anim>
                                    <p:animEffect transition="in" filter="fade">
                                      <p:cBhvr>
                                        <p:cTn id="59" dur="500"/>
                                        <p:tgtEl>
                                          <p:spTgt spid="21"/>
                                        </p:tgtEl>
                                      </p:cBhvr>
                                    </p:animEffect>
                                  </p:childTnLst>
                                </p:cTn>
                              </p:par>
                              <p:par>
                                <p:cTn id="60" presetID="31" presetClass="entr" presetSubtype="0" fill="hold" grpId="0" nodeType="withEffect">
                                  <p:stCondLst>
                                    <p:cond delay="0"/>
                                  </p:stCondLst>
                                  <p:childTnLst>
                                    <p:set>
                                      <p:cBhvr>
                                        <p:cTn id="61" dur="1" fill="hold">
                                          <p:stCondLst>
                                            <p:cond delay="0"/>
                                          </p:stCondLst>
                                        </p:cTn>
                                        <p:tgtEl>
                                          <p:spTgt spid="23"/>
                                        </p:tgtEl>
                                        <p:attrNameLst>
                                          <p:attrName>style.visibility</p:attrName>
                                        </p:attrNameLst>
                                      </p:cBhvr>
                                      <p:to>
                                        <p:strVal val="visible"/>
                                      </p:to>
                                    </p:set>
                                    <p:anim calcmode="lin" valueType="num">
                                      <p:cBhvr>
                                        <p:cTn id="62" dur="500" fill="hold"/>
                                        <p:tgtEl>
                                          <p:spTgt spid="23"/>
                                        </p:tgtEl>
                                        <p:attrNameLst>
                                          <p:attrName>ppt_w</p:attrName>
                                        </p:attrNameLst>
                                      </p:cBhvr>
                                      <p:tavLst>
                                        <p:tav tm="0">
                                          <p:val>
                                            <p:fltVal val="0"/>
                                          </p:val>
                                        </p:tav>
                                        <p:tav tm="100000">
                                          <p:val>
                                            <p:strVal val="#ppt_w"/>
                                          </p:val>
                                        </p:tav>
                                      </p:tavLst>
                                    </p:anim>
                                    <p:anim calcmode="lin" valueType="num">
                                      <p:cBhvr>
                                        <p:cTn id="63" dur="500" fill="hold"/>
                                        <p:tgtEl>
                                          <p:spTgt spid="23"/>
                                        </p:tgtEl>
                                        <p:attrNameLst>
                                          <p:attrName>ppt_h</p:attrName>
                                        </p:attrNameLst>
                                      </p:cBhvr>
                                      <p:tavLst>
                                        <p:tav tm="0">
                                          <p:val>
                                            <p:fltVal val="0"/>
                                          </p:val>
                                        </p:tav>
                                        <p:tav tm="100000">
                                          <p:val>
                                            <p:strVal val="#ppt_h"/>
                                          </p:val>
                                        </p:tav>
                                      </p:tavLst>
                                    </p:anim>
                                    <p:anim calcmode="lin" valueType="num">
                                      <p:cBhvr>
                                        <p:cTn id="64" dur="500" fill="hold"/>
                                        <p:tgtEl>
                                          <p:spTgt spid="23"/>
                                        </p:tgtEl>
                                        <p:attrNameLst>
                                          <p:attrName>style.rotation</p:attrName>
                                        </p:attrNameLst>
                                      </p:cBhvr>
                                      <p:tavLst>
                                        <p:tav tm="0">
                                          <p:val>
                                            <p:fltVal val="90"/>
                                          </p:val>
                                        </p:tav>
                                        <p:tav tm="100000">
                                          <p:val>
                                            <p:fltVal val="0"/>
                                          </p:val>
                                        </p:tav>
                                      </p:tavLst>
                                    </p:anim>
                                    <p:animEffect transition="in" filter="fade">
                                      <p:cBhvr>
                                        <p:cTn id="65" dur="500"/>
                                        <p:tgtEl>
                                          <p:spTgt spid="23"/>
                                        </p:tgtEl>
                                      </p:cBhvr>
                                    </p:animEffect>
                                  </p:childTnLst>
                                </p:cTn>
                              </p:par>
                            </p:childTnLst>
                          </p:cTn>
                        </p:par>
                        <p:par>
                          <p:cTn id="66" fill="hold">
                            <p:stCondLst>
                              <p:cond delay="5500"/>
                            </p:stCondLst>
                            <p:childTnLst>
                              <p:par>
                                <p:cTn id="67" presetID="2" presetClass="entr" presetSubtype="2"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1+#ppt_w/2"/>
                                          </p:val>
                                        </p:tav>
                                        <p:tav tm="100000">
                                          <p:val>
                                            <p:strVal val="#ppt_x"/>
                                          </p:val>
                                        </p:tav>
                                      </p:tavLst>
                                    </p:anim>
                                    <p:anim calcmode="lin" valueType="num">
                                      <p:cBhvr additive="base">
                                        <p:cTn id="70" dur="500" fill="hold"/>
                                        <p:tgtEl>
                                          <p:spTgt spid="20"/>
                                        </p:tgtEl>
                                        <p:attrNameLst>
                                          <p:attrName>ppt_y</p:attrName>
                                        </p:attrNameLst>
                                      </p:cBhvr>
                                      <p:tavLst>
                                        <p:tav tm="0">
                                          <p:val>
                                            <p:strVal val="#ppt_y"/>
                                          </p:val>
                                        </p:tav>
                                        <p:tav tm="100000">
                                          <p:val>
                                            <p:strVal val="#ppt_y"/>
                                          </p:val>
                                        </p:tav>
                                      </p:tavLst>
                                    </p:anim>
                                  </p:childTnLst>
                                </p:cTn>
                              </p:par>
                              <p:par>
                                <p:cTn id="71" presetID="2" presetClass="entr" presetSubtype="2" fill="hold" grpId="0" nodeType="with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1+#ppt_w/2"/>
                                          </p:val>
                                        </p:tav>
                                        <p:tav tm="100000">
                                          <p:val>
                                            <p:strVal val="#ppt_x"/>
                                          </p:val>
                                        </p:tav>
                                      </p:tavLst>
                                    </p:anim>
                                    <p:anim calcmode="lin" valueType="num">
                                      <p:cBhvr additive="base">
                                        <p:cTn id="74" dur="500" fill="hold"/>
                                        <p:tgtEl>
                                          <p:spTgt spid="22"/>
                                        </p:tgtEl>
                                        <p:attrNameLst>
                                          <p:attrName>ppt_y</p:attrName>
                                        </p:attrNameLst>
                                      </p:cBhvr>
                                      <p:tavLst>
                                        <p:tav tm="0">
                                          <p:val>
                                            <p:strVal val="#ppt_y"/>
                                          </p:val>
                                        </p:tav>
                                        <p:tav tm="100000">
                                          <p:val>
                                            <p:strVal val="#ppt_y"/>
                                          </p:val>
                                        </p:tav>
                                      </p:tavLst>
                                    </p:anim>
                                  </p:childTnLst>
                                </p:cTn>
                              </p:par>
                              <p:par>
                                <p:cTn id="75" presetID="2" presetClass="entr" presetSubtype="2"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p:bldP spid="9" grpId="0"/>
      <p:bldP spid="19" grpId="0"/>
      <p:bldP spid="20" grpId="0"/>
      <p:bldP spid="21" grpId="0"/>
      <p:bldP spid="22" grpId="0"/>
      <p:bldP spid="23" grpId="0"/>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71"/>
          <p:cNvCxnSpPr>
            <a:stCxn id="14" idx="0"/>
          </p:cNvCxnSpPr>
          <p:nvPr/>
        </p:nvCxnSpPr>
        <p:spPr>
          <a:xfrm flipV="1">
            <a:off x="2763815" y="2037991"/>
            <a:ext cx="0" cy="113585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Straight Connector 172"/>
          <p:cNvCxnSpPr>
            <a:stCxn id="7" idx="2"/>
          </p:cNvCxnSpPr>
          <p:nvPr/>
        </p:nvCxnSpPr>
        <p:spPr>
          <a:xfrm flipH="1">
            <a:off x="2763816" y="2022751"/>
            <a:ext cx="2802731" cy="1571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Straight Connector 173"/>
          <p:cNvCxnSpPr/>
          <p:nvPr/>
        </p:nvCxnSpPr>
        <p:spPr>
          <a:xfrm flipH="1" flipV="1">
            <a:off x="9360830" y="2037991"/>
            <a:ext cx="0" cy="113585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 name="Straight Connector 174"/>
          <p:cNvCxnSpPr/>
          <p:nvPr/>
        </p:nvCxnSpPr>
        <p:spPr>
          <a:xfrm>
            <a:off x="6558100" y="2022751"/>
            <a:ext cx="2802731" cy="1571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5564166" y="1526023"/>
            <a:ext cx="1032034" cy="1236955"/>
            <a:chOff x="5564166" y="1526023"/>
            <a:chExt cx="1032034" cy="1236955"/>
          </a:xfrm>
        </p:grpSpPr>
        <p:sp>
          <p:nvSpPr>
            <p:cNvPr id="7" name="Oval 145"/>
            <p:cNvSpPr/>
            <p:nvPr/>
          </p:nvSpPr>
          <p:spPr>
            <a:xfrm>
              <a:off x="5566547" y="1526023"/>
              <a:ext cx="992981" cy="992981"/>
            </a:xfrm>
            <a:prstGeom prst="ellipse">
              <a:avLst/>
            </a:prstGeom>
            <a:solidFill>
              <a:srgbClr val="8BCCD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dirty="0">
                <a:solidFill>
                  <a:schemeClr val="bg1">
                    <a:lumMod val="50000"/>
                  </a:schemeClr>
                </a:solidFill>
                <a:cs typeface="+mn-ea"/>
                <a:sym typeface="+mn-lt"/>
              </a:endParaRPr>
            </a:p>
          </p:txBody>
        </p:sp>
        <p:grpSp>
          <p:nvGrpSpPr>
            <p:cNvPr id="8" name="组合 18"/>
            <p:cNvGrpSpPr/>
            <p:nvPr/>
          </p:nvGrpSpPr>
          <p:grpSpPr>
            <a:xfrm>
              <a:off x="5841343" y="1782245"/>
              <a:ext cx="473869" cy="473869"/>
              <a:chOff x="5800903" y="2027221"/>
              <a:chExt cx="632013" cy="632013"/>
            </a:xfrm>
            <a:solidFill>
              <a:schemeClr val="bg1"/>
            </a:solidFill>
          </p:grpSpPr>
          <p:sp>
            <p:nvSpPr>
              <p:cNvPr id="10" name="Teardrop 190"/>
              <p:cNvSpPr/>
              <p:nvPr/>
            </p:nvSpPr>
            <p:spPr>
              <a:xfrm>
                <a:off x="5800903" y="2408334"/>
                <a:ext cx="250900" cy="250900"/>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lumMod val="50000"/>
                    </a:schemeClr>
                  </a:solidFill>
                  <a:cs typeface="+mn-ea"/>
                  <a:sym typeface="+mn-lt"/>
                </a:endParaRPr>
              </a:p>
            </p:txBody>
          </p:sp>
          <p:sp>
            <p:nvSpPr>
              <p:cNvPr id="11" name="Teardrop 191"/>
              <p:cNvSpPr/>
              <p:nvPr/>
            </p:nvSpPr>
            <p:spPr>
              <a:xfrm rot="10800000">
                <a:off x="6051803" y="2027221"/>
                <a:ext cx="381113" cy="381113"/>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lumMod val="50000"/>
                    </a:schemeClr>
                  </a:solidFill>
                  <a:cs typeface="+mn-ea"/>
                  <a:sym typeface="+mn-lt"/>
                </a:endParaRPr>
              </a:p>
            </p:txBody>
          </p:sp>
          <p:sp>
            <p:nvSpPr>
              <p:cNvPr id="12" name="Teardrop 194"/>
              <p:cNvSpPr/>
              <p:nvPr/>
            </p:nvSpPr>
            <p:spPr>
              <a:xfrm rot="5400000">
                <a:off x="5866804" y="2224924"/>
                <a:ext cx="131802" cy="133390"/>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lumMod val="50000"/>
                    </a:schemeClr>
                  </a:solidFill>
                  <a:cs typeface="+mn-ea"/>
                  <a:sym typeface="+mn-lt"/>
                </a:endParaRPr>
              </a:p>
            </p:txBody>
          </p:sp>
        </p:grpSp>
        <p:sp>
          <p:nvSpPr>
            <p:cNvPr id="9" name="TextBox 13"/>
            <p:cNvSpPr txBox="1"/>
            <p:nvPr/>
          </p:nvSpPr>
          <p:spPr>
            <a:xfrm>
              <a:off x="5564166" y="2601395"/>
              <a:ext cx="1032034" cy="161583"/>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indent="0" algn="ctr" defTabSz="912019">
                <a:lnSpc>
                  <a:spcPct val="100000"/>
                </a:lnSpc>
                <a:spcBef>
                  <a:spcPct val="20000"/>
                </a:spcBef>
                <a:buNone/>
              </a:pPr>
              <a:r>
                <a:rPr lang="en-US" altLang="zh-CN" sz="1050" b="1" dirty="0">
                  <a:solidFill>
                    <a:schemeClr val="bg1">
                      <a:lumMod val="50000"/>
                    </a:schemeClr>
                  </a:solidFill>
                  <a:cs typeface="+mn-ea"/>
                  <a:sym typeface="+mn-lt"/>
                </a:rPr>
                <a:t>ADD TITLE</a:t>
              </a:r>
            </a:p>
          </p:txBody>
        </p:sp>
      </p:grpSp>
      <p:grpSp>
        <p:nvGrpSpPr>
          <p:cNvPr id="13" name="组合 12"/>
          <p:cNvGrpSpPr/>
          <p:nvPr/>
        </p:nvGrpSpPr>
        <p:grpSpPr>
          <a:xfrm>
            <a:off x="2058490" y="3173848"/>
            <a:ext cx="1291868" cy="1486203"/>
            <a:chOff x="2058490" y="3173848"/>
            <a:chExt cx="1291868" cy="1486203"/>
          </a:xfrm>
        </p:grpSpPr>
        <p:sp>
          <p:nvSpPr>
            <p:cNvPr id="14" name="Oval 150"/>
            <p:cNvSpPr/>
            <p:nvPr/>
          </p:nvSpPr>
          <p:spPr>
            <a:xfrm>
              <a:off x="2414725" y="3173848"/>
              <a:ext cx="697706" cy="697706"/>
            </a:xfrm>
            <a:prstGeom prst="ellipse">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15" name="组合 22"/>
            <p:cNvGrpSpPr/>
            <p:nvPr/>
          </p:nvGrpSpPr>
          <p:grpSpPr>
            <a:xfrm>
              <a:off x="2588556" y="3369109"/>
              <a:ext cx="311944" cy="313373"/>
              <a:chOff x="3514117" y="1106568"/>
              <a:chExt cx="415925" cy="417512"/>
            </a:xfrm>
          </p:grpSpPr>
          <p:sp>
            <p:nvSpPr>
              <p:cNvPr id="19" name="Freeform 83"/>
              <p:cNvSpPr/>
              <p:nvPr/>
            </p:nvSpPr>
            <p:spPr bwMode="auto">
              <a:xfrm>
                <a:off x="3712555" y="1106568"/>
                <a:ext cx="217487" cy="219074"/>
              </a:xfrm>
              <a:custGeom>
                <a:avLst/>
                <a:gdLst>
                  <a:gd name="T0" fmla="*/ 96 w 97"/>
                  <a:gd name="T1" fmla="*/ 48 h 97"/>
                  <a:gd name="T2" fmla="*/ 49 w 97"/>
                  <a:gd name="T3" fmla="*/ 97 h 97"/>
                  <a:gd name="T4" fmla="*/ 0 w 97"/>
                  <a:gd name="T5" fmla="*/ 50 h 97"/>
                  <a:gd name="T6" fmla="*/ 47 w 97"/>
                  <a:gd name="T7" fmla="*/ 1 h 97"/>
                  <a:gd name="T8" fmla="*/ 96 w 97"/>
                  <a:gd name="T9" fmla="*/ 48 h 97"/>
                </a:gdLst>
                <a:ahLst/>
                <a:cxnLst>
                  <a:cxn ang="0">
                    <a:pos x="T0" y="T1"/>
                  </a:cxn>
                  <a:cxn ang="0">
                    <a:pos x="T2" y="T3"/>
                  </a:cxn>
                  <a:cxn ang="0">
                    <a:pos x="T4" y="T5"/>
                  </a:cxn>
                  <a:cxn ang="0">
                    <a:pos x="T6" y="T7"/>
                  </a:cxn>
                  <a:cxn ang="0">
                    <a:pos x="T8" y="T9"/>
                  </a:cxn>
                </a:cxnLst>
                <a:rect l="0" t="0" r="r" b="b"/>
                <a:pathLst>
                  <a:path w="97" h="97">
                    <a:moveTo>
                      <a:pt x="96" y="48"/>
                    </a:moveTo>
                    <a:cubicBezTo>
                      <a:pt x="97" y="74"/>
                      <a:pt x="76" y="96"/>
                      <a:pt x="49" y="97"/>
                    </a:cubicBezTo>
                    <a:cubicBezTo>
                      <a:pt x="23" y="97"/>
                      <a:pt x="1" y="76"/>
                      <a:pt x="0" y="50"/>
                    </a:cubicBezTo>
                    <a:cubicBezTo>
                      <a:pt x="0" y="23"/>
                      <a:pt x="21" y="1"/>
                      <a:pt x="47" y="1"/>
                    </a:cubicBezTo>
                    <a:cubicBezTo>
                      <a:pt x="74" y="0"/>
                      <a:pt x="96" y="21"/>
                      <a:pt x="96" y="48"/>
                    </a:cubicBezTo>
                    <a:close/>
                  </a:path>
                </a:pathLst>
              </a:cu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0" name="Line 84"/>
              <p:cNvSpPr>
                <a:spLocks noChangeShapeType="1"/>
              </p:cNvSpPr>
              <p:nvPr/>
            </p:nvSpPr>
            <p:spPr bwMode="auto">
              <a:xfrm>
                <a:off x="3749067" y="1217693"/>
                <a:ext cx="71438"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1" name="Line 85"/>
              <p:cNvSpPr>
                <a:spLocks noChangeShapeType="1"/>
              </p:cNvSpPr>
              <p:nvPr/>
            </p:nvSpPr>
            <p:spPr bwMode="auto">
              <a:xfrm>
                <a:off x="3820505" y="1146256"/>
                <a:ext cx="0" cy="71437"/>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2" name="Freeform 86"/>
              <p:cNvSpPr/>
              <p:nvPr/>
            </p:nvSpPr>
            <p:spPr bwMode="auto">
              <a:xfrm>
                <a:off x="3514117" y="1109743"/>
                <a:ext cx="414338" cy="414337"/>
              </a:xfrm>
              <a:custGeom>
                <a:avLst/>
                <a:gdLst>
                  <a:gd name="T0" fmla="*/ 118 w 184"/>
                  <a:gd name="T1" fmla="*/ 3 h 184"/>
                  <a:gd name="T2" fmla="*/ 92 w 184"/>
                  <a:gd name="T3" fmla="*/ 0 h 184"/>
                  <a:gd name="T4" fmla="*/ 0 w 184"/>
                  <a:gd name="T5" fmla="*/ 92 h 184"/>
                  <a:gd name="T6" fmla="*/ 92 w 184"/>
                  <a:gd name="T7" fmla="*/ 184 h 184"/>
                  <a:gd name="T8" fmla="*/ 184 w 184"/>
                  <a:gd name="T9" fmla="*/ 92 h 184"/>
                  <a:gd name="T10" fmla="*/ 181 w 184"/>
                  <a:gd name="T11" fmla="*/ 66 h 184"/>
                </a:gdLst>
                <a:ahLst/>
                <a:cxnLst>
                  <a:cxn ang="0">
                    <a:pos x="T0" y="T1"/>
                  </a:cxn>
                  <a:cxn ang="0">
                    <a:pos x="T2" y="T3"/>
                  </a:cxn>
                  <a:cxn ang="0">
                    <a:pos x="T4" y="T5"/>
                  </a:cxn>
                  <a:cxn ang="0">
                    <a:pos x="T6" y="T7"/>
                  </a:cxn>
                  <a:cxn ang="0">
                    <a:pos x="T8" y="T9"/>
                  </a:cxn>
                  <a:cxn ang="0">
                    <a:pos x="T10" y="T11"/>
                  </a:cxn>
                </a:cxnLst>
                <a:rect l="0" t="0" r="r" b="b"/>
                <a:pathLst>
                  <a:path w="184" h="184">
                    <a:moveTo>
                      <a:pt x="118" y="3"/>
                    </a:moveTo>
                    <a:cubicBezTo>
                      <a:pt x="110" y="1"/>
                      <a:pt x="101" y="0"/>
                      <a:pt x="92" y="0"/>
                    </a:cubicBezTo>
                    <a:cubicBezTo>
                      <a:pt x="41" y="0"/>
                      <a:pt x="0" y="41"/>
                      <a:pt x="0" y="92"/>
                    </a:cubicBezTo>
                    <a:cubicBezTo>
                      <a:pt x="0" y="143"/>
                      <a:pt x="41" y="184"/>
                      <a:pt x="92" y="184"/>
                    </a:cubicBezTo>
                    <a:cubicBezTo>
                      <a:pt x="143" y="184"/>
                      <a:pt x="184" y="143"/>
                      <a:pt x="184" y="92"/>
                    </a:cubicBezTo>
                    <a:cubicBezTo>
                      <a:pt x="184" y="83"/>
                      <a:pt x="183" y="74"/>
                      <a:pt x="181" y="66"/>
                    </a:cubicBezTo>
                  </a:path>
                </a:pathLst>
              </a:cu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3" name="Freeform 87"/>
              <p:cNvSpPr/>
              <p:nvPr/>
            </p:nvSpPr>
            <p:spPr bwMode="auto">
              <a:xfrm>
                <a:off x="3577617" y="1163718"/>
                <a:ext cx="142875" cy="195263"/>
              </a:xfrm>
              <a:custGeom>
                <a:avLst/>
                <a:gdLst>
                  <a:gd name="T0" fmla="*/ 63 w 64"/>
                  <a:gd name="T1" fmla="*/ 8 h 87"/>
                  <a:gd name="T2" fmla="*/ 43 w 64"/>
                  <a:gd name="T3" fmla="*/ 3 h 87"/>
                  <a:gd name="T4" fmla="*/ 6 w 64"/>
                  <a:gd name="T5" fmla="*/ 14 h 87"/>
                  <a:gd name="T6" fmla="*/ 8 w 64"/>
                  <a:gd name="T7" fmla="*/ 33 h 87"/>
                  <a:gd name="T8" fmla="*/ 29 w 64"/>
                  <a:gd name="T9" fmla="*/ 74 h 87"/>
                  <a:gd name="T10" fmla="*/ 57 w 64"/>
                  <a:gd name="T11" fmla="*/ 85 h 87"/>
                  <a:gd name="T12" fmla="*/ 54 w 64"/>
                  <a:gd name="T13" fmla="*/ 81 h 87"/>
                  <a:gd name="T14" fmla="*/ 48 w 64"/>
                  <a:gd name="T15" fmla="*/ 76 h 87"/>
                  <a:gd name="T16" fmla="*/ 45 w 64"/>
                  <a:gd name="T17" fmla="*/ 67 h 87"/>
                  <a:gd name="T18" fmla="*/ 36 w 64"/>
                  <a:gd name="T19" fmla="*/ 64 h 87"/>
                  <a:gd name="T20" fmla="*/ 45 w 64"/>
                  <a:gd name="T21" fmla="*/ 52 h 87"/>
                  <a:gd name="T22" fmla="*/ 64 w 64"/>
                  <a:gd name="T23" fmla="*/ 4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87">
                    <a:moveTo>
                      <a:pt x="63" y="8"/>
                    </a:moveTo>
                    <a:cubicBezTo>
                      <a:pt x="56" y="5"/>
                      <a:pt x="48" y="4"/>
                      <a:pt x="43" y="3"/>
                    </a:cubicBezTo>
                    <a:cubicBezTo>
                      <a:pt x="25" y="0"/>
                      <a:pt x="0" y="7"/>
                      <a:pt x="6" y="14"/>
                    </a:cubicBezTo>
                    <a:cubicBezTo>
                      <a:pt x="12" y="20"/>
                      <a:pt x="9" y="30"/>
                      <a:pt x="8" y="33"/>
                    </a:cubicBezTo>
                    <a:cubicBezTo>
                      <a:pt x="4" y="44"/>
                      <a:pt x="7" y="61"/>
                      <a:pt x="29" y="74"/>
                    </a:cubicBezTo>
                    <a:cubicBezTo>
                      <a:pt x="51" y="86"/>
                      <a:pt x="55" y="83"/>
                      <a:pt x="57" y="85"/>
                    </a:cubicBezTo>
                    <a:cubicBezTo>
                      <a:pt x="59" y="87"/>
                      <a:pt x="53" y="87"/>
                      <a:pt x="54" y="81"/>
                    </a:cubicBezTo>
                    <a:cubicBezTo>
                      <a:pt x="55" y="75"/>
                      <a:pt x="51" y="76"/>
                      <a:pt x="48" y="76"/>
                    </a:cubicBezTo>
                    <a:cubicBezTo>
                      <a:pt x="45" y="76"/>
                      <a:pt x="44" y="70"/>
                      <a:pt x="45" y="67"/>
                    </a:cubicBezTo>
                    <a:cubicBezTo>
                      <a:pt x="46" y="63"/>
                      <a:pt x="41" y="71"/>
                      <a:pt x="36" y="64"/>
                    </a:cubicBezTo>
                    <a:cubicBezTo>
                      <a:pt x="32" y="56"/>
                      <a:pt x="39" y="50"/>
                      <a:pt x="45" y="52"/>
                    </a:cubicBezTo>
                    <a:cubicBezTo>
                      <a:pt x="57" y="56"/>
                      <a:pt x="59" y="49"/>
                      <a:pt x="64" y="42"/>
                    </a:cubicBezTo>
                  </a:path>
                </a:pathLst>
              </a:cu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4" name="Freeform 88"/>
              <p:cNvSpPr/>
              <p:nvPr/>
            </p:nvSpPr>
            <p:spPr bwMode="auto">
              <a:xfrm>
                <a:off x="3691917" y="1314531"/>
                <a:ext cx="163513" cy="190500"/>
              </a:xfrm>
              <a:custGeom>
                <a:avLst/>
                <a:gdLst>
                  <a:gd name="T0" fmla="*/ 12 w 73"/>
                  <a:gd name="T1" fmla="*/ 32 h 85"/>
                  <a:gd name="T2" fmla="*/ 12 w 73"/>
                  <a:gd name="T3" fmla="*/ 45 h 85"/>
                  <a:gd name="T4" fmla="*/ 25 w 73"/>
                  <a:gd name="T5" fmla="*/ 58 h 85"/>
                  <a:gd name="T6" fmla="*/ 19 w 73"/>
                  <a:gd name="T7" fmla="*/ 80 h 85"/>
                  <a:gd name="T8" fmla="*/ 45 w 73"/>
                  <a:gd name="T9" fmla="*/ 66 h 85"/>
                  <a:gd name="T10" fmla="*/ 66 w 73"/>
                  <a:gd name="T11" fmla="*/ 37 h 85"/>
                  <a:gd name="T12" fmla="*/ 54 w 73"/>
                  <a:gd name="T13" fmla="*/ 24 h 85"/>
                  <a:gd name="T14" fmla="*/ 24 w 73"/>
                  <a:gd name="T15" fmla="*/ 11 h 85"/>
                  <a:gd name="T16" fmla="*/ 12 w 73"/>
                  <a:gd name="T17" fmla="*/ 3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85">
                    <a:moveTo>
                      <a:pt x="12" y="32"/>
                    </a:moveTo>
                    <a:cubicBezTo>
                      <a:pt x="10" y="43"/>
                      <a:pt x="0" y="34"/>
                      <a:pt x="12" y="45"/>
                    </a:cubicBezTo>
                    <a:cubicBezTo>
                      <a:pt x="23" y="56"/>
                      <a:pt x="26" y="33"/>
                      <a:pt x="25" y="58"/>
                    </a:cubicBezTo>
                    <a:cubicBezTo>
                      <a:pt x="23" y="83"/>
                      <a:pt x="2" y="85"/>
                      <a:pt x="19" y="80"/>
                    </a:cubicBezTo>
                    <a:cubicBezTo>
                      <a:pt x="36" y="74"/>
                      <a:pt x="33" y="79"/>
                      <a:pt x="45" y="66"/>
                    </a:cubicBezTo>
                    <a:cubicBezTo>
                      <a:pt x="58" y="54"/>
                      <a:pt x="60" y="47"/>
                      <a:pt x="66" y="37"/>
                    </a:cubicBezTo>
                    <a:cubicBezTo>
                      <a:pt x="73" y="27"/>
                      <a:pt x="62" y="31"/>
                      <a:pt x="54" y="24"/>
                    </a:cubicBezTo>
                    <a:cubicBezTo>
                      <a:pt x="47" y="17"/>
                      <a:pt x="34" y="0"/>
                      <a:pt x="24" y="11"/>
                    </a:cubicBezTo>
                    <a:cubicBezTo>
                      <a:pt x="14" y="21"/>
                      <a:pt x="12" y="32"/>
                      <a:pt x="12" y="32"/>
                    </a:cubicBezTo>
                    <a:close/>
                  </a:path>
                </a:pathLst>
              </a:cu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25" name="Freeform 89"/>
              <p:cNvSpPr/>
              <p:nvPr/>
            </p:nvSpPr>
            <p:spPr bwMode="auto">
              <a:xfrm>
                <a:off x="3874480" y="1289131"/>
                <a:ext cx="47625" cy="96837"/>
              </a:xfrm>
              <a:custGeom>
                <a:avLst/>
                <a:gdLst>
                  <a:gd name="T0" fmla="*/ 13 w 21"/>
                  <a:gd name="T1" fmla="*/ 0 h 43"/>
                  <a:gd name="T2" fmla="*/ 12 w 21"/>
                  <a:gd name="T3" fmla="*/ 5 h 43"/>
                  <a:gd name="T4" fmla="*/ 10 w 21"/>
                  <a:gd name="T5" fmla="*/ 35 h 43"/>
                  <a:gd name="T6" fmla="*/ 21 w 21"/>
                  <a:gd name="T7" fmla="*/ 37 h 43"/>
                </a:gdLst>
                <a:ahLst/>
                <a:cxnLst>
                  <a:cxn ang="0">
                    <a:pos x="T0" y="T1"/>
                  </a:cxn>
                  <a:cxn ang="0">
                    <a:pos x="T2" y="T3"/>
                  </a:cxn>
                  <a:cxn ang="0">
                    <a:pos x="T4" y="T5"/>
                  </a:cxn>
                  <a:cxn ang="0">
                    <a:pos x="T6" y="T7"/>
                  </a:cxn>
                </a:cxnLst>
                <a:rect l="0" t="0" r="r" b="b"/>
                <a:pathLst>
                  <a:path w="21" h="43">
                    <a:moveTo>
                      <a:pt x="13" y="0"/>
                    </a:moveTo>
                    <a:cubicBezTo>
                      <a:pt x="14" y="2"/>
                      <a:pt x="13" y="2"/>
                      <a:pt x="12" y="5"/>
                    </a:cubicBezTo>
                    <a:cubicBezTo>
                      <a:pt x="8" y="14"/>
                      <a:pt x="0" y="27"/>
                      <a:pt x="10" y="35"/>
                    </a:cubicBezTo>
                    <a:cubicBezTo>
                      <a:pt x="19" y="43"/>
                      <a:pt x="21" y="37"/>
                      <a:pt x="21" y="37"/>
                    </a:cubicBezTo>
                  </a:path>
                </a:pathLst>
              </a:cu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nvGrpSpPr>
            <p:cNvPr id="16" name="组合 15"/>
            <p:cNvGrpSpPr/>
            <p:nvPr/>
          </p:nvGrpSpPr>
          <p:grpSpPr>
            <a:xfrm>
              <a:off x="2058490" y="3946798"/>
              <a:ext cx="1291868" cy="713253"/>
              <a:chOff x="1578" y="7359"/>
              <a:chExt cx="2939" cy="1623"/>
            </a:xfrm>
          </p:grpSpPr>
          <p:sp>
            <p:nvSpPr>
              <p:cNvPr id="17" name="矩形 16"/>
              <p:cNvSpPr/>
              <p:nvPr/>
            </p:nvSpPr>
            <p:spPr>
              <a:xfrm>
                <a:off x="1578" y="7721"/>
                <a:ext cx="2939"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18" name="矩形 17"/>
              <p:cNvSpPr/>
              <p:nvPr/>
            </p:nvSpPr>
            <p:spPr>
              <a:xfrm>
                <a:off x="223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grpSp>
        <p:nvGrpSpPr>
          <p:cNvPr id="26" name="组合 25"/>
          <p:cNvGrpSpPr/>
          <p:nvPr/>
        </p:nvGrpSpPr>
        <p:grpSpPr>
          <a:xfrm>
            <a:off x="3458664" y="3173848"/>
            <a:ext cx="1249231" cy="1486203"/>
            <a:chOff x="3458664" y="3173848"/>
            <a:chExt cx="1249231" cy="1486203"/>
          </a:xfrm>
        </p:grpSpPr>
        <p:sp>
          <p:nvSpPr>
            <p:cNvPr id="27" name="Oval 151"/>
            <p:cNvSpPr/>
            <p:nvPr/>
          </p:nvSpPr>
          <p:spPr>
            <a:xfrm>
              <a:off x="3735366" y="3173848"/>
              <a:ext cx="697706" cy="697706"/>
            </a:xfrm>
            <a:prstGeom prst="ellipse">
              <a:avLst/>
            </a:prstGeom>
            <a:solidFill>
              <a:srgbClr val="8BCCD5"/>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28" name="组合 30"/>
            <p:cNvGrpSpPr/>
            <p:nvPr/>
          </p:nvGrpSpPr>
          <p:grpSpPr>
            <a:xfrm>
              <a:off x="3926818" y="3354822"/>
              <a:ext cx="314325" cy="287179"/>
              <a:chOff x="4582505" y="1136730"/>
              <a:chExt cx="419100" cy="382588"/>
            </a:xfrm>
          </p:grpSpPr>
          <p:sp>
            <p:nvSpPr>
              <p:cNvPr id="32" name="Freeform 204"/>
              <p:cNvSpPr/>
              <p:nvPr/>
            </p:nvSpPr>
            <p:spPr bwMode="auto">
              <a:xfrm>
                <a:off x="4582505" y="1354218"/>
                <a:ext cx="419100" cy="165100"/>
              </a:xfrm>
              <a:custGeom>
                <a:avLst/>
                <a:gdLst>
                  <a:gd name="T0" fmla="*/ 0 w 184"/>
                  <a:gd name="T1" fmla="*/ 0 h 72"/>
                  <a:gd name="T2" fmla="*/ 184 w 184"/>
                  <a:gd name="T3" fmla="*/ 0 h 72"/>
                  <a:gd name="T4" fmla="*/ 184 w 184"/>
                  <a:gd name="T5" fmla="*/ 56 h 72"/>
                  <a:gd name="T6" fmla="*/ 168 w 184"/>
                  <a:gd name="T7" fmla="*/ 72 h 72"/>
                  <a:gd name="T8" fmla="*/ 16 w 184"/>
                  <a:gd name="T9" fmla="*/ 72 h 72"/>
                  <a:gd name="T10" fmla="*/ 0 w 184"/>
                  <a:gd name="T11" fmla="*/ 56 h 72"/>
                  <a:gd name="T12" fmla="*/ 0 w 184"/>
                  <a:gd name="T13" fmla="*/ 0 h 72"/>
                </a:gdLst>
                <a:ahLst/>
                <a:cxnLst>
                  <a:cxn ang="0">
                    <a:pos x="T0" y="T1"/>
                  </a:cxn>
                  <a:cxn ang="0">
                    <a:pos x="T2" y="T3"/>
                  </a:cxn>
                  <a:cxn ang="0">
                    <a:pos x="T4" y="T5"/>
                  </a:cxn>
                  <a:cxn ang="0">
                    <a:pos x="T6" y="T7"/>
                  </a:cxn>
                  <a:cxn ang="0">
                    <a:pos x="T8" y="T9"/>
                  </a:cxn>
                  <a:cxn ang="0">
                    <a:pos x="T10" y="T11"/>
                  </a:cxn>
                  <a:cxn ang="0">
                    <a:pos x="T12" y="T13"/>
                  </a:cxn>
                </a:cxnLst>
                <a:rect l="0" t="0" r="r" b="b"/>
                <a:pathLst>
                  <a:path w="184" h="72">
                    <a:moveTo>
                      <a:pt x="0" y="0"/>
                    </a:moveTo>
                    <a:cubicBezTo>
                      <a:pt x="184" y="0"/>
                      <a:pt x="184" y="0"/>
                      <a:pt x="184" y="0"/>
                    </a:cubicBezTo>
                    <a:cubicBezTo>
                      <a:pt x="184" y="56"/>
                      <a:pt x="184" y="56"/>
                      <a:pt x="184" y="56"/>
                    </a:cubicBezTo>
                    <a:cubicBezTo>
                      <a:pt x="184" y="65"/>
                      <a:pt x="177" y="72"/>
                      <a:pt x="168" y="72"/>
                    </a:cubicBezTo>
                    <a:cubicBezTo>
                      <a:pt x="16" y="72"/>
                      <a:pt x="16" y="72"/>
                      <a:pt x="16" y="72"/>
                    </a:cubicBezTo>
                    <a:cubicBezTo>
                      <a:pt x="7" y="72"/>
                      <a:pt x="0" y="65"/>
                      <a:pt x="0" y="56"/>
                    </a:cubicBezTo>
                    <a:lnTo>
                      <a:pt x="0" y="0"/>
                    </a:lnTo>
                    <a:close/>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3" name="Freeform 205"/>
              <p:cNvSpPr/>
              <p:nvPr/>
            </p:nvSpPr>
            <p:spPr bwMode="auto">
              <a:xfrm>
                <a:off x="4582505" y="1209755"/>
                <a:ext cx="419100" cy="144463"/>
              </a:xfrm>
              <a:custGeom>
                <a:avLst/>
                <a:gdLst>
                  <a:gd name="T0" fmla="*/ 0 w 436"/>
                  <a:gd name="T1" fmla="*/ 151 h 151"/>
                  <a:gd name="T2" fmla="*/ 0 w 436"/>
                  <a:gd name="T3" fmla="*/ 0 h 151"/>
                  <a:gd name="T4" fmla="*/ 436 w 436"/>
                  <a:gd name="T5" fmla="*/ 0 h 151"/>
                  <a:gd name="T6" fmla="*/ 436 w 436"/>
                  <a:gd name="T7" fmla="*/ 151 h 151"/>
                </a:gdLst>
                <a:ahLst/>
                <a:cxnLst>
                  <a:cxn ang="0">
                    <a:pos x="T0" y="T1"/>
                  </a:cxn>
                  <a:cxn ang="0">
                    <a:pos x="T2" y="T3"/>
                  </a:cxn>
                  <a:cxn ang="0">
                    <a:pos x="T4" y="T5"/>
                  </a:cxn>
                  <a:cxn ang="0">
                    <a:pos x="T6" y="T7"/>
                  </a:cxn>
                </a:cxnLst>
                <a:rect l="0" t="0" r="r" b="b"/>
                <a:pathLst>
                  <a:path w="436" h="151">
                    <a:moveTo>
                      <a:pt x="0" y="151"/>
                    </a:moveTo>
                    <a:lnTo>
                      <a:pt x="0" y="0"/>
                    </a:lnTo>
                    <a:lnTo>
                      <a:pt x="436" y="0"/>
                    </a:lnTo>
                    <a:lnTo>
                      <a:pt x="436" y="151"/>
                    </a:ln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4" name="Freeform 206"/>
              <p:cNvSpPr/>
              <p:nvPr/>
            </p:nvSpPr>
            <p:spPr bwMode="auto">
              <a:xfrm>
                <a:off x="4672993" y="1154193"/>
                <a:ext cx="73025" cy="55562"/>
              </a:xfrm>
              <a:custGeom>
                <a:avLst/>
                <a:gdLst>
                  <a:gd name="T0" fmla="*/ 32 w 32"/>
                  <a:gd name="T1" fmla="*/ 0 h 24"/>
                  <a:gd name="T2" fmla="*/ 24 w 32"/>
                  <a:gd name="T3" fmla="*/ 0 h 24"/>
                  <a:gd name="T4" fmla="*/ 16 w 32"/>
                  <a:gd name="T5" fmla="*/ 8 h 24"/>
                  <a:gd name="T6" fmla="*/ 16 w 32"/>
                  <a:gd name="T7" fmla="*/ 16 h 24"/>
                  <a:gd name="T8" fmla="*/ 0 w 32"/>
                  <a:gd name="T9" fmla="*/ 16 h 24"/>
                  <a:gd name="T10" fmla="*/ 0 w 32"/>
                  <a:gd name="T11" fmla="*/ 24 h 24"/>
                </a:gdLst>
                <a:ahLst/>
                <a:cxnLst>
                  <a:cxn ang="0">
                    <a:pos x="T0" y="T1"/>
                  </a:cxn>
                  <a:cxn ang="0">
                    <a:pos x="T2" y="T3"/>
                  </a:cxn>
                  <a:cxn ang="0">
                    <a:pos x="T4" y="T5"/>
                  </a:cxn>
                  <a:cxn ang="0">
                    <a:pos x="T6" y="T7"/>
                  </a:cxn>
                  <a:cxn ang="0">
                    <a:pos x="T8" y="T9"/>
                  </a:cxn>
                  <a:cxn ang="0">
                    <a:pos x="T10" y="T11"/>
                  </a:cxn>
                </a:cxnLst>
                <a:rect l="0" t="0" r="r" b="b"/>
                <a:pathLst>
                  <a:path w="32" h="24">
                    <a:moveTo>
                      <a:pt x="32" y="0"/>
                    </a:moveTo>
                    <a:cubicBezTo>
                      <a:pt x="24" y="0"/>
                      <a:pt x="24" y="0"/>
                      <a:pt x="24" y="0"/>
                    </a:cubicBezTo>
                    <a:cubicBezTo>
                      <a:pt x="20" y="0"/>
                      <a:pt x="16" y="3"/>
                      <a:pt x="16" y="8"/>
                    </a:cubicBezTo>
                    <a:cubicBezTo>
                      <a:pt x="16" y="16"/>
                      <a:pt x="16" y="16"/>
                      <a:pt x="16" y="16"/>
                    </a:cubicBezTo>
                    <a:cubicBezTo>
                      <a:pt x="0" y="16"/>
                      <a:pt x="0" y="16"/>
                      <a:pt x="0" y="16"/>
                    </a:cubicBezTo>
                    <a:cubicBezTo>
                      <a:pt x="0" y="24"/>
                      <a:pt x="0" y="24"/>
                      <a:pt x="0" y="24"/>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5" name="Rectangle 207"/>
              <p:cNvSpPr>
                <a:spLocks noChangeArrowheads="1"/>
              </p:cNvSpPr>
              <p:nvPr/>
            </p:nvSpPr>
            <p:spPr bwMode="auto">
              <a:xfrm>
                <a:off x="4746018" y="1136730"/>
                <a:ext cx="90487" cy="36513"/>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6" name="Freeform 208"/>
              <p:cNvSpPr/>
              <p:nvPr/>
            </p:nvSpPr>
            <p:spPr bwMode="auto">
              <a:xfrm>
                <a:off x="4836505" y="1154193"/>
                <a:ext cx="73025" cy="55562"/>
              </a:xfrm>
              <a:custGeom>
                <a:avLst/>
                <a:gdLst>
                  <a:gd name="T0" fmla="*/ 0 w 32"/>
                  <a:gd name="T1" fmla="*/ 0 h 24"/>
                  <a:gd name="T2" fmla="*/ 8 w 32"/>
                  <a:gd name="T3" fmla="*/ 0 h 24"/>
                  <a:gd name="T4" fmla="*/ 16 w 32"/>
                  <a:gd name="T5" fmla="*/ 8 h 24"/>
                  <a:gd name="T6" fmla="*/ 16 w 32"/>
                  <a:gd name="T7" fmla="*/ 16 h 24"/>
                  <a:gd name="T8" fmla="*/ 32 w 32"/>
                  <a:gd name="T9" fmla="*/ 16 h 24"/>
                  <a:gd name="T10" fmla="*/ 32 w 32"/>
                  <a:gd name="T11" fmla="*/ 24 h 24"/>
                </a:gdLst>
                <a:ahLst/>
                <a:cxnLst>
                  <a:cxn ang="0">
                    <a:pos x="T0" y="T1"/>
                  </a:cxn>
                  <a:cxn ang="0">
                    <a:pos x="T2" y="T3"/>
                  </a:cxn>
                  <a:cxn ang="0">
                    <a:pos x="T4" y="T5"/>
                  </a:cxn>
                  <a:cxn ang="0">
                    <a:pos x="T6" y="T7"/>
                  </a:cxn>
                  <a:cxn ang="0">
                    <a:pos x="T8" y="T9"/>
                  </a:cxn>
                  <a:cxn ang="0">
                    <a:pos x="T10" y="T11"/>
                  </a:cxn>
                </a:cxnLst>
                <a:rect l="0" t="0" r="r" b="b"/>
                <a:pathLst>
                  <a:path w="32" h="24">
                    <a:moveTo>
                      <a:pt x="0" y="0"/>
                    </a:moveTo>
                    <a:cubicBezTo>
                      <a:pt x="8" y="0"/>
                      <a:pt x="8" y="0"/>
                      <a:pt x="8" y="0"/>
                    </a:cubicBezTo>
                    <a:cubicBezTo>
                      <a:pt x="13" y="0"/>
                      <a:pt x="16" y="3"/>
                      <a:pt x="16" y="8"/>
                    </a:cubicBezTo>
                    <a:cubicBezTo>
                      <a:pt x="16" y="16"/>
                      <a:pt x="16" y="16"/>
                      <a:pt x="16" y="16"/>
                    </a:cubicBezTo>
                    <a:cubicBezTo>
                      <a:pt x="32" y="16"/>
                      <a:pt x="32" y="16"/>
                      <a:pt x="32" y="16"/>
                    </a:cubicBezTo>
                    <a:cubicBezTo>
                      <a:pt x="32" y="24"/>
                      <a:pt x="32" y="24"/>
                      <a:pt x="32" y="24"/>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7" name="Rectangle 209"/>
              <p:cNvSpPr>
                <a:spLocks noChangeArrowheads="1"/>
              </p:cNvSpPr>
              <p:nvPr/>
            </p:nvSpPr>
            <p:spPr bwMode="auto">
              <a:xfrm>
                <a:off x="4672993" y="1317705"/>
                <a:ext cx="55562" cy="92075"/>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38" name="Rectangle 210"/>
              <p:cNvSpPr>
                <a:spLocks noChangeArrowheads="1"/>
              </p:cNvSpPr>
              <p:nvPr/>
            </p:nvSpPr>
            <p:spPr bwMode="auto">
              <a:xfrm>
                <a:off x="4855555" y="1317705"/>
                <a:ext cx="53975" cy="92075"/>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nvGrpSpPr>
            <p:cNvPr id="29" name="组合 28"/>
            <p:cNvGrpSpPr/>
            <p:nvPr/>
          </p:nvGrpSpPr>
          <p:grpSpPr>
            <a:xfrm>
              <a:off x="3458664" y="3946798"/>
              <a:ext cx="1249231" cy="713253"/>
              <a:chOff x="1578" y="7359"/>
              <a:chExt cx="2842" cy="1623"/>
            </a:xfrm>
          </p:grpSpPr>
          <p:sp>
            <p:nvSpPr>
              <p:cNvPr id="30" name="矩形 29"/>
              <p:cNvSpPr/>
              <p:nvPr/>
            </p:nvSpPr>
            <p:spPr>
              <a:xfrm>
                <a:off x="1578" y="7721"/>
                <a:ext cx="2842"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31" name="矩形 30"/>
              <p:cNvSpPr/>
              <p:nvPr/>
            </p:nvSpPr>
            <p:spPr>
              <a:xfrm>
                <a:off x="210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grpSp>
        <p:nvGrpSpPr>
          <p:cNvPr id="39" name="组合 38"/>
          <p:cNvGrpSpPr/>
          <p:nvPr/>
        </p:nvGrpSpPr>
        <p:grpSpPr>
          <a:xfrm>
            <a:off x="4785497" y="3173848"/>
            <a:ext cx="1249231" cy="1486679"/>
            <a:chOff x="4785497" y="3173848"/>
            <a:chExt cx="1249231" cy="1486679"/>
          </a:xfrm>
        </p:grpSpPr>
        <p:sp>
          <p:nvSpPr>
            <p:cNvPr id="40" name="Oval 152"/>
            <p:cNvSpPr/>
            <p:nvPr/>
          </p:nvSpPr>
          <p:spPr>
            <a:xfrm>
              <a:off x="5054578" y="3173848"/>
              <a:ext cx="697706" cy="697706"/>
            </a:xfrm>
            <a:prstGeom prst="ellipse">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41" name="组合 38"/>
            <p:cNvGrpSpPr/>
            <p:nvPr/>
          </p:nvGrpSpPr>
          <p:grpSpPr>
            <a:xfrm>
              <a:off x="5253174" y="3407210"/>
              <a:ext cx="314325" cy="232410"/>
              <a:chOff x="5657242" y="1173243"/>
              <a:chExt cx="419100" cy="309562"/>
            </a:xfrm>
          </p:grpSpPr>
          <p:sp>
            <p:nvSpPr>
              <p:cNvPr id="45" name="Rectangle 218"/>
              <p:cNvSpPr>
                <a:spLocks noChangeArrowheads="1"/>
              </p:cNvSpPr>
              <p:nvPr/>
            </p:nvSpPr>
            <p:spPr bwMode="auto">
              <a:xfrm>
                <a:off x="5657242" y="1173243"/>
                <a:ext cx="419100" cy="309562"/>
              </a:xfrm>
              <a:prstGeom prst="rect">
                <a:avLst/>
              </a:prstGeom>
              <a:noFill/>
              <a:ln w="6350"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46" name="Line 219"/>
              <p:cNvSpPr>
                <a:spLocks noChangeShapeType="1"/>
              </p:cNvSpPr>
              <p:nvPr/>
            </p:nvSpPr>
            <p:spPr bwMode="auto">
              <a:xfrm flipV="1">
                <a:off x="5711217" y="1227218"/>
                <a:ext cx="0" cy="200024"/>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47" name="Line 220"/>
              <p:cNvSpPr>
                <a:spLocks noChangeShapeType="1"/>
              </p:cNvSpPr>
              <p:nvPr/>
            </p:nvSpPr>
            <p:spPr bwMode="auto">
              <a:xfrm flipV="1">
                <a:off x="5747730"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48" name="Line 221"/>
              <p:cNvSpPr>
                <a:spLocks noChangeShapeType="1"/>
              </p:cNvSpPr>
              <p:nvPr/>
            </p:nvSpPr>
            <p:spPr bwMode="auto">
              <a:xfrm flipV="1">
                <a:off x="5803292"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49" name="Line 222"/>
              <p:cNvSpPr>
                <a:spLocks noChangeShapeType="1"/>
              </p:cNvSpPr>
              <p:nvPr/>
            </p:nvSpPr>
            <p:spPr bwMode="auto">
              <a:xfrm flipV="1">
                <a:off x="5839805"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0" name="Line 223"/>
              <p:cNvSpPr>
                <a:spLocks noChangeShapeType="1"/>
              </p:cNvSpPr>
              <p:nvPr/>
            </p:nvSpPr>
            <p:spPr bwMode="auto">
              <a:xfrm flipV="1">
                <a:off x="5874730"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1" name="Line 224"/>
              <p:cNvSpPr>
                <a:spLocks noChangeShapeType="1"/>
              </p:cNvSpPr>
              <p:nvPr/>
            </p:nvSpPr>
            <p:spPr bwMode="auto">
              <a:xfrm flipV="1">
                <a:off x="5930292"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2" name="Line 225"/>
              <p:cNvSpPr>
                <a:spLocks noChangeShapeType="1"/>
              </p:cNvSpPr>
              <p:nvPr/>
            </p:nvSpPr>
            <p:spPr bwMode="auto">
              <a:xfrm flipV="1">
                <a:off x="5966805" y="1227218"/>
                <a:ext cx="0" cy="163512"/>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3" name="Line 226"/>
              <p:cNvSpPr>
                <a:spLocks noChangeShapeType="1"/>
              </p:cNvSpPr>
              <p:nvPr/>
            </p:nvSpPr>
            <p:spPr bwMode="auto">
              <a:xfrm>
                <a:off x="5747730"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4" name="Line 227"/>
              <p:cNvSpPr>
                <a:spLocks noChangeShapeType="1"/>
              </p:cNvSpPr>
              <p:nvPr/>
            </p:nvSpPr>
            <p:spPr bwMode="auto">
              <a:xfrm>
                <a:off x="5803292"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5" name="Line 228"/>
              <p:cNvSpPr>
                <a:spLocks noChangeShapeType="1"/>
              </p:cNvSpPr>
              <p:nvPr/>
            </p:nvSpPr>
            <p:spPr bwMode="auto">
              <a:xfrm>
                <a:off x="5839805"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6" name="Line 229"/>
              <p:cNvSpPr>
                <a:spLocks noChangeShapeType="1"/>
              </p:cNvSpPr>
              <p:nvPr/>
            </p:nvSpPr>
            <p:spPr bwMode="auto">
              <a:xfrm>
                <a:off x="5874730"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7" name="Line 230"/>
              <p:cNvSpPr>
                <a:spLocks noChangeShapeType="1"/>
              </p:cNvSpPr>
              <p:nvPr/>
            </p:nvSpPr>
            <p:spPr bwMode="auto">
              <a:xfrm>
                <a:off x="5930292"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8" name="Line 231"/>
              <p:cNvSpPr>
                <a:spLocks noChangeShapeType="1"/>
              </p:cNvSpPr>
              <p:nvPr/>
            </p:nvSpPr>
            <p:spPr bwMode="auto">
              <a:xfrm>
                <a:off x="5966805" y="1427242"/>
                <a:ext cx="0" cy="0"/>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59" name="Line 232"/>
              <p:cNvSpPr>
                <a:spLocks noChangeShapeType="1"/>
              </p:cNvSpPr>
              <p:nvPr/>
            </p:nvSpPr>
            <p:spPr bwMode="auto">
              <a:xfrm flipV="1">
                <a:off x="6020780" y="1227218"/>
                <a:ext cx="0" cy="200024"/>
              </a:xfrm>
              <a:prstGeom prst="line">
                <a:avLst/>
              </a:prstGeom>
              <a:noFill/>
              <a:ln w="6350"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nvGrpSpPr>
            <p:cNvPr id="42" name="组合 41"/>
            <p:cNvGrpSpPr/>
            <p:nvPr/>
          </p:nvGrpSpPr>
          <p:grpSpPr>
            <a:xfrm>
              <a:off x="4785497" y="3947274"/>
              <a:ext cx="1249231" cy="713253"/>
              <a:chOff x="1578" y="7359"/>
              <a:chExt cx="2842" cy="1623"/>
            </a:xfrm>
          </p:grpSpPr>
          <p:sp>
            <p:nvSpPr>
              <p:cNvPr id="43" name="矩形 42"/>
              <p:cNvSpPr/>
              <p:nvPr/>
            </p:nvSpPr>
            <p:spPr>
              <a:xfrm>
                <a:off x="1578" y="7721"/>
                <a:ext cx="2842"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44" name="矩形 43"/>
              <p:cNvSpPr/>
              <p:nvPr/>
            </p:nvSpPr>
            <p:spPr>
              <a:xfrm>
                <a:off x="210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grpSp>
        <p:nvGrpSpPr>
          <p:cNvPr id="60" name="组合 59"/>
          <p:cNvGrpSpPr/>
          <p:nvPr/>
        </p:nvGrpSpPr>
        <p:grpSpPr>
          <a:xfrm>
            <a:off x="6113758" y="3173848"/>
            <a:ext cx="1249231" cy="1486203"/>
            <a:chOff x="6113758" y="3173848"/>
            <a:chExt cx="1249231" cy="1486203"/>
          </a:xfrm>
        </p:grpSpPr>
        <p:sp>
          <p:nvSpPr>
            <p:cNvPr id="61" name="Oval 153"/>
            <p:cNvSpPr/>
            <p:nvPr/>
          </p:nvSpPr>
          <p:spPr>
            <a:xfrm>
              <a:off x="6373791" y="3173848"/>
              <a:ext cx="697706" cy="697706"/>
            </a:xfrm>
            <a:prstGeom prst="ellipse">
              <a:avLst/>
            </a:prstGeom>
            <a:solidFill>
              <a:srgbClr val="8BCCD5"/>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62" name="组合 54"/>
            <p:cNvGrpSpPr/>
            <p:nvPr/>
          </p:nvGrpSpPr>
          <p:grpSpPr>
            <a:xfrm>
              <a:off x="6580959" y="3352441"/>
              <a:ext cx="315278" cy="314325"/>
              <a:chOff x="6730392" y="1117680"/>
              <a:chExt cx="420688" cy="419100"/>
            </a:xfrm>
          </p:grpSpPr>
          <p:sp>
            <p:nvSpPr>
              <p:cNvPr id="66" name="Oval 233"/>
              <p:cNvSpPr>
                <a:spLocks noChangeArrowheads="1"/>
              </p:cNvSpPr>
              <p:nvPr/>
            </p:nvSpPr>
            <p:spPr bwMode="auto">
              <a:xfrm>
                <a:off x="6878029" y="1354218"/>
                <a:ext cx="127000" cy="128587"/>
              </a:xfrm>
              <a:prstGeom prst="ellipse">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67" name="Freeform 234"/>
              <p:cNvSpPr/>
              <p:nvPr/>
            </p:nvSpPr>
            <p:spPr bwMode="auto">
              <a:xfrm>
                <a:off x="6878029" y="1227218"/>
                <a:ext cx="127000" cy="63500"/>
              </a:xfrm>
              <a:custGeom>
                <a:avLst/>
                <a:gdLst>
                  <a:gd name="T0" fmla="*/ 0 w 56"/>
                  <a:gd name="T1" fmla="*/ 28 h 28"/>
                  <a:gd name="T2" fmla="*/ 28 w 56"/>
                  <a:gd name="T3" fmla="*/ 0 h 28"/>
                  <a:gd name="T4" fmla="*/ 56 w 56"/>
                  <a:gd name="T5" fmla="*/ 28 h 28"/>
                </a:gdLst>
                <a:ahLst/>
                <a:cxnLst>
                  <a:cxn ang="0">
                    <a:pos x="T0" y="T1"/>
                  </a:cxn>
                  <a:cxn ang="0">
                    <a:pos x="T2" y="T3"/>
                  </a:cxn>
                  <a:cxn ang="0">
                    <a:pos x="T4" y="T5"/>
                  </a:cxn>
                </a:cxnLst>
                <a:rect l="0" t="0" r="r" b="b"/>
                <a:pathLst>
                  <a:path w="56" h="28">
                    <a:moveTo>
                      <a:pt x="0" y="28"/>
                    </a:moveTo>
                    <a:cubicBezTo>
                      <a:pt x="0" y="12"/>
                      <a:pt x="13" y="0"/>
                      <a:pt x="28" y="0"/>
                    </a:cubicBezTo>
                    <a:cubicBezTo>
                      <a:pt x="44" y="0"/>
                      <a:pt x="56" y="12"/>
                      <a:pt x="56" y="28"/>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68" name="Rectangle 235"/>
              <p:cNvSpPr>
                <a:spLocks noChangeArrowheads="1"/>
              </p:cNvSpPr>
              <p:nvPr/>
            </p:nvSpPr>
            <p:spPr bwMode="auto">
              <a:xfrm>
                <a:off x="6749442" y="1300243"/>
                <a:ext cx="382588" cy="236537"/>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69" name="Freeform 236"/>
              <p:cNvSpPr/>
              <p:nvPr/>
            </p:nvSpPr>
            <p:spPr bwMode="auto">
              <a:xfrm>
                <a:off x="6749442" y="1300243"/>
                <a:ext cx="55562" cy="53975"/>
              </a:xfrm>
              <a:custGeom>
                <a:avLst/>
                <a:gdLst>
                  <a:gd name="T0" fmla="*/ 24 w 24"/>
                  <a:gd name="T1" fmla="*/ 0 h 24"/>
                  <a:gd name="T2" fmla="*/ 0 w 24"/>
                  <a:gd name="T3" fmla="*/ 24 h 24"/>
                </a:gdLst>
                <a:ahLst/>
                <a:cxnLst>
                  <a:cxn ang="0">
                    <a:pos x="T0" y="T1"/>
                  </a:cxn>
                  <a:cxn ang="0">
                    <a:pos x="T2" y="T3"/>
                  </a:cxn>
                </a:cxnLst>
                <a:rect l="0" t="0" r="r" b="b"/>
                <a:pathLst>
                  <a:path w="24" h="24">
                    <a:moveTo>
                      <a:pt x="24" y="0"/>
                    </a:moveTo>
                    <a:cubicBezTo>
                      <a:pt x="24" y="13"/>
                      <a:pt x="13" y="24"/>
                      <a:pt x="0" y="24"/>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0" name="Freeform 237"/>
              <p:cNvSpPr/>
              <p:nvPr/>
            </p:nvSpPr>
            <p:spPr bwMode="auto">
              <a:xfrm>
                <a:off x="7074880" y="1300243"/>
                <a:ext cx="55563" cy="53975"/>
              </a:xfrm>
              <a:custGeom>
                <a:avLst/>
                <a:gdLst>
                  <a:gd name="T0" fmla="*/ 24 w 24"/>
                  <a:gd name="T1" fmla="*/ 24 h 24"/>
                  <a:gd name="T2" fmla="*/ 0 w 24"/>
                  <a:gd name="T3" fmla="*/ 0 h 24"/>
                </a:gdLst>
                <a:ahLst/>
                <a:cxnLst>
                  <a:cxn ang="0">
                    <a:pos x="T0" y="T1"/>
                  </a:cxn>
                  <a:cxn ang="0">
                    <a:pos x="T2" y="T3"/>
                  </a:cxn>
                </a:cxnLst>
                <a:rect l="0" t="0" r="r" b="b"/>
                <a:pathLst>
                  <a:path w="24" h="24">
                    <a:moveTo>
                      <a:pt x="24" y="24"/>
                    </a:moveTo>
                    <a:cubicBezTo>
                      <a:pt x="11" y="24"/>
                      <a:pt x="0" y="13"/>
                      <a:pt x="0" y="0"/>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1" name="Freeform 238"/>
              <p:cNvSpPr/>
              <p:nvPr/>
            </p:nvSpPr>
            <p:spPr bwMode="auto">
              <a:xfrm>
                <a:off x="7078055" y="1482805"/>
                <a:ext cx="53975" cy="53975"/>
              </a:xfrm>
              <a:custGeom>
                <a:avLst/>
                <a:gdLst>
                  <a:gd name="T0" fmla="*/ 0 w 24"/>
                  <a:gd name="T1" fmla="*/ 24 h 24"/>
                  <a:gd name="T2" fmla="*/ 24 w 24"/>
                  <a:gd name="T3" fmla="*/ 0 h 24"/>
                </a:gdLst>
                <a:ahLst/>
                <a:cxnLst>
                  <a:cxn ang="0">
                    <a:pos x="T0" y="T1"/>
                  </a:cxn>
                  <a:cxn ang="0">
                    <a:pos x="T2" y="T3"/>
                  </a:cxn>
                </a:cxnLst>
                <a:rect l="0" t="0" r="r" b="b"/>
                <a:pathLst>
                  <a:path w="24" h="24">
                    <a:moveTo>
                      <a:pt x="0" y="24"/>
                    </a:moveTo>
                    <a:cubicBezTo>
                      <a:pt x="0" y="11"/>
                      <a:pt x="11" y="0"/>
                      <a:pt x="24" y="0"/>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2" name="Freeform 239"/>
              <p:cNvSpPr/>
              <p:nvPr/>
            </p:nvSpPr>
            <p:spPr bwMode="auto">
              <a:xfrm>
                <a:off x="6749442" y="1482805"/>
                <a:ext cx="55562" cy="53975"/>
              </a:xfrm>
              <a:custGeom>
                <a:avLst/>
                <a:gdLst>
                  <a:gd name="T0" fmla="*/ 0 w 24"/>
                  <a:gd name="T1" fmla="*/ 0 h 24"/>
                  <a:gd name="T2" fmla="*/ 24 w 24"/>
                  <a:gd name="T3" fmla="*/ 24 h 24"/>
                </a:gdLst>
                <a:ahLst/>
                <a:cxnLst>
                  <a:cxn ang="0">
                    <a:pos x="T0" y="T1"/>
                  </a:cxn>
                  <a:cxn ang="0">
                    <a:pos x="T2" y="T3"/>
                  </a:cxn>
                </a:cxnLst>
                <a:rect l="0" t="0" r="r" b="b"/>
                <a:pathLst>
                  <a:path w="24" h="24">
                    <a:moveTo>
                      <a:pt x="0" y="0"/>
                    </a:moveTo>
                    <a:cubicBezTo>
                      <a:pt x="13" y="0"/>
                      <a:pt x="24" y="11"/>
                      <a:pt x="24" y="24"/>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3" name="Freeform 240"/>
              <p:cNvSpPr/>
              <p:nvPr/>
            </p:nvSpPr>
            <p:spPr bwMode="auto">
              <a:xfrm>
                <a:off x="6730392" y="1117680"/>
                <a:ext cx="420688" cy="246063"/>
              </a:xfrm>
              <a:custGeom>
                <a:avLst/>
                <a:gdLst>
                  <a:gd name="T0" fmla="*/ 19 w 436"/>
                  <a:gd name="T1" fmla="*/ 189 h 256"/>
                  <a:gd name="T2" fmla="*/ 0 w 436"/>
                  <a:gd name="T3" fmla="*/ 73 h 256"/>
                  <a:gd name="T4" fmla="*/ 393 w 436"/>
                  <a:gd name="T5" fmla="*/ 0 h 256"/>
                  <a:gd name="T6" fmla="*/ 436 w 436"/>
                  <a:gd name="T7" fmla="*/ 249 h 256"/>
                  <a:gd name="T8" fmla="*/ 417 w 436"/>
                  <a:gd name="T9" fmla="*/ 256 h 256"/>
                </a:gdLst>
                <a:ahLst/>
                <a:cxnLst>
                  <a:cxn ang="0">
                    <a:pos x="T0" y="T1"/>
                  </a:cxn>
                  <a:cxn ang="0">
                    <a:pos x="T2" y="T3"/>
                  </a:cxn>
                  <a:cxn ang="0">
                    <a:pos x="T4" y="T5"/>
                  </a:cxn>
                  <a:cxn ang="0">
                    <a:pos x="T6" y="T7"/>
                  </a:cxn>
                  <a:cxn ang="0">
                    <a:pos x="T8" y="T9"/>
                  </a:cxn>
                </a:cxnLst>
                <a:rect l="0" t="0" r="r" b="b"/>
                <a:pathLst>
                  <a:path w="436" h="256">
                    <a:moveTo>
                      <a:pt x="19" y="189"/>
                    </a:moveTo>
                    <a:lnTo>
                      <a:pt x="0" y="73"/>
                    </a:lnTo>
                    <a:lnTo>
                      <a:pt x="393" y="0"/>
                    </a:lnTo>
                    <a:lnTo>
                      <a:pt x="436" y="249"/>
                    </a:lnTo>
                    <a:lnTo>
                      <a:pt x="417" y="256"/>
                    </a:ln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4" name="Freeform 241"/>
              <p:cNvSpPr/>
              <p:nvPr/>
            </p:nvSpPr>
            <p:spPr bwMode="auto">
              <a:xfrm>
                <a:off x="6741504" y="1178005"/>
                <a:ext cx="49213" cy="65088"/>
              </a:xfrm>
              <a:custGeom>
                <a:avLst/>
                <a:gdLst>
                  <a:gd name="T0" fmla="*/ 20 w 22"/>
                  <a:gd name="T1" fmla="*/ 0 h 29"/>
                  <a:gd name="T2" fmla="*/ 0 w 22"/>
                  <a:gd name="T3" fmla="*/ 29 h 29"/>
                </a:gdLst>
                <a:ahLst/>
                <a:cxnLst>
                  <a:cxn ang="0">
                    <a:pos x="T0" y="T1"/>
                  </a:cxn>
                  <a:cxn ang="0">
                    <a:pos x="T2" y="T3"/>
                  </a:cxn>
                </a:cxnLst>
                <a:rect l="0" t="0" r="r" b="b"/>
                <a:pathLst>
                  <a:path w="22" h="29">
                    <a:moveTo>
                      <a:pt x="20" y="0"/>
                    </a:moveTo>
                    <a:cubicBezTo>
                      <a:pt x="22" y="14"/>
                      <a:pt x="13" y="27"/>
                      <a:pt x="0" y="29"/>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75" name="Freeform 242"/>
              <p:cNvSpPr/>
              <p:nvPr/>
            </p:nvSpPr>
            <p:spPr bwMode="auto">
              <a:xfrm>
                <a:off x="7055830" y="1127205"/>
                <a:ext cx="63500" cy="52388"/>
              </a:xfrm>
              <a:custGeom>
                <a:avLst/>
                <a:gdLst>
                  <a:gd name="T0" fmla="*/ 28 w 28"/>
                  <a:gd name="T1" fmla="*/ 20 h 23"/>
                  <a:gd name="T2" fmla="*/ 0 w 28"/>
                  <a:gd name="T3" fmla="*/ 0 h 23"/>
                </a:gdLst>
                <a:ahLst/>
                <a:cxnLst>
                  <a:cxn ang="0">
                    <a:pos x="T0" y="T1"/>
                  </a:cxn>
                  <a:cxn ang="0">
                    <a:pos x="T2" y="T3"/>
                  </a:cxn>
                </a:cxnLst>
                <a:rect l="0" t="0" r="r" b="b"/>
                <a:pathLst>
                  <a:path w="28" h="23">
                    <a:moveTo>
                      <a:pt x="28" y="20"/>
                    </a:moveTo>
                    <a:cubicBezTo>
                      <a:pt x="15" y="23"/>
                      <a:pt x="2" y="14"/>
                      <a:pt x="0" y="0"/>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nvGrpSpPr>
            <p:cNvPr id="63" name="组合 62"/>
            <p:cNvGrpSpPr/>
            <p:nvPr/>
          </p:nvGrpSpPr>
          <p:grpSpPr>
            <a:xfrm>
              <a:off x="6113758" y="3946798"/>
              <a:ext cx="1249231" cy="713253"/>
              <a:chOff x="1578" y="7359"/>
              <a:chExt cx="2842" cy="1623"/>
            </a:xfrm>
          </p:grpSpPr>
          <p:sp>
            <p:nvSpPr>
              <p:cNvPr id="64" name="矩形 63"/>
              <p:cNvSpPr/>
              <p:nvPr/>
            </p:nvSpPr>
            <p:spPr>
              <a:xfrm>
                <a:off x="1578" y="7721"/>
                <a:ext cx="2842"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65" name="矩形 64"/>
              <p:cNvSpPr/>
              <p:nvPr/>
            </p:nvSpPr>
            <p:spPr>
              <a:xfrm>
                <a:off x="210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grpSp>
        <p:nvGrpSpPr>
          <p:cNvPr id="76" name="组合 75"/>
          <p:cNvGrpSpPr/>
          <p:nvPr/>
        </p:nvGrpSpPr>
        <p:grpSpPr>
          <a:xfrm>
            <a:off x="7417254" y="3173848"/>
            <a:ext cx="1249231" cy="1485727"/>
            <a:chOff x="7417254" y="3173848"/>
            <a:chExt cx="1249231" cy="1485727"/>
          </a:xfrm>
        </p:grpSpPr>
        <p:sp>
          <p:nvSpPr>
            <p:cNvPr id="77" name="Oval 154"/>
            <p:cNvSpPr/>
            <p:nvPr/>
          </p:nvSpPr>
          <p:spPr>
            <a:xfrm>
              <a:off x="7693003" y="3173848"/>
              <a:ext cx="697706" cy="697706"/>
            </a:xfrm>
            <a:prstGeom prst="ellipse">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78" name="组合 65"/>
            <p:cNvGrpSpPr/>
            <p:nvPr/>
          </p:nvGrpSpPr>
          <p:grpSpPr>
            <a:xfrm>
              <a:off x="7882074" y="3414353"/>
              <a:ext cx="314325" cy="204788"/>
              <a:chOff x="7806717" y="1190705"/>
              <a:chExt cx="419100" cy="273050"/>
            </a:xfrm>
          </p:grpSpPr>
          <p:sp>
            <p:nvSpPr>
              <p:cNvPr id="82" name="Freeform 246"/>
              <p:cNvSpPr/>
              <p:nvPr/>
            </p:nvSpPr>
            <p:spPr bwMode="auto">
              <a:xfrm>
                <a:off x="7806717" y="1190705"/>
                <a:ext cx="419100" cy="273050"/>
              </a:xfrm>
              <a:custGeom>
                <a:avLst/>
                <a:gdLst>
                  <a:gd name="T0" fmla="*/ 184 w 184"/>
                  <a:gd name="T1" fmla="*/ 112 h 120"/>
                  <a:gd name="T2" fmla="*/ 176 w 184"/>
                  <a:gd name="T3" fmla="*/ 120 h 120"/>
                  <a:gd name="T4" fmla="*/ 8 w 184"/>
                  <a:gd name="T5" fmla="*/ 120 h 120"/>
                  <a:gd name="T6" fmla="*/ 0 w 184"/>
                  <a:gd name="T7" fmla="*/ 112 h 120"/>
                  <a:gd name="T8" fmla="*/ 0 w 184"/>
                  <a:gd name="T9" fmla="*/ 8 h 120"/>
                  <a:gd name="T10" fmla="*/ 8 w 184"/>
                  <a:gd name="T11" fmla="*/ 0 h 120"/>
                  <a:gd name="T12" fmla="*/ 176 w 184"/>
                  <a:gd name="T13" fmla="*/ 0 h 120"/>
                  <a:gd name="T14" fmla="*/ 184 w 184"/>
                  <a:gd name="T15" fmla="*/ 8 h 120"/>
                  <a:gd name="T16" fmla="*/ 184 w 184"/>
                  <a:gd name="T17" fmla="*/ 11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20">
                    <a:moveTo>
                      <a:pt x="184" y="112"/>
                    </a:moveTo>
                    <a:cubicBezTo>
                      <a:pt x="184" y="116"/>
                      <a:pt x="181" y="120"/>
                      <a:pt x="176" y="120"/>
                    </a:cubicBezTo>
                    <a:cubicBezTo>
                      <a:pt x="8" y="120"/>
                      <a:pt x="8" y="120"/>
                      <a:pt x="8" y="120"/>
                    </a:cubicBezTo>
                    <a:cubicBezTo>
                      <a:pt x="4" y="120"/>
                      <a:pt x="0" y="116"/>
                      <a:pt x="0" y="112"/>
                    </a:cubicBezTo>
                    <a:cubicBezTo>
                      <a:pt x="0" y="8"/>
                      <a:pt x="0" y="8"/>
                      <a:pt x="0" y="8"/>
                    </a:cubicBezTo>
                    <a:cubicBezTo>
                      <a:pt x="0" y="3"/>
                      <a:pt x="4" y="0"/>
                      <a:pt x="8" y="0"/>
                    </a:cubicBezTo>
                    <a:cubicBezTo>
                      <a:pt x="176" y="0"/>
                      <a:pt x="176" y="0"/>
                      <a:pt x="176" y="0"/>
                    </a:cubicBezTo>
                    <a:cubicBezTo>
                      <a:pt x="181" y="0"/>
                      <a:pt x="184" y="3"/>
                      <a:pt x="184" y="8"/>
                    </a:cubicBezTo>
                    <a:lnTo>
                      <a:pt x="184" y="112"/>
                    </a:lnTo>
                    <a:close/>
                  </a:path>
                </a:pathLst>
              </a:custGeom>
              <a:noFill/>
              <a:ln w="7366"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83" name="Line 247"/>
              <p:cNvSpPr>
                <a:spLocks noChangeShapeType="1"/>
              </p:cNvSpPr>
              <p:nvPr/>
            </p:nvSpPr>
            <p:spPr bwMode="auto">
              <a:xfrm>
                <a:off x="7806717" y="1246268"/>
                <a:ext cx="419100" cy="0"/>
              </a:xfrm>
              <a:prstGeom prst="line">
                <a:avLst/>
              </a:prstGeom>
              <a:noFill/>
              <a:ln w="7366"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84" name="Line 248"/>
              <p:cNvSpPr>
                <a:spLocks noChangeShapeType="1"/>
              </p:cNvSpPr>
              <p:nvPr/>
            </p:nvSpPr>
            <p:spPr bwMode="auto">
              <a:xfrm>
                <a:off x="7806717" y="1281193"/>
                <a:ext cx="419100" cy="0"/>
              </a:xfrm>
              <a:prstGeom prst="line">
                <a:avLst/>
              </a:prstGeom>
              <a:noFill/>
              <a:ln w="7366"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85" name="Line 249"/>
              <p:cNvSpPr>
                <a:spLocks noChangeShapeType="1"/>
              </p:cNvSpPr>
              <p:nvPr/>
            </p:nvSpPr>
            <p:spPr bwMode="auto">
              <a:xfrm>
                <a:off x="7860692" y="1390730"/>
                <a:ext cx="128588" cy="0"/>
              </a:xfrm>
              <a:prstGeom prst="line">
                <a:avLst/>
              </a:prstGeom>
              <a:noFill/>
              <a:ln w="7366" cap="rnd">
                <a:solidFill>
                  <a:schemeClr val="tx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86" name="Freeform 250"/>
              <p:cNvSpPr/>
              <p:nvPr/>
            </p:nvSpPr>
            <p:spPr bwMode="auto">
              <a:xfrm>
                <a:off x="8079767" y="1354218"/>
                <a:ext cx="90488" cy="55562"/>
              </a:xfrm>
              <a:custGeom>
                <a:avLst/>
                <a:gdLst>
                  <a:gd name="T0" fmla="*/ 28 w 40"/>
                  <a:gd name="T1" fmla="*/ 0 h 24"/>
                  <a:gd name="T2" fmla="*/ 20 w 40"/>
                  <a:gd name="T3" fmla="*/ 3 h 24"/>
                  <a:gd name="T4" fmla="*/ 12 w 40"/>
                  <a:gd name="T5" fmla="*/ 0 h 24"/>
                  <a:gd name="T6" fmla="*/ 0 w 40"/>
                  <a:gd name="T7" fmla="*/ 12 h 24"/>
                  <a:gd name="T8" fmla="*/ 12 w 40"/>
                  <a:gd name="T9" fmla="*/ 24 h 24"/>
                  <a:gd name="T10" fmla="*/ 20 w 40"/>
                  <a:gd name="T11" fmla="*/ 21 h 24"/>
                  <a:gd name="T12" fmla="*/ 28 w 40"/>
                  <a:gd name="T13" fmla="*/ 24 h 24"/>
                  <a:gd name="T14" fmla="*/ 40 w 40"/>
                  <a:gd name="T15" fmla="*/ 12 h 24"/>
                  <a:gd name="T16" fmla="*/ 28 w 40"/>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4">
                    <a:moveTo>
                      <a:pt x="28" y="0"/>
                    </a:moveTo>
                    <a:cubicBezTo>
                      <a:pt x="25" y="0"/>
                      <a:pt x="22" y="1"/>
                      <a:pt x="20" y="3"/>
                    </a:cubicBezTo>
                    <a:cubicBezTo>
                      <a:pt x="18" y="1"/>
                      <a:pt x="15" y="0"/>
                      <a:pt x="12" y="0"/>
                    </a:cubicBezTo>
                    <a:cubicBezTo>
                      <a:pt x="6" y="0"/>
                      <a:pt x="0" y="5"/>
                      <a:pt x="0" y="12"/>
                    </a:cubicBezTo>
                    <a:cubicBezTo>
                      <a:pt x="0" y="18"/>
                      <a:pt x="6" y="24"/>
                      <a:pt x="12" y="24"/>
                    </a:cubicBezTo>
                    <a:cubicBezTo>
                      <a:pt x="15" y="24"/>
                      <a:pt x="18" y="23"/>
                      <a:pt x="20" y="21"/>
                    </a:cubicBezTo>
                    <a:cubicBezTo>
                      <a:pt x="22" y="23"/>
                      <a:pt x="25" y="24"/>
                      <a:pt x="28" y="24"/>
                    </a:cubicBezTo>
                    <a:cubicBezTo>
                      <a:pt x="35" y="24"/>
                      <a:pt x="40" y="18"/>
                      <a:pt x="40" y="12"/>
                    </a:cubicBezTo>
                    <a:cubicBezTo>
                      <a:pt x="40" y="5"/>
                      <a:pt x="35" y="0"/>
                      <a:pt x="28" y="0"/>
                    </a:cubicBezTo>
                    <a:close/>
                  </a:path>
                </a:pathLst>
              </a:custGeom>
              <a:noFill/>
              <a:ln w="7366" cap="rnd">
                <a:solidFill>
                  <a:schemeClr val="tx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nvGrpSpPr>
            <p:cNvPr id="79" name="组合 78"/>
            <p:cNvGrpSpPr/>
            <p:nvPr/>
          </p:nvGrpSpPr>
          <p:grpSpPr>
            <a:xfrm>
              <a:off x="7417254" y="3946322"/>
              <a:ext cx="1249231" cy="713253"/>
              <a:chOff x="1578" y="7359"/>
              <a:chExt cx="2842" cy="1623"/>
            </a:xfrm>
          </p:grpSpPr>
          <p:sp>
            <p:nvSpPr>
              <p:cNvPr id="80" name="矩形 79"/>
              <p:cNvSpPr/>
              <p:nvPr/>
            </p:nvSpPr>
            <p:spPr>
              <a:xfrm>
                <a:off x="1578" y="7721"/>
                <a:ext cx="2842"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81" name="矩形 80"/>
              <p:cNvSpPr/>
              <p:nvPr/>
            </p:nvSpPr>
            <p:spPr>
              <a:xfrm>
                <a:off x="210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grpSp>
        <p:nvGrpSpPr>
          <p:cNvPr id="87" name="组合 86"/>
          <p:cNvGrpSpPr/>
          <p:nvPr/>
        </p:nvGrpSpPr>
        <p:grpSpPr>
          <a:xfrm>
            <a:off x="8734086" y="3173848"/>
            <a:ext cx="1249231" cy="1486679"/>
            <a:chOff x="8734086" y="3173848"/>
            <a:chExt cx="1249231" cy="1486679"/>
          </a:xfrm>
        </p:grpSpPr>
        <p:grpSp>
          <p:nvGrpSpPr>
            <p:cNvPr id="88" name="组合 87"/>
            <p:cNvGrpSpPr/>
            <p:nvPr/>
          </p:nvGrpSpPr>
          <p:grpSpPr>
            <a:xfrm>
              <a:off x="9013168" y="3173848"/>
              <a:ext cx="697706" cy="697706"/>
              <a:chOff x="9013168" y="3173848"/>
              <a:chExt cx="697706" cy="697706"/>
            </a:xfrm>
          </p:grpSpPr>
          <p:sp>
            <p:nvSpPr>
              <p:cNvPr id="92" name="Oval 155"/>
              <p:cNvSpPr/>
              <p:nvPr/>
            </p:nvSpPr>
            <p:spPr>
              <a:xfrm>
                <a:off x="9013168" y="3173848"/>
                <a:ext cx="697706" cy="697706"/>
              </a:xfrm>
              <a:prstGeom prst="ellipse">
                <a:avLst/>
              </a:prstGeom>
              <a:solidFill>
                <a:srgbClr val="8BCCD5"/>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dirty="0">
                  <a:solidFill>
                    <a:schemeClr val="bg1">
                      <a:lumMod val="50000"/>
                    </a:schemeClr>
                  </a:solidFill>
                  <a:cs typeface="+mn-ea"/>
                  <a:sym typeface="+mn-lt"/>
                </a:endParaRPr>
              </a:p>
            </p:txBody>
          </p:sp>
          <p:grpSp>
            <p:nvGrpSpPr>
              <p:cNvPr id="93" name="组合 71"/>
              <p:cNvGrpSpPr/>
              <p:nvPr/>
            </p:nvGrpSpPr>
            <p:grpSpPr>
              <a:xfrm>
                <a:off x="9200335" y="3366728"/>
                <a:ext cx="316706" cy="313373"/>
                <a:chOff x="8888147" y="1114740"/>
                <a:chExt cx="422529" cy="417711"/>
              </a:xfrm>
            </p:grpSpPr>
            <p:sp>
              <p:nvSpPr>
                <p:cNvPr id="94" name="Line 269"/>
                <p:cNvSpPr>
                  <a:spLocks noChangeShapeType="1"/>
                </p:cNvSpPr>
                <p:nvPr/>
              </p:nvSpPr>
              <p:spPr bwMode="auto">
                <a:xfrm>
                  <a:off x="9089880" y="1422861"/>
                  <a:ext cx="74658" cy="0"/>
                </a:xfrm>
                <a:prstGeom prst="line">
                  <a:avLst/>
                </a:prstGeom>
                <a:noFill/>
                <a:ln w="6350" cap="rnd">
                  <a:solidFill>
                    <a:schemeClr val="bg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95" name="Freeform 270"/>
                <p:cNvSpPr/>
                <p:nvPr/>
              </p:nvSpPr>
              <p:spPr bwMode="auto">
                <a:xfrm>
                  <a:off x="8907208" y="1114740"/>
                  <a:ext cx="384406" cy="190590"/>
                </a:xfrm>
                <a:custGeom>
                  <a:avLst/>
                  <a:gdLst>
                    <a:gd name="T0" fmla="*/ 168 w 168"/>
                    <a:gd name="T1" fmla="*/ 84 h 84"/>
                    <a:gd name="T2" fmla="*/ 168 w 168"/>
                    <a:gd name="T3" fmla="*/ 8 h 84"/>
                    <a:gd name="T4" fmla="*/ 160 w 168"/>
                    <a:gd name="T5" fmla="*/ 0 h 84"/>
                    <a:gd name="T6" fmla="*/ 8 w 168"/>
                    <a:gd name="T7" fmla="*/ 0 h 84"/>
                    <a:gd name="T8" fmla="*/ 0 w 168"/>
                    <a:gd name="T9" fmla="*/ 8 h 84"/>
                    <a:gd name="T10" fmla="*/ 0 w 168"/>
                    <a:gd name="T11" fmla="*/ 56 h 84"/>
                  </a:gdLst>
                  <a:ahLst/>
                  <a:cxnLst>
                    <a:cxn ang="0">
                      <a:pos x="T0" y="T1"/>
                    </a:cxn>
                    <a:cxn ang="0">
                      <a:pos x="T2" y="T3"/>
                    </a:cxn>
                    <a:cxn ang="0">
                      <a:pos x="T4" y="T5"/>
                    </a:cxn>
                    <a:cxn ang="0">
                      <a:pos x="T6" y="T7"/>
                    </a:cxn>
                    <a:cxn ang="0">
                      <a:pos x="T8" y="T9"/>
                    </a:cxn>
                    <a:cxn ang="0">
                      <a:pos x="T10" y="T11"/>
                    </a:cxn>
                  </a:cxnLst>
                  <a:rect l="0" t="0" r="r" b="b"/>
                  <a:pathLst>
                    <a:path w="168" h="84">
                      <a:moveTo>
                        <a:pt x="168" y="84"/>
                      </a:moveTo>
                      <a:cubicBezTo>
                        <a:pt x="168" y="8"/>
                        <a:pt x="168" y="8"/>
                        <a:pt x="168" y="8"/>
                      </a:cubicBezTo>
                      <a:cubicBezTo>
                        <a:pt x="168" y="3"/>
                        <a:pt x="165" y="0"/>
                        <a:pt x="160" y="0"/>
                      </a:cubicBezTo>
                      <a:cubicBezTo>
                        <a:pt x="8" y="0"/>
                        <a:pt x="8" y="0"/>
                        <a:pt x="8" y="0"/>
                      </a:cubicBezTo>
                      <a:cubicBezTo>
                        <a:pt x="4" y="0"/>
                        <a:pt x="0" y="3"/>
                        <a:pt x="0" y="8"/>
                      </a:cubicBezTo>
                      <a:cubicBezTo>
                        <a:pt x="0" y="56"/>
                        <a:pt x="0" y="56"/>
                        <a:pt x="0" y="56"/>
                      </a:cubicBezTo>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96" name="Line 271"/>
                <p:cNvSpPr>
                  <a:spLocks noChangeShapeType="1"/>
                </p:cNvSpPr>
                <p:nvPr/>
              </p:nvSpPr>
              <p:spPr bwMode="auto">
                <a:xfrm>
                  <a:off x="9089880" y="1368860"/>
                  <a:ext cx="74658" cy="0"/>
                </a:xfrm>
                <a:prstGeom prst="line">
                  <a:avLst/>
                </a:prstGeom>
                <a:noFill/>
                <a:ln w="6350" cap="rnd">
                  <a:solidFill>
                    <a:schemeClr val="bg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97" name="Freeform 272"/>
                <p:cNvSpPr/>
                <p:nvPr/>
              </p:nvSpPr>
              <p:spPr bwMode="auto">
                <a:xfrm>
                  <a:off x="8888147" y="1241800"/>
                  <a:ext cx="201733" cy="289062"/>
                </a:xfrm>
                <a:custGeom>
                  <a:avLst/>
                  <a:gdLst>
                    <a:gd name="T0" fmla="*/ 88 w 88"/>
                    <a:gd name="T1" fmla="*/ 120 h 128"/>
                    <a:gd name="T2" fmla="*/ 80 w 88"/>
                    <a:gd name="T3" fmla="*/ 128 h 128"/>
                    <a:gd name="T4" fmla="*/ 8 w 88"/>
                    <a:gd name="T5" fmla="*/ 128 h 128"/>
                    <a:gd name="T6" fmla="*/ 0 w 88"/>
                    <a:gd name="T7" fmla="*/ 120 h 128"/>
                    <a:gd name="T8" fmla="*/ 0 w 88"/>
                    <a:gd name="T9" fmla="*/ 8 h 128"/>
                    <a:gd name="T10" fmla="*/ 8 w 88"/>
                    <a:gd name="T11" fmla="*/ 0 h 128"/>
                    <a:gd name="T12" fmla="*/ 80 w 88"/>
                    <a:gd name="T13" fmla="*/ 0 h 128"/>
                    <a:gd name="T14" fmla="*/ 88 w 88"/>
                    <a:gd name="T15" fmla="*/ 8 h 128"/>
                    <a:gd name="T16" fmla="*/ 88 w 88"/>
                    <a:gd name="T17" fmla="*/ 12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128">
                      <a:moveTo>
                        <a:pt x="88" y="120"/>
                      </a:moveTo>
                      <a:cubicBezTo>
                        <a:pt x="88" y="124"/>
                        <a:pt x="85" y="128"/>
                        <a:pt x="80" y="128"/>
                      </a:cubicBezTo>
                      <a:cubicBezTo>
                        <a:pt x="8" y="128"/>
                        <a:pt x="8" y="128"/>
                        <a:pt x="8" y="128"/>
                      </a:cubicBezTo>
                      <a:cubicBezTo>
                        <a:pt x="4" y="128"/>
                        <a:pt x="0" y="124"/>
                        <a:pt x="0" y="120"/>
                      </a:cubicBezTo>
                      <a:cubicBezTo>
                        <a:pt x="0" y="8"/>
                        <a:pt x="0" y="8"/>
                        <a:pt x="0" y="8"/>
                      </a:cubicBezTo>
                      <a:cubicBezTo>
                        <a:pt x="0" y="3"/>
                        <a:pt x="4" y="0"/>
                        <a:pt x="8" y="0"/>
                      </a:cubicBezTo>
                      <a:cubicBezTo>
                        <a:pt x="80" y="0"/>
                        <a:pt x="80" y="0"/>
                        <a:pt x="80" y="0"/>
                      </a:cubicBezTo>
                      <a:cubicBezTo>
                        <a:pt x="85" y="0"/>
                        <a:pt x="88" y="3"/>
                        <a:pt x="88" y="8"/>
                      </a:cubicBezTo>
                      <a:lnTo>
                        <a:pt x="88" y="120"/>
                      </a:lnTo>
                      <a:close/>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98" name="Line 273"/>
                <p:cNvSpPr>
                  <a:spLocks noChangeShapeType="1"/>
                </p:cNvSpPr>
                <p:nvPr/>
              </p:nvSpPr>
              <p:spPr bwMode="auto">
                <a:xfrm>
                  <a:off x="8989808" y="1494333"/>
                  <a:ext cx="0" cy="0"/>
                </a:xfrm>
                <a:prstGeom prst="line">
                  <a:avLst/>
                </a:prstGeom>
                <a:noFill/>
                <a:ln w="6350" cap="rnd">
                  <a:solidFill>
                    <a:schemeClr val="bg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99" name="Rectangle 274"/>
                <p:cNvSpPr>
                  <a:spLocks noChangeArrowheads="1"/>
                </p:cNvSpPr>
                <p:nvPr/>
              </p:nvSpPr>
              <p:spPr bwMode="auto">
                <a:xfrm>
                  <a:off x="8924681" y="1278331"/>
                  <a:ext cx="128665" cy="181061"/>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100" name="Freeform 275"/>
                <p:cNvSpPr/>
                <p:nvPr/>
              </p:nvSpPr>
              <p:spPr bwMode="auto">
                <a:xfrm>
                  <a:off x="9164538" y="1314860"/>
                  <a:ext cx="146138" cy="217591"/>
                </a:xfrm>
                <a:custGeom>
                  <a:avLst/>
                  <a:gdLst>
                    <a:gd name="T0" fmla="*/ 64 w 64"/>
                    <a:gd name="T1" fmla="*/ 88 h 96"/>
                    <a:gd name="T2" fmla="*/ 56 w 64"/>
                    <a:gd name="T3" fmla="*/ 96 h 96"/>
                    <a:gd name="T4" fmla="*/ 8 w 64"/>
                    <a:gd name="T5" fmla="*/ 96 h 96"/>
                    <a:gd name="T6" fmla="*/ 0 w 64"/>
                    <a:gd name="T7" fmla="*/ 88 h 96"/>
                    <a:gd name="T8" fmla="*/ 0 w 64"/>
                    <a:gd name="T9" fmla="*/ 8 h 96"/>
                    <a:gd name="T10" fmla="*/ 8 w 64"/>
                    <a:gd name="T11" fmla="*/ 0 h 96"/>
                    <a:gd name="T12" fmla="*/ 56 w 64"/>
                    <a:gd name="T13" fmla="*/ 0 h 96"/>
                    <a:gd name="T14" fmla="*/ 64 w 64"/>
                    <a:gd name="T15" fmla="*/ 8 h 96"/>
                    <a:gd name="T16" fmla="*/ 64 w 64"/>
                    <a:gd name="T17" fmla="*/ 8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96">
                      <a:moveTo>
                        <a:pt x="64" y="88"/>
                      </a:moveTo>
                      <a:cubicBezTo>
                        <a:pt x="64" y="92"/>
                        <a:pt x="61" y="96"/>
                        <a:pt x="56" y="96"/>
                      </a:cubicBezTo>
                      <a:cubicBezTo>
                        <a:pt x="8" y="96"/>
                        <a:pt x="8" y="96"/>
                        <a:pt x="8" y="96"/>
                      </a:cubicBezTo>
                      <a:cubicBezTo>
                        <a:pt x="4" y="96"/>
                        <a:pt x="0" y="92"/>
                        <a:pt x="0" y="88"/>
                      </a:cubicBezTo>
                      <a:cubicBezTo>
                        <a:pt x="0" y="8"/>
                        <a:pt x="0" y="8"/>
                        <a:pt x="0" y="8"/>
                      </a:cubicBezTo>
                      <a:cubicBezTo>
                        <a:pt x="0" y="3"/>
                        <a:pt x="4" y="0"/>
                        <a:pt x="8" y="0"/>
                      </a:cubicBezTo>
                      <a:cubicBezTo>
                        <a:pt x="56" y="0"/>
                        <a:pt x="56" y="0"/>
                        <a:pt x="56" y="0"/>
                      </a:cubicBezTo>
                      <a:cubicBezTo>
                        <a:pt x="61" y="0"/>
                        <a:pt x="64" y="3"/>
                        <a:pt x="64" y="8"/>
                      </a:cubicBezTo>
                      <a:lnTo>
                        <a:pt x="64" y="88"/>
                      </a:lnTo>
                      <a:close/>
                    </a:path>
                  </a:pathLst>
                </a:cu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101" name="Line 276"/>
                <p:cNvSpPr>
                  <a:spLocks noChangeShapeType="1"/>
                </p:cNvSpPr>
                <p:nvPr/>
              </p:nvSpPr>
              <p:spPr bwMode="auto">
                <a:xfrm>
                  <a:off x="9234430" y="1494333"/>
                  <a:ext cx="0" cy="0"/>
                </a:xfrm>
                <a:prstGeom prst="line">
                  <a:avLst/>
                </a:prstGeom>
                <a:noFill/>
                <a:ln w="6350" cap="rnd">
                  <a:solidFill>
                    <a:schemeClr val="bg1"/>
                  </a:solidFill>
                  <a:prstDash val="solid"/>
                  <a:round/>
                </a:ln>
                <a:extLst>
                  <a:ext uri="{909E8E84-426E-40DD-AFC4-6F175D3DCCD1}">
                    <a14:hiddenFill xmlns:a14="http://schemas.microsoft.com/office/drawing/2010/main">
                      <a:no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sp>
              <p:nvSpPr>
                <p:cNvPr id="102" name="Rectangle 277"/>
                <p:cNvSpPr>
                  <a:spLocks noChangeArrowheads="1"/>
                </p:cNvSpPr>
                <p:nvPr/>
              </p:nvSpPr>
              <p:spPr bwMode="auto">
                <a:xfrm>
                  <a:off x="9201072" y="1351390"/>
                  <a:ext cx="73069" cy="108001"/>
                </a:xfrm>
                <a:prstGeom prst="rect">
                  <a:avLst/>
                </a:prstGeom>
                <a:noFill/>
                <a:ln w="635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lIns="60222" tIns="30111" rIns="60222" bIns="30111"/>
                <a:lstStyle/>
                <a:p>
                  <a:pPr>
                    <a:defRPr/>
                  </a:pPr>
                  <a:endParaRPr lang="zh-CN" altLang="en-US" sz="1185">
                    <a:solidFill>
                      <a:schemeClr val="bg1">
                        <a:lumMod val="50000"/>
                      </a:schemeClr>
                    </a:solidFill>
                    <a:cs typeface="+mn-ea"/>
                    <a:sym typeface="+mn-lt"/>
                  </a:endParaRPr>
                </a:p>
              </p:txBody>
            </p:sp>
          </p:grpSp>
        </p:grpSp>
        <p:grpSp>
          <p:nvGrpSpPr>
            <p:cNvPr id="89" name="组合 88"/>
            <p:cNvGrpSpPr/>
            <p:nvPr/>
          </p:nvGrpSpPr>
          <p:grpSpPr>
            <a:xfrm>
              <a:off x="8734086" y="3947274"/>
              <a:ext cx="1249231" cy="713253"/>
              <a:chOff x="1578" y="7359"/>
              <a:chExt cx="2842" cy="1623"/>
            </a:xfrm>
          </p:grpSpPr>
          <p:sp>
            <p:nvSpPr>
              <p:cNvPr id="90" name="矩形 89"/>
              <p:cNvSpPr/>
              <p:nvPr/>
            </p:nvSpPr>
            <p:spPr>
              <a:xfrm>
                <a:off x="1578" y="7721"/>
                <a:ext cx="2842" cy="1261"/>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91" name="矩形 90"/>
              <p:cNvSpPr/>
              <p:nvPr/>
            </p:nvSpPr>
            <p:spPr>
              <a:xfrm>
                <a:off x="210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grpSp>
    </p:spTree>
    <p:extLst>
      <p:ext uri="{BB962C8B-B14F-4D97-AF65-F5344CB8AC3E}">
        <p14:creationId xmlns:p14="http://schemas.microsoft.com/office/powerpoint/2010/main" val="93103673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500"/>
                                        <p:tgtEl>
                                          <p:spTgt spid="3"/>
                                        </p:tgtEl>
                                      </p:cBhvr>
                                    </p:animEffect>
                                  </p:childTnLst>
                                </p:cTn>
                              </p:par>
                              <p:par>
                                <p:cTn id="16" presetID="22" presetClass="entr" presetSubtype="8"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up)">
                                      <p:cBhvr>
                                        <p:cTn id="23" dur="500"/>
                                        <p:tgtEl>
                                          <p:spTgt spid="2"/>
                                        </p:tgtEl>
                                      </p:cBhvr>
                                    </p:animEffect>
                                  </p:childTnLst>
                                </p:cTn>
                              </p:par>
                              <p:par>
                                <p:cTn id="24" presetID="22" presetClass="entr" presetSubtype="1"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up)">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childTnLst>
                                </p:cTn>
                              </p:par>
                              <p:par>
                                <p:cTn id="32" presetID="10" presetClass="entr" presetSubtype="0" fill="hold" nodeType="withEffect">
                                  <p:stCondLst>
                                    <p:cond delay="0"/>
                                  </p:stCondLst>
                                  <p:childTnLst>
                                    <p:set>
                                      <p:cBhvr>
                                        <p:cTn id="33" dur="1" fill="hold">
                                          <p:stCondLst>
                                            <p:cond delay="0"/>
                                          </p:stCondLst>
                                        </p:cTn>
                                        <p:tgtEl>
                                          <p:spTgt spid="87"/>
                                        </p:tgtEl>
                                        <p:attrNameLst>
                                          <p:attrName>style.visibility</p:attrName>
                                        </p:attrNameLst>
                                      </p:cBhvr>
                                      <p:to>
                                        <p:strVal val="visible"/>
                                      </p:to>
                                    </p:set>
                                    <p:animEffect transition="in" filter="fade">
                                      <p:cBhvr>
                                        <p:cTn id="34" dur="1000"/>
                                        <p:tgtEl>
                                          <p:spTgt spid="8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childTnLst>
                                </p:cTn>
                              </p:par>
                              <p:par>
                                <p:cTn id="40" presetID="10" presetClass="entr" presetSubtype="0" fill="hold" nodeType="withEffect">
                                  <p:stCondLst>
                                    <p:cond delay="0"/>
                                  </p:stCondLst>
                                  <p:childTnLst>
                                    <p:set>
                                      <p:cBhvr>
                                        <p:cTn id="41" dur="1" fill="hold">
                                          <p:stCondLst>
                                            <p:cond delay="0"/>
                                          </p:stCondLst>
                                        </p:cTn>
                                        <p:tgtEl>
                                          <p:spTgt spid="76"/>
                                        </p:tgtEl>
                                        <p:attrNameLst>
                                          <p:attrName>style.visibility</p:attrName>
                                        </p:attrNameLst>
                                      </p:cBhvr>
                                      <p:to>
                                        <p:strVal val="visible"/>
                                      </p:to>
                                    </p:set>
                                    <p:animEffect transition="in" filter="fade">
                                      <p:cBhvr>
                                        <p:cTn id="42" dur="10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000"/>
                                        <p:tgtEl>
                                          <p:spTgt spid="39"/>
                                        </p:tgtEl>
                                      </p:cBhvr>
                                    </p:animEffect>
                                  </p:childTnLst>
                                </p:cTn>
                              </p:par>
                              <p:par>
                                <p:cTn id="48" presetID="10" presetClass="entr" presetSubtype="0" fill="hold" nodeType="withEffect">
                                  <p:stCondLst>
                                    <p:cond delay="0"/>
                                  </p:stCondLst>
                                  <p:childTnLst>
                                    <p:set>
                                      <p:cBhvr>
                                        <p:cTn id="49" dur="1" fill="hold">
                                          <p:stCondLst>
                                            <p:cond delay="0"/>
                                          </p:stCondLst>
                                        </p:cTn>
                                        <p:tgtEl>
                                          <p:spTgt spid="60"/>
                                        </p:tgtEl>
                                        <p:attrNameLst>
                                          <p:attrName>style.visibility</p:attrName>
                                        </p:attrNameLst>
                                      </p:cBhvr>
                                      <p:to>
                                        <p:strVal val="visible"/>
                                      </p:to>
                                    </p:set>
                                    <p:animEffect transition="in" filter="fade">
                                      <p:cBhvr>
                                        <p:cTn id="50"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747751" y="786468"/>
            <a:ext cx="10696498" cy="5285064"/>
          </a:xfrm>
          <a:prstGeom prst="rect">
            <a:avLst/>
          </a:prstGeom>
        </p:spPr>
      </p:pic>
      <p:cxnSp>
        <p:nvCxnSpPr>
          <p:cNvPr id="9" name="直接连接符 8"/>
          <p:cNvCxnSpPr>
            <a:cxnSpLocks/>
          </p:cNvCxnSpPr>
          <p:nvPr/>
        </p:nvCxnSpPr>
        <p:spPr>
          <a:xfrm>
            <a:off x="2277522" y="3244175"/>
            <a:ext cx="7664450" cy="0"/>
          </a:xfrm>
          <a:prstGeom prst="line">
            <a:avLst/>
          </a:prstGeom>
          <a:ln w="19050">
            <a:solidFill>
              <a:srgbClr val="99BAC1"/>
            </a:solidFill>
            <a:prstDash val="dashDot"/>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4525010" y="1026419"/>
            <a:ext cx="3288080" cy="769441"/>
          </a:xfrm>
          <a:prstGeom prst="rect">
            <a:avLst/>
          </a:prstGeom>
        </p:spPr>
        <p:txBody>
          <a:bodyPr wrap="none">
            <a:spAutoFit/>
          </a:bodyPr>
          <a:lstStyle/>
          <a:p>
            <a:r>
              <a:rPr lang="zh-CN" altLang="en-US" sz="4400" b="1" dirty="0">
                <a:solidFill>
                  <a:srgbClr val="92BEC8"/>
                </a:solidFill>
                <a:cs typeface="+mn-ea"/>
                <a:sym typeface="+mn-lt"/>
              </a:rPr>
              <a:t>CONTENTS</a:t>
            </a:r>
          </a:p>
        </p:txBody>
      </p:sp>
      <p:grpSp>
        <p:nvGrpSpPr>
          <p:cNvPr id="2" name="组合 1"/>
          <p:cNvGrpSpPr/>
          <p:nvPr/>
        </p:nvGrpSpPr>
        <p:grpSpPr>
          <a:xfrm>
            <a:off x="2773737" y="2812375"/>
            <a:ext cx="863600" cy="863600"/>
            <a:chOff x="2773737" y="2812375"/>
            <a:chExt cx="863600" cy="863600"/>
          </a:xfrm>
        </p:grpSpPr>
        <p:sp>
          <p:nvSpPr>
            <p:cNvPr id="8" name="椭圆 7"/>
            <p:cNvSpPr/>
            <p:nvPr/>
          </p:nvSpPr>
          <p:spPr>
            <a:xfrm>
              <a:off x="2773737"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12"/>
            <p:cNvSpPr txBox="1"/>
            <p:nvPr/>
          </p:nvSpPr>
          <p:spPr>
            <a:xfrm>
              <a:off x="2852810" y="2897901"/>
              <a:ext cx="697627" cy="646331"/>
            </a:xfrm>
            <a:prstGeom prst="rect">
              <a:avLst/>
            </a:prstGeom>
            <a:noFill/>
          </p:spPr>
          <p:txBody>
            <a:bodyPr wrap="none" rtlCol="0">
              <a:spAutoFit/>
            </a:bodyPr>
            <a:lstStyle/>
            <a:p>
              <a:r>
                <a:rPr lang="en-US" altLang="zh-CN" sz="3600" b="1" dirty="0">
                  <a:solidFill>
                    <a:schemeClr val="bg1"/>
                  </a:solidFill>
                  <a:cs typeface="+mn-ea"/>
                  <a:sym typeface="+mn-lt"/>
                </a:rPr>
                <a:t>01</a:t>
              </a:r>
              <a:endParaRPr lang="zh-CN" altLang="en-US" sz="3600" b="1" dirty="0">
                <a:solidFill>
                  <a:schemeClr val="bg1"/>
                </a:solidFill>
                <a:cs typeface="+mn-ea"/>
                <a:sym typeface="+mn-lt"/>
              </a:endParaRPr>
            </a:p>
          </p:txBody>
        </p:sp>
      </p:grpSp>
      <p:grpSp>
        <p:nvGrpSpPr>
          <p:cNvPr id="6" name="组合 5"/>
          <p:cNvGrpSpPr/>
          <p:nvPr/>
        </p:nvGrpSpPr>
        <p:grpSpPr>
          <a:xfrm>
            <a:off x="4697740" y="2812375"/>
            <a:ext cx="863600" cy="863600"/>
            <a:chOff x="4697740" y="2812375"/>
            <a:chExt cx="863600" cy="863600"/>
          </a:xfrm>
        </p:grpSpPr>
        <p:sp>
          <p:nvSpPr>
            <p:cNvPr id="10" name="椭圆 9"/>
            <p:cNvSpPr/>
            <p:nvPr/>
          </p:nvSpPr>
          <p:spPr>
            <a:xfrm>
              <a:off x="4697740"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4751872" y="2921009"/>
              <a:ext cx="697627" cy="646331"/>
            </a:xfrm>
            <a:prstGeom prst="rect">
              <a:avLst/>
            </a:prstGeom>
            <a:noFill/>
          </p:spPr>
          <p:txBody>
            <a:bodyPr wrap="none" rtlCol="0">
              <a:spAutoFit/>
            </a:bodyPr>
            <a:lstStyle/>
            <a:p>
              <a:r>
                <a:rPr lang="en-US" altLang="zh-CN" sz="3600" b="1" dirty="0">
                  <a:solidFill>
                    <a:schemeClr val="bg1"/>
                  </a:solidFill>
                  <a:cs typeface="+mn-ea"/>
                  <a:sym typeface="+mn-lt"/>
                </a:rPr>
                <a:t>02</a:t>
              </a:r>
              <a:endParaRPr lang="zh-CN" altLang="en-US" sz="3600" b="1" dirty="0">
                <a:solidFill>
                  <a:schemeClr val="bg1"/>
                </a:solidFill>
                <a:cs typeface="+mn-ea"/>
                <a:sym typeface="+mn-lt"/>
              </a:endParaRPr>
            </a:p>
          </p:txBody>
        </p:sp>
      </p:grpSp>
      <p:grpSp>
        <p:nvGrpSpPr>
          <p:cNvPr id="7" name="组合 6"/>
          <p:cNvGrpSpPr/>
          <p:nvPr/>
        </p:nvGrpSpPr>
        <p:grpSpPr>
          <a:xfrm>
            <a:off x="6621743" y="2812375"/>
            <a:ext cx="863600" cy="863600"/>
            <a:chOff x="6621743" y="2812375"/>
            <a:chExt cx="863600" cy="863600"/>
          </a:xfrm>
        </p:grpSpPr>
        <p:sp>
          <p:nvSpPr>
            <p:cNvPr id="11" name="椭圆 10"/>
            <p:cNvSpPr/>
            <p:nvPr/>
          </p:nvSpPr>
          <p:spPr>
            <a:xfrm>
              <a:off x="6621743"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6675875" y="2921008"/>
              <a:ext cx="697627" cy="646331"/>
            </a:xfrm>
            <a:prstGeom prst="rect">
              <a:avLst/>
            </a:prstGeom>
            <a:noFill/>
          </p:spPr>
          <p:txBody>
            <a:bodyPr wrap="none" rtlCol="0">
              <a:spAutoFit/>
            </a:bodyPr>
            <a:lstStyle/>
            <a:p>
              <a:r>
                <a:rPr lang="en-US" altLang="zh-CN" sz="3600" b="1" dirty="0">
                  <a:solidFill>
                    <a:schemeClr val="bg1"/>
                  </a:solidFill>
                  <a:cs typeface="+mn-ea"/>
                  <a:sym typeface="+mn-lt"/>
                </a:rPr>
                <a:t>03</a:t>
              </a:r>
              <a:endParaRPr lang="zh-CN" altLang="en-US" sz="3600" b="1" dirty="0">
                <a:solidFill>
                  <a:schemeClr val="bg1"/>
                </a:solidFill>
                <a:cs typeface="+mn-ea"/>
                <a:sym typeface="+mn-lt"/>
              </a:endParaRPr>
            </a:p>
          </p:txBody>
        </p:sp>
      </p:grpSp>
      <p:grpSp>
        <p:nvGrpSpPr>
          <p:cNvPr id="21" name="组合 20"/>
          <p:cNvGrpSpPr/>
          <p:nvPr/>
        </p:nvGrpSpPr>
        <p:grpSpPr>
          <a:xfrm>
            <a:off x="8545747" y="2812375"/>
            <a:ext cx="863600" cy="863600"/>
            <a:chOff x="8545747" y="2812375"/>
            <a:chExt cx="863600" cy="863600"/>
          </a:xfrm>
        </p:grpSpPr>
        <p:sp>
          <p:nvSpPr>
            <p:cNvPr id="12" name="椭圆 11"/>
            <p:cNvSpPr/>
            <p:nvPr/>
          </p:nvSpPr>
          <p:spPr>
            <a:xfrm>
              <a:off x="8545747"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8599879" y="2921007"/>
              <a:ext cx="697627" cy="646331"/>
            </a:xfrm>
            <a:prstGeom prst="rect">
              <a:avLst/>
            </a:prstGeom>
            <a:noFill/>
          </p:spPr>
          <p:txBody>
            <a:bodyPr wrap="none" rtlCol="0">
              <a:spAutoFit/>
            </a:bodyPr>
            <a:lstStyle/>
            <a:p>
              <a:r>
                <a:rPr lang="en-US" altLang="zh-CN" sz="3600" b="1" dirty="0">
                  <a:solidFill>
                    <a:schemeClr val="bg1"/>
                  </a:solidFill>
                  <a:cs typeface="+mn-ea"/>
                  <a:sym typeface="+mn-lt"/>
                </a:rPr>
                <a:t>04</a:t>
              </a:r>
              <a:endParaRPr lang="zh-CN" altLang="en-US" sz="3600" b="1" dirty="0">
                <a:solidFill>
                  <a:schemeClr val="bg1"/>
                </a:solidFill>
                <a:cs typeface="+mn-ea"/>
                <a:sym typeface="+mn-lt"/>
              </a:endParaRPr>
            </a:p>
          </p:txBody>
        </p:sp>
      </p:grpSp>
      <p:sp>
        <p:nvSpPr>
          <p:cNvPr id="17" name="矩形 16"/>
          <p:cNvSpPr/>
          <p:nvPr/>
        </p:nvSpPr>
        <p:spPr>
          <a:xfrm>
            <a:off x="2604418" y="3784609"/>
            <a:ext cx="1202238" cy="646331"/>
          </a:xfrm>
          <a:prstGeom prst="rect">
            <a:avLst/>
          </a:prstGeom>
        </p:spPr>
        <p:txBody>
          <a:bodyPr wrap="square">
            <a:spAutoFit/>
          </a:bodyPr>
          <a:lstStyle/>
          <a:p>
            <a:pPr algn="ctr"/>
            <a:r>
              <a:rPr lang="zh-CN" altLang="en-US" dirty="0">
                <a:solidFill>
                  <a:srgbClr val="99BAC1"/>
                </a:solidFill>
                <a:cs typeface="+mn-ea"/>
                <a:sym typeface="+mn-lt"/>
              </a:rPr>
              <a:t>Please enter your question</a:t>
            </a:r>
          </a:p>
        </p:txBody>
      </p:sp>
      <p:sp>
        <p:nvSpPr>
          <p:cNvPr id="18" name="矩形 17"/>
          <p:cNvSpPr/>
          <p:nvPr/>
        </p:nvSpPr>
        <p:spPr>
          <a:xfrm>
            <a:off x="4528420" y="3784609"/>
            <a:ext cx="1202238" cy="646331"/>
          </a:xfrm>
          <a:prstGeom prst="rect">
            <a:avLst/>
          </a:prstGeom>
        </p:spPr>
        <p:txBody>
          <a:bodyPr wrap="square">
            <a:spAutoFit/>
          </a:bodyPr>
          <a:lstStyle/>
          <a:p>
            <a:pPr algn="ctr"/>
            <a:r>
              <a:rPr lang="zh-CN" altLang="en-US" dirty="0">
                <a:solidFill>
                  <a:srgbClr val="99BAC1"/>
                </a:solidFill>
                <a:cs typeface="+mn-ea"/>
                <a:sym typeface="+mn-lt"/>
              </a:rPr>
              <a:t>Please enter your question</a:t>
            </a:r>
          </a:p>
        </p:txBody>
      </p:sp>
      <p:sp>
        <p:nvSpPr>
          <p:cNvPr id="19" name="矩形 18"/>
          <p:cNvSpPr/>
          <p:nvPr/>
        </p:nvSpPr>
        <p:spPr>
          <a:xfrm>
            <a:off x="6452422" y="3816112"/>
            <a:ext cx="1202238" cy="646331"/>
          </a:xfrm>
          <a:prstGeom prst="rect">
            <a:avLst/>
          </a:prstGeom>
        </p:spPr>
        <p:txBody>
          <a:bodyPr wrap="square">
            <a:spAutoFit/>
          </a:bodyPr>
          <a:lstStyle/>
          <a:p>
            <a:pPr algn="ctr"/>
            <a:r>
              <a:rPr lang="zh-CN" altLang="en-US" dirty="0">
                <a:solidFill>
                  <a:srgbClr val="99BAC1"/>
                </a:solidFill>
                <a:cs typeface="+mn-ea"/>
                <a:sym typeface="+mn-lt"/>
              </a:rPr>
              <a:t>Please enter your question</a:t>
            </a:r>
          </a:p>
        </p:txBody>
      </p:sp>
      <p:sp>
        <p:nvSpPr>
          <p:cNvPr id="20" name="矩形 19"/>
          <p:cNvSpPr/>
          <p:nvPr/>
        </p:nvSpPr>
        <p:spPr>
          <a:xfrm>
            <a:off x="8381945" y="3829744"/>
            <a:ext cx="1202238" cy="646331"/>
          </a:xfrm>
          <a:prstGeom prst="rect">
            <a:avLst/>
          </a:prstGeom>
        </p:spPr>
        <p:txBody>
          <a:bodyPr wrap="square">
            <a:spAutoFit/>
          </a:bodyPr>
          <a:lstStyle/>
          <a:p>
            <a:pPr algn="ctr"/>
            <a:r>
              <a:rPr lang="zh-CN" altLang="en-US" dirty="0">
                <a:solidFill>
                  <a:srgbClr val="99BAC1"/>
                </a:solidFill>
                <a:cs typeface="+mn-ea"/>
                <a:sym typeface="+mn-lt"/>
              </a:rPr>
              <a:t>Please enter your question</a:t>
            </a:r>
          </a:p>
        </p:txBody>
      </p:sp>
    </p:spTree>
    <p:extLst>
      <p:ext uri="{BB962C8B-B14F-4D97-AF65-F5344CB8AC3E}">
        <p14:creationId xmlns:p14="http://schemas.microsoft.com/office/powerpoint/2010/main" val="392014013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32"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circle(out)">
                                      <p:cBhvr>
                                        <p:cTn id="29" dur="2000"/>
                                        <p:tgtEl>
                                          <p:spTgt spid="2"/>
                                        </p:tgtEl>
                                      </p:cBhvr>
                                    </p:animEffect>
                                  </p:childTnLst>
                                </p:cTn>
                              </p:par>
                              <p:par>
                                <p:cTn id="30" presetID="6" presetClass="entr" presetSubtype="32"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ircle(out)">
                                      <p:cBhvr>
                                        <p:cTn id="32" dur="2000"/>
                                        <p:tgtEl>
                                          <p:spTgt spid="6"/>
                                        </p:tgtEl>
                                      </p:cBhvr>
                                    </p:animEffect>
                                  </p:childTnLst>
                                </p:cTn>
                              </p:par>
                              <p:par>
                                <p:cTn id="33" presetID="6" presetClass="entr" presetSubtype="32"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ircle(out)">
                                      <p:cBhvr>
                                        <p:cTn id="35" dur="2000"/>
                                        <p:tgtEl>
                                          <p:spTgt spid="7"/>
                                        </p:tgtEl>
                                      </p:cBhvr>
                                    </p:animEffect>
                                  </p:childTnLst>
                                </p:cTn>
                              </p:par>
                              <p:par>
                                <p:cTn id="36" presetID="6" presetClass="entr" presetSubtype="32"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circle(out)">
                                      <p:cBhvr>
                                        <p:cTn id="38" dur="20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1000"/>
                                        <p:tgtEl>
                                          <p:spTgt spid="18"/>
                                        </p:tgtEl>
                                      </p:cBhvr>
                                    </p:animEffect>
                                    <p:anim calcmode="lin" valueType="num">
                                      <p:cBhvr>
                                        <p:cTn id="49" dur="1000" fill="hold"/>
                                        <p:tgtEl>
                                          <p:spTgt spid="18"/>
                                        </p:tgtEl>
                                        <p:attrNameLst>
                                          <p:attrName>ppt_x</p:attrName>
                                        </p:attrNameLst>
                                      </p:cBhvr>
                                      <p:tavLst>
                                        <p:tav tm="0">
                                          <p:val>
                                            <p:strVal val="#ppt_x"/>
                                          </p:val>
                                        </p:tav>
                                        <p:tav tm="100000">
                                          <p:val>
                                            <p:strVal val="#ppt_x"/>
                                          </p:val>
                                        </p:tav>
                                      </p:tavLst>
                                    </p:anim>
                                    <p:anim calcmode="lin" valueType="num">
                                      <p:cBhvr>
                                        <p:cTn id="50" dur="1000" fill="hold"/>
                                        <p:tgtEl>
                                          <p:spTgt spid="1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1000"/>
                                        <p:tgtEl>
                                          <p:spTgt spid="20"/>
                                        </p:tgtEl>
                                      </p:cBhvr>
                                    </p:animEffect>
                                    <p:anim calcmode="lin" valueType="num">
                                      <p:cBhvr>
                                        <p:cTn id="59" dur="1000" fill="hold"/>
                                        <p:tgtEl>
                                          <p:spTgt spid="20"/>
                                        </p:tgtEl>
                                        <p:attrNameLst>
                                          <p:attrName>ppt_x</p:attrName>
                                        </p:attrNameLst>
                                      </p:cBhvr>
                                      <p:tavLst>
                                        <p:tav tm="0">
                                          <p:val>
                                            <p:strVal val="#ppt_x"/>
                                          </p:val>
                                        </p:tav>
                                        <p:tav tm="100000">
                                          <p:val>
                                            <p:strVal val="#ppt_x"/>
                                          </p:val>
                                        </p:tav>
                                      </p:tavLst>
                                    </p:anim>
                                    <p:anim calcmode="lin" valueType="num">
                                      <p:cBhvr>
                                        <p:cTn id="6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p:bldP spid="18" grpId="0"/>
      <p:bldP spid="19" grpId="0"/>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61691" y="1895203"/>
            <a:ext cx="3150870" cy="1174433"/>
            <a:chOff x="1805" y="2984"/>
            <a:chExt cx="6616" cy="2466"/>
          </a:xfrm>
        </p:grpSpPr>
        <p:grpSp>
          <p:nvGrpSpPr>
            <p:cNvPr id="3" name="组合 2"/>
            <p:cNvGrpSpPr/>
            <p:nvPr/>
          </p:nvGrpSpPr>
          <p:grpSpPr>
            <a:xfrm>
              <a:off x="1805" y="2984"/>
              <a:ext cx="6616" cy="2466"/>
              <a:chOff x="1925" y="2648"/>
              <a:chExt cx="6616" cy="2466"/>
            </a:xfrm>
          </p:grpSpPr>
          <p:sp>
            <p:nvSpPr>
              <p:cNvPr id="5" name="任意多边形 14"/>
              <p:cNvSpPr/>
              <p:nvPr/>
            </p:nvSpPr>
            <p:spPr>
              <a:xfrm rot="5400000">
                <a:off x="2071" y="2568"/>
                <a:ext cx="2121" cy="2414"/>
              </a:xfrm>
              <a:custGeom>
                <a:avLst/>
                <a:gdLst>
                  <a:gd name="connsiteX0" fmla="*/ 770660 w 826161"/>
                  <a:gd name="connsiteY0" fmla="*/ 940604 h 940604"/>
                  <a:gd name="connsiteX1" fmla="*/ 55501 w 826161"/>
                  <a:gd name="connsiteY1" fmla="*/ 940604 h 940604"/>
                  <a:gd name="connsiteX2" fmla="*/ 0 w 826161"/>
                  <a:gd name="connsiteY2" fmla="*/ 885103 h 940604"/>
                  <a:gd name="connsiteX3" fmla="*/ 0 w 826161"/>
                  <a:gd name="connsiteY3" fmla="*/ 169944 h 940604"/>
                  <a:gd name="connsiteX4" fmla="*/ 55501 w 826161"/>
                  <a:gd name="connsiteY4" fmla="*/ 114443 h 940604"/>
                  <a:gd name="connsiteX5" fmla="*/ 346704 w 826161"/>
                  <a:gd name="connsiteY5" fmla="*/ 114443 h 940604"/>
                  <a:gd name="connsiteX6" fmla="*/ 413081 w 826161"/>
                  <a:gd name="connsiteY6" fmla="*/ 0 h 940604"/>
                  <a:gd name="connsiteX7" fmla="*/ 479458 w 826161"/>
                  <a:gd name="connsiteY7" fmla="*/ 114443 h 940604"/>
                  <a:gd name="connsiteX8" fmla="*/ 770660 w 826161"/>
                  <a:gd name="connsiteY8" fmla="*/ 114443 h 940604"/>
                  <a:gd name="connsiteX9" fmla="*/ 826161 w 826161"/>
                  <a:gd name="connsiteY9" fmla="*/ 169944 h 940604"/>
                  <a:gd name="connsiteX10" fmla="*/ 826161 w 826161"/>
                  <a:gd name="connsiteY10" fmla="*/ 885103 h 940604"/>
                  <a:gd name="connsiteX11" fmla="*/ 770660 w 826161"/>
                  <a:gd name="connsiteY11" fmla="*/ 940604 h 94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6161" h="940604">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rgbClr val="8BCCD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sz="1013">
                  <a:cs typeface="+mn-ea"/>
                  <a:sym typeface="+mn-lt"/>
                </a:endParaRPr>
              </a:p>
            </p:txBody>
          </p:sp>
          <p:grpSp>
            <p:nvGrpSpPr>
              <p:cNvPr id="6" name="组合 5"/>
              <p:cNvGrpSpPr/>
              <p:nvPr/>
            </p:nvGrpSpPr>
            <p:grpSpPr>
              <a:xfrm>
                <a:off x="4581" y="2648"/>
                <a:ext cx="3960" cy="2466"/>
                <a:chOff x="2181981" y="1260751"/>
                <a:chExt cx="1282050" cy="1174055"/>
              </a:xfrm>
            </p:grpSpPr>
            <p:sp>
              <p:nvSpPr>
                <p:cNvPr id="7" name="文本框 61"/>
                <p:cNvSpPr txBox="1"/>
                <p:nvPr/>
              </p:nvSpPr>
              <p:spPr>
                <a:xfrm>
                  <a:off x="2181981" y="1260751"/>
                  <a:ext cx="1282050" cy="772935"/>
                </a:xfrm>
                <a:prstGeom prst="rect">
                  <a:avLst/>
                </a:prstGeom>
                <a:noFill/>
                <a:ln>
                  <a:noFill/>
                </a:ln>
              </p:spPr>
              <p:txBody>
                <a:bodyPr wrap="square" rtlCol="0">
                  <a:spAutoFit/>
                </a:bodyPr>
                <a:lstStyle/>
                <a:p>
                  <a:r>
                    <a:rPr lang="en-US" altLang="zh-CN" sz="4425" b="1" dirty="0">
                      <a:solidFill>
                        <a:srgbClr val="8BCCD5"/>
                      </a:solidFill>
                      <a:cs typeface="+mn-ea"/>
                      <a:sym typeface="+mn-lt"/>
                    </a:rPr>
                    <a:t>58%</a:t>
                  </a:r>
                </a:p>
              </p:txBody>
            </p:sp>
            <p:cxnSp>
              <p:nvCxnSpPr>
                <p:cNvPr id="8" name="直接连接符 7"/>
                <p:cNvCxnSpPr/>
                <p:nvPr/>
              </p:nvCxnSpPr>
              <p:spPr>
                <a:xfrm>
                  <a:off x="2261518" y="1962696"/>
                  <a:ext cx="951111"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文本框 63"/>
                <p:cNvSpPr txBox="1"/>
                <p:nvPr/>
              </p:nvSpPr>
              <p:spPr>
                <a:xfrm>
                  <a:off x="2181981" y="1973352"/>
                  <a:ext cx="1282050" cy="461454"/>
                </a:xfrm>
                <a:prstGeom prst="rect">
                  <a:avLst/>
                </a:prstGeom>
                <a:noFill/>
                <a:ln>
                  <a:noFill/>
                </a:ln>
              </p:spPr>
              <p:txBody>
                <a:bodyPr wrap="square" rtlCol="0">
                  <a:spAutoFit/>
                </a:bodyPr>
                <a:lstStyle/>
                <a:p>
                  <a:r>
                    <a:rPr lang="en-US" altLang="zh-CN" sz="2400" dirty="0">
                      <a:solidFill>
                        <a:schemeClr val="bg1">
                          <a:lumMod val="50000"/>
                        </a:schemeClr>
                      </a:solidFill>
                      <a:cs typeface="+mn-ea"/>
                      <a:sym typeface="+mn-lt"/>
                    </a:rPr>
                    <a:t>From 2020 </a:t>
                  </a:r>
                </a:p>
              </p:txBody>
            </p:sp>
          </p:grpSp>
        </p:grpSp>
        <p:sp>
          <p:nvSpPr>
            <p:cNvPr id="4" name="Freeform 63"/>
            <p:cNvSpPr>
              <a:spLocks noChangeAspect="1"/>
            </p:cNvSpPr>
            <p:nvPr/>
          </p:nvSpPr>
          <p:spPr bwMode="auto">
            <a:xfrm>
              <a:off x="2270" y="3541"/>
              <a:ext cx="1227" cy="1191"/>
            </a:xfrm>
            <a:custGeom>
              <a:avLst/>
              <a:gdLst>
                <a:gd name="T0" fmla="*/ 244 w 312"/>
                <a:gd name="T1" fmla="*/ 0 h 303"/>
                <a:gd name="T2" fmla="*/ 209 w 312"/>
                <a:gd name="T3" fmla="*/ 12 h 303"/>
                <a:gd name="T4" fmla="*/ 181 w 312"/>
                <a:gd name="T5" fmla="*/ 49 h 303"/>
                <a:gd name="T6" fmla="*/ 198 w 312"/>
                <a:gd name="T7" fmla="*/ 112 h 303"/>
                <a:gd name="T8" fmla="*/ 195 w 312"/>
                <a:gd name="T9" fmla="*/ 112 h 303"/>
                <a:gd name="T10" fmla="*/ 177 w 312"/>
                <a:gd name="T11" fmla="*/ 92 h 303"/>
                <a:gd name="T12" fmla="*/ 92 w 312"/>
                <a:gd name="T13" fmla="*/ 177 h 303"/>
                <a:gd name="T14" fmla="*/ 71 w 312"/>
                <a:gd name="T15" fmla="*/ 174 h 303"/>
                <a:gd name="T16" fmla="*/ 29 w 312"/>
                <a:gd name="T17" fmla="*/ 192 h 303"/>
                <a:gd name="T18" fmla="*/ 7 w 312"/>
                <a:gd name="T19" fmla="*/ 255 h 303"/>
                <a:gd name="T20" fmla="*/ 14 w 312"/>
                <a:gd name="T21" fmla="*/ 266 h 303"/>
                <a:gd name="T22" fmla="*/ 14 w 312"/>
                <a:gd name="T23" fmla="*/ 266 h 303"/>
                <a:gd name="T24" fmla="*/ 53 w 312"/>
                <a:gd name="T25" fmla="*/ 228 h 303"/>
                <a:gd name="T26" fmla="*/ 80 w 312"/>
                <a:gd name="T27" fmla="*/ 255 h 303"/>
                <a:gd name="T28" fmla="*/ 40 w 312"/>
                <a:gd name="T29" fmla="*/ 296 h 303"/>
                <a:gd name="T30" fmla="*/ 70 w 312"/>
                <a:gd name="T31" fmla="*/ 303 h 303"/>
                <a:gd name="T32" fmla="*/ 100 w 312"/>
                <a:gd name="T33" fmla="*/ 295 h 303"/>
                <a:gd name="T34" fmla="*/ 134 w 312"/>
                <a:gd name="T35" fmla="*/ 244 h 303"/>
                <a:gd name="T36" fmla="*/ 116 w 312"/>
                <a:gd name="T37" fmla="*/ 191 h 303"/>
                <a:gd name="T38" fmla="*/ 118 w 312"/>
                <a:gd name="T39" fmla="*/ 190 h 303"/>
                <a:gd name="T40" fmla="*/ 138 w 312"/>
                <a:gd name="T41" fmla="*/ 209 h 303"/>
                <a:gd name="T42" fmla="*/ 222 w 312"/>
                <a:gd name="T43" fmla="*/ 126 h 303"/>
                <a:gd name="T44" fmla="*/ 245 w 312"/>
                <a:gd name="T45" fmla="*/ 129 h 303"/>
                <a:gd name="T46" fmla="*/ 256 w 312"/>
                <a:gd name="T47" fmla="*/ 127 h 303"/>
                <a:gd name="T48" fmla="*/ 298 w 312"/>
                <a:gd name="T49" fmla="*/ 97 h 303"/>
                <a:gd name="T50" fmla="*/ 302 w 312"/>
                <a:gd name="T51" fmla="*/ 34 h 303"/>
                <a:gd name="T52" fmla="*/ 260 w 312"/>
                <a:gd name="T53" fmla="*/ 75 h 303"/>
                <a:gd name="T54" fmla="*/ 234 w 312"/>
                <a:gd name="T55" fmla="*/ 48 h 303"/>
                <a:gd name="T56" fmla="*/ 274 w 312"/>
                <a:gd name="T57" fmla="*/ 7 h 303"/>
                <a:gd name="T58" fmla="*/ 244 w 312"/>
                <a:gd name="T59" fmla="*/ 0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2" h="303">
                  <a:moveTo>
                    <a:pt x="244" y="0"/>
                  </a:moveTo>
                  <a:cubicBezTo>
                    <a:pt x="231" y="0"/>
                    <a:pt x="219" y="4"/>
                    <a:pt x="209" y="12"/>
                  </a:cubicBezTo>
                  <a:cubicBezTo>
                    <a:pt x="197" y="22"/>
                    <a:pt x="185" y="34"/>
                    <a:pt x="181" y="49"/>
                  </a:cubicBezTo>
                  <a:cubicBezTo>
                    <a:pt x="175" y="72"/>
                    <a:pt x="184" y="94"/>
                    <a:pt x="198" y="112"/>
                  </a:cubicBezTo>
                  <a:cubicBezTo>
                    <a:pt x="197" y="112"/>
                    <a:pt x="196" y="112"/>
                    <a:pt x="195" y="112"/>
                  </a:cubicBezTo>
                  <a:cubicBezTo>
                    <a:pt x="185" y="112"/>
                    <a:pt x="181" y="101"/>
                    <a:pt x="177" y="92"/>
                  </a:cubicBezTo>
                  <a:cubicBezTo>
                    <a:pt x="148" y="120"/>
                    <a:pt x="121" y="150"/>
                    <a:pt x="92" y="177"/>
                  </a:cubicBezTo>
                  <a:cubicBezTo>
                    <a:pt x="85" y="175"/>
                    <a:pt x="78" y="174"/>
                    <a:pt x="71" y="174"/>
                  </a:cubicBezTo>
                  <a:cubicBezTo>
                    <a:pt x="55" y="174"/>
                    <a:pt x="39" y="180"/>
                    <a:pt x="29" y="192"/>
                  </a:cubicBezTo>
                  <a:cubicBezTo>
                    <a:pt x="11" y="207"/>
                    <a:pt x="0" y="232"/>
                    <a:pt x="7" y="255"/>
                  </a:cubicBezTo>
                  <a:cubicBezTo>
                    <a:pt x="9" y="258"/>
                    <a:pt x="9" y="266"/>
                    <a:pt x="14" y="266"/>
                  </a:cubicBezTo>
                  <a:cubicBezTo>
                    <a:pt x="14" y="266"/>
                    <a:pt x="14" y="266"/>
                    <a:pt x="14" y="266"/>
                  </a:cubicBezTo>
                  <a:cubicBezTo>
                    <a:pt x="28" y="254"/>
                    <a:pt x="40" y="240"/>
                    <a:pt x="53" y="228"/>
                  </a:cubicBezTo>
                  <a:cubicBezTo>
                    <a:pt x="62" y="236"/>
                    <a:pt x="71" y="246"/>
                    <a:pt x="80" y="255"/>
                  </a:cubicBezTo>
                  <a:cubicBezTo>
                    <a:pt x="67" y="269"/>
                    <a:pt x="53" y="282"/>
                    <a:pt x="40" y="296"/>
                  </a:cubicBezTo>
                  <a:cubicBezTo>
                    <a:pt x="49" y="300"/>
                    <a:pt x="60" y="303"/>
                    <a:pt x="70" y="303"/>
                  </a:cubicBezTo>
                  <a:cubicBezTo>
                    <a:pt x="81" y="303"/>
                    <a:pt x="91" y="300"/>
                    <a:pt x="100" y="295"/>
                  </a:cubicBezTo>
                  <a:cubicBezTo>
                    <a:pt x="117" y="282"/>
                    <a:pt x="133" y="265"/>
                    <a:pt x="134" y="244"/>
                  </a:cubicBezTo>
                  <a:cubicBezTo>
                    <a:pt x="137" y="224"/>
                    <a:pt x="127" y="206"/>
                    <a:pt x="116" y="191"/>
                  </a:cubicBezTo>
                  <a:cubicBezTo>
                    <a:pt x="117" y="190"/>
                    <a:pt x="117" y="190"/>
                    <a:pt x="118" y="190"/>
                  </a:cubicBezTo>
                  <a:cubicBezTo>
                    <a:pt x="128" y="190"/>
                    <a:pt x="133" y="202"/>
                    <a:pt x="138" y="209"/>
                  </a:cubicBezTo>
                  <a:cubicBezTo>
                    <a:pt x="166" y="182"/>
                    <a:pt x="194" y="153"/>
                    <a:pt x="222" y="126"/>
                  </a:cubicBezTo>
                  <a:cubicBezTo>
                    <a:pt x="230" y="127"/>
                    <a:pt x="237" y="129"/>
                    <a:pt x="245" y="129"/>
                  </a:cubicBezTo>
                  <a:cubicBezTo>
                    <a:pt x="249" y="129"/>
                    <a:pt x="252" y="128"/>
                    <a:pt x="256" y="127"/>
                  </a:cubicBezTo>
                  <a:cubicBezTo>
                    <a:pt x="274" y="125"/>
                    <a:pt x="286" y="110"/>
                    <a:pt x="298" y="97"/>
                  </a:cubicBezTo>
                  <a:cubicBezTo>
                    <a:pt x="312" y="79"/>
                    <a:pt x="311" y="54"/>
                    <a:pt x="302" y="34"/>
                  </a:cubicBezTo>
                  <a:cubicBezTo>
                    <a:pt x="287" y="47"/>
                    <a:pt x="274" y="62"/>
                    <a:pt x="260" y="75"/>
                  </a:cubicBezTo>
                  <a:cubicBezTo>
                    <a:pt x="251" y="66"/>
                    <a:pt x="242" y="57"/>
                    <a:pt x="234" y="48"/>
                  </a:cubicBezTo>
                  <a:cubicBezTo>
                    <a:pt x="247" y="34"/>
                    <a:pt x="261" y="20"/>
                    <a:pt x="274" y="7"/>
                  </a:cubicBezTo>
                  <a:cubicBezTo>
                    <a:pt x="265" y="2"/>
                    <a:pt x="255" y="0"/>
                    <a:pt x="244" y="0"/>
                  </a:cubicBezTo>
                </a:path>
              </a:pathLst>
            </a:custGeom>
            <a:solidFill>
              <a:schemeClr val="bg1"/>
            </a:solidFill>
            <a:ln>
              <a:noFill/>
            </a:ln>
          </p:spPr>
          <p:txBody>
            <a:bodyPr vert="horz" wrap="square" lIns="68577" tIns="34289" rIns="68577" bIns="34289" numCol="1" anchor="t" anchorCtr="0" compatLnSpc="1"/>
            <a:lstStyle/>
            <a:p>
              <a:endParaRPr lang="zh-CN" altLang="en-US" sz="1125">
                <a:cs typeface="+mn-ea"/>
                <a:sym typeface="+mn-lt"/>
              </a:endParaRPr>
            </a:p>
          </p:txBody>
        </p:sp>
      </p:grpSp>
      <p:grpSp>
        <p:nvGrpSpPr>
          <p:cNvPr id="10" name="组合 9"/>
          <p:cNvGrpSpPr/>
          <p:nvPr/>
        </p:nvGrpSpPr>
        <p:grpSpPr>
          <a:xfrm>
            <a:off x="6615055" y="1938542"/>
            <a:ext cx="3313271" cy="1010042"/>
            <a:chOff x="10316" y="2739"/>
            <a:chExt cx="6957" cy="2121"/>
          </a:xfrm>
        </p:grpSpPr>
        <p:sp>
          <p:nvSpPr>
            <p:cNvPr id="11" name="任意多边形 34"/>
            <p:cNvSpPr/>
            <p:nvPr/>
          </p:nvSpPr>
          <p:spPr>
            <a:xfrm rot="5400000">
              <a:off x="10462" y="2593"/>
              <a:ext cx="2121" cy="2414"/>
            </a:xfrm>
            <a:custGeom>
              <a:avLst/>
              <a:gdLst>
                <a:gd name="connsiteX0" fmla="*/ 770660 w 826161"/>
                <a:gd name="connsiteY0" fmla="*/ 940604 h 940604"/>
                <a:gd name="connsiteX1" fmla="*/ 55501 w 826161"/>
                <a:gd name="connsiteY1" fmla="*/ 940604 h 940604"/>
                <a:gd name="connsiteX2" fmla="*/ 0 w 826161"/>
                <a:gd name="connsiteY2" fmla="*/ 885103 h 940604"/>
                <a:gd name="connsiteX3" fmla="*/ 0 w 826161"/>
                <a:gd name="connsiteY3" fmla="*/ 169944 h 940604"/>
                <a:gd name="connsiteX4" fmla="*/ 55501 w 826161"/>
                <a:gd name="connsiteY4" fmla="*/ 114443 h 940604"/>
                <a:gd name="connsiteX5" fmla="*/ 346704 w 826161"/>
                <a:gd name="connsiteY5" fmla="*/ 114443 h 940604"/>
                <a:gd name="connsiteX6" fmla="*/ 413081 w 826161"/>
                <a:gd name="connsiteY6" fmla="*/ 0 h 940604"/>
                <a:gd name="connsiteX7" fmla="*/ 479458 w 826161"/>
                <a:gd name="connsiteY7" fmla="*/ 114443 h 940604"/>
                <a:gd name="connsiteX8" fmla="*/ 770660 w 826161"/>
                <a:gd name="connsiteY8" fmla="*/ 114443 h 940604"/>
                <a:gd name="connsiteX9" fmla="*/ 826161 w 826161"/>
                <a:gd name="connsiteY9" fmla="*/ 169944 h 940604"/>
                <a:gd name="connsiteX10" fmla="*/ 826161 w 826161"/>
                <a:gd name="connsiteY10" fmla="*/ 885103 h 940604"/>
                <a:gd name="connsiteX11" fmla="*/ 770660 w 826161"/>
                <a:gd name="connsiteY11" fmla="*/ 940604 h 94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6161" h="940604">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sz="1013">
                <a:cs typeface="+mn-ea"/>
                <a:sym typeface="+mn-lt"/>
              </a:endParaRPr>
            </a:p>
          </p:txBody>
        </p:sp>
        <p:grpSp>
          <p:nvGrpSpPr>
            <p:cNvPr id="12" name="组合 11"/>
            <p:cNvGrpSpPr>
              <a:grpSpLocks noChangeAspect="1"/>
            </p:cNvGrpSpPr>
            <p:nvPr/>
          </p:nvGrpSpPr>
          <p:grpSpPr>
            <a:xfrm>
              <a:off x="10739" y="3207"/>
              <a:ext cx="1341" cy="1186"/>
              <a:chOff x="3676115" y="1160462"/>
              <a:chExt cx="5659574" cy="5004107"/>
            </a:xfrm>
            <a:solidFill>
              <a:srgbClr val="E23761"/>
            </a:solidFill>
          </p:grpSpPr>
          <p:sp>
            <p:nvSpPr>
              <p:cNvPr id="16" name="任意多边形 23"/>
              <p:cNvSpPr/>
              <p:nvPr/>
            </p:nvSpPr>
            <p:spPr>
              <a:xfrm>
                <a:off x="3676115" y="2915504"/>
                <a:ext cx="4433135" cy="3249065"/>
              </a:xfrm>
              <a:custGeom>
                <a:avLst/>
                <a:gdLst>
                  <a:gd name="connsiteX0" fmla="*/ 1383752 w 4433135"/>
                  <a:gd name="connsiteY0" fmla="*/ 867104 h 3249065"/>
                  <a:gd name="connsiteX1" fmla="*/ 1258108 w 4433135"/>
                  <a:gd name="connsiteY1" fmla="*/ 868142 h 3249065"/>
                  <a:gd name="connsiteX2" fmla="*/ 1210263 w 4433135"/>
                  <a:gd name="connsiteY2" fmla="*/ 944893 h 3249065"/>
                  <a:gd name="connsiteX3" fmla="*/ 1459057 w 4433135"/>
                  <a:gd name="connsiteY3" fmla="*/ 2196531 h 3249065"/>
                  <a:gd name="connsiteX4" fmla="*/ 1733368 w 4433135"/>
                  <a:gd name="connsiteY4" fmla="*/ 2583239 h 3249065"/>
                  <a:gd name="connsiteX5" fmla="*/ 2049146 w 4433135"/>
                  <a:gd name="connsiteY5" fmla="*/ 2583239 h 3249065"/>
                  <a:gd name="connsiteX6" fmla="*/ 2103371 w 4433135"/>
                  <a:gd name="connsiteY6" fmla="*/ 2456304 h 3249065"/>
                  <a:gd name="connsiteX7" fmla="*/ 1832248 w 4433135"/>
                  <a:gd name="connsiteY7" fmla="*/ 1054116 h 3249065"/>
                  <a:gd name="connsiteX8" fmla="*/ 1720610 w 4433135"/>
                  <a:gd name="connsiteY8" fmla="*/ 868142 h 3249065"/>
                  <a:gd name="connsiteX9" fmla="*/ 1511289 w 4433135"/>
                  <a:gd name="connsiteY9" fmla="*/ 867589 h 3249065"/>
                  <a:gd name="connsiteX10" fmla="*/ 1383752 w 4433135"/>
                  <a:gd name="connsiteY10" fmla="*/ 867104 h 3249065"/>
                  <a:gd name="connsiteX11" fmla="*/ 146071 w 4433135"/>
                  <a:gd name="connsiteY11" fmla="*/ 0 h 3249065"/>
                  <a:gd name="connsiteX12" fmla="*/ 882914 w 4433135"/>
                  <a:gd name="connsiteY12" fmla="*/ 0 h 3249065"/>
                  <a:gd name="connsiteX13" fmla="*/ 880954 w 4433135"/>
                  <a:gd name="connsiteY13" fmla="*/ 74488 h 3249065"/>
                  <a:gd name="connsiteX14" fmla="*/ 1122741 w 4433135"/>
                  <a:gd name="connsiteY14" fmla="*/ 461420 h 3249065"/>
                  <a:gd name="connsiteX15" fmla="*/ 1786399 w 4433135"/>
                  <a:gd name="connsiteY15" fmla="*/ 283593 h 3249065"/>
                  <a:gd name="connsiteX16" fmla="*/ 1950131 w 4433135"/>
                  <a:gd name="connsiteY16" fmla="*/ 0 h 3249065"/>
                  <a:gd name="connsiteX17" fmla="*/ 2992123 w 4433135"/>
                  <a:gd name="connsiteY17" fmla="*/ 0 h 3249065"/>
                  <a:gd name="connsiteX18" fmla="*/ 2975391 w 4433135"/>
                  <a:gd name="connsiteY18" fmla="*/ 34734 h 3249065"/>
                  <a:gd name="connsiteX19" fmla="*/ 2853142 w 4433135"/>
                  <a:gd name="connsiteY19" fmla="*/ 640253 h 3249065"/>
                  <a:gd name="connsiteX20" fmla="*/ 2861174 w 4433135"/>
                  <a:gd name="connsiteY20" fmla="*/ 799307 h 3249065"/>
                  <a:gd name="connsiteX21" fmla="*/ 2870542 w 4433135"/>
                  <a:gd name="connsiteY21" fmla="*/ 860687 h 3249065"/>
                  <a:gd name="connsiteX22" fmla="*/ 2849298 w 4433135"/>
                  <a:gd name="connsiteY22" fmla="*/ 859746 h 3249065"/>
                  <a:gd name="connsiteX23" fmla="*/ 2617108 w 4433135"/>
                  <a:gd name="connsiteY23" fmla="*/ 855875 h 3249065"/>
                  <a:gd name="connsiteX24" fmla="*/ 2511161 w 4433135"/>
                  <a:gd name="connsiteY24" fmla="*/ 856055 h 3249065"/>
                  <a:gd name="connsiteX25" fmla="*/ 2397787 w 4433135"/>
                  <a:gd name="connsiteY25" fmla="*/ 858300 h 3249065"/>
                  <a:gd name="connsiteX26" fmla="*/ 2267900 w 4433135"/>
                  <a:gd name="connsiteY26" fmla="*/ 1007867 h 3249065"/>
                  <a:gd name="connsiteX27" fmla="*/ 2452890 w 4433135"/>
                  <a:gd name="connsiteY27" fmla="*/ 2491724 h 3249065"/>
                  <a:gd name="connsiteX28" fmla="*/ 2523737 w 4433135"/>
                  <a:gd name="connsiteY28" fmla="*/ 2594059 h 3249065"/>
                  <a:gd name="connsiteX29" fmla="*/ 2783511 w 4433135"/>
                  <a:gd name="connsiteY29" fmla="*/ 2590123 h 3249065"/>
                  <a:gd name="connsiteX30" fmla="*/ 2846486 w 4433135"/>
                  <a:gd name="connsiteY30" fmla="*/ 2479916 h 3249065"/>
                  <a:gd name="connsiteX31" fmla="*/ 2980514 w 4433135"/>
                  <a:gd name="connsiteY31" fmla="*/ 1369603 h 3249065"/>
                  <a:gd name="connsiteX32" fmla="*/ 2991426 w 4433135"/>
                  <a:gd name="connsiteY32" fmla="*/ 1279059 h 3249065"/>
                  <a:gd name="connsiteX33" fmla="*/ 3040898 w 4433135"/>
                  <a:gd name="connsiteY33" fmla="*/ 1381756 h 3249065"/>
                  <a:gd name="connsiteX34" fmla="*/ 3308774 w 4433135"/>
                  <a:gd name="connsiteY34" fmla="*/ 1740245 h 3249065"/>
                  <a:gd name="connsiteX35" fmla="*/ 3336412 w 4433135"/>
                  <a:gd name="connsiteY35" fmla="*/ 1765365 h 3249065"/>
                  <a:gd name="connsiteX36" fmla="*/ 3296438 w 4433135"/>
                  <a:gd name="connsiteY36" fmla="*/ 1973342 h 3249065"/>
                  <a:gd name="connsiteX37" fmla="*/ 3203877 w 4433135"/>
                  <a:gd name="connsiteY37" fmla="*/ 2456304 h 3249065"/>
                  <a:gd name="connsiteX38" fmla="*/ 3258102 w 4433135"/>
                  <a:gd name="connsiteY38" fmla="*/ 2583239 h 3249065"/>
                  <a:gd name="connsiteX39" fmla="*/ 3573880 w 4433135"/>
                  <a:gd name="connsiteY39" fmla="*/ 2583239 h 3249065"/>
                  <a:gd name="connsiteX40" fmla="*/ 3848192 w 4433135"/>
                  <a:gd name="connsiteY40" fmla="*/ 2196531 h 3249065"/>
                  <a:gd name="connsiteX41" fmla="*/ 3860345 w 4433135"/>
                  <a:gd name="connsiteY41" fmla="*/ 2138945 h 3249065"/>
                  <a:gd name="connsiteX42" fmla="*/ 3868876 w 4433135"/>
                  <a:gd name="connsiteY42" fmla="*/ 2097649 h 3249065"/>
                  <a:gd name="connsiteX43" fmla="*/ 3946171 w 4433135"/>
                  <a:gd name="connsiteY43" fmla="*/ 2125939 h 3249065"/>
                  <a:gd name="connsiteX44" fmla="*/ 4408766 w 4433135"/>
                  <a:gd name="connsiteY44" fmla="*/ 2195877 h 3249065"/>
                  <a:gd name="connsiteX45" fmla="*/ 4433135 w 4433135"/>
                  <a:gd name="connsiteY45" fmla="*/ 2194647 h 3249065"/>
                  <a:gd name="connsiteX46" fmla="*/ 4229977 w 4433135"/>
                  <a:gd name="connsiteY46" fmla="*/ 2999465 h 3249065"/>
                  <a:gd name="connsiteX47" fmla="*/ 3976107 w 4433135"/>
                  <a:gd name="connsiteY47" fmla="*/ 3247430 h 3249065"/>
                  <a:gd name="connsiteX48" fmla="*/ 1337046 w 4433135"/>
                  <a:gd name="connsiteY48" fmla="*/ 3247430 h 3249065"/>
                  <a:gd name="connsiteX49" fmla="*/ 1035944 w 4433135"/>
                  <a:gd name="connsiteY49" fmla="*/ 3023080 h 3249065"/>
                  <a:gd name="connsiteX50" fmla="*/ 507540 w 4433135"/>
                  <a:gd name="connsiteY50" fmla="*/ 904676 h 3249065"/>
                  <a:gd name="connsiteX51" fmla="*/ 501007 w 4433135"/>
                  <a:gd name="connsiteY51" fmla="*/ 876408 h 3249065"/>
                  <a:gd name="connsiteX52" fmla="*/ 146071 w 4433135"/>
                  <a:gd name="connsiteY52" fmla="*/ 876408 h 3249065"/>
                  <a:gd name="connsiteX53" fmla="*/ 0 w 4433135"/>
                  <a:gd name="connsiteY53" fmla="*/ 730337 h 3249065"/>
                  <a:gd name="connsiteX54" fmla="*/ 0 w 4433135"/>
                  <a:gd name="connsiteY54" fmla="*/ 146071 h 3249065"/>
                  <a:gd name="connsiteX55" fmla="*/ 146071 w 4433135"/>
                  <a:gd name="connsiteY55" fmla="*/ 0 h 324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433135" h="3249065">
                    <a:moveTo>
                      <a:pt x="1383752" y="867104"/>
                    </a:moveTo>
                    <a:cubicBezTo>
                      <a:pt x="1340842" y="867128"/>
                      <a:pt x="1298245" y="867404"/>
                      <a:pt x="1258108" y="868142"/>
                    </a:cubicBezTo>
                    <a:cubicBezTo>
                      <a:pt x="1226200" y="868728"/>
                      <a:pt x="1200798" y="897345"/>
                      <a:pt x="1210263" y="944893"/>
                    </a:cubicBezTo>
                    <a:cubicBezTo>
                      <a:pt x="1255501" y="1172141"/>
                      <a:pt x="1399244" y="1917234"/>
                      <a:pt x="1459057" y="2196531"/>
                    </a:cubicBezTo>
                    <a:cubicBezTo>
                      <a:pt x="1517533" y="2469589"/>
                      <a:pt x="1583985" y="2577827"/>
                      <a:pt x="1733368" y="2583239"/>
                    </a:cubicBezTo>
                    <a:cubicBezTo>
                      <a:pt x="1882751" y="2588652"/>
                      <a:pt x="1965151" y="2586683"/>
                      <a:pt x="2049146" y="2583239"/>
                    </a:cubicBezTo>
                    <a:cubicBezTo>
                      <a:pt x="2114849" y="2580546"/>
                      <a:pt x="2126761" y="2578319"/>
                      <a:pt x="2103371" y="2456304"/>
                    </a:cubicBezTo>
                    <a:cubicBezTo>
                      <a:pt x="2054855" y="2203216"/>
                      <a:pt x="1887410" y="1326877"/>
                      <a:pt x="1832248" y="1054116"/>
                    </a:cubicBezTo>
                    <a:cubicBezTo>
                      <a:pt x="1820648" y="996757"/>
                      <a:pt x="1822680" y="866667"/>
                      <a:pt x="1720610" y="868142"/>
                    </a:cubicBezTo>
                    <a:cubicBezTo>
                      <a:pt x="1669576" y="868880"/>
                      <a:pt x="1594087" y="868142"/>
                      <a:pt x="1511289" y="867589"/>
                    </a:cubicBezTo>
                    <a:cubicBezTo>
                      <a:pt x="1469890" y="867313"/>
                      <a:pt x="1426663" y="867082"/>
                      <a:pt x="1383752" y="867104"/>
                    </a:cubicBezTo>
                    <a:close/>
                    <a:moveTo>
                      <a:pt x="146071" y="0"/>
                    </a:moveTo>
                    <a:lnTo>
                      <a:pt x="882914" y="0"/>
                    </a:lnTo>
                    <a:lnTo>
                      <a:pt x="880954" y="74488"/>
                    </a:lnTo>
                    <a:cubicBezTo>
                      <a:pt x="891949" y="230061"/>
                      <a:pt x="977510" y="377571"/>
                      <a:pt x="1122741" y="461420"/>
                    </a:cubicBezTo>
                    <a:cubicBezTo>
                      <a:pt x="1355110" y="595579"/>
                      <a:pt x="1652240" y="515962"/>
                      <a:pt x="1786399" y="283593"/>
                    </a:cubicBezTo>
                    <a:lnTo>
                      <a:pt x="1950131" y="0"/>
                    </a:lnTo>
                    <a:lnTo>
                      <a:pt x="2992123" y="0"/>
                    </a:lnTo>
                    <a:lnTo>
                      <a:pt x="2975391" y="34734"/>
                    </a:lnTo>
                    <a:cubicBezTo>
                      <a:pt x="2896672" y="220847"/>
                      <a:pt x="2853142" y="425466"/>
                      <a:pt x="2853142" y="640253"/>
                    </a:cubicBezTo>
                    <a:cubicBezTo>
                      <a:pt x="2853142" y="693950"/>
                      <a:pt x="2855863" y="747011"/>
                      <a:pt x="2861174" y="799307"/>
                    </a:cubicBezTo>
                    <a:lnTo>
                      <a:pt x="2870542" y="860687"/>
                    </a:lnTo>
                    <a:lnTo>
                      <a:pt x="2849298" y="859746"/>
                    </a:lnTo>
                    <a:cubicBezTo>
                      <a:pt x="2785069" y="857540"/>
                      <a:pt x="2699546" y="856201"/>
                      <a:pt x="2617108" y="855875"/>
                    </a:cubicBezTo>
                    <a:cubicBezTo>
                      <a:pt x="2580470" y="855730"/>
                      <a:pt x="2544440" y="855786"/>
                      <a:pt x="2511161" y="856055"/>
                    </a:cubicBezTo>
                    <a:cubicBezTo>
                      <a:pt x="2466789" y="856415"/>
                      <a:pt x="2427307" y="857152"/>
                      <a:pt x="2397787" y="858300"/>
                    </a:cubicBezTo>
                    <a:cubicBezTo>
                      <a:pt x="2279708" y="862892"/>
                      <a:pt x="2261098" y="953733"/>
                      <a:pt x="2267900" y="1007867"/>
                    </a:cubicBezTo>
                    <a:cubicBezTo>
                      <a:pt x="2330617" y="1506995"/>
                      <a:pt x="2441738" y="2400541"/>
                      <a:pt x="2452890" y="2491724"/>
                    </a:cubicBezTo>
                    <a:cubicBezTo>
                      <a:pt x="2464042" y="2582907"/>
                      <a:pt x="2468634" y="2577660"/>
                      <a:pt x="2523737" y="2594059"/>
                    </a:cubicBezTo>
                    <a:lnTo>
                      <a:pt x="2783511" y="2590123"/>
                    </a:lnTo>
                    <a:cubicBezTo>
                      <a:pt x="2840561" y="2589259"/>
                      <a:pt x="2834023" y="2573068"/>
                      <a:pt x="2846486" y="2479916"/>
                    </a:cubicBezTo>
                    <a:cubicBezTo>
                      <a:pt x="2855055" y="2415875"/>
                      <a:pt x="2930735" y="1783074"/>
                      <a:pt x="2980514" y="1369603"/>
                    </a:cubicBezTo>
                    <a:lnTo>
                      <a:pt x="2991426" y="1279059"/>
                    </a:lnTo>
                    <a:lnTo>
                      <a:pt x="3040898" y="1381756"/>
                    </a:lnTo>
                    <a:cubicBezTo>
                      <a:pt x="3112742" y="1514009"/>
                      <a:pt x="3203207" y="1634678"/>
                      <a:pt x="3308774" y="1740245"/>
                    </a:cubicBezTo>
                    <a:lnTo>
                      <a:pt x="3336412" y="1765365"/>
                    </a:lnTo>
                    <a:lnTo>
                      <a:pt x="3296438" y="1973342"/>
                    </a:lnTo>
                    <a:cubicBezTo>
                      <a:pt x="3256989" y="2178844"/>
                      <a:pt x="3222071" y="2361396"/>
                      <a:pt x="3203877" y="2456304"/>
                    </a:cubicBezTo>
                    <a:cubicBezTo>
                      <a:pt x="3180486" y="2578319"/>
                      <a:pt x="3192398" y="2580546"/>
                      <a:pt x="3258102" y="2583239"/>
                    </a:cubicBezTo>
                    <a:cubicBezTo>
                      <a:pt x="3342096" y="2586683"/>
                      <a:pt x="3424497" y="2588652"/>
                      <a:pt x="3573880" y="2583239"/>
                    </a:cubicBezTo>
                    <a:cubicBezTo>
                      <a:pt x="3723264" y="2577827"/>
                      <a:pt x="3789714" y="2469589"/>
                      <a:pt x="3848192" y="2196531"/>
                    </a:cubicBezTo>
                    <a:cubicBezTo>
                      <a:pt x="3851930" y="2179075"/>
                      <a:pt x="3855996" y="2159800"/>
                      <a:pt x="3860345" y="2138945"/>
                    </a:cubicBezTo>
                    <a:lnTo>
                      <a:pt x="3868876" y="2097649"/>
                    </a:lnTo>
                    <a:lnTo>
                      <a:pt x="3946171" y="2125939"/>
                    </a:lnTo>
                    <a:cubicBezTo>
                      <a:pt x="4092305" y="2171392"/>
                      <a:pt x="4247676" y="2195877"/>
                      <a:pt x="4408766" y="2195877"/>
                    </a:cubicBezTo>
                    <a:lnTo>
                      <a:pt x="4433135" y="2194647"/>
                    </a:lnTo>
                    <a:lnTo>
                      <a:pt x="4229977" y="2999465"/>
                    </a:lnTo>
                    <a:cubicBezTo>
                      <a:pt x="4192585" y="3135255"/>
                      <a:pt x="4084504" y="3248248"/>
                      <a:pt x="3976107" y="3247430"/>
                    </a:cubicBezTo>
                    <a:cubicBezTo>
                      <a:pt x="3103632" y="3240841"/>
                      <a:pt x="1474260" y="3253335"/>
                      <a:pt x="1337046" y="3247430"/>
                    </a:cubicBezTo>
                    <a:cubicBezTo>
                      <a:pt x="1199831" y="3241526"/>
                      <a:pt x="1075123" y="3182143"/>
                      <a:pt x="1035944" y="3023080"/>
                    </a:cubicBezTo>
                    <a:cubicBezTo>
                      <a:pt x="943259" y="2646780"/>
                      <a:pt x="638350" y="1461446"/>
                      <a:pt x="507540" y="904676"/>
                    </a:cubicBezTo>
                    <a:lnTo>
                      <a:pt x="501007" y="876408"/>
                    </a:lnTo>
                    <a:lnTo>
                      <a:pt x="146071" y="876408"/>
                    </a:lnTo>
                    <a:cubicBezTo>
                      <a:pt x="65398" y="876408"/>
                      <a:pt x="0" y="811010"/>
                      <a:pt x="0" y="730337"/>
                    </a:cubicBezTo>
                    <a:lnTo>
                      <a:pt x="0" y="146071"/>
                    </a:lnTo>
                    <a:cubicBezTo>
                      <a:pt x="0" y="65398"/>
                      <a:pt x="65398" y="0"/>
                      <a:pt x="146071" y="0"/>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25">
                  <a:cs typeface="+mn-ea"/>
                  <a:sym typeface="+mn-lt"/>
                </a:endParaRPr>
              </a:p>
            </p:txBody>
          </p:sp>
          <p:sp>
            <p:nvSpPr>
              <p:cNvPr id="17" name="圆角矩形 25"/>
              <p:cNvSpPr/>
              <p:nvPr/>
            </p:nvSpPr>
            <p:spPr>
              <a:xfrm rot="18000000">
                <a:off x="4361123" y="1903929"/>
                <a:ext cx="2151747" cy="664814"/>
              </a:xfrm>
              <a:prstGeom prst="roundRect">
                <a:avLst>
                  <a:gd name="adj" fmla="val 50000"/>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25">
                  <a:cs typeface="+mn-ea"/>
                  <a:sym typeface="+mn-lt"/>
                </a:endParaRPr>
              </a:p>
            </p:txBody>
          </p:sp>
          <p:sp>
            <p:nvSpPr>
              <p:cNvPr id="18" name="任意多边形 26"/>
              <p:cNvSpPr/>
              <p:nvPr/>
            </p:nvSpPr>
            <p:spPr>
              <a:xfrm rot="3600000" flipH="1">
                <a:off x="6549512" y="1435724"/>
                <a:ext cx="1070472" cy="664814"/>
              </a:xfrm>
              <a:custGeom>
                <a:avLst/>
                <a:gdLst>
                  <a:gd name="connsiteX0" fmla="*/ 1013702 w 1070472"/>
                  <a:gd name="connsiteY0" fmla="*/ 146555 h 664814"/>
                  <a:gd name="connsiteX1" fmla="*/ 738065 w 1070472"/>
                  <a:gd name="connsiteY1" fmla="*/ 0 h 664814"/>
                  <a:gd name="connsiteX2" fmla="*/ 0 w 1070472"/>
                  <a:gd name="connsiteY2" fmla="*/ 0 h 664814"/>
                  <a:gd name="connsiteX3" fmla="*/ 4980 w 1070472"/>
                  <a:gd name="connsiteY3" fmla="*/ 17857 h 664814"/>
                  <a:gd name="connsiteX4" fmla="*/ 21373 w 1070472"/>
                  <a:gd name="connsiteY4" fmla="*/ 616834 h 664814"/>
                  <a:gd name="connsiteX5" fmla="*/ 10941 w 1070472"/>
                  <a:gd name="connsiteY5" fmla="*/ 664814 h 664814"/>
                  <a:gd name="connsiteX6" fmla="*/ 738065 w 1070472"/>
                  <a:gd name="connsiteY6" fmla="*/ 664814 h 664814"/>
                  <a:gd name="connsiteX7" fmla="*/ 1070472 w 1070472"/>
                  <a:gd name="connsiteY7" fmla="*/ 332407 h 664814"/>
                  <a:gd name="connsiteX8" fmla="*/ 1013702 w 1070472"/>
                  <a:gd name="connsiteY8" fmla="*/ 146555 h 66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0472" h="664814">
                    <a:moveTo>
                      <a:pt x="1013702" y="146555"/>
                    </a:moveTo>
                    <a:cubicBezTo>
                      <a:pt x="953966" y="58134"/>
                      <a:pt x="852804" y="0"/>
                      <a:pt x="738065" y="0"/>
                    </a:cubicBezTo>
                    <a:lnTo>
                      <a:pt x="0" y="0"/>
                    </a:lnTo>
                    <a:lnTo>
                      <a:pt x="4980" y="17857"/>
                    </a:lnTo>
                    <a:cubicBezTo>
                      <a:pt x="49918" y="216899"/>
                      <a:pt x="54365" y="420356"/>
                      <a:pt x="21373" y="616834"/>
                    </a:cubicBezTo>
                    <a:lnTo>
                      <a:pt x="10941" y="664814"/>
                    </a:lnTo>
                    <a:lnTo>
                      <a:pt x="738065" y="664814"/>
                    </a:lnTo>
                    <a:cubicBezTo>
                      <a:pt x="921648" y="664814"/>
                      <a:pt x="1070472" y="515990"/>
                      <a:pt x="1070472" y="332407"/>
                    </a:cubicBezTo>
                    <a:cubicBezTo>
                      <a:pt x="1070472" y="263563"/>
                      <a:pt x="1049544" y="199608"/>
                      <a:pt x="1013702" y="146555"/>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25">
                  <a:cs typeface="+mn-ea"/>
                  <a:sym typeface="+mn-lt"/>
                </a:endParaRPr>
              </a:p>
            </p:txBody>
          </p:sp>
          <p:sp>
            <p:nvSpPr>
              <p:cNvPr id="19" name="任意多边形 27"/>
              <p:cNvSpPr/>
              <p:nvPr/>
            </p:nvSpPr>
            <p:spPr>
              <a:xfrm>
                <a:off x="6834073" y="2304949"/>
                <a:ext cx="2501616" cy="2501616"/>
              </a:xfrm>
              <a:custGeom>
                <a:avLst/>
                <a:gdLst>
                  <a:gd name="connsiteX0" fmla="*/ 1250808 w 2501616"/>
                  <a:gd name="connsiteY0" fmla="*/ 432015 h 2501616"/>
                  <a:gd name="connsiteX1" fmla="*/ 1054370 w 2501616"/>
                  <a:gd name="connsiteY1" fmla="*/ 628453 h 2501616"/>
                  <a:gd name="connsiteX2" fmla="*/ 1054370 w 2501616"/>
                  <a:gd name="connsiteY2" fmla="*/ 1086456 h 2501616"/>
                  <a:gd name="connsiteX3" fmla="*/ 628453 w 2501616"/>
                  <a:gd name="connsiteY3" fmla="*/ 1086456 h 2501616"/>
                  <a:gd name="connsiteX4" fmla="*/ 432015 w 2501616"/>
                  <a:gd name="connsiteY4" fmla="*/ 1282894 h 2501616"/>
                  <a:gd name="connsiteX5" fmla="*/ 628453 w 2501616"/>
                  <a:gd name="connsiteY5" fmla="*/ 1479332 h 2501616"/>
                  <a:gd name="connsiteX6" fmla="*/ 1054370 w 2501616"/>
                  <a:gd name="connsiteY6" fmla="*/ 1479332 h 2501616"/>
                  <a:gd name="connsiteX7" fmla="*/ 1054370 w 2501616"/>
                  <a:gd name="connsiteY7" fmla="*/ 1873163 h 2501616"/>
                  <a:gd name="connsiteX8" fmla="*/ 1250808 w 2501616"/>
                  <a:gd name="connsiteY8" fmla="*/ 2069601 h 2501616"/>
                  <a:gd name="connsiteX9" fmla="*/ 1447246 w 2501616"/>
                  <a:gd name="connsiteY9" fmla="*/ 1873163 h 2501616"/>
                  <a:gd name="connsiteX10" fmla="*/ 1447246 w 2501616"/>
                  <a:gd name="connsiteY10" fmla="*/ 1479332 h 2501616"/>
                  <a:gd name="connsiteX11" fmla="*/ 1873163 w 2501616"/>
                  <a:gd name="connsiteY11" fmla="*/ 1479332 h 2501616"/>
                  <a:gd name="connsiteX12" fmla="*/ 2069601 w 2501616"/>
                  <a:gd name="connsiteY12" fmla="*/ 1282894 h 2501616"/>
                  <a:gd name="connsiteX13" fmla="*/ 1873163 w 2501616"/>
                  <a:gd name="connsiteY13" fmla="*/ 1086456 h 2501616"/>
                  <a:gd name="connsiteX14" fmla="*/ 1447246 w 2501616"/>
                  <a:gd name="connsiteY14" fmla="*/ 1086456 h 2501616"/>
                  <a:gd name="connsiteX15" fmla="*/ 1447246 w 2501616"/>
                  <a:gd name="connsiteY15" fmla="*/ 628453 h 2501616"/>
                  <a:gd name="connsiteX16" fmla="*/ 1250808 w 2501616"/>
                  <a:gd name="connsiteY16" fmla="*/ 432015 h 2501616"/>
                  <a:gd name="connsiteX17" fmla="*/ 1250808 w 2501616"/>
                  <a:gd name="connsiteY17" fmla="*/ 0 h 2501616"/>
                  <a:gd name="connsiteX18" fmla="*/ 2501616 w 2501616"/>
                  <a:gd name="connsiteY18" fmla="*/ 1250808 h 2501616"/>
                  <a:gd name="connsiteX19" fmla="*/ 1250808 w 2501616"/>
                  <a:gd name="connsiteY19" fmla="*/ 2501616 h 2501616"/>
                  <a:gd name="connsiteX20" fmla="*/ 0 w 2501616"/>
                  <a:gd name="connsiteY20" fmla="*/ 1250808 h 2501616"/>
                  <a:gd name="connsiteX21" fmla="*/ 1250808 w 2501616"/>
                  <a:gd name="connsiteY21" fmla="*/ 0 h 2501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01616" h="2501616">
                    <a:moveTo>
                      <a:pt x="1250808" y="432015"/>
                    </a:moveTo>
                    <a:cubicBezTo>
                      <a:pt x="1142318" y="432015"/>
                      <a:pt x="1054370" y="519963"/>
                      <a:pt x="1054370" y="628453"/>
                    </a:cubicBezTo>
                    <a:lnTo>
                      <a:pt x="1054370" y="1086456"/>
                    </a:lnTo>
                    <a:lnTo>
                      <a:pt x="628453" y="1086456"/>
                    </a:lnTo>
                    <a:cubicBezTo>
                      <a:pt x="519963" y="1086456"/>
                      <a:pt x="432015" y="1174404"/>
                      <a:pt x="432015" y="1282894"/>
                    </a:cubicBezTo>
                    <a:cubicBezTo>
                      <a:pt x="432015" y="1391384"/>
                      <a:pt x="519963" y="1479332"/>
                      <a:pt x="628453" y="1479332"/>
                    </a:cubicBezTo>
                    <a:lnTo>
                      <a:pt x="1054370" y="1479332"/>
                    </a:lnTo>
                    <a:lnTo>
                      <a:pt x="1054370" y="1873163"/>
                    </a:lnTo>
                    <a:cubicBezTo>
                      <a:pt x="1054370" y="1981653"/>
                      <a:pt x="1142318" y="2069601"/>
                      <a:pt x="1250808" y="2069601"/>
                    </a:cubicBezTo>
                    <a:cubicBezTo>
                      <a:pt x="1359298" y="2069601"/>
                      <a:pt x="1447246" y="1981653"/>
                      <a:pt x="1447246" y="1873163"/>
                    </a:cubicBezTo>
                    <a:lnTo>
                      <a:pt x="1447246" y="1479332"/>
                    </a:lnTo>
                    <a:lnTo>
                      <a:pt x="1873163" y="1479332"/>
                    </a:lnTo>
                    <a:cubicBezTo>
                      <a:pt x="1981653" y="1479332"/>
                      <a:pt x="2069601" y="1391384"/>
                      <a:pt x="2069601" y="1282894"/>
                    </a:cubicBezTo>
                    <a:cubicBezTo>
                      <a:pt x="2069601" y="1174404"/>
                      <a:pt x="1981653" y="1086456"/>
                      <a:pt x="1873163" y="1086456"/>
                    </a:cubicBezTo>
                    <a:lnTo>
                      <a:pt x="1447246" y="1086456"/>
                    </a:lnTo>
                    <a:lnTo>
                      <a:pt x="1447246" y="628453"/>
                    </a:lnTo>
                    <a:cubicBezTo>
                      <a:pt x="1447246" y="519963"/>
                      <a:pt x="1359298" y="432015"/>
                      <a:pt x="1250808" y="432015"/>
                    </a:cubicBezTo>
                    <a:close/>
                    <a:moveTo>
                      <a:pt x="1250808" y="0"/>
                    </a:moveTo>
                    <a:cubicBezTo>
                      <a:pt x="1941610" y="0"/>
                      <a:pt x="2501616" y="560006"/>
                      <a:pt x="2501616" y="1250808"/>
                    </a:cubicBezTo>
                    <a:cubicBezTo>
                      <a:pt x="2501616" y="1941610"/>
                      <a:pt x="1941610" y="2501616"/>
                      <a:pt x="1250808" y="2501616"/>
                    </a:cubicBezTo>
                    <a:cubicBezTo>
                      <a:pt x="560006" y="2501616"/>
                      <a:pt x="0" y="1941610"/>
                      <a:pt x="0" y="1250808"/>
                    </a:cubicBezTo>
                    <a:cubicBezTo>
                      <a:pt x="0" y="560006"/>
                      <a:pt x="560006" y="0"/>
                      <a:pt x="1250808" y="0"/>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25">
                  <a:cs typeface="+mn-ea"/>
                  <a:sym typeface="+mn-lt"/>
                </a:endParaRPr>
              </a:p>
            </p:txBody>
          </p:sp>
        </p:grpSp>
        <p:grpSp>
          <p:nvGrpSpPr>
            <p:cNvPr id="13" name="组合 12"/>
            <p:cNvGrpSpPr/>
            <p:nvPr/>
          </p:nvGrpSpPr>
          <p:grpSpPr>
            <a:xfrm>
              <a:off x="12911" y="2779"/>
              <a:ext cx="4362" cy="1293"/>
              <a:chOff x="6149733" y="1324188"/>
              <a:chExt cx="2077540" cy="615665"/>
            </a:xfrm>
          </p:grpSpPr>
          <p:sp>
            <p:nvSpPr>
              <p:cNvPr id="14" name="矩形 55"/>
              <p:cNvSpPr/>
              <p:nvPr/>
            </p:nvSpPr>
            <p:spPr>
              <a:xfrm>
                <a:off x="6149733" y="1582582"/>
                <a:ext cx="2077540" cy="357271"/>
              </a:xfrm>
              <a:prstGeom prst="rect">
                <a:avLst/>
              </a:prstGeom>
            </p:spPr>
            <p:txBody>
              <a:bodyPr wrap="square">
                <a:spAutoFit/>
              </a:bodyPr>
              <a:lstStyle/>
              <a:p>
                <a:pPr>
                  <a:lnSpc>
                    <a:spcPct val="12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zh-CN" altLang="zh-CN" sz="750" dirty="0">
                  <a:solidFill>
                    <a:schemeClr val="bg1">
                      <a:lumMod val="50000"/>
                    </a:schemeClr>
                  </a:solidFill>
                  <a:cs typeface="+mn-ea"/>
                  <a:sym typeface="+mn-lt"/>
                </a:endParaRPr>
              </a:p>
            </p:txBody>
          </p:sp>
          <p:sp>
            <p:nvSpPr>
              <p:cNvPr id="15" name="矩形 14"/>
              <p:cNvSpPr/>
              <p:nvPr/>
            </p:nvSpPr>
            <p:spPr>
              <a:xfrm>
                <a:off x="6228600" y="1324188"/>
                <a:ext cx="1727776" cy="276826"/>
              </a:xfrm>
              <a:prstGeom prst="rect">
                <a:avLst/>
              </a:prstGeom>
              <a:solidFill>
                <a:srgbClr val="8BCCD5"/>
              </a:solidFill>
            </p:spPr>
            <p:txBody>
              <a:bodyPr wrap="square">
                <a:spAutoFit/>
              </a:bodyPr>
              <a:lstStyle/>
              <a:p>
                <a:r>
                  <a:rPr lang="zh-CN" altLang="zh-CN" sz="1200" dirty="0">
                    <a:solidFill>
                      <a:schemeClr val="bg1"/>
                    </a:solidFill>
                    <a:cs typeface="+mn-ea"/>
                    <a:sym typeface="+mn-lt"/>
                  </a:rPr>
                  <a:t>CONSECTETUR ELIT</a:t>
                </a:r>
              </a:p>
            </p:txBody>
          </p:sp>
        </p:grpSp>
      </p:grpSp>
      <p:grpSp>
        <p:nvGrpSpPr>
          <p:cNvPr id="20" name="组合 19"/>
          <p:cNvGrpSpPr/>
          <p:nvPr/>
        </p:nvGrpSpPr>
        <p:grpSpPr>
          <a:xfrm>
            <a:off x="2590741" y="3837350"/>
            <a:ext cx="3266123" cy="1010040"/>
            <a:chOff x="1986" y="6734"/>
            <a:chExt cx="6858" cy="2121"/>
          </a:xfrm>
        </p:grpSpPr>
        <p:sp>
          <p:nvSpPr>
            <p:cNvPr id="21" name="任意多边形 45"/>
            <p:cNvSpPr/>
            <p:nvPr/>
          </p:nvSpPr>
          <p:spPr>
            <a:xfrm rot="5400000">
              <a:off x="2132" y="6588"/>
              <a:ext cx="2121" cy="2414"/>
            </a:xfrm>
            <a:custGeom>
              <a:avLst/>
              <a:gdLst>
                <a:gd name="connsiteX0" fmla="*/ 770660 w 826161"/>
                <a:gd name="connsiteY0" fmla="*/ 940604 h 940604"/>
                <a:gd name="connsiteX1" fmla="*/ 55501 w 826161"/>
                <a:gd name="connsiteY1" fmla="*/ 940604 h 940604"/>
                <a:gd name="connsiteX2" fmla="*/ 0 w 826161"/>
                <a:gd name="connsiteY2" fmla="*/ 885103 h 940604"/>
                <a:gd name="connsiteX3" fmla="*/ 0 w 826161"/>
                <a:gd name="connsiteY3" fmla="*/ 169944 h 940604"/>
                <a:gd name="connsiteX4" fmla="*/ 55501 w 826161"/>
                <a:gd name="connsiteY4" fmla="*/ 114443 h 940604"/>
                <a:gd name="connsiteX5" fmla="*/ 346704 w 826161"/>
                <a:gd name="connsiteY5" fmla="*/ 114443 h 940604"/>
                <a:gd name="connsiteX6" fmla="*/ 413081 w 826161"/>
                <a:gd name="connsiteY6" fmla="*/ 0 h 940604"/>
                <a:gd name="connsiteX7" fmla="*/ 479458 w 826161"/>
                <a:gd name="connsiteY7" fmla="*/ 114443 h 940604"/>
                <a:gd name="connsiteX8" fmla="*/ 770660 w 826161"/>
                <a:gd name="connsiteY8" fmla="*/ 114443 h 940604"/>
                <a:gd name="connsiteX9" fmla="*/ 826161 w 826161"/>
                <a:gd name="connsiteY9" fmla="*/ 169944 h 940604"/>
                <a:gd name="connsiteX10" fmla="*/ 826161 w 826161"/>
                <a:gd name="connsiteY10" fmla="*/ 885103 h 940604"/>
                <a:gd name="connsiteX11" fmla="*/ 770660 w 826161"/>
                <a:gd name="connsiteY11" fmla="*/ 940604 h 94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6161" h="940604">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sz="1013" dirty="0">
                <a:cs typeface="+mn-ea"/>
                <a:sym typeface="+mn-lt"/>
              </a:endParaRPr>
            </a:p>
          </p:txBody>
        </p:sp>
        <p:grpSp>
          <p:nvGrpSpPr>
            <p:cNvPr id="22" name="Group 44"/>
            <p:cNvGrpSpPr>
              <a:grpSpLocks noChangeAspect="1"/>
            </p:cNvGrpSpPr>
            <p:nvPr/>
          </p:nvGrpSpPr>
          <p:grpSpPr bwMode="auto">
            <a:xfrm>
              <a:off x="2480" y="7199"/>
              <a:ext cx="1226" cy="1191"/>
              <a:chOff x="3202" y="1607"/>
              <a:chExt cx="1730" cy="1680"/>
            </a:xfrm>
            <a:solidFill>
              <a:srgbClr val="82B732"/>
            </a:solidFill>
          </p:grpSpPr>
          <p:sp>
            <p:nvSpPr>
              <p:cNvPr id="26" name="Freeform 45"/>
              <p:cNvSpPr/>
              <p:nvPr/>
            </p:nvSpPr>
            <p:spPr bwMode="auto">
              <a:xfrm>
                <a:off x="3202" y="1607"/>
                <a:ext cx="1521" cy="1336"/>
              </a:xfrm>
              <a:custGeom>
                <a:avLst/>
                <a:gdLst>
                  <a:gd name="T0" fmla="*/ 93 w 327"/>
                  <a:gd name="T1" fmla="*/ 5 h 287"/>
                  <a:gd name="T2" fmla="*/ 123 w 327"/>
                  <a:gd name="T3" fmla="*/ 4 h 287"/>
                  <a:gd name="T4" fmla="*/ 201 w 327"/>
                  <a:gd name="T5" fmla="*/ 37 h 287"/>
                  <a:gd name="T6" fmla="*/ 224 w 327"/>
                  <a:gd name="T7" fmla="*/ 39 h 287"/>
                  <a:gd name="T8" fmla="*/ 299 w 327"/>
                  <a:gd name="T9" fmla="*/ 11 h 287"/>
                  <a:gd name="T10" fmla="*/ 320 w 327"/>
                  <a:gd name="T11" fmla="*/ 9 h 287"/>
                  <a:gd name="T12" fmla="*/ 325 w 327"/>
                  <a:gd name="T13" fmla="*/ 29 h 287"/>
                  <a:gd name="T14" fmla="*/ 325 w 327"/>
                  <a:gd name="T15" fmla="*/ 133 h 287"/>
                  <a:gd name="T16" fmla="*/ 297 w 327"/>
                  <a:gd name="T17" fmla="*/ 104 h 287"/>
                  <a:gd name="T18" fmla="*/ 296 w 327"/>
                  <a:gd name="T19" fmla="*/ 44 h 287"/>
                  <a:gd name="T20" fmla="*/ 214 w 327"/>
                  <a:gd name="T21" fmla="*/ 72 h 287"/>
                  <a:gd name="T22" fmla="*/ 109 w 327"/>
                  <a:gd name="T23" fmla="*/ 29 h 287"/>
                  <a:gd name="T24" fmla="*/ 27 w 327"/>
                  <a:gd name="T25" fmla="*/ 67 h 287"/>
                  <a:gd name="T26" fmla="*/ 27 w 327"/>
                  <a:gd name="T27" fmla="*/ 249 h 287"/>
                  <a:gd name="T28" fmla="*/ 94 w 327"/>
                  <a:gd name="T29" fmla="*/ 219 h 287"/>
                  <a:gd name="T30" fmla="*/ 105 w 327"/>
                  <a:gd name="T31" fmla="*/ 247 h 287"/>
                  <a:gd name="T32" fmla="*/ 23 w 327"/>
                  <a:gd name="T33" fmla="*/ 283 h 287"/>
                  <a:gd name="T34" fmla="*/ 2 w 327"/>
                  <a:gd name="T35" fmla="*/ 285 h 287"/>
                  <a:gd name="T36" fmla="*/ 2 w 327"/>
                  <a:gd name="T37" fmla="*/ 46 h 287"/>
                  <a:gd name="T38" fmla="*/ 93 w 327"/>
                  <a:gd name="T39" fmla="*/ 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7" h="287">
                    <a:moveTo>
                      <a:pt x="93" y="5"/>
                    </a:moveTo>
                    <a:cubicBezTo>
                      <a:pt x="102" y="0"/>
                      <a:pt x="113" y="0"/>
                      <a:pt x="123" y="4"/>
                    </a:cubicBezTo>
                    <a:cubicBezTo>
                      <a:pt x="149" y="15"/>
                      <a:pt x="175" y="25"/>
                      <a:pt x="201" y="37"/>
                    </a:cubicBezTo>
                    <a:cubicBezTo>
                      <a:pt x="208" y="41"/>
                      <a:pt x="216" y="42"/>
                      <a:pt x="224" y="39"/>
                    </a:cubicBezTo>
                    <a:cubicBezTo>
                      <a:pt x="249" y="30"/>
                      <a:pt x="274" y="20"/>
                      <a:pt x="299" y="11"/>
                    </a:cubicBezTo>
                    <a:cubicBezTo>
                      <a:pt x="305" y="8"/>
                      <a:pt x="313" y="7"/>
                      <a:pt x="320" y="9"/>
                    </a:cubicBezTo>
                    <a:cubicBezTo>
                      <a:pt x="327" y="13"/>
                      <a:pt x="325" y="22"/>
                      <a:pt x="325" y="29"/>
                    </a:cubicBezTo>
                    <a:cubicBezTo>
                      <a:pt x="325" y="64"/>
                      <a:pt x="326" y="99"/>
                      <a:pt x="325" y="133"/>
                    </a:cubicBezTo>
                    <a:cubicBezTo>
                      <a:pt x="316" y="123"/>
                      <a:pt x="307" y="113"/>
                      <a:pt x="297" y="104"/>
                    </a:cubicBezTo>
                    <a:cubicBezTo>
                      <a:pt x="296" y="84"/>
                      <a:pt x="297" y="64"/>
                      <a:pt x="296" y="44"/>
                    </a:cubicBezTo>
                    <a:cubicBezTo>
                      <a:pt x="268" y="50"/>
                      <a:pt x="242" y="66"/>
                      <a:pt x="214" y="72"/>
                    </a:cubicBezTo>
                    <a:cubicBezTo>
                      <a:pt x="178" y="61"/>
                      <a:pt x="144" y="43"/>
                      <a:pt x="109" y="29"/>
                    </a:cubicBezTo>
                    <a:cubicBezTo>
                      <a:pt x="98" y="34"/>
                      <a:pt x="44" y="59"/>
                      <a:pt x="27" y="67"/>
                    </a:cubicBezTo>
                    <a:cubicBezTo>
                      <a:pt x="26" y="81"/>
                      <a:pt x="25" y="203"/>
                      <a:pt x="27" y="249"/>
                    </a:cubicBezTo>
                    <a:cubicBezTo>
                      <a:pt x="50" y="241"/>
                      <a:pt x="72" y="229"/>
                      <a:pt x="94" y="219"/>
                    </a:cubicBezTo>
                    <a:cubicBezTo>
                      <a:pt x="101" y="227"/>
                      <a:pt x="103" y="237"/>
                      <a:pt x="105" y="247"/>
                    </a:cubicBezTo>
                    <a:cubicBezTo>
                      <a:pt x="77" y="258"/>
                      <a:pt x="51" y="272"/>
                      <a:pt x="23" y="283"/>
                    </a:cubicBezTo>
                    <a:cubicBezTo>
                      <a:pt x="16" y="287"/>
                      <a:pt x="9" y="285"/>
                      <a:pt x="2" y="285"/>
                    </a:cubicBezTo>
                    <a:cubicBezTo>
                      <a:pt x="1" y="235"/>
                      <a:pt x="0" y="77"/>
                      <a:pt x="2" y="46"/>
                    </a:cubicBezTo>
                    <a:cubicBezTo>
                      <a:pt x="32" y="32"/>
                      <a:pt x="63" y="19"/>
                      <a:pt x="93" y="5"/>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sp>
            <p:nvSpPr>
              <p:cNvPr id="27" name="Freeform 46"/>
              <p:cNvSpPr>
                <a:spLocks noEditPoints="1"/>
              </p:cNvSpPr>
              <p:nvPr/>
            </p:nvSpPr>
            <p:spPr bwMode="auto">
              <a:xfrm>
                <a:off x="3700" y="2068"/>
                <a:ext cx="1232" cy="1219"/>
              </a:xfrm>
              <a:custGeom>
                <a:avLst/>
                <a:gdLst>
                  <a:gd name="T0" fmla="*/ 13 w 265"/>
                  <a:gd name="T1" fmla="*/ 118 h 262"/>
                  <a:gd name="T2" fmla="*/ 98 w 265"/>
                  <a:gd name="T3" fmla="*/ 2 h 262"/>
                  <a:gd name="T4" fmla="*/ 167 w 265"/>
                  <a:gd name="T5" fmla="*/ 21 h 262"/>
                  <a:gd name="T6" fmla="*/ 198 w 265"/>
                  <a:gd name="T7" fmla="*/ 58 h 262"/>
                  <a:gd name="T8" fmla="*/ 206 w 265"/>
                  <a:gd name="T9" fmla="*/ 110 h 262"/>
                  <a:gd name="T10" fmla="*/ 184 w 265"/>
                  <a:gd name="T11" fmla="*/ 167 h 262"/>
                  <a:gd name="T12" fmla="*/ 215 w 265"/>
                  <a:gd name="T13" fmla="*/ 181 h 262"/>
                  <a:gd name="T14" fmla="*/ 255 w 265"/>
                  <a:gd name="T15" fmla="*/ 220 h 262"/>
                  <a:gd name="T16" fmla="*/ 224 w 265"/>
                  <a:gd name="T17" fmla="*/ 252 h 262"/>
                  <a:gd name="T18" fmla="*/ 177 w 265"/>
                  <a:gd name="T19" fmla="*/ 211 h 262"/>
                  <a:gd name="T20" fmla="*/ 161 w 265"/>
                  <a:gd name="T21" fmla="*/ 183 h 262"/>
                  <a:gd name="T22" fmla="*/ 90 w 265"/>
                  <a:gd name="T23" fmla="*/ 195 h 262"/>
                  <a:gd name="T24" fmla="*/ 13 w 265"/>
                  <a:gd name="T25" fmla="*/ 118 h 262"/>
                  <a:gd name="T26" fmla="*/ 100 w 265"/>
                  <a:gd name="T27" fmla="*/ 36 h 262"/>
                  <a:gd name="T28" fmla="*/ 50 w 265"/>
                  <a:gd name="T29" fmla="*/ 74 h 262"/>
                  <a:gd name="T30" fmla="*/ 82 w 265"/>
                  <a:gd name="T31" fmla="*/ 158 h 262"/>
                  <a:gd name="T32" fmla="*/ 171 w 265"/>
                  <a:gd name="T33" fmla="*/ 115 h 262"/>
                  <a:gd name="T34" fmla="*/ 100 w 265"/>
                  <a:gd name="T35" fmla="*/ 36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5" h="262">
                    <a:moveTo>
                      <a:pt x="13" y="118"/>
                    </a:moveTo>
                    <a:cubicBezTo>
                      <a:pt x="0" y="64"/>
                      <a:pt x="44" y="7"/>
                      <a:pt x="98" y="2"/>
                    </a:cubicBezTo>
                    <a:cubicBezTo>
                      <a:pt x="120" y="0"/>
                      <a:pt x="150" y="7"/>
                      <a:pt x="167" y="21"/>
                    </a:cubicBezTo>
                    <a:cubicBezTo>
                      <a:pt x="180" y="30"/>
                      <a:pt x="190" y="44"/>
                      <a:pt x="198" y="58"/>
                    </a:cubicBezTo>
                    <a:cubicBezTo>
                      <a:pt x="205" y="72"/>
                      <a:pt x="207" y="95"/>
                      <a:pt x="206" y="110"/>
                    </a:cubicBezTo>
                    <a:cubicBezTo>
                      <a:pt x="205" y="131"/>
                      <a:pt x="192" y="148"/>
                      <a:pt x="184" y="167"/>
                    </a:cubicBezTo>
                    <a:cubicBezTo>
                      <a:pt x="195" y="170"/>
                      <a:pt x="207" y="172"/>
                      <a:pt x="215" y="181"/>
                    </a:cubicBezTo>
                    <a:cubicBezTo>
                      <a:pt x="228" y="195"/>
                      <a:pt x="246" y="204"/>
                      <a:pt x="255" y="220"/>
                    </a:cubicBezTo>
                    <a:cubicBezTo>
                      <a:pt x="265" y="239"/>
                      <a:pt x="242" y="262"/>
                      <a:pt x="224" y="252"/>
                    </a:cubicBezTo>
                    <a:cubicBezTo>
                      <a:pt x="207" y="240"/>
                      <a:pt x="192" y="225"/>
                      <a:pt x="177" y="211"/>
                    </a:cubicBezTo>
                    <a:cubicBezTo>
                      <a:pt x="168" y="204"/>
                      <a:pt x="172" y="189"/>
                      <a:pt x="161" y="183"/>
                    </a:cubicBezTo>
                    <a:cubicBezTo>
                      <a:pt x="139" y="193"/>
                      <a:pt x="114" y="202"/>
                      <a:pt x="90" y="195"/>
                    </a:cubicBezTo>
                    <a:cubicBezTo>
                      <a:pt x="51" y="188"/>
                      <a:pt x="20" y="156"/>
                      <a:pt x="13" y="118"/>
                    </a:cubicBezTo>
                    <a:close/>
                    <a:moveTo>
                      <a:pt x="100" y="36"/>
                    </a:moveTo>
                    <a:cubicBezTo>
                      <a:pt x="78" y="40"/>
                      <a:pt x="59" y="54"/>
                      <a:pt x="50" y="74"/>
                    </a:cubicBezTo>
                    <a:cubicBezTo>
                      <a:pt x="38" y="105"/>
                      <a:pt x="50" y="145"/>
                      <a:pt x="82" y="158"/>
                    </a:cubicBezTo>
                    <a:cubicBezTo>
                      <a:pt x="117" y="175"/>
                      <a:pt x="163" y="153"/>
                      <a:pt x="171" y="115"/>
                    </a:cubicBezTo>
                    <a:cubicBezTo>
                      <a:pt x="184" y="73"/>
                      <a:pt x="142" y="28"/>
                      <a:pt x="100" y="36"/>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sp>
            <p:nvSpPr>
              <p:cNvPr id="28" name="Freeform 47"/>
              <p:cNvSpPr/>
              <p:nvPr/>
            </p:nvSpPr>
            <p:spPr bwMode="auto">
              <a:xfrm>
                <a:off x="3951" y="2501"/>
                <a:ext cx="279" cy="297"/>
              </a:xfrm>
              <a:custGeom>
                <a:avLst/>
                <a:gdLst>
                  <a:gd name="T0" fmla="*/ 0 w 60"/>
                  <a:gd name="T1" fmla="*/ 10 h 64"/>
                  <a:gd name="T2" fmla="*/ 19 w 60"/>
                  <a:gd name="T3" fmla="*/ 1 h 64"/>
                  <a:gd name="T4" fmla="*/ 31 w 60"/>
                  <a:gd name="T5" fmla="*/ 27 h 64"/>
                  <a:gd name="T6" fmla="*/ 59 w 60"/>
                  <a:gd name="T7" fmla="*/ 42 h 64"/>
                  <a:gd name="T8" fmla="*/ 60 w 60"/>
                  <a:gd name="T9" fmla="*/ 58 h 64"/>
                  <a:gd name="T10" fmla="*/ 0 w 60"/>
                  <a:gd name="T11" fmla="*/ 10 h 64"/>
                </a:gdLst>
                <a:ahLst/>
                <a:cxnLst>
                  <a:cxn ang="0">
                    <a:pos x="T0" y="T1"/>
                  </a:cxn>
                  <a:cxn ang="0">
                    <a:pos x="T2" y="T3"/>
                  </a:cxn>
                  <a:cxn ang="0">
                    <a:pos x="T4" y="T5"/>
                  </a:cxn>
                  <a:cxn ang="0">
                    <a:pos x="T6" y="T7"/>
                  </a:cxn>
                  <a:cxn ang="0">
                    <a:pos x="T8" y="T9"/>
                  </a:cxn>
                  <a:cxn ang="0">
                    <a:pos x="T10" y="T11"/>
                  </a:cxn>
                </a:cxnLst>
                <a:rect l="0" t="0" r="r" b="b"/>
                <a:pathLst>
                  <a:path w="60" h="64">
                    <a:moveTo>
                      <a:pt x="0" y="10"/>
                    </a:moveTo>
                    <a:cubicBezTo>
                      <a:pt x="1" y="0"/>
                      <a:pt x="12" y="0"/>
                      <a:pt x="19" y="1"/>
                    </a:cubicBezTo>
                    <a:cubicBezTo>
                      <a:pt x="21" y="10"/>
                      <a:pt x="24" y="20"/>
                      <a:pt x="31" y="27"/>
                    </a:cubicBezTo>
                    <a:cubicBezTo>
                      <a:pt x="38" y="35"/>
                      <a:pt x="49" y="38"/>
                      <a:pt x="59" y="42"/>
                    </a:cubicBezTo>
                    <a:cubicBezTo>
                      <a:pt x="60" y="47"/>
                      <a:pt x="60" y="52"/>
                      <a:pt x="60" y="58"/>
                    </a:cubicBezTo>
                    <a:cubicBezTo>
                      <a:pt x="31" y="64"/>
                      <a:pt x="4" y="38"/>
                      <a:pt x="0" y="10"/>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grpSp>
        <p:grpSp>
          <p:nvGrpSpPr>
            <p:cNvPr id="23" name="组合 22"/>
            <p:cNvGrpSpPr/>
            <p:nvPr/>
          </p:nvGrpSpPr>
          <p:grpSpPr>
            <a:xfrm>
              <a:off x="4482" y="6739"/>
              <a:ext cx="4362" cy="1294"/>
              <a:chOff x="2134865" y="3206452"/>
              <a:chExt cx="2077540" cy="615532"/>
            </a:xfrm>
          </p:grpSpPr>
          <p:sp>
            <p:nvSpPr>
              <p:cNvPr id="24" name="矩形 55"/>
              <p:cNvSpPr/>
              <p:nvPr/>
            </p:nvSpPr>
            <p:spPr>
              <a:xfrm>
                <a:off x="2134865" y="3464846"/>
                <a:ext cx="2077540" cy="357138"/>
              </a:xfrm>
              <a:prstGeom prst="rect">
                <a:avLst/>
              </a:prstGeom>
            </p:spPr>
            <p:txBody>
              <a:bodyPr wrap="square">
                <a:spAutoFit/>
              </a:bodyPr>
              <a:lstStyle/>
              <a:p>
                <a:pPr>
                  <a:lnSpc>
                    <a:spcPct val="12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zh-CN" altLang="zh-CN" sz="750" dirty="0">
                  <a:solidFill>
                    <a:schemeClr val="bg1">
                      <a:lumMod val="50000"/>
                    </a:schemeClr>
                  </a:solidFill>
                  <a:cs typeface="+mn-ea"/>
                  <a:sym typeface="+mn-lt"/>
                </a:endParaRPr>
              </a:p>
            </p:txBody>
          </p:sp>
          <p:sp>
            <p:nvSpPr>
              <p:cNvPr id="25" name="矩形 24"/>
              <p:cNvSpPr/>
              <p:nvPr/>
            </p:nvSpPr>
            <p:spPr>
              <a:xfrm>
                <a:off x="2213732" y="3206452"/>
                <a:ext cx="1710196" cy="276791"/>
              </a:xfrm>
              <a:prstGeom prst="rect">
                <a:avLst/>
              </a:prstGeom>
              <a:solidFill>
                <a:srgbClr val="8BCCD5"/>
              </a:solidFill>
            </p:spPr>
            <p:txBody>
              <a:bodyPr wrap="square">
                <a:spAutoFit/>
              </a:bodyPr>
              <a:lstStyle/>
              <a:p>
                <a:r>
                  <a:rPr lang="zh-CN" altLang="zh-CN" sz="1200" dirty="0">
                    <a:solidFill>
                      <a:schemeClr val="bg1"/>
                    </a:solidFill>
                    <a:cs typeface="+mn-ea"/>
                    <a:sym typeface="+mn-lt"/>
                  </a:rPr>
                  <a:t>CONSECTETUR ELIT</a:t>
                </a:r>
              </a:p>
            </p:txBody>
          </p:sp>
        </p:grpSp>
      </p:grpSp>
      <p:grpSp>
        <p:nvGrpSpPr>
          <p:cNvPr id="29" name="组合 28"/>
          <p:cNvGrpSpPr/>
          <p:nvPr/>
        </p:nvGrpSpPr>
        <p:grpSpPr>
          <a:xfrm>
            <a:off x="6615054" y="3851639"/>
            <a:ext cx="3041810" cy="1163408"/>
            <a:chOff x="10316" y="6717"/>
            <a:chExt cx="6387" cy="2443"/>
          </a:xfrm>
        </p:grpSpPr>
        <p:sp>
          <p:nvSpPr>
            <p:cNvPr id="30" name="任意多边形 51"/>
            <p:cNvSpPr/>
            <p:nvPr/>
          </p:nvSpPr>
          <p:spPr>
            <a:xfrm rot="5400000">
              <a:off x="10462" y="6588"/>
              <a:ext cx="2121" cy="2414"/>
            </a:xfrm>
            <a:custGeom>
              <a:avLst/>
              <a:gdLst>
                <a:gd name="connsiteX0" fmla="*/ 770660 w 826161"/>
                <a:gd name="connsiteY0" fmla="*/ 940604 h 940604"/>
                <a:gd name="connsiteX1" fmla="*/ 55501 w 826161"/>
                <a:gd name="connsiteY1" fmla="*/ 940604 h 940604"/>
                <a:gd name="connsiteX2" fmla="*/ 0 w 826161"/>
                <a:gd name="connsiteY2" fmla="*/ 885103 h 940604"/>
                <a:gd name="connsiteX3" fmla="*/ 0 w 826161"/>
                <a:gd name="connsiteY3" fmla="*/ 169944 h 940604"/>
                <a:gd name="connsiteX4" fmla="*/ 55501 w 826161"/>
                <a:gd name="connsiteY4" fmla="*/ 114443 h 940604"/>
                <a:gd name="connsiteX5" fmla="*/ 346704 w 826161"/>
                <a:gd name="connsiteY5" fmla="*/ 114443 h 940604"/>
                <a:gd name="connsiteX6" fmla="*/ 413081 w 826161"/>
                <a:gd name="connsiteY6" fmla="*/ 0 h 940604"/>
                <a:gd name="connsiteX7" fmla="*/ 479458 w 826161"/>
                <a:gd name="connsiteY7" fmla="*/ 114443 h 940604"/>
                <a:gd name="connsiteX8" fmla="*/ 770660 w 826161"/>
                <a:gd name="connsiteY8" fmla="*/ 114443 h 940604"/>
                <a:gd name="connsiteX9" fmla="*/ 826161 w 826161"/>
                <a:gd name="connsiteY9" fmla="*/ 169944 h 940604"/>
                <a:gd name="connsiteX10" fmla="*/ 826161 w 826161"/>
                <a:gd name="connsiteY10" fmla="*/ 885103 h 940604"/>
                <a:gd name="connsiteX11" fmla="*/ 770660 w 826161"/>
                <a:gd name="connsiteY11" fmla="*/ 940604 h 94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6161" h="940604">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rgbClr val="8BCCD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sz="1013" dirty="0">
                <a:cs typeface="+mn-ea"/>
                <a:sym typeface="+mn-lt"/>
              </a:endParaRPr>
            </a:p>
          </p:txBody>
        </p:sp>
        <p:grpSp>
          <p:nvGrpSpPr>
            <p:cNvPr id="31" name="Group 58"/>
            <p:cNvGrpSpPr>
              <a:grpSpLocks noChangeAspect="1"/>
            </p:cNvGrpSpPr>
            <p:nvPr/>
          </p:nvGrpSpPr>
          <p:grpSpPr bwMode="auto">
            <a:xfrm>
              <a:off x="10889" y="7202"/>
              <a:ext cx="986" cy="1186"/>
              <a:chOff x="4372" y="1753"/>
              <a:chExt cx="676" cy="813"/>
            </a:xfrm>
            <a:solidFill>
              <a:srgbClr val="F39C11"/>
            </a:solidFill>
          </p:grpSpPr>
          <p:sp>
            <p:nvSpPr>
              <p:cNvPr id="36" name="Freeform 59"/>
              <p:cNvSpPr/>
              <p:nvPr/>
            </p:nvSpPr>
            <p:spPr bwMode="auto">
              <a:xfrm>
                <a:off x="4372" y="1756"/>
                <a:ext cx="294" cy="388"/>
              </a:xfrm>
              <a:custGeom>
                <a:avLst/>
                <a:gdLst>
                  <a:gd name="T0" fmla="*/ 52 w 123"/>
                  <a:gd name="T1" fmla="*/ 6 h 163"/>
                  <a:gd name="T2" fmla="*/ 71 w 123"/>
                  <a:gd name="T3" fmla="*/ 7 h 163"/>
                  <a:gd name="T4" fmla="*/ 115 w 123"/>
                  <a:gd name="T5" fmla="*/ 59 h 163"/>
                  <a:gd name="T6" fmla="*/ 115 w 123"/>
                  <a:gd name="T7" fmla="*/ 81 h 163"/>
                  <a:gd name="T8" fmla="*/ 84 w 123"/>
                  <a:gd name="T9" fmla="*/ 83 h 163"/>
                  <a:gd name="T10" fmla="*/ 113 w 123"/>
                  <a:gd name="T11" fmla="*/ 137 h 163"/>
                  <a:gd name="T12" fmla="*/ 65 w 123"/>
                  <a:gd name="T13" fmla="*/ 163 h 163"/>
                  <a:gd name="T14" fmla="*/ 36 w 123"/>
                  <a:gd name="T15" fmla="*/ 83 h 163"/>
                  <a:gd name="T16" fmla="*/ 0 w 123"/>
                  <a:gd name="T17" fmla="*/ 70 h 163"/>
                  <a:gd name="T18" fmla="*/ 21 w 123"/>
                  <a:gd name="T19" fmla="*/ 42 h 163"/>
                  <a:gd name="T20" fmla="*/ 52 w 123"/>
                  <a:gd name="T21" fmla="*/ 6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3" h="163">
                    <a:moveTo>
                      <a:pt x="52" y="6"/>
                    </a:moveTo>
                    <a:cubicBezTo>
                      <a:pt x="56" y="0"/>
                      <a:pt x="67" y="1"/>
                      <a:pt x="71" y="7"/>
                    </a:cubicBezTo>
                    <a:cubicBezTo>
                      <a:pt x="85" y="25"/>
                      <a:pt x="100" y="42"/>
                      <a:pt x="115" y="59"/>
                    </a:cubicBezTo>
                    <a:cubicBezTo>
                      <a:pt x="121" y="65"/>
                      <a:pt x="123" y="76"/>
                      <a:pt x="115" y="81"/>
                    </a:cubicBezTo>
                    <a:cubicBezTo>
                      <a:pt x="105" y="83"/>
                      <a:pt x="95" y="82"/>
                      <a:pt x="84" y="83"/>
                    </a:cubicBezTo>
                    <a:cubicBezTo>
                      <a:pt x="81" y="105"/>
                      <a:pt x="95" y="125"/>
                      <a:pt x="113" y="137"/>
                    </a:cubicBezTo>
                    <a:cubicBezTo>
                      <a:pt x="97" y="145"/>
                      <a:pt x="82" y="156"/>
                      <a:pt x="65" y="163"/>
                    </a:cubicBezTo>
                    <a:cubicBezTo>
                      <a:pt x="46" y="141"/>
                      <a:pt x="33" y="113"/>
                      <a:pt x="36" y="83"/>
                    </a:cubicBezTo>
                    <a:cubicBezTo>
                      <a:pt x="24" y="81"/>
                      <a:pt x="1" y="88"/>
                      <a:pt x="0" y="70"/>
                    </a:cubicBezTo>
                    <a:cubicBezTo>
                      <a:pt x="4" y="59"/>
                      <a:pt x="13" y="51"/>
                      <a:pt x="21" y="42"/>
                    </a:cubicBezTo>
                    <a:cubicBezTo>
                      <a:pt x="31" y="31"/>
                      <a:pt x="41" y="18"/>
                      <a:pt x="52"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sp>
            <p:nvSpPr>
              <p:cNvPr id="37" name="Freeform 60"/>
              <p:cNvSpPr/>
              <p:nvPr/>
            </p:nvSpPr>
            <p:spPr bwMode="auto">
              <a:xfrm>
                <a:off x="4463" y="1753"/>
                <a:ext cx="585" cy="813"/>
              </a:xfrm>
              <a:custGeom>
                <a:avLst/>
                <a:gdLst>
                  <a:gd name="T0" fmla="*/ 179 w 245"/>
                  <a:gd name="T1" fmla="*/ 4 h 341"/>
                  <a:gd name="T2" fmla="*/ 201 w 245"/>
                  <a:gd name="T3" fmla="*/ 16 h 341"/>
                  <a:gd name="T4" fmla="*/ 241 w 245"/>
                  <a:gd name="T5" fmla="*/ 64 h 341"/>
                  <a:gd name="T6" fmla="*/ 240 w 245"/>
                  <a:gd name="T7" fmla="*/ 81 h 341"/>
                  <a:gd name="T8" fmla="*/ 211 w 245"/>
                  <a:gd name="T9" fmla="*/ 84 h 341"/>
                  <a:gd name="T10" fmla="*/ 172 w 245"/>
                  <a:gd name="T11" fmla="*/ 169 h 341"/>
                  <a:gd name="T12" fmla="*/ 87 w 245"/>
                  <a:gd name="T13" fmla="*/ 221 h 341"/>
                  <a:gd name="T14" fmla="*/ 53 w 245"/>
                  <a:gd name="T15" fmla="*/ 250 h 341"/>
                  <a:gd name="T16" fmla="*/ 46 w 245"/>
                  <a:gd name="T17" fmla="*/ 339 h 341"/>
                  <a:gd name="T18" fmla="*/ 1 w 245"/>
                  <a:gd name="T19" fmla="*/ 340 h 341"/>
                  <a:gd name="T20" fmla="*/ 1 w 245"/>
                  <a:gd name="T21" fmla="*/ 267 h 341"/>
                  <a:gd name="T22" fmla="*/ 12 w 245"/>
                  <a:gd name="T23" fmla="*/ 225 h 341"/>
                  <a:gd name="T24" fmla="*/ 54 w 245"/>
                  <a:gd name="T25" fmla="*/ 184 h 341"/>
                  <a:gd name="T26" fmla="*/ 107 w 245"/>
                  <a:gd name="T27" fmla="*/ 152 h 341"/>
                  <a:gd name="T28" fmla="*/ 154 w 245"/>
                  <a:gd name="T29" fmla="*/ 115 h 341"/>
                  <a:gd name="T30" fmla="*/ 159 w 245"/>
                  <a:gd name="T31" fmla="*/ 84 h 341"/>
                  <a:gd name="T32" fmla="*/ 126 w 245"/>
                  <a:gd name="T33" fmla="*/ 78 h 341"/>
                  <a:gd name="T34" fmla="*/ 138 w 245"/>
                  <a:gd name="T35" fmla="*/ 51 h 341"/>
                  <a:gd name="T36" fmla="*/ 179 w 245"/>
                  <a:gd name="T37" fmla="*/ 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5" h="341">
                    <a:moveTo>
                      <a:pt x="179" y="4"/>
                    </a:moveTo>
                    <a:cubicBezTo>
                      <a:pt x="189" y="0"/>
                      <a:pt x="195" y="10"/>
                      <a:pt x="201" y="16"/>
                    </a:cubicBezTo>
                    <a:cubicBezTo>
                      <a:pt x="214" y="32"/>
                      <a:pt x="229" y="47"/>
                      <a:pt x="241" y="64"/>
                    </a:cubicBezTo>
                    <a:cubicBezTo>
                      <a:pt x="245" y="69"/>
                      <a:pt x="244" y="77"/>
                      <a:pt x="240" y="81"/>
                    </a:cubicBezTo>
                    <a:cubicBezTo>
                      <a:pt x="231" y="85"/>
                      <a:pt x="221" y="83"/>
                      <a:pt x="211" y="84"/>
                    </a:cubicBezTo>
                    <a:cubicBezTo>
                      <a:pt x="209" y="115"/>
                      <a:pt x="199" y="149"/>
                      <a:pt x="172" y="169"/>
                    </a:cubicBezTo>
                    <a:cubicBezTo>
                      <a:pt x="145" y="187"/>
                      <a:pt x="115" y="203"/>
                      <a:pt x="87" y="221"/>
                    </a:cubicBezTo>
                    <a:cubicBezTo>
                      <a:pt x="75" y="229"/>
                      <a:pt x="59" y="235"/>
                      <a:pt x="53" y="250"/>
                    </a:cubicBezTo>
                    <a:cubicBezTo>
                      <a:pt x="42" y="278"/>
                      <a:pt x="50" y="310"/>
                      <a:pt x="46" y="339"/>
                    </a:cubicBezTo>
                    <a:cubicBezTo>
                      <a:pt x="31" y="341"/>
                      <a:pt x="16" y="341"/>
                      <a:pt x="1" y="340"/>
                    </a:cubicBezTo>
                    <a:cubicBezTo>
                      <a:pt x="0" y="316"/>
                      <a:pt x="1" y="291"/>
                      <a:pt x="1" y="267"/>
                    </a:cubicBezTo>
                    <a:cubicBezTo>
                      <a:pt x="1" y="252"/>
                      <a:pt x="3" y="237"/>
                      <a:pt x="12" y="225"/>
                    </a:cubicBezTo>
                    <a:cubicBezTo>
                      <a:pt x="25" y="210"/>
                      <a:pt x="41" y="198"/>
                      <a:pt x="54" y="184"/>
                    </a:cubicBezTo>
                    <a:cubicBezTo>
                      <a:pt x="71" y="171"/>
                      <a:pt x="90" y="164"/>
                      <a:pt x="107" y="152"/>
                    </a:cubicBezTo>
                    <a:cubicBezTo>
                      <a:pt x="123" y="140"/>
                      <a:pt x="144" y="133"/>
                      <a:pt x="154" y="115"/>
                    </a:cubicBezTo>
                    <a:cubicBezTo>
                      <a:pt x="159" y="105"/>
                      <a:pt x="163" y="94"/>
                      <a:pt x="159" y="84"/>
                    </a:cubicBezTo>
                    <a:cubicBezTo>
                      <a:pt x="148" y="82"/>
                      <a:pt x="135" y="86"/>
                      <a:pt x="126" y="78"/>
                    </a:cubicBezTo>
                    <a:cubicBezTo>
                      <a:pt x="122" y="67"/>
                      <a:pt x="132" y="59"/>
                      <a:pt x="138" y="51"/>
                    </a:cubicBezTo>
                    <a:cubicBezTo>
                      <a:pt x="152" y="36"/>
                      <a:pt x="164" y="18"/>
                      <a:pt x="179" y="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sp>
            <p:nvSpPr>
              <p:cNvPr id="38" name="Freeform 61"/>
              <p:cNvSpPr/>
              <p:nvPr/>
            </p:nvSpPr>
            <p:spPr bwMode="auto">
              <a:xfrm>
                <a:off x="4785" y="2230"/>
                <a:ext cx="172" cy="336"/>
              </a:xfrm>
              <a:custGeom>
                <a:avLst/>
                <a:gdLst>
                  <a:gd name="T0" fmla="*/ 0 w 72"/>
                  <a:gd name="T1" fmla="*/ 25 h 141"/>
                  <a:gd name="T2" fmla="*/ 42 w 72"/>
                  <a:gd name="T3" fmla="*/ 0 h 141"/>
                  <a:gd name="T4" fmla="*/ 71 w 72"/>
                  <a:gd name="T5" fmla="*/ 63 h 141"/>
                  <a:gd name="T6" fmla="*/ 71 w 72"/>
                  <a:gd name="T7" fmla="*/ 139 h 141"/>
                  <a:gd name="T8" fmla="*/ 23 w 72"/>
                  <a:gd name="T9" fmla="*/ 140 h 141"/>
                  <a:gd name="T10" fmla="*/ 22 w 72"/>
                  <a:gd name="T11" fmla="*/ 63 h 141"/>
                  <a:gd name="T12" fmla="*/ 0 w 72"/>
                  <a:gd name="T13" fmla="*/ 29 h 141"/>
                  <a:gd name="T14" fmla="*/ 0 w 72"/>
                  <a:gd name="T15" fmla="*/ 25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41">
                    <a:moveTo>
                      <a:pt x="0" y="25"/>
                    </a:moveTo>
                    <a:cubicBezTo>
                      <a:pt x="14" y="16"/>
                      <a:pt x="28" y="8"/>
                      <a:pt x="42" y="0"/>
                    </a:cubicBezTo>
                    <a:cubicBezTo>
                      <a:pt x="57" y="18"/>
                      <a:pt x="71" y="39"/>
                      <a:pt x="71" y="63"/>
                    </a:cubicBezTo>
                    <a:cubicBezTo>
                      <a:pt x="71" y="88"/>
                      <a:pt x="72" y="114"/>
                      <a:pt x="71" y="139"/>
                    </a:cubicBezTo>
                    <a:cubicBezTo>
                      <a:pt x="55" y="141"/>
                      <a:pt x="39" y="141"/>
                      <a:pt x="23" y="140"/>
                    </a:cubicBezTo>
                    <a:cubicBezTo>
                      <a:pt x="22" y="114"/>
                      <a:pt x="24" y="88"/>
                      <a:pt x="22" y="63"/>
                    </a:cubicBezTo>
                    <a:cubicBezTo>
                      <a:pt x="21" y="49"/>
                      <a:pt x="10" y="39"/>
                      <a:pt x="0" y="29"/>
                    </a:cubicBezTo>
                    <a:cubicBezTo>
                      <a:pt x="0" y="28"/>
                      <a:pt x="0" y="26"/>
                      <a:pt x="0" y="2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51435" tIns="25718" rIns="51435" bIns="25718" numCol="1" anchor="t" anchorCtr="0" compatLnSpc="1"/>
              <a:lstStyle/>
              <a:p>
                <a:endParaRPr lang="zh-CN" altLang="en-US" sz="1125">
                  <a:cs typeface="+mn-ea"/>
                  <a:sym typeface="+mn-lt"/>
                </a:endParaRPr>
              </a:p>
            </p:txBody>
          </p:sp>
        </p:grpSp>
        <p:grpSp>
          <p:nvGrpSpPr>
            <p:cNvPr id="32" name="组合 31"/>
            <p:cNvGrpSpPr/>
            <p:nvPr/>
          </p:nvGrpSpPr>
          <p:grpSpPr>
            <a:xfrm>
              <a:off x="13073" y="6717"/>
              <a:ext cx="3630" cy="2443"/>
              <a:chOff x="6227087" y="3198749"/>
              <a:chExt cx="1337779" cy="1163163"/>
            </a:xfrm>
          </p:grpSpPr>
          <p:sp>
            <p:nvSpPr>
              <p:cNvPr id="33" name="文本框 64"/>
              <p:cNvSpPr txBox="1"/>
              <p:nvPr/>
            </p:nvSpPr>
            <p:spPr>
              <a:xfrm>
                <a:off x="6227087" y="3198749"/>
                <a:ext cx="1282050" cy="772997"/>
              </a:xfrm>
              <a:prstGeom prst="rect">
                <a:avLst/>
              </a:prstGeom>
              <a:noFill/>
            </p:spPr>
            <p:txBody>
              <a:bodyPr wrap="square" rtlCol="0">
                <a:spAutoFit/>
              </a:bodyPr>
              <a:lstStyle/>
              <a:p>
                <a:r>
                  <a:rPr lang="en-US" altLang="zh-CN" sz="4425" b="1" dirty="0">
                    <a:solidFill>
                      <a:srgbClr val="8BCCD5"/>
                    </a:solidFill>
                    <a:cs typeface="+mn-ea"/>
                    <a:sym typeface="+mn-lt"/>
                  </a:rPr>
                  <a:t>34%</a:t>
                </a:r>
              </a:p>
            </p:txBody>
          </p:sp>
          <p:cxnSp>
            <p:nvCxnSpPr>
              <p:cNvPr id="34" name="直接连接符 33"/>
              <p:cNvCxnSpPr/>
              <p:nvPr/>
            </p:nvCxnSpPr>
            <p:spPr>
              <a:xfrm>
                <a:off x="6306624" y="3900694"/>
                <a:ext cx="951111"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文本框 66"/>
              <p:cNvSpPr txBox="1"/>
              <p:nvPr/>
            </p:nvSpPr>
            <p:spPr>
              <a:xfrm>
                <a:off x="6228193" y="3900400"/>
                <a:ext cx="1336673" cy="461512"/>
              </a:xfrm>
              <a:prstGeom prst="rect">
                <a:avLst/>
              </a:prstGeom>
              <a:noFill/>
            </p:spPr>
            <p:txBody>
              <a:bodyPr wrap="square" rtlCol="0">
                <a:spAutoFit/>
              </a:bodyPr>
              <a:lstStyle/>
              <a:p>
                <a:r>
                  <a:rPr lang="en-US" altLang="zh-CN" sz="2400" dirty="0">
                    <a:solidFill>
                      <a:schemeClr val="bg1">
                        <a:lumMod val="50000"/>
                      </a:schemeClr>
                    </a:solidFill>
                    <a:cs typeface="+mn-ea"/>
                    <a:sym typeface="+mn-lt"/>
                  </a:rPr>
                  <a:t>From 2030 </a:t>
                </a:r>
              </a:p>
            </p:txBody>
          </p:sp>
        </p:grpSp>
      </p:grpSp>
    </p:spTree>
    <p:extLst>
      <p:ext uri="{BB962C8B-B14F-4D97-AF65-F5344CB8AC3E}">
        <p14:creationId xmlns:p14="http://schemas.microsoft.com/office/powerpoint/2010/main" val="65622854"/>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1000"/>
                                        <p:tgtEl>
                                          <p:spTgt spid="20"/>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851861" y="1859340"/>
            <a:ext cx="4709749" cy="1969769"/>
            <a:chOff x="1750523" y="1859340"/>
            <a:chExt cx="4709749" cy="1969769"/>
          </a:xfrm>
        </p:grpSpPr>
        <p:sp>
          <p:nvSpPr>
            <p:cNvPr id="2" name="文本框 1"/>
            <p:cNvSpPr txBox="1"/>
            <p:nvPr/>
          </p:nvSpPr>
          <p:spPr>
            <a:xfrm>
              <a:off x="2787472" y="1859340"/>
              <a:ext cx="3672800" cy="1569660"/>
            </a:xfrm>
            <a:prstGeom prst="rect">
              <a:avLst/>
            </a:prstGeom>
            <a:noFill/>
          </p:spPr>
          <p:txBody>
            <a:bodyPr wrap="none" rtlCol="0">
              <a:spAutoFit/>
            </a:bodyPr>
            <a:lstStyle/>
            <a:p>
              <a:r>
                <a:rPr lang="en-US" altLang="zh-CN" sz="9600" b="1" dirty="0">
                  <a:solidFill>
                    <a:prstClr val="white"/>
                  </a:solidFill>
                  <a:cs typeface="+mn-ea"/>
                  <a:sym typeface="+mn-lt"/>
                </a:rPr>
                <a:t>FOUR</a:t>
              </a:r>
              <a:endParaRPr lang="zh-CN" altLang="en-US" sz="9600" b="1" dirty="0">
                <a:solidFill>
                  <a:prstClr val="white"/>
                </a:solidFill>
                <a:cs typeface="+mn-ea"/>
                <a:sym typeface="+mn-lt"/>
              </a:endParaRPr>
            </a:p>
          </p:txBody>
        </p:sp>
        <p:sp>
          <p:nvSpPr>
            <p:cNvPr id="6" name="矩形 5"/>
            <p:cNvSpPr/>
            <p:nvPr/>
          </p:nvSpPr>
          <p:spPr>
            <a:xfrm>
              <a:off x="1750523" y="3244334"/>
              <a:ext cx="3057247" cy="584775"/>
            </a:xfrm>
            <a:prstGeom prst="rect">
              <a:avLst/>
            </a:prstGeom>
          </p:spPr>
          <p:txBody>
            <a:bodyPr wrap="none">
              <a:spAutoFit/>
            </a:bodyPr>
            <a:lstStyle/>
            <a:p>
              <a:r>
                <a:rPr lang="zh-CN" altLang="en-US" sz="3200" b="1" dirty="0">
                  <a:solidFill>
                    <a:srgbClr val="99BAC1"/>
                  </a:solidFill>
                  <a:cs typeface="+mn-ea"/>
                  <a:sym typeface="+mn-lt"/>
                </a:rPr>
                <a:t>Please enter your question</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598559" y="1997839"/>
              <a:ext cx="2318993" cy="2862322"/>
            </a:xfrm>
            <a:prstGeom prst="rect">
              <a:avLst/>
            </a:prstGeom>
          </p:spPr>
          <p:txBody>
            <a:bodyPr wrap="square">
              <a:spAutoFit/>
            </a:bodyPr>
            <a:lstStyle/>
            <a:p>
              <a:r>
                <a:rPr lang="zh-CN" altLang="en-US" sz="2000" dirty="0">
                  <a:solidFill>
                    <a:srgbClr val="99BAC1"/>
                  </a:solidFill>
                  <a:cs typeface="+mn-ea"/>
                  <a:sym typeface="+mn-lt"/>
                </a:rPr>
                <a:t>Add detailed description text here to try to match the title text language style, and the language description to be as concise and vivid as possible.</a:t>
              </a:r>
            </a:p>
          </p:txBody>
        </p:sp>
      </p:grpSp>
    </p:spTree>
    <p:extLst>
      <p:ext uri="{BB962C8B-B14F-4D97-AF65-F5344CB8AC3E}">
        <p14:creationId xmlns:p14="http://schemas.microsoft.com/office/powerpoint/2010/main" val="402637437"/>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ppt_x</p:attrName>
                                        </p:attrNameLst>
                                      </p:cBhvr>
                                      <p:tavLst>
                                        <p:tav tm="0">
                                          <p:val>
                                            <p:strVal val="#ppt_x-#ppt_w*1.125000"/>
                                          </p:val>
                                        </p:tav>
                                        <p:tav tm="100000">
                                          <p:val>
                                            <p:strVal val="#ppt_x"/>
                                          </p:val>
                                        </p:tav>
                                      </p:tavLst>
                                    </p:anim>
                                    <p:animEffect transition="in" filter="wipe(righ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空心弧 1"/>
          <p:cNvSpPr/>
          <p:nvPr/>
        </p:nvSpPr>
        <p:spPr>
          <a:xfrm rot="5400000">
            <a:off x="7502116" y="1823440"/>
            <a:ext cx="2995300" cy="2995300"/>
          </a:xfrm>
          <a:prstGeom prst="blockArc">
            <a:avLst>
              <a:gd name="adj1" fmla="val 10884798"/>
              <a:gd name="adj2" fmla="val 21542696"/>
              <a:gd name="adj3" fmla="val 3108"/>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0000"/>
              </a:solidFill>
              <a:cs typeface="+mn-ea"/>
              <a:sym typeface="+mn-lt"/>
            </a:endParaRPr>
          </a:p>
        </p:txBody>
      </p:sp>
      <p:sp>
        <p:nvSpPr>
          <p:cNvPr id="3" name="右箭头 43"/>
          <p:cNvSpPr/>
          <p:nvPr/>
        </p:nvSpPr>
        <p:spPr>
          <a:xfrm flipH="1">
            <a:off x="6240987" y="4654783"/>
            <a:ext cx="1883754" cy="147766"/>
          </a:xfrm>
          <a:prstGeom prst="rightArrow">
            <a:avLst>
              <a:gd name="adj1" fmla="val 50000"/>
              <a:gd name="adj2" fmla="val 72226"/>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4" name="右箭头 42"/>
          <p:cNvSpPr/>
          <p:nvPr/>
        </p:nvSpPr>
        <p:spPr>
          <a:xfrm>
            <a:off x="6157029" y="1872882"/>
            <a:ext cx="1883754" cy="147766"/>
          </a:xfrm>
          <a:prstGeom prst="rightArrow">
            <a:avLst>
              <a:gd name="adj1" fmla="val 50000"/>
              <a:gd name="adj2" fmla="val 72226"/>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5" name="右箭头 41"/>
          <p:cNvSpPr/>
          <p:nvPr/>
        </p:nvSpPr>
        <p:spPr>
          <a:xfrm flipH="1">
            <a:off x="3281104" y="4663830"/>
            <a:ext cx="1883754" cy="147766"/>
          </a:xfrm>
          <a:prstGeom prst="rightArrow">
            <a:avLst>
              <a:gd name="adj1" fmla="val 50000"/>
              <a:gd name="adj2" fmla="val 72226"/>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6" name="右箭头 40"/>
          <p:cNvSpPr/>
          <p:nvPr/>
        </p:nvSpPr>
        <p:spPr>
          <a:xfrm>
            <a:off x="3154269" y="1862843"/>
            <a:ext cx="1883754" cy="147766"/>
          </a:xfrm>
          <a:prstGeom prst="rightArrow">
            <a:avLst>
              <a:gd name="adj1" fmla="val 50000"/>
              <a:gd name="adj2" fmla="val 72226"/>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nvGrpSpPr>
          <p:cNvPr id="7" name="组合 6"/>
          <p:cNvGrpSpPr/>
          <p:nvPr/>
        </p:nvGrpSpPr>
        <p:grpSpPr>
          <a:xfrm>
            <a:off x="2096779" y="4103912"/>
            <a:ext cx="1119836" cy="1119836"/>
            <a:chOff x="1732369" y="4883949"/>
            <a:chExt cx="1119836" cy="1119836"/>
          </a:xfrm>
        </p:grpSpPr>
        <p:sp>
          <p:nvSpPr>
            <p:cNvPr id="8" name="椭圆 7"/>
            <p:cNvSpPr/>
            <p:nvPr/>
          </p:nvSpPr>
          <p:spPr>
            <a:xfrm>
              <a:off x="1732369" y="4883949"/>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cs typeface="+mn-ea"/>
                <a:sym typeface="+mn-lt"/>
              </a:endParaRPr>
            </a:p>
          </p:txBody>
        </p:sp>
        <p:sp>
          <p:nvSpPr>
            <p:cNvPr id="9" name="Freeform 5"/>
            <p:cNvSpPr>
              <a:spLocks noEditPoints="1"/>
            </p:cNvSpPr>
            <p:nvPr/>
          </p:nvSpPr>
          <p:spPr bwMode="auto">
            <a:xfrm>
              <a:off x="1963143" y="5145865"/>
              <a:ext cx="658288" cy="596004"/>
            </a:xfrm>
            <a:custGeom>
              <a:avLst/>
              <a:gdLst>
                <a:gd name="T0" fmla="*/ 70 w 288"/>
                <a:gd name="T1" fmla="*/ 96 h 260"/>
                <a:gd name="T2" fmla="*/ 70 w 288"/>
                <a:gd name="T3" fmla="*/ 76 h 260"/>
                <a:gd name="T4" fmla="*/ 70 w 288"/>
                <a:gd name="T5" fmla="*/ 72 h 260"/>
                <a:gd name="T6" fmla="*/ 139 w 288"/>
                <a:gd name="T7" fmla="*/ 53 h 260"/>
                <a:gd name="T8" fmla="*/ 40 w 288"/>
                <a:gd name="T9" fmla="*/ 52 h 260"/>
                <a:gd name="T10" fmla="*/ 47 w 288"/>
                <a:gd name="T11" fmla="*/ 58 h 260"/>
                <a:gd name="T12" fmla="*/ 59 w 288"/>
                <a:gd name="T13" fmla="*/ 54 h 260"/>
                <a:gd name="T14" fmla="*/ 70 w 288"/>
                <a:gd name="T15" fmla="*/ 101 h 260"/>
                <a:gd name="T16" fmla="*/ 70 w 288"/>
                <a:gd name="T17" fmla="*/ 122 h 260"/>
                <a:gd name="T18" fmla="*/ 70 w 288"/>
                <a:gd name="T19" fmla="*/ 101 h 260"/>
                <a:gd name="T20" fmla="*/ 0 w 288"/>
                <a:gd name="T21" fmla="*/ 128 h 260"/>
                <a:gd name="T22" fmla="*/ 139 w 288"/>
                <a:gd name="T23" fmla="*/ 108 h 260"/>
                <a:gd name="T24" fmla="*/ 0 w 288"/>
                <a:gd name="T25" fmla="*/ 133 h 260"/>
                <a:gd name="T26" fmla="*/ 139 w 288"/>
                <a:gd name="T27" fmla="*/ 154 h 260"/>
                <a:gd name="T28" fmla="*/ 70 w 288"/>
                <a:gd name="T29" fmla="*/ 177 h 260"/>
                <a:gd name="T30" fmla="*/ 70 w 288"/>
                <a:gd name="T31" fmla="*/ 197 h 260"/>
                <a:gd name="T32" fmla="*/ 70 w 288"/>
                <a:gd name="T33" fmla="*/ 177 h 260"/>
                <a:gd name="T34" fmla="*/ 0 w 288"/>
                <a:gd name="T35" fmla="*/ 203 h 260"/>
                <a:gd name="T36" fmla="*/ 139 w 288"/>
                <a:gd name="T37" fmla="*/ 183 h 260"/>
                <a:gd name="T38" fmla="*/ 150 w 288"/>
                <a:gd name="T39" fmla="*/ 58 h 260"/>
                <a:gd name="T40" fmla="*/ 258 w 288"/>
                <a:gd name="T41" fmla="*/ 43 h 260"/>
                <a:gd name="T42" fmla="*/ 118 w 288"/>
                <a:gd name="T43" fmla="*/ 23 h 260"/>
                <a:gd name="T44" fmla="*/ 149 w 288"/>
                <a:gd name="T45" fmla="*/ 58 h 260"/>
                <a:gd name="T46" fmla="*/ 258 w 288"/>
                <a:gd name="T47" fmla="*/ 19 h 260"/>
                <a:gd name="T48" fmla="*/ 155 w 288"/>
                <a:gd name="T49" fmla="*/ 20 h 260"/>
                <a:gd name="T50" fmla="*/ 216 w 288"/>
                <a:gd name="T51" fmla="*/ 20 h 260"/>
                <a:gd name="T52" fmla="*/ 200 w 288"/>
                <a:gd name="T53" fmla="*/ 13 h 260"/>
                <a:gd name="T54" fmla="*/ 157 w 288"/>
                <a:gd name="T55" fmla="*/ 15 h 260"/>
                <a:gd name="T56" fmla="*/ 258 w 288"/>
                <a:gd name="T57" fmla="*/ 68 h 260"/>
                <a:gd name="T58" fmla="*/ 150 w 288"/>
                <a:gd name="T59" fmla="*/ 64 h 260"/>
                <a:gd name="T60" fmla="*/ 150 w 288"/>
                <a:gd name="T61" fmla="*/ 84 h 260"/>
                <a:gd name="T62" fmla="*/ 150 w 288"/>
                <a:gd name="T63" fmla="*/ 109 h 260"/>
                <a:gd name="T64" fmla="*/ 258 w 288"/>
                <a:gd name="T65" fmla="*/ 94 h 260"/>
                <a:gd name="T66" fmla="*/ 150 w 288"/>
                <a:gd name="T67" fmla="*/ 90 h 260"/>
                <a:gd name="T68" fmla="*/ 150 w 288"/>
                <a:gd name="T69" fmla="*/ 109 h 260"/>
                <a:gd name="T70" fmla="*/ 229 w 288"/>
                <a:gd name="T71" fmla="*/ 114 h 260"/>
                <a:gd name="T72" fmla="*/ 177 w 288"/>
                <a:gd name="T73" fmla="*/ 118 h 260"/>
                <a:gd name="T74" fmla="*/ 218 w 288"/>
                <a:gd name="T75" fmla="*/ 164 h 260"/>
                <a:gd name="T76" fmla="*/ 218 w 288"/>
                <a:gd name="T77" fmla="*/ 184 h 260"/>
                <a:gd name="T78" fmla="*/ 218 w 288"/>
                <a:gd name="T79" fmla="*/ 164 h 260"/>
                <a:gd name="T80" fmla="*/ 218 w 288"/>
                <a:gd name="T81" fmla="*/ 160 h 260"/>
                <a:gd name="T82" fmla="*/ 229 w 288"/>
                <a:gd name="T83" fmla="*/ 140 h 260"/>
                <a:gd name="T84" fmla="*/ 246 w 288"/>
                <a:gd name="T85" fmla="*/ 146 h 260"/>
                <a:gd name="T86" fmla="*/ 241 w 288"/>
                <a:gd name="T87" fmla="*/ 137 h 260"/>
                <a:gd name="T88" fmla="*/ 229 w 288"/>
                <a:gd name="T89" fmla="*/ 137 h 260"/>
                <a:gd name="T90" fmla="*/ 149 w 288"/>
                <a:gd name="T91" fmla="*/ 170 h 260"/>
                <a:gd name="T92" fmla="*/ 288 w 288"/>
                <a:gd name="T93" fmla="*/ 190 h 260"/>
                <a:gd name="T94" fmla="*/ 218 w 288"/>
                <a:gd name="T95" fmla="*/ 215 h 260"/>
                <a:gd name="T96" fmla="*/ 218 w 288"/>
                <a:gd name="T97" fmla="*/ 235 h 260"/>
                <a:gd name="T98" fmla="*/ 218 w 288"/>
                <a:gd name="T99" fmla="*/ 215 h 260"/>
                <a:gd name="T100" fmla="*/ 149 w 288"/>
                <a:gd name="T101" fmla="*/ 241 h 260"/>
                <a:gd name="T102" fmla="*/ 288 w 288"/>
                <a:gd name="T103" fmla="*/ 221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8" h="260">
                  <a:moveTo>
                    <a:pt x="139" y="57"/>
                  </a:moveTo>
                  <a:cubicBezTo>
                    <a:pt x="139" y="77"/>
                    <a:pt x="139" y="77"/>
                    <a:pt x="139" y="77"/>
                  </a:cubicBezTo>
                  <a:cubicBezTo>
                    <a:pt x="139" y="88"/>
                    <a:pt x="108" y="96"/>
                    <a:pt x="70" y="96"/>
                  </a:cubicBezTo>
                  <a:cubicBezTo>
                    <a:pt x="31" y="96"/>
                    <a:pt x="0" y="88"/>
                    <a:pt x="0" y="77"/>
                  </a:cubicBezTo>
                  <a:cubicBezTo>
                    <a:pt x="0" y="57"/>
                    <a:pt x="0" y="57"/>
                    <a:pt x="0" y="57"/>
                  </a:cubicBezTo>
                  <a:cubicBezTo>
                    <a:pt x="0" y="67"/>
                    <a:pt x="31" y="76"/>
                    <a:pt x="70" y="76"/>
                  </a:cubicBezTo>
                  <a:cubicBezTo>
                    <a:pt x="108" y="76"/>
                    <a:pt x="139" y="67"/>
                    <a:pt x="139" y="57"/>
                  </a:cubicBezTo>
                  <a:close/>
                  <a:moveTo>
                    <a:pt x="139" y="53"/>
                  </a:moveTo>
                  <a:cubicBezTo>
                    <a:pt x="139" y="64"/>
                    <a:pt x="108" y="72"/>
                    <a:pt x="70" y="72"/>
                  </a:cubicBezTo>
                  <a:cubicBezTo>
                    <a:pt x="31" y="72"/>
                    <a:pt x="0" y="64"/>
                    <a:pt x="0" y="53"/>
                  </a:cubicBezTo>
                  <a:cubicBezTo>
                    <a:pt x="0" y="43"/>
                    <a:pt x="31" y="34"/>
                    <a:pt x="70" y="34"/>
                  </a:cubicBezTo>
                  <a:cubicBezTo>
                    <a:pt x="108" y="34"/>
                    <a:pt x="139" y="43"/>
                    <a:pt x="139" y="53"/>
                  </a:cubicBezTo>
                  <a:close/>
                  <a:moveTo>
                    <a:pt x="103" y="52"/>
                  </a:moveTo>
                  <a:cubicBezTo>
                    <a:pt x="42" y="48"/>
                    <a:pt x="42" y="48"/>
                    <a:pt x="42" y="48"/>
                  </a:cubicBezTo>
                  <a:cubicBezTo>
                    <a:pt x="40" y="52"/>
                    <a:pt x="40" y="52"/>
                    <a:pt x="40" y="52"/>
                  </a:cubicBezTo>
                  <a:cubicBezTo>
                    <a:pt x="42" y="52"/>
                    <a:pt x="42" y="52"/>
                    <a:pt x="42" y="52"/>
                  </a:cubicBezTo>
                  <a:cubicBezTo>
                    <a:pt x="45" y="52"/>
                    <a:pt x="49" y="53"/>
                    <a:pt x="47" y="57"/>
                  </a:cubicBezTo>
                  <a:cubicBezTo>
                    <a:pt x="47" y="58"/>
                    <a:pt x="47" y="58"/>
                    <a:pt x="47" y="58"/>
                  </a:cubicBezTo>
                  <a:cubicBezTo>
                    <a:pt x="58" y="58"/>
                    <a:pt x="58" y="58"/>
                    <a:pt x="58" y="58"/>
                  </a:cubicBezTo>
                  <a:cubicBezTo>
                    <a:pt x="59" y="57"/>
                    <a:pt x="59" y="57"/>
                    <a:pt x="59" y="57"/>
                  </a:cubicBezTo>
                  <a:cubicBezTo>
                    <a:pt x="60" y="56"/>
                    <a:pt x="60" y="55"/>
                    <a:pt x="59" y="54"/>
                  </a:cubicBezTo>
                  <a:cubicBezTo>
                    <a:pt x="101" y="56"/>
                    <a:pt x="101" y="56"/>
                    <a:pt x="101" y="56"/>
                  </a:cubicBezTo>
                  <a:lnTo>
                    <a:pt x="103" y="52"/>
                  </a:lnTo>
                  <a:close/>
                  <a:moveTo>
                    <a:pt x="70" y="101"/>
                  </a:moveTo>
                  <a:cubicBezTo>
                    <a:pt x="31" y="101"/>
                    <a:pt x="0" y="93"/>
                    <a:pt x="0" y="82"/>
                  </a:cubicBezTo>
                  <a:cubicBezTo>
                    <a:pt x="0" y="103"/>
                    <a:pt x="0" y="103"/>
                    <a:pt x="0" y="103"/>
                  </a:cubicBezTo>
                  <a:cubicBezTo>
                    <a:pt x="0" y="113"/>
                    <a:pt x="31" y="122"/>
                    <a:pt x="70" y="122"/>
                  </a:cubicBezTo>
                  <a:cubicBezTo>
                    <a:pt x="108" y="122"/>
                    <a:pt x="139" y="113"/>
                    <a:pt x="139" y="103"/>
                  </a:cubicBezTo>
                  <a:cubicBezTo>
                    <a:pt x="139" y="82"/>
                    <a:pt x="139" y="82"/>
                    <a:pt x="139" y="82"/>
                  </a:cubicBezTo>
                  <a:cubicBezTo>
                    <a:pt x="139" y="93"/>
                    <a:pt x="108" y="101"/>
                    <a:pt x="70" y="101"/>
                  </a:cubicBezTo>
                  <a:close/>
                  <a:moveTo>
                    <a:pt x="70" y="127"/>
                  </a:moveTo>
                  <a:cubicBezTo>
                    <a:pt x="31" y="127"/>
                    <a:pt x="0" y="119"/>
                    <a:pt x="0" y="108"/>
                  </a:cubicBezTo>
                  <a:cubicBezTo>
                    <a:pt x="0" y="128"/>
                    <a:pt x="0" y="128"/>
                    <a:pt x="0" y="128"/>
                  </a:cubicBezTo>
                  <a:cubicBezTo>
                    <a:pt x="0" y="139"/>
                    <a:pt x="31" y="147"/>
                    <a:pt x="70" y="147"/>
                  </a:cubicBezTo>
                  <a:cubicBezTo>
                    <a:pt x="108" y="147"/>
                    <a:pt x="139" y="139"/>
                    <a:pt x="139" y="128"/>
                  </a:cubicBezTo>
                  <a:cubicBezTo>
                    <a:pt x="139" y="108"/>
                    <a:pt x="139" y="108"/>
                    <a:pt x="139" y="108"/>
                  </a:cubicBezTo>
                  <a:cubicBezTo>
                    <a:pt x="139" y="119"/>
                    <a:pt x="108" y="127"/>
                    <a:pt x="70" y="127"/>
                  </a:cubicBezTo>
                  <a:close/>
                  <a:moveTo>
                    <a:pt x="70" y="152"/>
                  </a:moveTo>
                  <a:cubicBezTo>
                    <a:pt x="31" y="152"/>
                    <a:pt x="0" y="144"/>
                    <a:pt x="0" y="133"/>
                  </a:cubicBezTo>
                  <a:cubicBezTo>
                    <a:pt x="0" y="154"/>
                    <a:pt x="0" y="154"/>
                    <a:pt x="0" y="154"/>
                  </a:cubicBezTo>
                  <a:cubicBezTo>
                    <a:pt x="0" y="164"/>
                    <a:pt x="31" y="173"/>
                    <a:pt x="70" y="173"/>
                  </a:cubicBezTo>
                  <a:cubicBezTo>
                    <a:pt x="108" y="173"/>
                    <a:pt x="139" y="164"/>
                    <a:pt x="139" y="154"/>
                  </a:cubicBezTo>
                  <a:cubicBezTo>
                    <a:pt x="139" y="133"/>
                    <a:pt x="139" y="133"/>
                    <a:pt x="139" y="133"/>
                  </a:cubicBezTo>
                  <a:cubicBezTo>
                    <a:pt x="139" y="144"/>
                    <a:pt x="108" y="152"/>
                    <a:pt x="70" y="152"/>
                  </a:cubicBezTo>
                  <a:close/>
                  <a:moveTo>
                    <a:pt x="70" y="177"/>
                  </a:moveTo>
                  <a:cubicBezTo>
                    <a:pt x="31" y="177"/>
                    <a:pt x="0" y="169"/>
                    <a:pt x="0" y="158"/>
                  </a:cubicBezTo>
                  <a:cubicBezTo>
                    <a:pt x="0" y="178"/>
                    <a:pt x="0" y="178"/>
                    <a:pt x="0" y="178"/>
                  </a:cubicBezTo>
                  <a:cubicBezTo>
                    <a:pt x="0" y="189"/>
                    <a:pt x="31" y="197"/>
                    <a:pt x="70" y="197"/>
                  </a:cubicBezTo>
                  <a:cubicBezTo>
                    <a:pt x="108" y="197"/>
                    <a:pt x="139" y="189"/>
                    <a:pt x="139" y="178"/>
                  </a:cubicBezTo>
                  <a:cubicBezTo>
                    <a:pt x="139" y="158"/>
                    <a:pt x="139" y="158"/>
                    <a:pt x="139" y="158"/>
                  </a:cubicBezTo>
                  <a:cubicBezTo>
                    <a:pt x="139" y="169"/>
                    <a:pt x="108" y="177"/>
                    <a:pt x="70" y="177"/>
                  </a:cubicBezTo>
                  <a:close/>
                  <a:moveTo>
                    <a:pt x="70" y="202"/>
                  </a:moveTo>
                  <a:cubicBezTo>
                    <a:pt x="31" y="202"/>
                    <a:pt x="0" y="193"/>
                    <a:pt x="0" y="183"/>
                  </a:cubicBezTo>
                  <a:cubicBezTo>
                    <a:pt x="0" y="203"/>
                    <a:pt x="0" y="203"/>
                    <a:pt x="0" y="203"/>
                  </a:cubicBezTo>
                  <a:cubicBezTo>
                    <a:pt x="0" y="214"/>
                    <a:pt x="31" y="222"/>
                    <a:pt x="70" y="222"/>
                  </a:cubicBezTo>
                  <a:cubicBezTo>
                    <a:pt x="108" y="222"/>
                    <a:pt x="139" y="214"/>
                    <a:pt x="139" y="203"/>
                  </a:cubicBezTo>
                  <a:cubicBezTo>
                    <a:pt x="139" y="183"/>
                    <a:pt x="139" y="183"/>
                    <a:pt x="139" y="183"/>
                  </a:cubicBezTo>
                  <a:cubicBezTo>
                    <a:pt x="139" y="193"/>
                    <a:pt x="108" y="202"/>
                    <a:pt x="70" y="202"/>
                  </a:cubicBezTo>
                  <a:close/>
                  <a:moveTo>
                    <a:pt x="149" y="58"/>
                  </a:moveTo>
                  <a:cubicBezTo>
                    <a:pt x="150" y="58"/>
                    <a:pt x="150" y="58"/>
                    <a:pt x="150" y="58"/>
                  </a:cubicBezTo>
                  <a:cubicBezTo>
                    <a:pt x="150" y="59"/>
                    <a:pt x="150" y="59"/>
                    <a:pt x="150" y="59"/>
                  </a:cubicBezTo>
                  <a:cubicBezTo>
                    <a:pt x="161" y="61"/>
                    <a:pt x="174" y="62"/>
                    <a:pt x="188" y="62"/>
                  </a:cubicBezTo>
                  <a:cubicBezTo>
                    <a:pt x="227" y="62"/>
                    <a:pt x="258" y="53"/>
                    <a:pt x="258" y="43"/>
                  </a:cubicBezTo>
                  <a:cubicBezTo>
                    <a:pt x="258" y="23"/>
                    <a:pt x="258" y="23"/>
                    <a:pt x="258" y="23"/>
                  </a:cubicBezTo>
                  <a:cubicBezTo>
                    <a:pt x="258" y="33"/>
                    <a:pt x="227" y="42"/>
                    <a:pt x="188" y="42"/>
                  </a:cubicBezTo>
                  <a:cubicBezTo>
                    <a:pt x="150" y="42"/>
                    <a:pt x="118" y="33"/>
                    <a:pt x="118" y="23"/>
                  </a:cubicBezTo>
                  <a:cubicBezTo>
                    <a:pt x="118" y="30"/>
                    <a:pt x="118" y="30"/>
                    <a:pt x="118" y="30"/>
                  </a:cubicBezTo>
                  <a:cubicBezTo>
                    <a:pt x="135" y="34"/>
                    <a:pt x="150" y="41"/>
                    <a:pt x="150" y="54"/>
                  </a:cubicBezTo>
                  <a:cubicBezTo>
                    <a:pt x="150" y="56"/>
                    <a:pt x="149" y="57"/>
                    <a:pt x="149" y="58"/>
                  </a:cubicBezTo>
                  <a:close/>
                  <a:moveTo>
                    <a:pt x="118" y="19"/>
                  </a:moveTo>
                  <a:cubicBezTo>
                    <a:pt x="118" y="8"/>
                    <a:pt x="150" y="0"/>
                    <a:pt x="188" y="0"/>
                  </a:cubicBezTo>
                  <a:cubicBezTo>
                    <a:pt x="227" y="0"/>
                    <a:pt x="258" y="8"/>
                    <a:pt x="258" y="19"/>
                  </a:cubicBezTo>
                  <a:cubicBezTo>
                    <a:pt x="258" y="29"/>
                    <a:pt x="227" y="38"/>
                    <a:pt x="188" y="38"/>
                  </a:cubicBezTo>
                  <a:cubicBezTo>
                    <a:pt x="150" y="38"/>
                    <a:pt x="118" y="29"/>
                    <a:pt x="118" y="19"/>
                  </a:cubicBezTo>
                  <a:close/>
                  <a:moveTo>
                    <a:pt x="155" y="20"/>
                  </a:moveTo>
                  <a:cubicBezTo>
                    <a:pt x="216" y="24"/>
                    <a:pt x="216" y="24"/>
                    <a:pt x="216" y="24"/>
                  </a:cubicBezTo>
                  <a:cubicBezTo>
                    <a:pt x="218" y="20"/>
                    <a:pt x="218" y="20"/>
                    <a:pt x="218" y="20"/>
                  </a:cubicBezTo>
                  <a:cubicBezTo>
                    <a:pt x="216" y="20"/>
                    <a:pt x="216" y="20"/>
                    <a:pt x="216" y="20"/>
                  </a:cubicBezTo>
                  <a:cubicBezTo>
                    <a:pt x="213" y="20"/>
                    <a:pt x="209" y="19"/>
                    <a:pt x="210" y="15"/>
                  </a:cubicBezTo>
                  <a:cubicBezTo>
                    <a:pt x="211" y="14"/>
                    <a:pt x="211" y="14"/>
                    <a:pt x="211" y="14"/>
                  </a:cubicBezTo>
                  <a:cubicBezTo>
                    <a:pt x="200" y="13"/>
                    <a:pt x="200" y="13"/>
                    <a:pt x="200" y="13"/>
                  </a:cubicBezTo>
                  <a:cubicBezTo>
                    <a:pt x="199" y="15"/>
                    <a:pt x="199" y="15"/>
                    <a:pt x="199" y="15"/>
                  </a:cubicBezTo>
                  <a:cubicBezTo>
                    <a:pt x="198" y="16"/>
                    <a:pt x="198" y="17"/>
                    <a:pt x="198" y="18"/>
                  </a:cubicBezTo>
                  <a:cubicBezTo>
                    <a:pt x="157" y="15"/>
                    <a:pt x="157" y="15"/>
                    <a:pt x="157" y="15"/>
                  </a:cubicBezTo>
                  <a:lnTo>
                    <a:pt x="155" y="20"/>
                  </a:lnTo>
                  <a:close/>
                  <a:moveTo>
                    <a:pt x="188" y="87"/>
                  </a:moveTo>
                  <a:cubicBezTo>
                    <a:pt x="227" y="87"/>
                    <a:pt x="258" y="79"/>
                    <a:pt x="258" y="68"/>
                  </a:cubicBezTo>
                  <a:cubicBezTo>
                    <a:pt x="258" y="48"/>
                    <a:pt x="258" y="48"/>
                    <a:pt x="258" y="48"/>
                  </a:cubicBezTo>
                  <a:cubicBezTo>
                    <a:pt x="258" y="59"/>
                    <a:pt x="227" y="67"/>
                    <a:pt x="188" y="67"/>
                  </a:cubicBezTo>
                  <a:cubicBezTo>
                    <a:pt x="174" y="67"/>
                    <a:pt x="161" y="66"/>
                    <a:pt x="150" y="64"/>
                  </a:cubicBezTo>
                  <a:cubicBezTo>
                    <a:pt x="150" y="79"/>
                    <a:pt x="150" y="79"/>
                    <a:pt x="150" y="79"/>
                  </a:cubicBezTo>
                  <a:cubicBezTo>
                    <a:pt x="150" y="80"/>
                    <a:pt x="149" y="82"/>
                    <a:pt x="149" y="84"/>
                  </a:cubicBezTo>
                  <a:cubicBezTo>
                    <a:pt x="150" y="84"/>
                    <a:pt x="150" y="84"/>
                    <a:pt x="150" y="84"/>
                  </a:cubicBezTo>
                  <a:cubicBezTo>
                    <a:pt x="150" y="84"/>
                    <a:pt x="150" y="84"/>
                    <a:pt x="150" y="84"/>
                  </a:cubicBezTo>
                  <a:cubicBezTo>
                    <a:pt x="161" y="86"/>
                    <a:pt x="174" y="87"/>
                    <a:pt x="188" y="87"/>
                  </a:cubicBezTo>
                  <a:close/>
                  <a:moveTo>
                    <a:pt x="150" y="109"/>
                  </a:moveTo>
                  <a:cubicBezTo>
                    <a:pt x="150" y="110"/>
                    <a:pt x="150" y="110"/>
                    <a:pt x="150" y="110"/>
                  </a:cubicBezTo>
                  <a:cubicBezTo>
                    <a:pt x="161" y="112"/>
                    <a:pt x="174" y="113"/>
                    <a:pt x="188" y="113"/>
                  </a:cubicBezTo>
                  <a:cubicBezTo>
                    <a:pt x="227" y="113"/>
                    <a:pt x="258" y="105"/>
                    <a:pt x="258" y="94"/>
                  </a:cubicBezTo>
                  <a:cubicBezTo>
                    <a:pt x="258" y="74"/>
                    <a:pt x="258" y="74"/>
                    <a:pt x="258" y="74"/>
                  </a:cubicBezTo>
                  <a:cubicBezTo>
                    <a:pt x="258" y="84"/>
                    <a:pt x="227" y="93"/>
                    <a:pt x="188" y="93"/>
                  </a:cubicBezTo>
                  <a:cubicBezTo>
                    <a:pt x="174" y="93"/>
                    <a:pt x="161" y="92"/>
                    <a:pt x="150" y="90"/>
                  </a:cubicBezTo>
                  <a:cubicBezTo>
                    <a:pt x="150" y="104"/>
                    <a:pt x="150" y="104"/>
                    <a:pt x="150" y="104"/>
                  </a:cubicBezTo>
                  <a:cubicBezTo>
                    <a:pt x="150" y="106"/>
                    <a:pt x="149" y="108"/>
                    <a:pt x="149" y="109"/>
                  </a:cubicBezTo>
                  <a:lnTo>
                    <a:pt x="150" y="109"/>
                  </a:lnTo>
                  <a:close/>
                  <a:moveTo>
                    <a:pt x="258" y="117"/>
                  </a:moveTo>
                  <a:cubicBezTo>
                    <a:pt x="258" y="99"/>
                    <a:pt x="258" y="99"/>
                    <a:pt x="258" y="99"/>
                  </a:cubicBezTo>
                  <a:cubicBezTo>
                    <a:pt x="258" y="105"/>
                    <a:pt x="247" y="111"/>
                    <a:pt x="229" y="114"/>
                  </a:cubicBezTo>
                  <a:cubicBezTo>
                    <a:pt x="237" y="115"/>
                    <a:pt x="247" y="115"/>
                    <a:pt x="258" y="117"/>
                  </a:cubicBezTo>
                  <a:close/>
                  <a:moveTo>
                    <a:pt x="150" y="127"/>
                  </a:moveTo>
                  <a:cubicBezTo>
                    <a:pt x="156" y="123"/>
                    <a:pt x="166" y="120"/>
                    <a:pt x="177" y="118"/>
                  </a:cubicBezTo>
                  <a:cubicBezTo>
                    <a:pt x="167" y="117"/>
                    <a:pt x="158" y="116"/>
                    <a:pt x="150" y="115"/>
                  </a:cubicBezTo>
                  <a:lnTo>
                    <a:pt x="150" y="127"/>
                  </a:lnTo>
                  <a:close/>
                  <a:moveTo>
                    <a:pt x="218" y="164"/>
                  </a:moveTo>
                  <a:cubicBezTo>
                    <a:pt x="180" y="164"/>
                    <a:pt x="149" y="155"/>
                    <a:pt x="149" y="145"/>
                  </a:cubicBezTo>
                  <a:cubicBezTo>
                    <a:pt x="149" y="165"/>
                    <a:pt x="149" y="165"/>
                    <a:pt x="149" y="165"/>
                  </a:cubicBezTo>
                  <a:cubicBezTo>
                    <a:pt x="149" y="175"/>
                    <a:pt x="180" y="184"/>
                    <a:pt x="218" y="184"/>
                  </a:cubicBezTo>
                  <a:cubicBezTo>
                    <a:pt x="257" y="184"/>
                    <a:pt x="288" y="175"/>
                    <a:pt x="288" y="165"/>
                  </a:cubicBezTo>
                  <a:cubicBezTo>
                    <a:pt x="288" y="145"/>
                    <a:pt x="288" y="145"/>
                    <a:pt x="288" y="145"/>
                  </a:cubicBezTo>
                  <a:cubicBezTo>
                    <a:pt x="288" y="155"/>
                    <a:pt x="257" y="164"/>
                    <a:pt x="218" y="164"/>
                  </a:cubicBezTo>
                  <a:close/>
                  <a:moveTo>
                    <a:pt x="218" y="122"/>
                  </a:moveTo>
                  <a:cubicBezTo>
                    <a:pt x="257" y="122"/>
                    <a:pt x="288" y="130"/>
                    <a:pt x="288" y="141"/>
                  </a:cubicBezTo>
                  <a:cubicBezTo>
                    <a:pt x="288" y="151"/>
                    <a:pt x="257" y="160"/>
                    <a:pt x="218" y="160"/>
                  </a:cubicBezTo>
                  <a:cubicBezTo>
                    <a:pt x="180" y="160"/>
                    <a:pt x="149" y="151"/>
                    <a:pt x="149" y="141"/>
                  </a:cubicBezTo>
                  <a:cubicBezTo>
                    <a:pt x="149" y="130"/>
                    <a:pt x="180" y="122"/>
                    <a:pt x="218" y="122"/>
                  </a:cubicBezTo>
                  <a:close/>
                  <a:moveTo>
                    <a:pt x="229" y="140"/>
                  </a:moveTo>
                  <a:cubicBezTo>
                    <a:pt x="187" y="137"/>
                    <a:pt x="187" y="137"/>
                    <a:pt x="187" y="137"/>
                  </a:cubicBezTo>
                  <a:cubicBezTo>
                    <a:pt x="185" y="142"/>
                    <a:pt x="185" y="142"/>
                    <a:pt x="185" y="142"/>
                  </a:cubicBezTo>
                  <a:cubicBezTo>
                    <a:pt x="246" y="146"/>
                    <a:pt x="246" y="146"/>
                    <a:pt x="246" y="146"/>
                  </a:cubicBezTo>
                  <a:cubicBezTo>
                    <a:pt x="248" y="142"/>
                    <a:pt x="248" y="142"/>
                    <a:pt x="248" y="142"/>
                  </a:cubicBezTo>
                  <a:cubicBezTo>
                    <a:pt x="246" y="142"/>
                    <a:pt x="246" y="142"/>
                    <a:pt x="246" y="142"/>
                  </a:cubicBezTo>
                  <a:cubicBezTo>
                    <a:pt x="243" y="142"/>
                    <a:pt x="239" y="141"/>
                    <a:pt x="241" y="137"/>
                  </a:cubicBezTo>
                  <a:cubicBezTo>
                    <a:pt x="241" y="136"/>
                    <a:pt x="241" y="136"/>
                    <a:pt x="241" y="136"/>
                  </a:cubicBezTo>
                  <a:cubicBezTo>
                    <a:pt x="230" y="135"/>
                    <a:pt x="230" y="135"/>
                    <a:pt x="230" y="135"/>
                  </a:cubicBezTo>
                  <a:cubicBezTo>
                    <a:pt x="229" y="137"/>
                    <a:pt x="229" y="137"/>
                    <a:pt x="229" y="137"/>
                  </a:cubicBezTo>
                  <a:cubicBezTo>
                    <a:pt x="229" y="138"/>
                    <a:pt x="228" y="139"/>
                    <a:pt x="229" y="140"/>
                  </a:cubicBezTo>
                  <a:close/>
                  <a:moveTo>
                    <a:pt x="218" y="189"/>
                  </a:moveTo>
                  <a:cubicBezTo>
                    <a:pt x="180" y="189"/>
                    <a:pt x="149" y="181"/>
                    <a:pt x="149" y="170"/>
                  </a:cubicBezTo>
                  <a:cubicBezTo>
                    <a:pt x="149" y="190"/>
                    <a:pt x="149" y="190"/>
                    <a:pt x="149" y="190"/>
                  </a:cubicBezTo>
                  <a:cubicBezTo>
                    <a:pt x="149" y="201"/>
                    <a:pt x="180" y="209"/>
                    <a:pt x="218" y="209"/>
                  </a:cubicBezTo>
                  <a:cubicBezTo>
                    <a:pt x="257" y="209"/>
                    <a:pt x="288" y="201"/>
                    <a:pt x="288" y="190"/>
                  </a:cubicBezTo>
                  <a:cubicBezTo>
                    <a:pt x="288" y="170"/>
                    <a:pt x="288" y="170"/>
                    <a:pt x="288" y="170"/>
                  </a:cubicBezTo>
                  <a:cubicBezTo>
                    <a:pt x="288" y="181"/>
                    <a:pt x="257" y="189"/>
                    <a:pt x="218" y="189"/>
                  </a:cubicBezTo>
                  <a:close/>
                  <a:moveTo>
                    <a:pt x="218" y="215"/>
                  </a:moveTo>
                  <a:cubicBezTo>
                    <a:pt x="180" y="215"/>
                    <a:pt x="149" y="206"/>
                    <a:pt x="149" y="196"/>
                  </a:cubicBezTo>
                  <a:cubicBezTo>
                    <a:pt x="149" y="216"/>
                    <a:pt x="149" y="216"/>
                    <a:pt x="149" y="216"/>
                  </a:cubicBezTo>
                  <a:cubicBezTo>
                    <a:pt x="149" y="227"/>
                    <a:pt x="180" y="235"/>
                    <a:pt x="218" y="235"/>
                  </a:cubicBezTo>
                  <a:cubicBezTo>
                    <a:pt x="257" y="235"/>
                    <a:pt x="288" y="227"/>
                    <a:pt x="288" y="216"/>
                  </a:cubicBezTo>
                  <a:cubicBezTo>
                    <a:pt x="288" y="196"/>
                    <a:pt x="288" y="196"/>
                    <a:pt x="288" y="196"/>
                  </a:cubicBezTo>
                  <a:cubicBezTo>
                    <a:pt x="288" y="206"/>
                    <a:pt x="257" y="215"/>
                    <a:pt x="218" y="215"/>
                  </a:cubicBezTo>
                  <a:close/>
                  <a:moveTo>
                    <a:pt x="218" y="240"/>
                  </a:moveTo>
                  <a:cubicBezTo>
                    <a:pt x="180" y="240"/>
                    <a:pt x="149" y="231"/>
                    <a:pt x="149" y="221"/>
                  </a:cubicBezTo>
                  <a:cubicBezTo>
                    <a:pt x="149" y="241"/>
                    <a:pt x="149" y="241"/>
                    <a:pt x="149" y="241"/>
                  </a:cubicBezTo>
                  <a:cubicBezTo>
                    <a:pt x="149" y="252"/>
                    <a:pt x="180" y="260"/>
                    <a:pt x="218" y="260"/>
                  </a:cubicBezTo>
                  <a:cubicBezTo>
                    <a:pt x="257" y="260"/>
                    <a:pt x="288" y="252"/>
                    <a:pt x="288" y="241"/>
                  </a:cubicBezTo>
                  <a:cubicBezTo>
                    <a:pt x="288" y="221"/>
                    <a:pt x="288" y="221"/>
                    <a:pt x="288" y="221"/>
                  </a:cubicBezTo>
                  <a:cubicBezTo>
                    <a:pt x="288" y="231"/>
                    <a:pt x="257" y="240"/>
                    <a:pt x="218" y="24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grpSp>
      <p:grpSp>
        <p:nvGrpSpPr>
          <p:cNvPr id="10" name="组合 9"/>
          <p:cNvGrpSpPr/>
          <p:nvPr/>
        </p:nvGrpSpPr>
        <p:grpSpPr>
          <a:xfrm>
            <a:off x="5100369" y="1406718"/>
            <a:ext cx="1119836" cy="1119836"/>
            <a:chOff x="4609397" y="1508318"/>
            <a:chExt cx="1119836" cy="1119836"/>
          </a:xfrm>
        </p:grpSpPr>
        <p:sp>
          <p:nvSpPr>
            <p:cNvPr id="11" name="椭圆 10"/>
            <p:cNvSpPr/>
            <p:nvPr/>
          </p:nvSpPr>
          <p:spPr>
            <a:xfrm>
              <a:off x="4609397" y="1508318"/>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nvGrpSpPr>
            <p:cNvPr id="12" name="组合 11"/>
            <p:cNvGrpSpPr/>
            <p:nvPr/>
          </p:nvGrpSpPr>
          <p:grpSpPr>
            <a:xfrm>
              <a:off x="4859873" y="1808017"/>
              <a:ext cx="692085" cy="482755"/>
              <a:chOff x="-60285" y="3175"/>
              <a:chExt cx="1354138" cy="944563"/>
            </a:xfrm>
            <a:solidFill>
              <a:schemeClr val="bg1"/>
            </a:solidFill>
          </p:grpSpPr>
          <p:sp>
            <p:nvSpPr>
              <p:cNvPr id="13" name="Freeform 51"/>
              <p:cNvSpPr>
                <a:spLocks noEditPoints="1"/>
              </p:cNvSpPr>
              <p:nvPr/>
            </p:nvSpPr>
            <p:spPr bwMode="auto">
              <a:xfrm>
                <a:off x="-42803" y="3175"/>
                <a:ext cx="1255713" cy="804863"/>
              </a:xfrm>
              <a:custGeom>
                <a:avLst/>
                <a:gdLst>
                  <a:gd name="T0" fmla="*/ 16 w 332"/>
                  <a:gd name="T1" fmla="*/ 212 h 212"/>
                  <a:gd name="T2" fmla="*/ 316 w 332"/>
                  <a:gd name="T3" fmla="*/ 212 h 212"/>
                  <a:gd name="T4" fmla="*/ 332 w 332"/>
                  <a:gd name="T5" fmla="*/ 196 h 212"/>
                  <a:gd name="T6" fmla="*/ 332 w 332"/>
                  <a:gd name="T7" fmla="*/ 16 h 212"/>
                  <a:gd name="T8" fmla="*/ 316 w 332"/>
                  <a:gd name="T9" fmla="*/ 0 h 212"/>
                  <a:gd name="T10" fmla="*/ 24 w 332"/>
                  <a:gd name="T11" fmla="*/ 0 h 212"/>
                  <a:gd name="T12" fmla="*/ 0 w 332"/>
                  <a:gd name="T13" fmla="*/ 16 h 212"/>
                  <a:gd name="T14" fmla="*/ 0 w 332"/>
                  <a:gd name="T15" fmla="*/ 196 h 212"/>
                  <a:gd name="T16" fmla="*/ 16 w 332"/>
                  <a:gd name="T17" fmla="*/ 212 h 212"/>
                  <a:gd name="T18" fmla="*/ 22 w 332"/>
                  <a:gd name="T19" fmla="*/ 23 h 212"/>
                  <a:gd name="T20" fmla="*/ 24 w 332"/>
                  <a:gd name="T21" fmla="*/ 22 h 212"/>
                  <a:gd name="T22" fmla="*/ 310 w 332"/>
                  <a:gd name="T23" fmla="*/ 22 h 212"/>
                  <a:gd name="T24" fmla="*/ 310 w 332"/>
                  <a:gd name="T25" fmla="*/ 190 h 212"/>
                  <a:gd name="T26" fmla="*/ 22 w 332"/>
                  <a:gd name="T27" fmla="*/ 190 h 212"/>
                  <a:gd name="T28" fmla="*/ 22 w 332"/>
                  <a:gd name="T29" fmla="*/ 23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2" h="212">
                    <a:moveTo>
                      <a:pt x="16" y="212"/>
                    </a:moveTo>
                    <a:cubicBezTo>
                      <a:pt x="316" y="212"/>
                      <a:pt x="316" y="212"/>
                      <a:pt x="316" y="212"/>
                    </a:cubicBezTo>
                    <a:cubicBezTo>
                      <a:pt x="325" y="212"/>
                      <a:pt x="332" y="205"/>
                      <a:pt x="332" y="196"/>
                    </a:cubicBezTo>
                    <a:cubicBezTo>
                      <a:pt x="332" y="16"/>
                      <a:pt x="332" y="16"/>
                      <a:pt x="332" y="16"/>
                    </a:cubicBezTo>
                    <a:cubicBezTo>
                      <a:pt x="332" y="7"/>
                      <a:pt x="325" y="0"/>
                      <a:pt x="316" y="0"/>
                    </a:cubicBezTo>
                    <a:cubicBezTo>
                      <a:pt x="24" y="0"/>
                      <a:pt x="24" y="0"/>
                      <a:pt x="24" y="0"/>
                    </a:cubicBezTo>
                    <a:cubicBezTo>
                      <a:pt x="15" y="0"/>
                      <a:pt x="0" y="7"/>
                      <a:pt x="0" y="16"/>
                    </a:cubicBezTo>
                    <a:cubicBezTo>
                      <a:pt x="0" y="196"/>
                      <a:pt x="0" y="196"/>
                      <a:pt x="0" y="196"/>
                    </a:cubicBezTo>
                    <a:cubicBezTo>
                      <a:pt x="0" y="205"/>
                      <a:pt x="7" y="212"/>
                      <a:pt x="16" y="212"/>
                    </a:cubicBezTo>
                    <a:close/>
                    <a:moveTo>
                      <a:pt x="22" y="23"/>
                    </a:moveTo>
                    <a:cubicBezTo>
                      <a:pt x="23" y="22"/>
                      <a:pt x="24" y="22"/>
                      <a:pt x="24" y="22"/>
                    </a:cubicBezTo>
                    <a:cubicBezTo>
                      <a:pt x="310" y="22"/>
                      <a:pt x="310" y="22"/>
                      <a:pt x="310" y="22"/>
                    </a:cubicBezTo>
                    <a:cubicBezTo>
                      <a:pt x="310" y="190"/>
                      <a:pt x="310" y="190"/>
                      <a:pt x="310" y="190"/>
                    </a:cubicBezTo>
                    <a:cubicBezTo>
                      <a:pt x="22" y="190"/>
                      <a:pt x="22" y="190"/>
                      <a:pt x="22" y="190"/>
                    </a:cubicBezTo>
                    <a:lnTo>
                      <a:pt x="22"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sp>
            <p:nvSpPr>
              <p:cNvPr id="14" name="Freeform 52"/>
              <p:cNvSpPr>
                <a:spLocks/>
              </p:cNvSpPr>
              <p:nvPr/>
            </p:nvSpPr>
            <p:spPr bwMode="auto">
              <a:xfrm>
                <a:off x="209570" y="249238"/>
                <a:ext cx="836614" cy="338137"/>
              </a:xfrm>
              <a:custGeom>
                <a:avLst/>
                <a:gdLst>
                  <a:gd name="T0" fmla="*/ 221 w 221"/>
                  <a:gd name="T1" fmla="*/ 9 h 89"/>
                  <a:gd name="T2" fmla="*/ 220 w 221"/>
                  <a:gd name="T3" fmla="*/ 7 h 89"/>
                  <a:gd name="T4" fmla="*/ 220 w 221"/>
                  <a:gd name="T5" fmla="*/ 5 h 89"/>
                  <a:gd name="T6" fmla="*/ 218 w 221"/>
                  <a:gd name="T7" fmla="*/ 3 h 89"/>
                  <a:gd name="T8" fmla="*/ 217 w 221"/>
                  <a:gd name="T9" fmla="*/ 2 h 89"/>
                  <a:gd name="T10" fmla="*/ 212 w 221"/>
                  <a:gd name="T11" fmla="*/ 0 h 89"/>
                  <a:gd name="T12" fmla="*/ 209 w 221"/>
                  <a:gd name="T13" fmla="*/ 0 h 89"/>
                  <a:gd name="T14" fmla="*/ 208 w 221"/>
                  <a:gd name="T15" fmla="*/ 0 h 89"/>
                  <a:gd name="T16" fmla="*/ 185 w 221"/>
                  <a:gd name="T17" fmla="*/ 4 h 89"/>
                  <a:gd name="T18" fmla="*/ 184 w 221"/>
                  <a:gd name="T19" fmla="*/ 4 h 89"/>
                  <a:gd name="T20" fmla="*/ 182 w 221"/>
                  <a:gd name="T21" fmla="*/ 5 h 89"/>
                  <a:gd name="T22" fmla="*/ 180 w 221"/>
                  <a:gd name="T23" fmla="*/ 6 h 89"/>
                  <a:gd name="T24" fmla="*/ 179 w 221"/>
                  <a:gd name="T25" fmla="*/ 7 h 89"/>
                  <a:gd name="T26" fmla="*/ 178 w 221"/>
                  <a:gd name="T27" fmla="*/ 9 h 89"/>
                  <a:gd name="T28" fmla="*/ 177 w 221"/>
                  <a:gd name="T29" fmla="*/ 10 h 89"/>
                  <a:gd name="T30" fmla="*/ 176 w 221"/>
                  <a:gd name="T31" fmla="*/ 12 h 89"/>
                  <a:gd name="T32" fmla="*/ 176 w 221"/>
                  <a:gd name="T33" fmla="*/ 15 h 89"/>
                  <a:gd name="T34" fmla="*/ 176 w 221"/>
                  <a:gd name="T35" fmla="*/ 16 h 89"/>
                  <a:gd name="T36" fmla="*/ 177 w 221"/>
                  <a:gd name="T37" fmla="*/ 18 h 89"/>
                  <a:gd name="T38" fmla="*/ 177 w 221"/>
                  <a:gd name="T39" fmla="*/ 20 h 89"/>
                  <a:gd name="T40" fmla="*/ 178 w 221"/>
                  <a:gd name="T41" fmla="*/ 21 h 89"/>
                  <a:gd name="T42" fmla="*/ 124 w 221"/>
                  <a:gd name="T43" fmla="*/ 64 h 89"/>
                  <a:gd name="T44" fmla="*/ 77 w 221"/>
                  <a:gd name="T45" fmla="*/ 30 h 89"/>
                  <a:gd name="T46" fmla="*/ 75 w 221"/>
                  <a:gd name="T47" fmla="*/ 29 h 89"/>
                  <a:gd name="T48" fmla="*/ 73 w 221"/>
                  <a:gd name="T49" fmla="*/ 28 h 89"/>
                  <a:gd name="T50" fmla="*/ 71 w 221"/>
                  <a:gd name="T51" fmla="*/ 28 h 89"/>
                  <a:gd name="T52" fmla="*/ 69 w 221"/>
                  <a:gd name="T53" fmla="*/ 28 h 89"/>
                  <a:gd name="T54" fmla="*/ 67 w 221"/>
                  <a:gd name="T55" fmla="*/ 29 h 89"/>
                  <a:gd name="T56" fmla="*/ 65 w 221"/>
                  <a:gd name="T57" fmla="*/ 30 h 89"/>
                  <a:gd name="T58" fmla="*/ 6 w 221"/>
                  <a:gd name="T59" fmla="*/ 68 h 89"/>
                  <a:gd name="T60" fmla="*/ 12 w 221"/>
                  <a:gd name="T61" fmla="*/ 89 h 89"/>
                  <a:gd name="T62" fmla="*/ 71 w 221"/>
                  <a:gd name="T63" fmla="*/ 52 h 89"/>
                  <a:gd name="T64" fmla="*/ 120 w 221"/>
                  <a:gd name="T65" fmla="*/ 87 h 89"/>
                  <a:gd name="T66" fmla="*/ 122 w 221"/>
                  <a:gd name="T67" fmla="*/ 88 h 89"/>
                  <a:gd name="T68" fmla="*/ 125 w 221"/>
                  <a:gd name="T69" fmla="*/ 89 h 89"/>
                  <a:gd name="T70" fmla="*/ 125 w 221"/>
                  <a:gd name="T71" fmla="*/ 89 h 89"/>
                  <a:gd name="T72" fmla="*/ 127 w 221"/>
                  <a:gd name="T73" fmla="*/ 88 h 89"/>
                  <a:gd name="T74" fmla="*/ 130 w 221"/>
                  <a:gd name="T75" fmla="*/ 87 h 89"/>
                  <a:gd name="T76" fmla="*/ 192 w 221"/>
                  <a:gd name="T77" fmla="*/ 39 h 89"/>
                  <a:gd name="T78" fmla="*/ 193 w 221"/>
                  <a:gd name="T79" fmla="*/ 41 h 89"/>
                  <a:gd name="T80" fmla="*/ 196 w 221"/>
                  <a:gd name="T81" fmla="*/ 42 h 89"/>
                  <a:gd name="T82" fmla="*/ 197 w 221"/>
                  <a:gd name="T83" fmla="*/ 43 h 89"/>
                  <a:gd name="T84" fmla="*/ 200 w 221"/>
                  <a:gd name="T85" fmla="*/ 43 h 89"/>
                  <a:gd name="T86" fmla="*/ 200 w 221"/>
                  <a:gd name="T87" fmla="*/ 43 h 89"/>
                  <a:gd name="T88" fmla="*/ 203 w 221"/>
                  <a:gd name="T89" fmla="*/ 43 h 89"/>
                  <a:gd name="T90" fmla="*/ 206 w 221"/>
                  <a:gd name="T91" fmla="*/ 41 h 89"/>
                  <a:gd name="T92" fmla="*/ 208 w 221"/>
                  <a:gd name="T93" fmla="*/ 40 h 89"/>
                  <a:gd name="T94" fmla="*/ 210 w 221"/>
                  <a:gd name="T95" fmla="*/ 37 h 89"/>
                  <a:gd name="T96" fmla="*/ 220 w 221"/>
                  <a:gd name="T97" fmla="*/ 16 h 89"/>
                  <a:gd name="T98" fmla="*/ 220 w 221"/>
                  <a:gd name="T99" fmla="*/ 16 h 89"/>
                  <a:gd name="T100" fmla="*/ 221 w 221"/>
                  <a:gd name="T101" fmla="*/ 14 h 89"/>
                  <a:gd name="T102" fmla="*/ 221 w 221"/>
                  <a:gd name="T103" fmla="*/ 1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21" h="89">
                    <a:moveTo>
                      <a:pt x="221" y="9"/>
                    </a:moveTo>
                    <a:cubicBezTo>
                      <a:pt x="221" y="9"/>
                      <a:pt x="221" y="9"/>
                      <a:pt x="221" y="9"/>
                    </a:cubicBezTo>
                    <a:cubicBezTo>
                      <a:pt x="221" y="9"/>
                      <a:pt x="221" y="9"/>
                      <a:pt x="221" y="9"/>
                    </a:cubicBezTo>
                    <a:cubicBezTo>
                      <a:pt x="221" y="9"/>
                      <a:pt x="221" y="8"/>
                      <a:pt x="220" y="7"/>
                    </a:cubicBezTo>
                    <a:cubicBezTo>
                      <a:pt x="220" y="7"/>
                      <a:pt x="220" y="7"/>
                      <a:pt x="220" y="6"/>
                    </a:cubicBezTo>
                    <a:cubicBezTo>
                      <a:pt x="220" y="6"/>
                      <a:pt x="220" y="6"/>
                      <a:pt x="220" y="5"/>
                    </a:cubicBezTo>
                    <a:cubicBezTo>
                      <a:pt x="219" y="5"/>
                      <a:pt x="219" y="5"/>
                      <a:pt x="219" y="4"/>
                    </a:cubicBezTo>
                    <a:cubicBezTo>
                      <a:pt x="219" y="4"/>
                      <a:pt x="219" y="4"/>
                      <a:pt x="218" y="3"/>
                    </a:cubicBezTo>
                    <a:cubicBezTo>
                      <a:pt x="218" y="3"/>
                      <a:pt x="218" y="3"/>
                      <a:pt x="217" y="3"/>
                    </a:cubicBezTo>
                    <a:cubicBezTo>
                      <a:pt x="217" y="3"/>
                      <a:pt x="217" y="2"/>
                      <a:pt x="217" y="2"/>
                    </a:cubicBezTo>
                    <a:cubicBezTo>
                      <a:pt x="215" y="1"/>
                      <a:pt x="214" y="1"/>
                      <a:pt x="213" y="0"/>
                    </a:cubicBezTo>
                    <a:cubicBezTo>
                      <a:pt x="213" y="0"/>
                      <a:pt x="212" y="0"/>
                      <a:pt x="212" y="0"/>
                    </a:cubicBezTo>
                    <a:cubicBezTo>
                      <a:pt x="212" y="0"/>
                      <a:pt x="211" y="0"/>
                      <a:pt x="211" y="0"/>
                    </a:cubicBezTo>
                    <a:cubicBezTo>
                      <a:pt x="210" y="0"/>
                      <a:pt x="209" y="0"/>
                      <a:pt x="209" y="0"/>
                    </a:cubicBezTo>
                    <a:cubicBezTo>
                      <a:pt x="209" y="0"/>
                      <a:pt x="209" y="0"/>
                      <a:pt x="208" y="0"/>
                    </a:cubicBezTo>
                    <a:cubicBezTo>
                      <a:pt x="208" y="0"/>
                      <a:pt x="208" y="0"/>
                      <a:pt x="208" y="0"/>
                    </a:cubicBezTo>
                    <a:cubicBezTo>
                      <a:pt x="208" y="0"/>
                      <a:pt x="208" y="0"/>
                      <a:pt x="208" y="0"/>
                    </a:cubicBezTo>
                    <a:cubicBezTo>
                      <a:pt x="185" y="4"/>
                      <a:pt x="185" y="4"/>
                      <a:pt x="185" y="4"/>
                    </a:cubicBezTo>
                    <a:cubicBezTo>
                      <a:pt x="185" y="4"/>
                      <a:pt x="185" y="4"/>
                      <a:pt x="185" y="4"/>
                    </a:cubicBezTo>
                    <a:cubicBezTo>
                      <a:pt x="185" y="4"/>
                      <a:pt x="184" y="4"/>
                      <a:pt x="184" y="4"/>
                    </a:cubicBezTo>
                    <a:cubicBezTo>
                      <a:pt x="183" y="4"/>
                      <a:pt x="183" y="4"/>
                      <a:pt x="183" y="4"/>
                    </a:cubicBezTo>
                    <a:cubicBezTo>
                      <a:pt x="182" y="5"/>
                      <a:pt x="182" y="5"/>
                      <a:pt x="182" y="5"/>
                    </a:cubicBezTo>
                    <a:cubicBezTo>
                      <a:pt x="181" y="5"/>
                      <a:pt x="181" y="5"/>
                      <a:pt x="181" y="5"/>
                    </a:cubicBezTo>
                    <a:cubicBezTo>
                      <a:pt x="181" y="6"/>
                      <a:pt x="181" y="6"/>
                      <a:pt x="180" y="6"/>
                    </a:cubicBezTo>
                    <a:cubicBezTo>
                      <a:pt x="180" y="6"/>
                      <a:pt x="180" y="6"/>
                      <a:pt x="180" y="6"/>
                    </a:cubicBezTo>
                    <a:cubicBezTo>
                      <a:pt x="180" y="6"/>
                      <a:pt x="179" y="7"/>
                      <a:pt x="179" y="7"/>
                    </a:cubicBezTo>
                    <a:cubicBezTo>
                      <a:pt x="179" y="7"/>
                      <a:pt x="179" y="7"/>
                      <a:pt x="178" y="8"/>
                    </a:cubicBezTo>
                    <a:cubicBezTo>
                      <a:pt x="178" y="8"/>
                      <a:pt x="178" y="8"/>
                      <a:pt x="178" y="9"/>
                    </a:cubicBezTo>
                    <a:cubicBezTo>
                      <a:pt x="178" y="9"/>
                      <a:pt x="177" y="9"/>
                      <a:pt x="177" y="9"/>
                    </a:cubicBezTo>
                    <a:cubicBezTo>
                      <a:pt x="177" y="10"/>
                      <a:pt x="177" y="10"/>
                      <a:pt x="177" y="10"/>
                    </a:cubicBezTo>
                    <a:cubicBezTo>
                      <a:pt x="177" y="11"/>
                      <a:pt x="177" y="11"/>
                      <a:pt x="177" y="11"/>
                    </a:cubicBezTo>
                    <a:cubicBezTo>
                      <a:pt x="176" y="12"/>
                      <a:pt x="176" y="12"/>
                      <a:pt x="176" y="12"/>
                    </a:cubicBezTo>
                    <a:cubicBezTo>
                      <a:pt x="176" y="13"/>
                      <a:pt x="176" y="13"/>
                      <a:pt x="176" y="13"/>
                    </a:cubicBezTo>
                    <a:cubicBezTo>
                      <a:pt x="176" y="14"/>
                      <a:pt x="176" y="14"/>
                      <a:pt x="176" y="15"/>
                    </a:cubicBezTo>
                    <a:cubicBezTo>
                      <a:pt x="176" y="15"/>
                      <a:pt x="176" y="15"/>
                      <a:pt x="176" y="16"/>
                    </a:cubicBezTo>
                    <a:cubicBezTo>
                      <a:pt x="176" y="16"/>
                      <a:pt x="176" y="16"/>
                      <a:pt x="176" y="16"/>
                    </a:cubicBezTo>
                    <a:cubicBezTo>
                      <a:pt x="176" y="16"/>
                      <a:pt x="176" y="17"/>
                      <a:pt x="176" y="17"/>
                    </a:cubicBezTo>
                    <a:cubicBezTo>
                      <a:pt x="176" y="17"/>
                      <a:pt x="176" y="17"/>
                      <a:pt x="177" y="18"/>
                    </a:cubicBezTo>
                    <a:cubicBezTo>
                      <a:pt x="177" y="18"/>
                      <a:pt x="177" y="18"/>
                      <a:pt x="177" y="19"/>
                    </a:cubicBezTo>
                    <a:cubicBezTo>
                      <a:pt x="177" y="19"/>
                      <a:pt x="177" y="19"/>
                      <a:pt x="177" y="20"/>
                    </a:cubicBezTo>
                    <a:cubicBezTo>
                      <a:pt x="177" y="20"/>
                      <a:pt x="178" y="20"/>
                      <a:pt x="178" y="21"/>
                    </a:cubicBezTo>
                    <a:cubicBezTo>
                      <a:pt x="178" y="21"/>
                      <a:pt x="178" y="21"/>
                      <a:pt x="178" y="21"/>
                    </a:cubicBezTo>
                    <a:cubicBezTo>
                      <a:pt x="179" y="22"/>
                      <a:pt x="179" y="22"/>
                      <a:pt x="179" y="22"/>
                    </a:cubicBezTo>
                    <a:cubicBezTo>
                      <a:pt x="124" y="64"/>
                      <a:pt x="124" y="64"/>
                      <a:pt x="124" y="64"/>
                    </a:cubicBezTo>
                    <a:cubicBezTo>
                      <a:pt x="77" y="30"/>
                      <a:pt x="77" y="30"/>
                      <a:pt x="77" y="30"/>
                    </a:cubicBezTo>
                    <a:cubicBezTo>
                      <a:pt x="77" y="30"/>
                      <a:pt x="77" y="30"/>
                      <a:pt x="77" y="30"/>
                    </a:cubicBezTo>
                    <a:cubicBezTo>
                      <a:pt x="77" y="30"/>
                      <a:pt x="77" y="30"/>
                      <a:pt x="76" y="29"/>
                    </a:cubicBezTo>
                    <a:cubicBezTo>
                      <a:pt x="76" y="29"/>
                      <a:pt x="76" y="29"/>
                      <a:pt x="75" y="29"/>
                    </a:cubicBezTo>
                    <a:cubicBezTo>
                      <a:pt x="75" y="29"/>
                      <a:pt x="75" y="29"/>
                      <a:pt x="74" y="29"/>
                    </a:cubicBezTo>
                    <a:cubicBezTo>
                      <a:pt x="74" y="29"/>
                      <a:pt x="74" y="28"/>
                      <a:pt x="73" y="28"/>
                    </a:cubicBezTo>
                    <a:cubicBezTo>
                      <a:pt x="73" y="28"/>
                      <a:pt x="73" y="28"/>
                      <a:pt x="73" y="28"/>
                    </a:cubicBezTo>
                    <a:cubicBezTo>
                      <a:pt x="72" y="28"/>
                      <a:pt x="72" y="28"/>
                      <a:pt x="71" y="28"/>
                    </a:cubicBezTo>
                    <a:cubicBezTo>
                      <a:pt x="71" y="28"/>
                      <a:pt x="71" y="28"/>
                      <a:pt x="70" y="28"/>
                    </a:cubicBezTo>
                    <a:cubicBezTo>
                      <a:pt x="70" y="28"/>
                      <a:pt x="70" y="28"/>
                      <a:pt x="69" y="28"/>
                    </a:cubicBezTo>
                    <a:cubicBezTo>
                      <a:pt x="69" y="28"/>
                      <a:pt x="69" y="28"/>
                      <a:pt x="68" y="28"/>
                    </a:cubicBezTo>
                    <a:cubicBezTo>
                      <a:pt x="68" y="29"/>
                      <a:pt x="67" y="29"/>
                      <a:pt x="67" y="29"/>
                    </a:cubicBezTo>
                    <a:cubicBezTo>
                      <a:pt x="67" y="29"/>
                      <a:pt x="67" y="29"/>
                      <a:pt x="66" y="29"/>
                    </a:cubicBezTo>
                    <a:cubicBezTo>
                      <a:pt x="66" y="29"/>
                      <a:pt x="66" y="30"/>
                      <a:pt x="65" y="30"/>
                    </a:cubicBezTo>
                    <a:cubicBezTo>
                      <a:pt x="65" y="30"/>
                      <a:pt x="65" y="30"/>
                      <a:pt x="65" y="30"/>
                    </a:cubicBezTo>
                    <a:cubicBezTo>
                      <a:pt x="6" y="68"/>
                      <a:pt x="6" y="68"/>
                      <a:pt x="6" y="68"/>
                    </a:cubicBezTo>
                    <a:cubicBezTo>
                      <a:pt x="1" y="72"/>
                      <a:pt x="0" y="79"/>
                      <a:pt x="3" y="84"/>
                    </a:cubicBezTo>
                    <a:cubicBezTo>
                      <a:pt x="5" y="87"/>
                      <a:pt x="9" y="89"/>
                      <a:pt x="12" y="89"/>
                    </a:cubicBezTo>
                    <a:cubicBezTo>
                      <a:pt x="15" y="89"/>
                      <a:pt x="17" y="88"/>
                      <a:pt x="18" y="87"/>
                    </a:cubicBezTo>
                    <a:cubicBezTo>
                      <a:pt x="71" y="52"/>
                      <a:pt x="71" y="52"/>
                      <a:pt x="71" y="52"/>
                    </a:cubicBezTo>
                    <a:cubicBezTo>
                      <a:pt x="118" y="87"/>
                      <a:pt x="118" y="87"/>
                      <a:pt x="118" y="87"/>
                    </a:cubicBezTo>
                    <a:cubicBezTo>
                      <a:pt x="119" y="87"/>
                      <a:pt x="119" y="87"/>
                      <a:pt x="120" y="87"/>
                    </a:cubicBezTo>
                    <a:cubicBezTo>
                      <a:pt x="120" y="88"/>
                      <a:pt x="120" y="88"/>
                      <a:pt x="120" y="88"/>
                    </a:cubicBezTo>
                    <a:cubicBezTo>
                      <a:pt x="121" y="88"/>
                      <a:pt x="121" y="88"/>
                      <a:pt x="122" y="88"/>
                    </a:cubicBezTo>
                    <a:cubicBezTo>
                      <a:pt x="122" y="88"/>
                      <a:pt x="122" y="88"/>
                      <a:pt x="122" y="88"/>
                    </a:cubicBezTo>
                    <a:cubicBezTo>
                      <a:pt x="123" y="88"/>
                      <a:pt x="124" y="89"/>
                      <a:pt x="125" y="89"/>
                    </a:cubicBezTo>
                    <a:cubicBezTo>
                      <a:pt x="125" y="89"/>
                      <a:pt x="125" y="89"/>
                      <a:pt x="125" y="89"/>
                    </a:cubicBezTo>
                    <a:cubicBezTo>
                      <a:pt x="125" y="89"/>
                      <a:pt x="125" y="89"/>
                      <a:pt x="125" y="89"/>
                    </a:cubicBezTo>
                    <a:cubicBezTo>
                      <a:pt x="125" y="89"/>
                      <a:pt x="126" y="88"/>
                      <a:pt x="127" y="88"/>
                    </a:cubicBezTo>
                    <a:cubicBezTo>
                      <a:pt x="127" y="88"/>
                      <a:pt x="127" y="88"/>
                      <a:pt x="127" y="88"/>
                    </a:cubicBezTo>
                    <a:cubicBezTo>
                      <a:pt x="128" y="88"/>
                      <a:pt x="129" y="88"/>
                      <a:pt x="129" y="88"/>
                    </a:cubicBezTo>
                    <a:cubicBezTo>
                      <a:pt x="129" y="87"/>
                      <a:pt x="129" y="87"/>
                      <a:pt x="130" y="87"/>
                    </a:cubicBezTo>
                    <a:cubicBezTo>
                      <a:pt x="130" y="87"/>
                      <a:pt x="131" y="87"/>
                      <a:pt x="131" y="86"/>
                    </a:cubicBezTo>
                    <a:cubicBezTo>
                      <a:pt x="192" y="39"/>
                      <a:pt x="192" y="39"/>
                      <a:pt x="192" y="39"/>
                    </a:cubicBezTo>
                    <a:cubicBezTo>
                      <a:pt x="192" y="40"/>
                      <a:pt x="193" y="40"/>
                      <a:pt x="193" y="40"/>
                    </a:cubicBezTo>
                    <a:cubicBezTo>
                      <a:pt x="193" y="40"/>
                      <a:pt x="193" y="41"/>
                      <a:pt x="193" y="41"/>
                    </a:cubicBezTo>
                    <a:cubicBezTo>
                      <a:pt x="194" y="41"/>
                      <a:pt x="194" y="41"/>
                      <a:pt x="195" y="42"/>
                    </a:cubicBezTo>
                    <a:cubicBezTo>
                      <a:pt x="195" y="42"/>
                      <a:pt x="195" y="42"/>
                      <a:pt x="196" y="42"/>
                    </a:cubicBezTo>
                    <a:cubicBezTo>
                      <a:pt x="196" y="42"/>
                      <a:pt x="196" y="42"/>
                      <a:pt x="196" y="42"/>
                    </a:cubicBezTo>
                    <a:cubicBezTo>
                      <a:pt x="196" y="42"/>
                      <a:pt x="197" y="42"/>
                      <a:pt x="197" y="43"/>
                    </a:cubicBezTo>
                    <a:cubicBezTo>
                      <a:pt x="197" y="43"/>
                      <a:pt x="198" y="43"/>
                      <a:pt x="198" y="43"/>
                    </a:cubicBezTo>
                    <a:cubicBezTo>
                      <a:pt x="199" y="43"/>
                      <a:pt x="199" y="43"/>
                      <a:pt x="200" y="43"/>
                    </a:cubicBezTo>
                    <a:cubicBezTo>
                      <a:pt x="200" y="43"/>
                      <a:pt x="200" y="43"/>
                      <a:pt x="200" y="43"/>
                    </a:cubicBezTo>
                    <a:cubicBezTo>
                      <a:pt x="200" y="43"/>
                      <a:pt x="200" y="43"/>
                      <a:pt x="200" y="43"/>
                    </a:cubicBezTo>
                    <a:cubicBezTo>
                      <a:pt x="201" y="43"/>
                      <a:pt x="202" y="43"/>
                      <a:pt x="203" y="43"/>
                    </a:cubicBezTo>
                    <a:cubicBezTo>
                      <a:pt x="203" y="43"/>
                      <a:pt x="203" y="43"/>
                      <a:pt x="203" y="43"/>
                    </a:cubicBezTo>
                    <a:cubicBezTo>
                      <a:pt x="204" y="42"/>
                      <a:pt x="205" y="42"/>
                      <a:pt x="206" y="42"/>
                    </a:cubicBezTo>
                    <a:cubicBezTo>
                      <a:pt x="206" y="41"/>
                      <a:pt x="206" y="41"/>
                      <a:pt x="206" y="41"/>
                    </a:cubicBezTo>
                    <a:cubicBezTo>
                      <a:pt x="207" y="41"/>
                      <a:pt x="207" y="41"/>
                      <a:pt x="207" y="41"/>
                    </a:cubicBezTo>
                    <a:cubicBezTo>
                      <a:pt x="207" y="41"/>
                      <a:pt x="208" y="40"/>
                      <a:pt x="208" y="40"/>
                    </a:cubicBezTo>
                    <a:cubicBezTo>
                      <a:pt x="208" y="40"/>
                      <a:pt x="208" y="39"/>
                      <a:pt x="208" y="39"/>
                    </a:cubicBezTo>
                    <a:cubicBezTo>
                      <a:pt x="209" y="39"/>
                      <a:pt x="210" y="38"/>
                      <a:pt x="210" y="37"/>
                    </a:cubicBezTo>
                    <a:cubicBezTo>
                      <a:pt x="210" y="37"/>
                      <a:pt x="210" y="37"/>
                      <a:pt x="210" y="37"/>
                    </a:cubicBezTo>
                    <a:cubicBezTo>
                      <a:pt x="220" y="16"/>
                      <a:pt x="220" y="16"/>
                      <a:pt x="220" y="16"/>
                    </a:cubicBezTo>
                    <a:cubicBezTo>
                      <a:pt x="220" y="16"/>
                      <a:pt x="220" y="16"/>
                      <a:pt x="220" y="16"/>
                    </a:cubicBezTo>
                    <a:cubicBezTo>
                      <a:pt x="220" y="16"/>
                      <a:pt x="220" y="16"/>
                      <a:pt x="220" y="16"/>
                    </a:cubicBezTo>
                    <a:cubicBezTo>
                      <a:pt x="220" y="15"/>
                      <a:pt x="220" y="15"/>
                      <a:pt x="220" y="15"/>
                    </a:cubicBezTo>
                    <a:cubicBezTo>
                      <a:pt x="220" y="15"/>
                      <a:pt x="221" y="14"/>
                      <a:pt x="221" y="14"/>
                    </a:cubicBezTo>
                    <a:cubicBezTo>
                      <a:pt x="221" y="13"/>
                      <a:pt x="221" y="13"/>
                      <a:pt x="221" y="12"/>
                    </a:cubicBezTo>
                    <a:cubicBezTo>
                      <a:pt x="221" y="12"/>
                      <a:pt x="221" y="12"/>
                      <a:pt x="221" y="11"/>
                    </a:cubicBezTo>
                    <a:cubicBezTo>
                      <a:pt x="221" y="11"/>
                      <a:pt x="221" y="10"/>
                      <a:pt x="221"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sp>
            <p:nvSpPr>
              <p:cNvPr id="15" name="Freeform 53"/>
              <p:cNvSpPr>
                <a:spLocks/>
              </p:cNvSpPr>
              <p:nvPr/>
            </p:nvSpPr>
            <p:spPr bwMode="auto">
              <a:xfrm>
                <a:off x="-60285" y="865188"/>
                <a:ext cx="1354138" cy="82550"/>
              </a:xfrm>
              <a:custGeom>
                <a:avLst/>
                <a:gdLst>
                  <a:gd name="T0" fmla="*/ 347 w 358"/>
                  <a:gd name="T1" fmla="*/ 0 h 22"/>
                  <a:gd name="T2" fmla="*/ 11 w 358"/>
                  <a:gd name="T3" fmla="*/ 0 h 22"/>
                  <a:gd name="T4" fmla="*/ 0 w 358"/>
                  <a:gd name="T5" fmla="*/ 11 h 22"/>
                  <a:gd name="T6" fmla="*/ 11 w 358"/>
                  <a:gd name="T7" fmla="*/ 22 h 22"/>
                  <a:gd name="T8" fmla="*/ 347 w 358"/>
                  <a:gd name="T9" fmla="*/ 22 h 22"/>
                  <a:gd name="T10" fmla="*/ 358 w 358"/>
                  <a:gd name="T11" fmla="*/ 11 h 22"/>
                  <a:gd name="T12" fmla="*/ 347 w 35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358" h="22">
                    <a:moveTo>
                      <a:pt x="347" y="0"/>
                    </a:moveTo>
                    <a:cubicBezTo>
                      <a:pt x="11" y="0"/>
                      <a:pt x="11" y="0"/>
                      <a:pt x="11" y="0"/>
                    </a:cubicBezTo>
                    <a:cubicBezTo>
                      <a:pt x="5" y="0"/>
                      <a:pt x="0" y="5"/>
                      <a:pt x="0" y="11"/>
                    </a:cubicBezTo>
                    <a:cubicBezTo>
                      <a:pt x="0" y="17"/>
                      <a:pt x="5" y="22"/>
                      <a:pt x="11" y="22"/>
                    </a:cubicBezTo>
                    <a:cubicBezTo>
                      <a:pt x="347" y="22"/>
                      <a:pt x="347" y="22"/>
                      <a:pt x="347" y="22"/>
                    </a:cubicBezTo>
                    <a:cubicBezTo>
                      <a:pt x="353" y="22"/>
                      <a:pt x="358" y="17"/>
                      <a:pt x="358" y="11"/>
                    </a:cubicBezTo>
                    <a:cubicBezTo>
                      <a:pt x="358" y="5"/>
                      <a:pt x="353" y="0"/>
                      <a:pt x="3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grpSp>
      </p:grpSp>
      <p:grpSp>
        <p:nvGrpSpPr>
          <p:cNvPr id="16" name="组合 15"/>
          <p:cNvGrpSpPr/>
          <p:nvPr/>
        </p:nvGrpSpPr>
        <p:grpSpPr>
          <a:xfrm>
            <a:off x="5100369" y="4103912"/>
            <a:ext cx="1119836" cy="1119836"/>
            <a:chOff x="4609397" y="4205512"/>
            <a:chExt cx="1119836" cy="1119836"/>
          </a:xfrm>
        </p:grpSpPr>
        <p:sp>
          <p:nvSpPr>
            <p:cNvPr id="17" name="椭圆 16"/>
            <p:cNvSpPr/>
            <p:nvPr/>
          </p:nvSpPr>
          <p:spPr>
            <a:xfrm>
              <a:off x="4609397" y="4205512"/>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cs typeface="+mn-ea"/>
                <a:sym typeface="+mn-lt"/>
              </a:endParaRPr>
            </a:p>
          </p:txBody>
        </p:sp>
        <p:sp>
          <p:nvSpPr>
            <p:cNvPr id="18" name="Freeform 5"/>
            <p:cNvSpPr>
              <a:spLocks noEditPoints="1"/>
            </p:cNvSpPr>
            <p:nvPr/>
          </p:nvSpPr>
          <p:spPr bwMode="auto">
            <a:xfrm>
              <a:off x="4770566" y="4472920"/>
              <a:ext cx="802605" cy="502759"/>
            </a:xfrm>
            <a:custGeom>
              <a:avLst/>
              <a:gdLst>
                <a:gd name="T0" fmla="*/ 211 w 260"/>
                <a:gd name="T1" fmla="*/ 65 h 162"/>
                <a:gd name="T2" fmla="*/ 146 w 260"/>
                <a:gd name="T3" fmla="*/ 0 h 162"/>
                <a:gd name="T4" fmla="*/ 90 w 260"/>
                <a:gd name="T5" fmla="*/ 33 h 162"/>
                <a:gd name="T6" fmla="*/ 81 w 260"/>
                <a:gd name="T7" fmla="*/ 32 h 162"/>
                <a:gd name="T8" fmla="*/ 35 w 260"/>
                <a:gd name="T9" fmla="*/ 67 h 162"/>
                <a:gd name="T10" fmla="*/ 0 w 260"/>
                <a:gd name="T11" fmla="*/ 114 h 162"/>
                <a:gd name="T12" fmla="*/ 49 w 260"/>
                <a:gd name="T13" fmla="*/ 162 h 162"/>
                <a:gd name="T14" fmla="*/ 211 w 260"/>
                <a:gd name="T15" fmla="*/ 162 h 162"/>
                <a:gd name="T16" fmla="*/ 260 w 260"/>
                <a:gd name="T17" fmla="*/ 114 h 162"/>
                <a:gd name="T18" fmla="*/ 211 w 260"/>
                <a:gd name="T19" fmla="*/ 65 h 162"/>
                <a:gd name="T20" fmla="*/ 130 w 260"/>
                <a:gd name="T21" fmla="*/ 146 h 162"/>
                <a:gd name="T22" fmla="*/ 81 w 260"/>
                <a:gd name="T23" fmla="*/ 81 h 162"/>
                <a:gd name="T24" fmla="*/ 114 w 260"/>
                <a:gd name="T25" fmla="*/ 81 h 162"/>
                <a:gd name="T26" fmla="*/ 114 w 260"/>
                <a:gd name="T27" fmla="*/ 32 h 162"/>
                <a:gd name="T28" fmla="*/ 146 w 260"/>
                <a:gd name="T29" fmla="*/ 32 h 162"/>
                <a:gd name="T30" fmla="*/ 146 w 260"/>
                <a:gd name="T31" fmla="*/ 81 h 162"/>
                <a:gd name="T32" fmla="*/ 179 w 260"/>
                <a:gd name="T33" fmla="*/ 81 h 162"/>
                <a:gd name="T34" fmla="*/ 130 w 260"/>
                <a:gd name="T35" fmla="*/ 146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162">
                  <a:moveTo>
                    <a:pt x="211" y="65"/>
                  </a:moveTo>
                  <a:cubicBezTo>
                    <a:pt x="211" y="29"/>
                    <a:pt x="182" y="0"/>
                    <a:pt x="146" y="0"/>
                  </a:cubicBezTo>
                  <a:cubicBezTo>
                    <a:pt x="122" y="0"/>
                    <a:pt x="101" y="13"/>
                    <a:pt x="90" y="33"/>
                  </a:cubicBezTo>
                  <a:cubicBezTo>
                    <a:pt x="87" y="33"/>
                    <a:pt x="84" y="32"/>
                    <a:pt x="81" y="32"/>
                  </a:cubicBezTo>
                  <a:cubicBezTo>
                    <a:pt x="59" y="32"/>
                    <a:pt x="41" y="47"/>
                    <a:pt x="35" y="67"/>
                  </a:cubicBezTo>
                  <a:cubicBezTo>
                    <a:pt x="15" y="73"/>
                    <a:pt x="0" y="92"/>
                    <a:pt x="0" y="114"/>
                  </a:cubicBezTo>
                  <a:cubicBezTo>
                    <a:pt x="0" y="140"/>
                    <a:pt x="22" y="162"/>
                    <a:pt x="49" y="162"/>
                  </a:cubicBezTo>
                  <a:cubicBezTo>
                    <a:pt x="211" y="162"/>
                    <a:pt x="211" y="162"/>
                    <a:pt x="211" y="162"/>
                  </a:cubicBezTo>
                  <a:cubicBezTo>
                    <a:pt x="238" y="162"/>
                    <a:pt x="260" y="140"/>
                    <a:pt x="260" y="114"/>
                  </a:cubicBezTo>
                  <a:cubicBezTo>
                    <a:pt x="260" y="87"/>
                    <a:pt x="238" y="65"/>
                    <a:pt x="211" y="65"/>
                  </a:cubicBezTo>
                  <a:close/>
                  <a:moveTo>
                    <a:pt x="130" y="146"/>
                  </a:moveTo>
                  <a:cubicBezTo>
                    <a:pt x="81" y="81"/>
                    <a:pt x="81" y="81"/>
                    <a:pt x="81" y="81"/>
                  </a:cubicBezTo>
                  <a:cubicBezTo>
                    <a:pt x="114" y="81"/>
                    <a:pt x="114" y="81"/>
                    <a:pt x="114" y="81"/>
                  </a:cubicBezTo>
                  <a:cubicBezTo>
                    <a:pt x="114" y="32"/>
                    <a:pt x="114" y="32"/>
                    <a:pt x="114" y="32"/>
                  </a:cubicBezTo>
                  <a:cubicBezTo>
                    <a:pt x="146" y="32"/>
                    <a:pt x="146" y="32"/>
                    <a:pt x="146" y="32"/>
                  </a:cubicBezTo>
                  <a:cubicBezTo>
                    <a:pt x="146" y="81"/>
                    <a:pt x="146" y="81"/>
                    <a:pt x="146" y="81"/>
                  </a:cubicBezTo>
                  <a:cubicBezTo>
                    <a:pt x="179" y="81"/>
                    <a:pt x="179" y="81"/>
                    <a:pt x="179" y="81"/>
                  </a:cubicBezTo>
                  <a:lnTo>
                    <a:pt x="130" y="146"/>
                  </a:lnTo>
                  <a:close/>
                </a:path>
              </a:pathLst>
            </a:custGeom>
            <a:solidFill>
              <a:srgbClr val="8BCCD5"/>
            </a:solidFill>
            <a:ln>
              <a:noFill/>
            </a:ln>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grpSp>
      <p:grpSp>
        <p:nvGrpSpPr>
          <p:cNvPr id="19" name="组合 18"/>
          <p:cNvGrpSpPr/>
          <p:nvPr/>
        </p:nvGrpSpPr>
        <p:grpSpPr>
          <a:xfrm>
            <a:off x="8103959" y="1388345"/>
            <a:ext cx="1119836" cy="1119836"/>
            <a:chOff x="7789634" y="1489945"/>
            <a:chExt cx="1119836" cy="1119836"/>
          </a:xfrm>
        </p:grpSpPr>
        <p:sp>
          <p:nvSpPr>
            <p:cNvPr id="20" name="椭圆 19"/>
            <p:cNvSpPr/>
            <p:nvPr/>
          </p:nvSpPr>
          <p:spPr>
            <a:xfrm>
              <a:off x="7789634" y="1489945"/>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cs typeface="+mn-ea"/>
                <a:sym typeface="+mn-lt"/>
              </a:endParaRPr>
            </a:p>
          </p:txBody>
        </p:sp>
        <p:grpSp>
          <p:nvGrpSpPr>
            <p:cNvPr id="21" name="组合 20"/>
            <p:cNvGrpSpPr/>
            <p:nvPr/>
          </p:nvGrpSpPr>
          <p:grpSpPr>
            <a:xfrm>
              <a:off x="8108090" y="1827308"/>
              <a:ext cx="482923" cy="481855"/>
              <a:chOff x="9166770" y="4602851"/>
              <a:chExt cx="482923" cy="481855"/>
            </a:xfrm>
          </p:grpSpPr>
          <p:sp>
            <p:nvSpPr>
              <p:cNvPr id="22" name="Freeform 9"/>
              <p:cNvSpPr>
                <a:spLocks/>
              </p:cNvSpPr>
              <p:nvPr/>
            </p:nvSpPr>
            <p:spPr bwMode="auto">
              <a:xfrm>
                <a:off x="9457379" y="4895596"/>
                <a:ext cx="192314" cy="189110"/>
              </a:xfrm>
              <a:custGeom>
                <a:avLst/>
                <a:gdLst>
                  <a:gd name="T0" fmla="*/ 68 w 75"/>
                  <a:gd name="T1" fmla="*/ 42 h 74"/>
                  <a:gd name="T2" fmla="*/ 25 w 75"/>
                  <a:gd name="T3" fmla="*/ 0 h 74"/>
                  <a:gd name="T4" fmla="*/ 0 w 75"/>
                  <a:gd name="T5" fmla="*/ 24 h 74"/>
                  <a:gd name="T6" fmla="*/ 43 w 75"/>
                  <a:gd name="T7" fmla="*/ 67 h 74"/>
                  <a:gd name="T8" fmla="*/ 68 w 75"/>
                  <a:gd name="T9" fmla="*/ 67 h 74"/>
                  <a:gd name="T10" fmla="*/ 68 w 75"/>
                  <a:gd name="T11" fmla="*/ 42 h 74"/>
                </a:gdLst>
                <a:ahLst/>
                <a:cxnLst>
                  <a:cxn ang="0">
                    <a:pos x="T0" y="T1"/>
                  </a:cxn>
                  <a:cxn ang="0">
                    <a:pos x="T2" y="T3"/>
                  </a:cxn>
                  <a:cxn ang="0">
                    <a:pos x="T4" y="T5"/>
                  </a:cxn>
                  <a:cxn ang="0">
                    <a:pos x="T6" y="T7"/>
                  </a:cxn>
                  <a:cxn ang="0">
                    <a:pos x="T8" y="T9"/>
                  </a:cxn>
                  <a:cxn ang="0">
                    <a:pos x="T10" y="T11"/>
                  </a:cxn>
                </a:cxnLst>
                <a:rect l="0" t="0" r="r" b="b"/>
                <a:pathLst>
                  <a:path w="75" h="74">
                    <a:moveTo>
                      <a:pt x="68" y="42"/>
                    </a:moveTo>
                    <a:cubicBezTo>
                      <a:pt x="25" y="0"/>
                      <a:pt x="25" y="0"/>
                      <a:pt x="25" y="0"/>
                    </a:cubicBezTo>
                    <a:cubicBezTo>
                      <a:pt x="19" y="10"/>
                      <a:pt x="10" y="18"/>
                      <a:pt x="0" y="24"/>
                    </a:cubicBezTo>
                    <a:cubicBezTo>
                      <a:pt x="43" y="67"/>
                      <a:pt x="43" y="67"/>
                      <a:pt x="43" y="67"/>
                    </a:cubicBezTo>
                    <a:cubicBezTo>
                      <a:pt x="50" y="74"/>
                      <a:pt x="61" y="74"/>
                      <a:pt x="68" y="67"/>
                    </a:cubicBezTo>
                    <a:cubicBezTo>
                      <a:pt x="75" y="60"/>
                      <a:pt x="75" y="49"/>
                      <a:pt x="68" y="42"/>
                    </a:cubicBezTo>
                    <a:close/>
                  </a:path>
                </a:pathLst>
              </a:custGeom>
              <a:solidFill>
                <a:srgbClr val="8BCC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sp>
            <p:nvSpPr>
              <p:cNvPr id="23" name="Freeform 10"/>
              <p:cNvSpPr>
                <a:spLocks noEditPoints="1"/>
              </p:cNvSpPr>
              <p:nvPr/>
            </p:nvSpPr>
            <p:spPr bwMode="auto">
              <a:xfrm>
                <a:off x="9166770" y="4602851"/>
                <a:ext cx="356850" cy="358987"/>
              </a:xfrm>
              <a:custGeom>
                <a:avLst/>
                <a:gdLst>
                  <a:gd name="T0" fmla="*/ 139 w 139"/>
                  <a:gd name="T1" fmla="*/ 70 h 140"/>
                  <a:gd name="T2" fmla="*/ 70 w 139"/>
                  <a:gd name="T3" fmla="*/ 0 h 140"/>
                  <a:gd name="T4" fmla="*/ 0 w 139"/>
                  <a:gd name="T5" fmla="*/ 70 h 140"/>
                  <a:gd name="T6" fmla="*/ 70 w 139"/>
                  <a:gd name="T7" fmla="*/ 140 h 140"/>
                  <a:gd name="T8" fmla="*/ 139 w 139"/>
                  <a:gd name="T9" fmla="*/ 70 h 140"/>
                  <a:gd name="T10" fmla="*/ 70 w 139"/>
                  <a:gd name="T11" fmla="*/ 122 h 140"/>
                  <a:gd name="T12" fmla="*/ 17 w 139"/>
                  <a:gd name="T13" fmla="*/ 70 h 140"/>
                  <a:gd name="T14" fmla="*/ 70 w 139"/>
                  <a:gd name="T15" fmla="*/ 17 h 140"/>
                  <a:gd name="T16" fmla="*/ 122 w 139"/>
                  <a:gd name="T17" fmla="*/ 70 h 140"/>
                  <a:gd name="T18" fmla="*/ 70 w 139"/>
                  <a:gd name="T19" fmla="*/ 12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9" h="140">
                    <a:moveTo>
                      <a:pt x="139" y="70"/>
                    </a:moveTo>
                    <a:cubicBezTo>
                      <a:pt x="139" y="31"/>
                      <a:pt x="108" y="0"/>
                      <a:pt x="70" y="0"/>
                    </a:cubicBezTo>
                    <a:cubicBezTo>
                      <a:pt x="31" y="0"/>
                      <a:pt x="0" y="31"/>
                      <a:pt x="0" y="70"/>
                    </a:cubicBezTo>
                    <a:cubicBezTo>
                      <a:pt x="0" y="108"/>
                      <a:pt x="31" y="140"/>
                      <a:pt x="70" y="140"/>
                    </a:cubicBezTo>
                    <a:cubicBezTo>
                      <a:pt x="108" y="140"/>
                      <a:pt x="139" y="108"/>
                      <a:pt x="139" y="70"/>
                    </a:cubicBezTo>
                    <a:close/>
                    <a:moveTo>
                      <a:pt x="70" y="122"/>
                    </a:moveTo>
                    <a:cubicBezTo>
                      <a:pt x="41" y="122"/>
                      <a:pt x="17" y="99"/>
                      <a:pt x="17" y="70"/>
                    </a:cubicBezTo>
                    <a:cubicBezTo>
                      <a:pt x="17" y="41"/>
                      <a:pt x="41" y="17"/>
                      <a:pt x="70" y="17"/>
                    </a:cubicBezTo>
                    <a:cubicBezTo>
                      <a:pt x="98" y="17"/>
                      <a:pt x="122" y="41"/>
                      <a:pt x="122" y="70"/>
                    </a:cubicBezTo>
                    <a:cubicBezTo>
                      <a:pt x="122" y="99"/>
                      <a:pt x="98" y="122"/>
                      <a:pt x="70" y="122"/>
                    </a:cubicBezTo>
                    <a:close/>
                  </a:path>
                </a:pathLst>
              </a:custGeom>
              <a:solidFill>
                <a:srgbClr val="8BCC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sp>
            <p:nvSpPr>
              <p:cNvPr id="24" name="Freeform 11"/>
              <p:cNvSpPr>
                <a:spLocks/>
              </p:cNvSpPr>
              <p:nvPr/>
            </p:nvSpPr>
            <p:spPr bwMode="auto">
              <a:xfrm>
                <a:off x="9241559" y="4677640"/>
                <a:ext cx="105773" cy="104705"/>
              </a:xfrm>
              <a:custGeom>
                <a:avLst/>
                <a:gdLst>
                  <a:gd name="T0" fmla="*/ 0 w 41"/>
                  <a:gd name="T1" fmla="*/ 41 h 41"/>
                  <a:gd name="T2" fmla="*/ 12 w 41"/>
                  <a:gd name="T3" fmla="*/ 41 h 41"/>
                  <a:gd name="T4" fmla="*/ 41 w 41"/>
                  <a:gd name="T5" fmla="*/ 12 h 41"/>
                  <a:gd name="T6" fmla="*/ 41 w 41"/>
                  <a:gd name="T7" fmla="*/ 0 h 41"/>
                  <a:gd name="T8" fmla="*/ 0 w 41"/>
                  <a:gd name="T9" fmla="*/ 41 h 41"/>
                </a:gdLst>
                <a:ahLst/>
                <a:cxnLst>
                  <a:cxn ang="0">
                    <a:pos x="T0" y="T1"/>
                  </a:cxn>
                  <a:cxn ang="0">
                    <a:pos x="T2" y="T3"/>
                  </a:cxn>
                  <a:cxn ang="0">
                    <a:pos x="T4" y="T5"/>
                  </a:cxn>
                  <a:cxn ang="0">
                    <a:pos x="T6" y="T7"/>
                  </a:cxn>
                  <a:cxn ang="0">
                    <a:pos x="T8" y="T9"/>
                  </a:cxn>
                </a:cxnLst>
                <a:rect l="0" t="0" r="r" b="b"/>
                <a:pathLst>
                  <a:path w="41" h="41">
                    <a:moveTo>
                      <a:pt x="0" y="41"/>
                    </a:moveTo>
                    <a:cubicBezTo>
                      <a:pt x="12" y="41"/>
                      <a:pt x="12" y="41"/>
                      <a:pt x="12" y="41"/>
                    </a:cubicBezTo>
                    <a:cubicBezTo>
                      <a:pt x="12" y="25"/>
                      <a:pt x="25" y="12"/>
                      <a:pt x="41" y="12"/>
                    </a:cubicBezTo>
                    <a:cubicBezTo>
                      <a:pt x="41" y="0"/>
                      <a:pt x="41" y="0"/>
                      <a:pt x="41" y="0"/>
                    </a:cubicBezTo>
                    <a:cubicBezTo>
                      <a:pt x="18" y="0"/>
                      <a:pt x="0" y="18"/>
                      <a:pt x="0" y="41"/>
                    </a:cubicBezTo>
                    <a:close/>
                  </a:path>
                </a:pathLst>
              </a:custGeom>
              <a:solidFill>
                <a:srgbClr val="8BCC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grpSp>
      </p:grpSp>
      <p:grpSp>
        <p:nvGrpSpPr>
          <p:cNvPr id="25" name="组合 24"/>
          <p:cNvGrpSpPr/>
          <p:nvPr/>
        </p:nvGrpSpPr>
        <p:grpSpPr>
          <a:xfrm>
            <a:off x="8103959" y="4103912"/>
            <a:ext cx="1119836" cy="1119836"/>
            <a:chOff x="7789634" y="4205512"/>
            <a:chExt cx="1119836" cy="1119836"/>
          </a:xfrm>
        </p:grpSpPr>
        <p:sp>
          <p:nvSpPr>
            <p:cNvPr id="26" name="椭圆 25"/>
            <p:cNvSpPr/>
            <p:nvPr/>
          </p:nvSpPr>
          <p:spPr>
            <a:xfrm>
              <a:off x="7789634" y="4205512"/>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cs typeface="+mn-ea"/>
                <a:sym typeface="+mn-lt"/>
              </a:endParaRPr>
            </a:p>
          </p:txBody>
        </p:sp>
        <p:sp>
          <p:nvSpPr>
            <p:cNvPr id="27" name="Freeform 7"/>
            <p:cNvSpPr>
              <a:spLocks noEditPoints="1"/>
            </p:cNvSpPr>
            <p:nvPr/>
          </p:nvSpPr>
          <p:spPr bwMode="auto">
            <a:xfrm>
              <a:off x="8101360" y="4441027"/>
              <a:ext cx="545174" cy="592931"/>
            </a:xfrm>
            <a:custGeom>
              <a:avLst/>
              <a:gdLst>
                <a:gd name="T0" fmla="*/ 50 w 100"/>
                <a:gd name="T1" fmla="*/ 70 h 132"/>
                <a:gd name="T2" fmla="*/ 30 w 100"/>
                <a:gd name="T3" fmla="*/ 90 h 132"/>
                <a:gd name="T4" fmla="*/ 50 w 100"/>
                <a:gd name="T5" fmla="*/ 111 h 132"/>
                <a:gd name="T6" fmla="*/ 70 w 100"/>
                <a:gd name="T7" fmla="*/ 90 h 132"/>
                <a:gd name="T8" fmla="*/ 50 w 100"/>
                <a:gd name="T9" fmla="*/ 70 h 132"/>
                <a:gd name="T10" fmla="*/ 53 w 100"/>
                <a:gd name="T11" fmla="*/ 93 h 132"/>
                <a:gd name="T12" fmla="*/ 53 w 100"/>
                <a:gd name="T13" fmla="*/ 102 h 132"/>
                <a:gd name="T14" fmla="*/ 50 w 100"/>
                <a:gd name="T15" fmla="*/ 105 h 132"/>
                <a:gd name="T16" fmla="*/ 47 w 100"/>
                <a:gd name="T17" fmla="*/ 102 h 132"/>
                <a:gd name="T18" fmla="*/ 47 w 100"/>
                <a:gd name="T19" fmla="*/ 93 h 132"/>
                <a:gd name="T20" fmla="*/ 41 w 100"/>
                <a:gd name="T21" fmla="*/ 84 h 132"/>
                <a:gd name="T22" fmla="*/ 50 w 100"/>
                <a:gd name="T23" fmla="*/ 76 h 132"/>
                <a:gd name="T24" fmla="*/ 59 w 100"/>
                <a:gd name="T25" fmla="*/ 84 h 132"/>
                <a:gd name="T26" fmla="*/ 53 w 100"/>
                <a:gd name="T27" fmla="*/ 93 h 132"/>
                <a:gd name="T28" fmla="*/ 86 w 100"/>
                <a:gd name="T29" fmla="*/ 50 h 132"/>
                <a:gd name="T30" fmla="*/ 86 w 100"/>
                <a:gd name="T31" fmla="*/ 36 h 132"/>
                <a:gd name="T32" fmla="*/ 50 w 100"/>
                <a:gd name="T33" fmla="*/ 0 h 132"/>
                <a:gd name="T34" fmla="*/ 14 w 100"/>
                <a:gd name="T35" fmla="*/ 36 h 132"/>
                <a:gd name="T36" fmla="*/ 14 w 100"/>
                <a:gd name="T37" fmla="*/ 50 h 132"/>
                <a:gd name="T38" fmla="*/ 0 w 100"/>
                <a:gd name="T39" fmla="*/ 69 h 132"/>
                <a:gd name="T40" fmla="*/ 0 w 100"/>
                <a:gd name="T41" fmla="*/ 112 h 132"/>
                <a:gd name="T42" fmla="*/ 20 w 100"/>
                <a:gd name="T43" fmla="*/ 132 h 132"/>
                <a:gd name="T44" fmla="*/ 80 w 100"/>
                <a:gd name="T45" fmla="*/ 132 h 132"/>
                <a:gd name="T46" fmla="*/ 100 w 100"/>
                <a:gd name="T47" fmla="*/ 112 h 132"/>
                <a:gd name="T48" fmla="*/ 100 w 100"/>
                <a:gd name="T49" fmla="*/ 69 h 132"/>
                <a:gd name="T50" fmla="*/ 86 w 100"/>
                <a:gd name="T51" fmla="*/ 50 h 132"/>
                <a:gd name="T52" fmla="*/ 50 w 100"/>
                <a:gd name="T53" fmla="*/ 115 h 132"/>
                <a:gd name="T54" fmla="*/ 25 w 100"/>
                <a:gd name="T55" fmla="*/ 90 h 132"/>
                <a:gd name="T56" fmla="*/ 50 w 100"/>
                <a:gd name="T57" fmla="*/ 66 h 132"/>
                <a:gd name="T58" fmla="*/ 75 w 100"/>
                <a:gd name="T59" fmla="*/ 90 h 132"/>
                <a:gd name="T60" fmla="*/ 50 w 100"/>
                <a:gd name="T61" fmla="*/ 115 h 132"/>
                <a:gd name="T62" fmla="*/ 76 w 100"/>
                <a:gd name="T63" fmla="*/ 49 h 132"/>
                <a:gd name="T64" fmla="*/ 24 w 100"/>
                <a:gd name="T65" fmla="*/ 49 h 132"/>
                <a:gd name="T66" fmla="*/ 24 w 100"/>
                <a:gd name="T67" fmla="*/ 36 h 132"/>
                <a:gd name="T68" fmla="*/ 50 w 100"/>
                <a:gd name="T69" fmla="*/ 11 h 132"/>
                <a:gd name="T70" fmla="*/ 76 w 100"/>
                <a:gd name="T71" fmla="*/ 36 h 132"/>
                <a:gd name="T72" fmla="*/ 76 w 100"/>
                <a:gd name="T73" fmla="*/ 49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132">
                  <a:moveTo>
                    <a:pt x="50" y="70"/>
                  </a:moveTo>
                  <a:cubicBezTo>
                    <a:pt x="39" y="70"/>
                    <a:pt x="30" y="79"/>
                    <a:pt x="30" y="90"/>
                  </a:cubicBezTo>
                  <a:cubicBezTo>
                    <a:pt x="30" y="102"/>
                    <a:pt x="39" y="111"/>
                    <a:pt x="50" y="111"/>
                  </a:cubicBezTo>
                  <a:cubicBezTo>
                    <a:pt x="61" y="111"/>
                    <a:pt x="70" y="102"/>
                    <a:pt x="70" y="90"/>
                  </a:cubicBezTo>
                  <a:cubicBezTo>
                    <a:pt x="70" y="79"/>
                    <a:pt x="61" y="70"/>
                    <a:pt x="50" y="70"/>
                  </a:cubicBezTo>
                  <a:close/>
                  <a:moveTo>
                    <a:pt x="53" y="93"/>
                  </a:moveTo>
                  <a:cubicBezTo>
                    <a:pt x="53" y="102"/>
                    <a:pt x="53" y="102"/>
                    <a:pt x="53" y="102"/>
                  </a:cubicBezTo>
                  <a:cubicBezTo>
                    <a:pt x="53" y="104"/>
                    <a:pt x="52" y="105"/>
                    <a:pt x="50" y="105"/>
                  </a:cubicBezTo>
                  <a:cubicBezTo>
                    <a:pt x="48" y="105"/>
                    <a:pt x="47" y="104"/>
                    <a:pt x="47" y="102"/>
                  </a:cubicBezTo>
                  <a:cubicBezTo>
                    <a:pt x="47" y="93"/>
                    <a:pt x="47" y="93"/>
                    <a:pt x="47" y="93"/>
                  </a:cubicBezTo>
                  <a:cubicBezTo>
                    <a:pt x="44" y="91"/>
                    <a:pt x="41" y="88"/>
                    <a:pt x="41" y="84"/>
                  </a:cubicBezTo>
                  <a:cubicBezTo>
                    <a:pt x="41" y="80"/>
                    <a:pt x="45" y="76"/>
                    <a:pt x="50" y="76"/>
                  </a:cubicBezTo>
                  <a:cubicBezTo>
                    <a:pt x="55" y="76"/>
                    <a:pt x="59" y="80"/>
                    <a:pt x="59" y="84"/>
                  </a:cubicBezTo>
                  <a:cubicBezTo>
                    <a:pt x="59" y="88"/>
                    <a:pt x="56" y="91"/>
                    <a:pt x="53" y="93"/>
                  </a:cubicBezTo>
                  <a:close/>
                  <a:moveTo>
                    <a:pt x="86" y="50"/>
                  </a:moveTo>
                  <a:cubicBezTo>
                    <a:pt x="86" y="36"/>
                    <a:pt x="86" y="36"/>
                    <a:pt x="86" y="36"/>
                  </a:cubicBezTo>
                  <a:cubicBezTo>
                    <a:pt x="86" y="16"/>
                    <a:pt x="70" y="0"/>
                    <a:pt x="50" y="0"/>
                  </a:cubicBezTo>
                  <a:cubicBezTo>
                    <a:pt x="30" y="0"/>
                    <a:pt x="14" y="16"/>
                    <a:pt x="14" y="36"/>
                  </a:cubicBezTo>
                  <a:cubicBezTo>
                    <a:pt x="14" y="50"/>
                    <a:pt x="14" y="50"/>
                    <a:pt x="14" y="50"/>
                  </a:cubicBezTo>
                  <a:cubicBezTo>
                    <a:pt x="6" y="53"/>
                    <a:pt x="0" y="60"/>
                    <a:pt x="0" y="69"/>
                  </a:cubicBezTo>
                  <a:cubicBezTo>
                    <a:pt x="0" y="112"/>
                    <a:pt x="0" y="112"/>
                    <a:pt x="0" y="112"/>
                  </a:cubicBezTo>
                  <a:cubicBezTo>
                    <a:pt x="0" y="123"/>
                    <a:pt x="9" y="132"/>
                    <a:pt x="20" y="132"/>
                  </a:cubicBezTo>
                  <a:cubicBezTo>
                    <a:pt x="80" y="132"/>
                    <a:pt x="80" y="132"/>
                    <a:pt x="80" y="132"/>
                  </a:cubicBezTo>
                  <a:cubicBezTo>
                    <a:pt x="91" y="132"/>
                    <a:pt x="100" y="123"/>
                    <a:pt x="100" y="112"/>
                  </a:cubicBezTo>
                  <a:cubicBezTo>
                    <a:pt x="100" y="69"/>
                    <a:pt x="100" y="69"/>
                    <a:pt x="100" y="69"/>
                  </a:cubicBezTo>
                  <a:cubicBezTo>
                    <a:pt x="100" y="60"/>
                    <a:pt x="94" y="53"/>
                    <a:pt x="86" y="50"/>
                  </a:cubicBezTo>
                  <a:close/>
                  <a:moveTo>
                    <a:pt x="50" y="115"/>
                  </a:moveTo>
                  <a:cubicBezTo>
                    <a:pt x="36" y="115"/>
                    <a:pt x="25" y="104"/>
                    <a:pt x="25" y="90"/>
                  </a:cubicBezTo>
                  <a:cubicBezTo>
                    <a:pt x="25" y="77"/>
                    <a:pt x="36" y="66"/>
                    <a:pt x="50" y="66"/>
                  </a:cubicBezTo>
                  <a:cubicBezTo>
                    <a:pt x="64" y="66"/>
                    <a:pt x="75" y="77"/>
                    <a:pt x="75" y="90"/>
                  </a:cubicBezTo>
                  <a:cubicBezTo>
                    <a:pt x="75" y="104"/>
                    <a:pt x="64" y="115"/>
                    <a:pt x="50" y="115"/>
                  </a:cubicBezTo>
                  <a:close/>
                  <a:moveTo>
                    <a:pt x="76" y="49"/>
                  </a:moveTo>
                  <a:cubicBezTo>
                    <a:pt x="24" y="49"/>
                    <a:pt x="24" y="49"/>
                    <a:pt x="24" y="49"/>
                  </a:cubicBezTo>
                  <a:cubicBezTo>
                    <a:pt x="24" y="36"/>
                    <a:pt x="24" y="36"/>
                    <a:pt x="24" y="36"/>
                  </a:cubicBezTo>
                  <a:cubicBezTo>
                    <a:pt x="24" y="22"/>
                    <a:pt x="36" y="11"/>
                    <a:pt x="50" y="11"/>
                  </a:cubicBezTo>
                  <a:cubicBezTo>
                    <a:pt x="64" y="11"/>
                    <a:pt x="76" y="22"/>
                    <a:pt x="76" y="36"/>
                  </a:cubicBezTo>
                  <a:lnTo>
                    <a:pt x="76" y="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000000"/>
                </a:solidFill>
                <a:cs typeface="+mn-ea"/>
                <a:sym typeface="+mn-lt"/>
              </a:endParaRPr>
            </a:p>
          </p:txBody>
        </p:sp>
      </p:grpSp>
      <p:sp>
        <p:nvSpPr>
          <p:cNvPr id="28" name="矩形 27"/>
          <p:cNvSpPr/>
          <p:nvPr/>
        </p:nvSpPr>
        <p:spPr>
          <a:xfrm>
            <a:off x="1646982" y="2638808"/>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sp>
        <p:nvSpPr>
          <p:cNvPr id="29" name="矩形 28"/>
          <p:cNvSpPr/>
          <p:nvPr/>
        </p:nvSpPr>
        <p:spPr>
          <a:xfrm>
            <a:off x="4687172" y="2638808"/>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sp>
        <p:nvSpPr>
          <p:cNvPr id="30" name="矩形 29"/>
          <p:cNvSpPr/>
          <p:nvPr/>
        </p:nvSpPr>
        <p:spPr>
          <a:xfrm>
            <a:off x="7654162" y="2660878"/>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sp>
        <p:nvSpPr>
          <p:cNvPr id="31" name="矩形 30"/>
          <p:cNvSpPr/>
          <p:nvPr/>
        </p:nvSpPr>
        <p:spPr>
          <a:xfrm>
            <a:off x="7769550" y="5402709"/>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sp>
        <p:nvSpPr>
          <p:cNvPr id="32" name="矩形 31"/>
          <p:cNvSpPr/>
          <p:nvPr/>
        </p:nvSpPr>
        <p:spPr>
          <a:xfrm>
            <a:off x="4687172" y="5433997"/>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sp>
        <p:nvSpPr>
          <p:cNvPr id="33" name="矩形 32"/>
          <p:cNvSpPr/>
          <p:nvPr/>
        </p:nvSpPr>
        <p:spPr>
          <a:xfrm>
            <a:off x="1680858" y="5433997"/>
            <a:ext cx="2019429" cy="369332"/>
          </a:xfrm>
          <a:prstGeom prst="rect">
            <a:avLst/>
          </a:prstGeom>
        </p:spPr>
        <p:txBody>
          <a:bodyPr wrap="square">
            <a:spAutoFit/>
          </a:bodyPr>
          <a:lstStyle/>
          <a:p>
            <a:pPr algn="ctr"/>
            <a:r>
              <a:rPr lang="zh-CN" altLang="en-US" b="1" dirty="0">
                <a:solidFill>
                  <a:schemeClr val="bg1">
                    <a:lumMod val="50000"/>
                  </a:schemeClr>
                </a:solidFill>
                <a:cs typeface="+mn-ea"/>
                <a:sym typeface="+mn-lt"/>
              </a:rPr>
              <a:t>Please enter your question</a:t>
            </a:r>
          </a:p>
        </p:txBody>
      </p:sp>
      <p:grpSp>
        <p:nvGrpSpPr>
          <p:cNvPr id="34" name="组合 33"/>
          <p:cNvGrpSpPr/>
          <p:nvPr/>
        </p:nvGrpSpPr>
        <p:grpSpPr>
          <a:xfrm>
            <a:off x="2076901" y="1409128"/>
            <a:ext cx="1119836" cy="1119836"/>
            <a:chOff x="2181676" y="1498028"/>
            <a:chExt cx="1119836" cy="1119836"/>
          </a:xfrm>
        </p:grpSpPr>
        <p:sp>
          <p:nvSpPr>
            <p:cNvPr id="35" name="椭圆 34"/>
            <p:cNvSpPr/>
            <p:nvPr/>
          </p:nvSpPr>
          <p:spPr>
            <a:xfrm>
              <a:off x="2181676" y="1498028"/>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cs typeface="+mn-ea"/>
                <a:sym typeface="+mn-lt"/>
              </a:endParaRPr>
            </a:p>
          </p:txBody>
        </p:sp>
        <p:sp>
          <p:nvSpPr>
            <p:cNvPr id="36" name="KSO_Shape"/>
            <p:cNvSpPr>
              <a:spLocks/>
            </p:cNvSpPr>
            <p:nvPr/>
          </p:nvSpPr>
          <p:spPr bwMode="auto">
            <a:xfrm>
              <a:off x="2566848" y="1767555"/>
              <a:ext cx="355312" cy="570019"/>
            </a:xfrm>
            <a:custGeom>
              <a:avLst/>
              <a:gdLst/>
              <a:ahLst/>
              <a:cxnLst/>
              <a:rect l="0" t="0" r="r" b="b"/>
              <a:pathLst>
                <a:path w="895350" h="1435100">
                  <a:moveTo>
                    <a:pt x="440177" y="112713"/>
                  </a:moveTo>
                  <a:lnTo>
                    <a:pt x="443217" y="112713"/>
                  </a:lnTo>
                  <a:lnTo>
                    <a:pt x="445649" y="112713"/>
                  </a:lnTo>
                  <a:lnTo>
                    <a:pt x="448385" y="113942"/>
                  </a:lnTo>
                  <a:lnTo>
                    <a:pt x="450816" y="114864"/>
                  </a:lnTo>
                  <a:lnTo>
                    <a:pt x="452944" y="116708"/>
                  </a:lnTo>
                  <a:lnTo>
                    <a:pt x="454464" y="118858"/>
                  </a:lnTo>
                  <a:lnTo>
                    <a:pt x="455984" y="121316"/>
                  </a:lnTo>
                  <a:lnTo>
                    <a:pt x="456896" y="124082"/>
                  </a:lnTo>
                  <a:lnTo>
                    <a:pt x="457200" y="126847"/>
                  </a:lnTo>
                  <a:lnTo>
                    <a:pt x="456896" y="129612"/>
                  </a:lnTo>
                  <a:lnTo>
                    <a:pt x="455984" y="132685"/>
                  </a:lnTo>
                  <a:lnTo>
                    <a:pt x="454464" y="134836"/>
                  </a:lnTo>
                  <a:lnTo>
                    <a:pt x="452944" y="136987"/>
                  </a:lnTo>
                  <a:lnTo>
                    <a:pt x="450816" y="138523"/>
                  </a:lnTo>
                  <a:lnTo>
                    <a:pt x="448385" y="140059"/>
                  </a:lnTo>
                  <a:lnTo>
                    <a:pt x="445649" y="140981"/>
                  </a:lnTo>
                  <a:lnTo>
                    <a:pt x="443217" y="141288"/>
                  </a:lnTo>
                  <a:lnTo>
                    <a:pt x="440177" y="140981"/>
                  </a:lnTo>
                  <a:lnTo>
                    <a:pt x="437441" y="140059"/>
                  </a:lnTo>
                  <a:lnTo>
                    <a:pt x="435009" y="138523"/>
                  </a:lnTo>
                  <a:lnTo>
                    <a:pt x="432577" y="136987"/>
                  </a:lnTo>
                  <a:lnTo>
                    <a:pt x="431057" y="134836"/>
                  </a:lnTo>
                  <a:lnTo>
                    <a:pt x="429841" y="132685"/>
                  </a:lnTo>
                  <a:lnTo>
                    <a:pt x="428929" y="129612"/>
                  </a:lnTo>
                  <a:lnTo>
                    <a:pt x="428625" y="126847"/>
                  </a:lnTo>
                  <a:lnTo>
                    <a:pt x="428929" y="124082"/>
                  </a:lnTo>
                  <a:lnTo>
                    <a:pt x="429841" y="121316"/>
                  </a:lnTo>
                  <a:lnTo>
                    <a:pt x="431057" y="118858"/>
                  </a:lnTo>
                  <a:lnTo>
                    <a:pt x="432577" y="116708"/>
                  </a:lnTo>
                  <a:lnTo>
                    <a:pt x="435009" y="114864"/>
                  </a:lnTo>
                  <a:lnTo>
                    <a:pt x="437441" y="113942"/>
                  </a:lnTo>
                  <a:lnTo>
                    <a:pt x="440177" y="112713"/>
                  </a:lnTo>
                  <a:close/>
                  <a:moveTo>
                    <a:pt x="405765" y="100013"/>
                  </a:moveTo>
                  <a:lnTo>
                    <a:pt x="407988" y="100013"/>
                  </a:lnTo>
                  <a:lnTo>
                    <a:pt x="410210" y="100013"/>
                  </a:lnTo>
                  <a:lnTo>
                    <a:pt x="412433" y="100966"/>
                  </a:lnTo>
                  <a:lnTo>
                    <a:pt x="414338" y="101601"/>
                  </a:lnTo>
                  <a:lnTo>
                    <a:pt x="415925" y="103188"/>
                  </a:lnTo>
                  <a:lnTo>
                    <a:pt x="416878" y="104776"/>
                  </a:lnTo>
                  <a:lnTo>
                    <a:pt x="418148" y="106681"/>
                  </a:lnTo>
                  <a:lnTo>
                    <a:pt x="419100" y="108586"/>
                  </a:lnTo>
                  <a:lnTo>
                    <a:pt x="419100" y="110808"/>
                  </a:lnTo>
                  <a:lnTo>
                    <a:pt x="419100" y="113348"/>
                  </a:lnTo>
                  <a:lnTo>
                    <a:pt x="418148" y="115253"/>
                  </a:lnTo>
                  <a:lnTo>
                    <a:pt x="416878" y="117158"/>
                  </a:lnTo>
                  <a:lnTo>
                    <a:pt x="415925" y="118746"/>
                  </a:lnTo>
                  <a:lnTo>
                    <a:pt x="414338" y="120333"/>
                  </a:lnTo>
                  <a:lnTo>
                    <a:pt x="412433" y="121286"/>
                  </a:lnTo>
                  <a:lnTo>
                    <a:pt x="410210" y="121921"/>
                  </a:lnTo>
                  <a:lnTo>
                    <a:pt x="407988" y="122238"/>
                  </a:lnTo>
                  <a:lnTo>
                    <a:pt x="405765" y="121921"/>
                  </a:lnTo>
                  <a:lnTo>
                    <a:pt x="403860" y="121286"/>
                  </a:lnTo>
                  <a:lnTo>
                    <a:pt x="401955" y="120333"/>
                  </a:lnTo>
                  <a:lnTo>
                    <a:pt x="400050" y="118746"/>
                  </a:lnTo>
                  <a:lnTo>
                    <a:pt x="398780" y="117158"/>
                  </a:lnTo>
                  <a:lnTo>
                    <a:pt x="397510" y="115253"/>
                  </a:lnTo>
                  <a:lnTo>
                    <a:pt x="397193" y="113348"/>
                  </a:lnTo>
                  <a:lnTo>
                    <a:pt x="396875" y="110808"/>
                  </a:lnTo>
                  <a:lnTo>
                    <a:pt x="397193" y="108586"/>
                  </a:lnTo>
                  <a:lnTo>
                    <a:pt x="397510" y="106681"/>
                  </a:lnTo>
                  <a:lnTo>
                    <a:pt x="398780" y="104776"/>
                  </a:lnTo>
                  <a:lnTo>
                    <a:pt x="400050" y="103188"/>
                  </a:lnTo>
                  <a:lnTo>
                    <a:pt x="401955" y="101601"/>
                  </a:lnTo>
                  <a:lnTo>
                    <a:pt x="403860" y="100966"/>
                  </a:lnTo>
                  <a:lnTo>
                    <a:pt x="405765" y="100013"/>
                  </a:lnTo>
                  <a:close/>
                  <a:moveTo>
                    <a:pt x="476567" y="100013"/>
                  </a:moveTo>
                  <a:lnTo>
                    <a:pt x="478472" y="100312"/>
                  </a:lnTo>
                  <a:lnTo>
                    <a:pt x="480695" y="100611"/>
                  </a:lnTo>
                  <a:lnTo>
                    <a:pt x="482600" y="101808"/>
                  </a:lnTo>
                  <a:lnTo>
                    <a:pt x="484187" y="102705"/>
                  </a:lnTo>
                  <a:lnTo>
                    <a:pt x="485457" y="104500"/>
                  </a:lnTo>
                  <a:lnTo>
                    <a:pt x="486410" y="106294"/>
                  </a:lnTo>
                  <a:lnTo>
                    <a:pt x="487362" y="108388"/>
                  </a:lnTo>
                  <a:lnTo>
                    <a:pt x="487362" y="110482"/>
                  </a:lnTo>
                  <a:lnTo>
                    <a:pt x="487362" y="112575"/>
                  </a:lnTo>
                  <a:lnTo>
                    <a:pt x="486410" y="114370"/>
                  </a:lnTo>
                  <a:lnTo>
                    <a:pt x="485457" y="116165"/>
                  </a:lnTo>
                  <a:lnTo>
                    <a:pt x="484187" y="117660"/>
                  </a:lnTo>
                  <a:lnTo>
                    <a:pt x="482600" y="119156"/>
                  </a:lnTo>
                  <a:lnTo>
                    <a:pt x="480695" y="120053"/>
                  </a:lnTo>
                  <a:lnTo>
                    <a:pt x="478472" y="120651"/>
                  </a:lnTo>
                  <a:lnTo>
                    <a:pt x="476567" y="120651"/>
                  </a:lnTo>
                  <a:lnTo>
                    <a:pt x="474027" y="120651"/>
                  </a:lnTo>
                  <a:lnTo>
                    <a:pt x="471805" y="120053"/>
                  </a:lnTo>
                  <a:lnTo>
                    <a:pt x="469900" y="119156"/>
                  </a:lnTo>
                  <a:lnTo>
                    <a:pt x="468312" y="117660"/>
                  </a:lnTo>
                  <a:lnTo>
                    <a:pt x="467042" y="116165"/>
                  </a:lnTo>
                  <a:lnTo>
                    <a:pt x="466090" y="114370"/>
                  </a:lnTo>
                  <a:lnTo>
                    <a:pt x="465137" y="112575"/>
                  </a:lnTo>
                  <a:lnTo>
                    <a:pt x="465137" y="110482"/>
                  </a:lnTo>
                  <a:lnTo>
                    <a:pt x="465137" y="108388"/>
                  </a:lnTo>
                  <a:lnTo>
                    <a:pt x="466090" y="106294"/>
                  </a:lnTo>
                  <a:lnTo>
                    <a:pt x="467042" y="104500"/>
                  </a:lnTo>
                  <a:lnTo>
                    <a:pt x="468312" y="102705"/>
                  </a:lnTo>
                  <a:lnTo>
                    <a:pt x="469900" y="101808"/>
                  </a:lnTo>
                  <a:lnTo>
                    <a:pt x="471805" y="100611"/>
                  </a:lnTo>
                  <a:lnTo>
                    <a:pt x="474027" y="100312"/>
                  </a:lnTo>
                  <a:lnTo>
                    <a:pt x="476567" y="100013"/>
                  </a:lnTo>
                  <a:close/>
                  <a:moveTo>
                    <a:pt x="383396" y="82550"/>
                  </a:moveTo>
                  <a:lnTo>
                    <a:pt x="384952" y="82550"/>
                  </a:lnTo>
                  <a:lnTo>
                    <a:pt x="386820" y="82855"/>
                  </a:lnTo>
                  <a:lnTo>
                    <a:pt x="387754" y="83161"/>
                  </a:lnTo>
                  <a:lnTo>
                    <a:pt x="389310" y="84382"/>
                  </a:lnTo>
                  <a:lnTo>
                    <a:pt x="390555" y="85298"/>
                  </a:lnTo>
                  <a:lnTo>
                    <a:pt x="391178" y="86519"/>
                  </a:lnTo>
                  <a:lnTo>
                    <a:pt x="392112" y="88045"/>
                  </a:lnTo>
                  <a:lnTo>
                    <a:pt x="392112" y="89572"/>
                  </a:lnTo>
                  <a:lnTo>
                    <a:pt x="392112" y="91098"/>
                  </a:lnTo>
                  <a:lnTo>
                    <a:pt x="392112" y="92930"/>
                  </a:lnTo>
                  <a:lnTo>
                    <a:pt x="391178" y="93846"/>
                  </a:lnTo>
                  <a:lnTo>
                    <a:pt x="390555" y="95372"/>
                  </a:lnTo>
                  <a:lnTo>
                    <a:pt x="389310" y="96593"/>
                  </a:lnTo>
                  <a:lnTo>
                    <a:pt x="387754" y="97204"/>
                  </a:lnTo>
                  <a:lnTo>
                    <a:pt x="386198" y="98120"/>
                  </a:lnTo>
                  <a:lnTo>
                    <a:pt x="384952" y="98425"/>
                  </a:lnTo>
                  <a:lnTo>
                    <a:pt x="383396" y="98120"/>
                  </a:lnTo>
                  <a:lnTo>
                    <a:pt x="381840" y="98120"/>
                  </a:lnTo>
                  <a:lnTo>
                    <a:pt x="380283" y="97204"/>
                  </a:lnTo>
                  <a:lnTo>
                    <a:pt x="378727" y="96593"/>
                  </a:lnTo>
                  <a:lnTo>
                    <a:pt x="377482" y="95372"/>
                  </a:lnTo>
                  <a:lnTo>
                    <a:pt x="376859" y="93846"/>
                  </a:lnTo>
                  <a:lnTo>
                    <a:pt x="376548" y="92625"/>
                  </a:lnTo>
                  <a:lnTo>
                    <a:pt x="376237" y="91098"/>
                  </a:lnTo>
                  <a:lnTo>
                    <a:pt x="376237" y="89572"/>
                  </a:lnTo>
                  <a:lnTo>
                    <a:pt x="376548" y="88045"/>
                  </a:lnTo>
                  <a:lnTo>
                    <a:pt x="376859" y="86519"/>
                  </a:lnTo>
                  <a:lnTo>
                    <a:pt x="378104" y="84992"/>
                  </a:lnTo>
                  <a:lnTo>
                    <a:pt x="378727" y="83771"/>
                  </a:lnTo>
                  <a:lnTo>
                    <a:pt x="380283" y="83161"/>
                  </a:lnTo>
                  <a:lnTo>
                    <a:pt x="381840" y="82855"/>
                  </a:lnTo>
                  <a:lnTo>
                    <a:pt x="383396" y="82550"/>
                  </a:lnTo>
                  <a:close/>
                  <a:moveTo>
                    <a:pt x="496827" y="80963"/>
                  </a:moveTo>
                  <a:lnTo>
                    <a:pt x="498625" y="80963"/>
                  </a:lnTo>
                  <a:lnTo>
                    <a:pt x="500122" y="80963"/>
                  </a:lnTo>
                  <a:lnTo>
                    <a:pt x="501620" y="81952"/>
                  </a:lnTo>
                  <a:lnTo>
                    <a:pt x="503117" y="82611"/>
                  </a:lnTo>
                  <a:lnTo>
                    <a:pt x="504316" y="83270"/>
                  </a:lnTo>
                  <a:lnTo>
                    <a:pt x="505214" y="84588"/>
                  </a:lnTo>
                  <a:lnTo>
                    <a:pt x="506113" y="86235"/>
                  </a:lnTo>
                  <a:lnTo>
                    <a:pt x="506412" y="87882"/>
                  </a:lnTo>
                  <a:lnTo>
                    <a:pt x="506412" y="89530"/>
                  </a:lnTo>
                  <a:lnTo>
                    <a:pt x="506412" y="91507"/>
                  </a:lnTo>
                  <a:lnTo>
                    <a:pt x="506113" y="93154"/>
                  </a:lnTo>
                  <a:lnTo>
                    <a:pt x="505214" y="94143"/>
                  </a:lnTo>
                  <a:lnTo>
                    <a:pt x="504316" y="95790"/>
                  </a:lnTo>
                  <a:lnTo>
                    <a:pt x="503117" y="96779"/>
                  </a:lnTo>
                  <a:lnTo>
                    <a:pt x="501620" y="97438"/>
                  </a:lnTo>
                  <a:lnTo>
                    <a:pt x="500122" y="98426"/>
                  </a:lnTo>
                  <a:lnTo>
                    <a:pt x="498625" y="98426"/>
                  </a:lnTo>
                  <a:lnTo>
                    <a:pt x="496827" y="98426"/>
                  </a:lnTo>
                  <a:lnTo>
                    <a:pt x="495330" y="97438"/>
                  </a:lnTo>
                  <a:lnTo>
                    <a:pt x="494431" y="96779"/>
                  </a:lnTo>
                  <a:lnTo>
                    <a:pt x="492933" y="95790"/>
                  </a:lnTo>
                  <a:lnTo>
                    <a:pt x="492035" y="94143"/>
                  </a:lnTo>
                  <a:lnTo>
                    <a:pt x="491436" y="93154"/>
                  </a:lnTo>
                  <a:lnTo>
                    <a:pt x="491136" y="91507"/>
                  </a:lnTo>
                  <a:lnTo>
                    <a:pt x="490537" y="89530"/>
                  </a:lnTo>
                  <a:lnTo>
                    <a:pt x="491136" y="87882"/>
                  </a:lnTo>
                  <a:lnTo>
                    <a:pt x="491436" y="86235"/>
                  </a:lnTo>
                  <a:lnTo>
                    <a:pt x="492035" y="84588"/>
                  </a:lnTo>
                  <a:lnTo>
                    <a:pt x="492933" y="83270"/>
                  </a:lnTo>
                  <a:lnTo>
                    <a:pt x="494431" y="82611"/>
                  </a:lnTo>
                  <a:lnTo>
                    <a:pt x="495330" y="81952"/>
                  </a:lnTo>
                  <a:lnTo>
                    <a:pt x="496827" y="80963"/>
                  </a:lnTo>
                  <a:close/>
                  <a:moveTo>
                    <a:pt x="519907" y="61913"/>
                  </a:moveTo>
                  <a:lnTo>
                    <a:pt x="521586" y="62249"/>
                  </a:lnTo>
                  <a:lnTo>
                    <a:pt x="523265" y="62585"/>
                  </a:lnTo>
                  <a:lnTo>
                    <a:pt x="524944" y="63256"/>
                  </a:lnTo>
                  <a:lnTo>
                    <a:pt x="526287" y="64600"/>
                  </a:lnTo>
                  <a:lnTo>
                    <a:pt x="526959" y="65943"/>
                  </a:lnTo>
                  <a:lnTo>
                    <a:pt x="527967" y="66951"/>
                  </a:lnTo>
                  <a:lnTo>
                    <a:pt x="528638" y="68630"/>
                  </a:lnTo>
                  <a:lnTo>
                    <a:pt x="528638" y="70645"/>
                  </a:lnTo>
                  <a:lnTo>
                    <a:pt x="528638" y="72324"/>
                  </a:lnTo>
                  <a:lnTo>
                    <a:pt x="527967" y="74003"/>
                  </a:lnTo>
                  <a:lnTo>
                    <a:pt x="526959" y="75682"/>
                  </a:lnTo>
                  <a:lnTo>
                    <a:pt x="526287" y="77025"/>
                  </a:lnTo>
                  <a:lnTo>
                    <a:pt x="524944" y="78033"/>
                  </a:lnTo>
                  <a:lnTo>
                    <a:pt x="523265" y="79040"/>
                  </a:lnTo>
                  <a:lnTo>
                    <a:pt x="521586" y="79376"/>
                  </a:lnTo>
                  <a:lnTo>
                    <a:pt x="519907" y="79376"/>
                  </a:lnTo>
                  <a:lnTo>
                    <a:pt x="517892" y="79376"/>
                  </a:lnTo>
                  <a:lnTo>
                    <a:pt x="516213" y="79040"/>
                  </a:lnTo>
                  <a:lnTo>
                    <a:pt x="515205" y="78033"/>
                  </a:lnTo>
                  <a:lnTo>
                    <a:pt x="513526" y="77025"/>
                  </a:lnTo>
                  <a:lnTo>
                    <a:pt x="512854" y="75682"/>
                  </a:lnTo>
                  <a:lnTo>
                    <a:pt x="511847" y="74003"/>
                  </a:lnTo>
                  <a:lnTo>
                    <a:pt x="511511" y="72324"/>
                  </a:lnTo>
                  <a:lnTo>
                    <a:pt x="511175" y="70645"/>
                  </a:lnTo>
                  <a:lnTo>
                    <a:pt x="511511" y="68630"/>
                  </a:lnTo>
                  <a:lnTo>
                    <a:pt x="511847" y="66951"/>
                  </a:lnTo>
                  <a:lnTo>
                    <a:pt x="512854" y="65943"/>
                  </a:lnTo>
                  <a:lnTo>
                    <a:pt x="513526" y="64600"/>
                  </a:lnTo>
                  <a:lnTo>
                    <a:pt x="515205" y="63256"/>
                  </a:lnTo>
                  <a:lnTo>
                    <a:pt x="516213" y="62585"/>
                  </a:lnTo>
                  <a:lnTo>
                    <a:pt x="517892" y="62249"/>
                  </a:lnTo>
                  <a:lnTo>
                    <a:pt x="519907" y="61913"/>
                  </a:lnTo>
                  <a:close/>
                  <a:moveTo>
                    <a:pt x="364375" y="61913"/>
                  </a:moveTo>
                  <a:lnTo>
                    <a:pt x="365873" y="61913"/>
                  </a:lnTo>
                  <a:lnTo>
                    <a:pt x="367670" y="62218"/>
                  </a:lnTo>
                  <a:lnTo>
                    <a:pt x="369168" y="62524"/>
                  </a:lnTo>
                  <a:lnTo>
                    <a:pt x="370066" y="63745"/>
                  </a:lnTo>
                  <a:lnTo>
                    <a:pt x="371265" y="64355"/>
                  </a:lnTo>
                  <a:lnTo>
                    <a:pt x="371864" y="65882"/>
                  </a:lnTo>
                  <a:lnTo>
                    <a:pt x="372762" y="67408"/>
                  </a:lnTo>
                  <a:lnTo>
                    <a:pt x="373062" y="68935"/>
                  </a:lnTo>
                  <a:lnTo>
                    <a:pt x="373062" y="70461"/>
                  </a:lnTo>
                  <a:lnTo>
                    <a:pt x="372762" y="72293"/>
                  </a:lnTo>
                  <a:lnTo>
                    <a:pt x="371864" y="73514"/>
                  </a:lnTo>
                  <a:lnTo>
                    <a:pt x="371265" y="75040"/>
                  </a:lnTo>
                  <a:lnTo>
                    <a:pt x="370066" y="75956"/>
                  </a:lnTo>
                  <a:lnTo>
                    <a:pt x="368569" y="76872"/>
                  </a:lnTo>
                  <a:lnTo>
                    <a:pt x="367670" y="77483"/>
                  </a:lnTo>
                  <a:lnTo>
                    <a:pt x="365873" y="77788"/>
                  </a:lnTo>
                  <a:lnTo>
                    <a:pt x="364375" y="77788"/>
                  </a:lnTo>
                  <a:lnTo>
                    <a:pt x="362878" y="77483"/>
                  </a:lnTo>
                  <a:lnTo>
                    <a:pt x="361380" y="76872"/>
                  </a:lnTo>
                  <a:lnTo>
                    <a:pt x="359883" y="75956"/>
                  </a:lnTo>
                  <a:lnTo>
                    <a:pt x="359283" y="75040"/>
                  </a:lnTo>
                  <a:lnTo>
                    <a:pt x="358085" y="73514"/>
                  </a:lnTo>
                  <a:lnTo>
                    <a:pt x="357786" y="71988"/>
                  </a:lnTo>
                  <a:lnTo>
                    <a:pt x="357187" y="70461"/>
                  </a:lnTo>
                  <a:lnTo>
                    <a:pt x="357187" y="68935"/>
                  </a:lnTo>
                  <a:lnTo>
                    <a:pt x="357786" y="67408"/>
                  </a:lnTo>
                  <a:lnTo>
                    <a:pt x="358085" y="65882"/>
                  </a:lnTo>
                  <a:lnTo>
                    <a:pt x="359283" y="64355"/>
                  </a:lnTo>
                  <a:lnTo>
                    <a:pt x="360182" y="63439"/>
                  </a:lnTo>
                  <a:lnTo>
                    <a:pt x="361380" y="62524"/>
                  </a:lnTo>
                  <a:lnTo>
                    <a:pt x="362878" y="62218"/>
                  </a:lnTo>
                  <a:lnTo>
                    <a:pt x="364375" y="61913"/>
                  </a:lnTo>
                  <a:close/>
                  <a:moveTo>
                    <a:pt x="533858" y="36513"/>
                  </a:moveTo>
                  <a:lnTo>
                    <a:pt x="536209" y="36849"/>
                  </a:lnTo>
                  <a:lnTo>
                    <a:pt x="537552" y="37185"/>
                  </a:lnTo>
                  <a:lnTo>
                    <a:pt x="538895" y="38192"/>
                  </a:lnTo>
                  <a:lnTo>
                    <a:pt x="540239" y="39536"/>
                  </a:lnTo>
                  <a:lnTo>
                    <a:pt x="541246" y="40543"/>
                  </a:lnTo>
                  <a:lnTo>
                    <a:pt x="542254" y="41886"/>
                  </a:lnTo>
                  <a:lnTo>
                    <a:pt x="542589" y="43565"/>
                  </a:lnTo>
                  <a:lnTo>
                    <a:pt x="542925" y="45580"/>
                  </a:lnTo>
                  <a:lnTo>
                    <a:pt x="542589" y="47260"/>
                  </a:lnTo>
                  <a:lnTo>
                    <a:pt x="542254" y="48939"/>
                  </a:lnTo>
                  <a:lnTo>
                    <a:pt x="541246" y="50282"/>
                  </a:lnTo>
                  <a:lnTo>
                    <a:pt x="540239" y="51625"/>
                  </a:lnTo>
                  <a:lnTo>
                    <a:pt x="538895" y="52969"/>
                  </a:lnTo>
                  <a:lnTo>
                    <a:pt x="537552" y="53640"/>
                  </a:lnTo>
                  <a:lnTo>
                    <a:pt x="536209" y="53976"/>
                  </a:lnTo>
                  <a:lnTo>
                    <a:pt x="533858" y="53976"/>
                  </a:lnTo>
                  <a:lnTo>
                    <a:pt x="532515" y="53976"/>
                  </a:lnTo>
                  <a:lnTo>
                    <a:pt x="530835" y="53640"/>
                  </a:lnTo>
                  <a:lnTo>
                    <a:pt x="529156" y="52969"/>
                  </a:lnTo>
                  <a:lnTo>
                    <a:pt x="527813" y="51625"/>
                  </a:lnTo>
                  <a:lnTo>
                    <a:pt x="526470" y="50282"/>
                  </a:lnTo>
                  <a:lnTo>
                    <a:pt x="525798" y="48939"/>
                  </a:lnTo>
                  <a:lnTo>
                    <a:pt x="525462" y="47260"/>
                  </a:lnTo>
                  <a:lnTo>
                    <a:pt x="525462" y="45580"/>
                  </a:lnTo>
                  <a:lnTo>
                    <a:pt x="525462" y="43565"/>
                  </a:lnTo>
                  <a:lnTo>
                    <a:pt x="525798" y="41886"/>
                  </a:lnTo>
                  <a:lnTo>
                    <a:pt x="526470" y="40543"/>
                  </a:lnTo>
                  <a:lnTo>
                    <a:pt x="527813" y="39536"/>
                  </a:lnTo>
                  <a:lnTo>
                    <a:pt x="529156" y="38192"/>
                  </a:lnTo>
                  <a:lnTo>
                    <a:pt x="530835" y="37185"/>
                  </a:lnTo>
                  <a:lnTo>
                    <a:pt x="532515" y="36849"/>
                  </a:lnTo>
                  <a:lnTo>
                    <a:pt x="533858" y="36513"/>
                  </a:lnTo>
                  <a:close/>
                  <a:moveTo>
                    <a:pt x="353096" y="33338"/>
                  </a:moveTo>
                  <a:lnTo>
                    <a:pt x="354928" y="33338"/>
                  </a:lnTo>
                  <a:lnTo>
                    <a:pt x="356455" y="33997"/>
                  </a:lnTo>
                  <a:lnTo>
                    <a:pt x="357981" y="34656"/>
                  </a:lnTo>
                  <a:lnTo>
                    <a:pt x="359202" y="35644"/>
                  </a:lnTo>
                  <a:lnTo>
                    <a:pt x="360118" y="36633"/>
                  </a:lnTo>
                  <a:lnTo>
                    <a:pt x="361034" y="38280"/>
                  </a:lnTo>
                  <a:lnTo>
                    <a:pt x="361644" y="39928"/>
                  </a:lnTo>
                  <a:lnTo>
                    <a:pt x="361950" y="41575"/>
                  </a:lnTo>
                  <a:lnTo>
                    <a:pt x="361950" y="43223"/>
                  </a:lnTo>
                  <a:lnTo>
                    <a:pt x="361644" y="44870"/>
                  </a:lnTo>
                  <a:lnTo>
                    <a:pt x="361034" y="46188"/>
                  </a:lnTo>
                  <a:lnTo>
                    <a:pt x="360118" y="47836"/>
                  </a:lnTo>
                  <a:lnTo>
                    <a:pt x="359202" y="48824"/>
                  </a:lnTo>
                  <a:lnTo>
                    <a:pt x="357981" y="49813"/>
                  </a:lnTo>
                  <a:lnTo>
                    <a:pt x="356455" y="50472"/>
                  </a:lnTo>
                  <a:lnTo>
                    <a:pt x="354928" y="50801"/>
                  </a:lnTo>
                  <a:lnTo>
                    <a:pt x="353096" y="50801"/>
                  </a:lnTo>
                  <a:lnTo>
                    <a:pt x="351570" y="50472"/>
                  </a:lnTo>
                  <a:lnTo>
                    <a:pt x="350044" y="49813"/>
                  </a:lnTo>
                  <a:lnTo>
                    <a:pt x="349128" y="48824"/>
                  </a:lnTo>
                  <a:lnTo>
                    <a:pt x="347906" y="47506"/>
                  </a:lnTo>
                  <a:lnTo>
                    <a:pt x="347296" y="46188"/>
                  </a:lnTo>
                  <a:lnTo>
                    <a:pt x="346380" y="44870"/>
                  </a:lnTo>
                  <a:lnTo>
                    <a:pt x="346075" y="43223"/>
                  </a:lnTo>
                  <a:lnTo>
                    <a:pt x="346075" y="41575"/>
                  </a:lnTo>
                  <a:lnTo>
                    <a:pt x="346380" y="39598"/>
                  </a:lnTo>
                  <a:lnTo>
                    <a:pt x="347296" y="37951"/>
                  </a:lnTo>
                  <a:lnTo>
                    <a:pt x="347906" y="36633"/>
                  </a:lnTo>
                  <a:lnTo>
                    <a:pt x="349128" y="35644"/>
                  </a:lnTo>
                  <a:lnTo>
                    <a:pt x="350044" y="34656"/>
                  </a:lnTo>
                  <a:lnTo>
                    <a:pt x="351570" y="33997"/>
                  </a:lnTo>
                  <a:lnTo>
                    <a:pt x="353096" y="33338"/>
                  </a:lnTo>
                  <a:close/>
                  <a:moveTo>
                    <a:pt x="544452" y="14288"/>
                  </a:moveTo>
                  <a:lnTo>
                    <a:pt x="545950" y="14288"/>
                  </a:lnTo>
                  <a:lnTo>
                    <a:pt x="547448" y="14288"/>
                  </a:lnTo>
                  <a:lnTo>
                    <a:pt x="548945" y="14618"/>
                  </a:lnTo>
                  <a:lnTo>
                    <a:pt x="550443" y="15606"/>
                  </a:lnTo>
                  <a:lnTo>
                    <a:pt x="551341" y="16595"/>
                  </a:lnTo>
                  <a:lnTo>
                    <a:pt x="552540" y="17913"/>
                  </a:lnTo>
                  <a:lnTo>
                    <a:pt x="553139" y="19560"/>
                  </a:lnTo>
                  <a:lnTo>
                    <a:pt x="553738" y="21207"/>
                  </a:lnTo>
                  <a:lnTo>
                    <a:pt x="554037" y="22855"/>
                  </a:lnTo>
                  <a:lnTo>
                    <a:pt x="553738" y="24832"/>
                  </a:lnTo>
                  <a:lnTo>
                    <a:pt x="553139" y="26479"/>
                  </a:lnTo>
                  <a:lnTo>
                    <a:pt x="552540" y="27468"/>
                  </a:lnTo>
                  <a:lnTo>
                    <a:pt x="551341" y="28786"/>
                  </a:lnTo>
                  <a:lnTo>
                    <a:pt x="550443" y="30104"/>
                  </a:lnTo>
                  <a:lnTo>
                    <a:pt x="548945" y="30763"/>
                  </a:lnTo>
                  <a:lnTo>
                    <a:pt x="547448" y="31092"/>
                  </a:lnTo>
                  <a:lnTo>
                    <a:pt x="545950" y="31751"/>
                  </a:lnTo>
                  <a:lnTo>
                    <a:pt x="544452" y="31092"/>
                  </a:lnTo>
                  <a:lnTo>
                    <a:pt x="542955" y="30763"/>
                  </a:lnTo>
                  <a:lnTo>
                    <a:pt x="541457" y="30104"/>
                  </a:lnTo>
                  <a:lnTo>
                    <a:pt x="540558" y="28786"/>
                  </a:lnTo>
                  <a:lnTo>
                    <a:pt x="539360" y="27468"/>
                  </a:lnTo>
                  <a:lnTo>
                    <a:pt x="538761" y="26479"/>
                  </a:lnTo>
                  <a:lnTo>
                    <a:pt x="538162" y="24832"/>
                  </a:lnTo>
                  <a:lnTo>
                    <a:pt x="538162" y="22855"/>
                  </a:lnTo>
                  <a:lnTo>
                    <a:pt x="538162" y="21207"/>
                  </a:lnTo>
                  <a:lnTo>
                    <a:pt x="538761" y="19560"/>
                  </a:lnTo>
                  <a:lnTo>
                    <a:pt x="539360" y="17913"/>
                  </a:lnTo>
                  <a:lnTo>
                    <a:pt x="540558" y="16595"/>
                  </a:lnTo>
                  <a:lnTo>
                    <a:pt x="541457" y="15606"/>
                  </a:lnTo>
                  <a:lnTo>
                    <a:pt x="542955" y="14618"/>
                  </a:lnTo>
                  <a:lnTo>
                    <a:pt x="544452" y="14288"/>
                  </a:lnTo>
                  <a:close/>
                  <a:moveTo>
                    <a:pt x="343877" y="11113"/>
                  </a:moveTo>
                  <a:lnTo>
                    <a:pt x="345403" y="11113"/>
                  </a:lnTo>
                  <a:lnTo>
                    <a:pt x="346930" y="11418"/>
                  </a:lnTo>
                  <a:lnTo>
                    <a:pt x="348456" y="12334"/>
                  </a:lnTo>
                  <a:lnTo>
                    <a:pt x="349677" y="12945"/>
                  </a:lnTo>
                  <a:lnTo>
                    <a:pt x="350898" y="14166"/>
                  </a:lnTo>
                  <a:lnTo>
                    <a:pt x="351814" y="15082"/>
                  </a:lnTo>
                  <a:lnTo>
                    <a:pt x="352119" y="16608"/>
                  </a:lnTo>
                  <a:lnTo>
                    <a:pt x="352425" y="18135"/>
                  </a:lnTo>
                  <a:lnTo>
                    <a:pt x="352425" y="19966"/>
                  </a:lnTo>
                  <a:lnTo>
                    <a:pt x="352119" y="21493"/>
                  </a:lnTo>
                  <a:lnTo>
                    <a:pt x="351814" y="23019"/>
                  </a:lnTo>
                  <a:lnTo>
                    <a:pt x="350593" y="24240"/>
                  </a:lnTo>
                  <a:lnTo>
                    <a:pt x="349372" y="25156"/>
                  </a:lnTo>
                  <a:lnTo>
                    <a:pt x="348456" y="26072"/>
                  </a:lnTo>
                  <a:lnTo>
                    <a:pt x="346930" y="26683"/>
                  </a:lnTo>
                  <a:lnTo>
                    <a:pt x="345403" y="26988"/>
                  </a:lnTo>
                  <a:lnTo>
                    <a:pt x="343877" y="26988"/>
                  </a:lnTo>
                  <a:lnTo>
                    <a:pt x="342045" y="26683"/>
                  </a:lnTo>
                  <a:lnTo>
                    <a:pt x="340519" y="26072"/>
                  </a:lnTo>
                  <a:lnTo>
                    <a:pt x="339297" y="25156"/>
                  </a:lnTo>
                  <a:lnTo>
                    <a:pt x="338381" y="24240"/>
                  </a:lnTo>
                  <a:lnTo>
                    <a:pt x="337466" y="23019"/>
                  </a:lnTo>
                  <a:lnTo>
                    <a:pt x="336855" y="21493"/>
                  </a:lnTo>
                  <a:lnTo>
                    <a:pt x="336550" y="19966"/>
                  </a:lnTo>
                  <a:lnTo>
                    <a:pt x="336550" y="18135"/>
                  </a:lnTo>
                  <a:lnTo>
                    <a:pt x="336855" y="16608"/>
                  </a:lnTo>
                  <a:lnTo>
                    <a:pt x="337466" y="15082"/>
                  </a:lnTo>
                  <a:lnTo>
                    <a:pt x="338381" y="14166"/>
                  </a:lnTo>
                  <a:lnTo>
                    <a:pt x="339297" y="12945"/>
                  </a:lnTo>
                  <a:lnTo>
                    <a:pt x="340824" y="11724"/>
                  </a:lnTo>
                  <a:lnTo>
                    <a:pt x="342045" y="11418"/>
                  </a:lnTo>
                  <a:lnTo>
                    <a:pt x="343877" y="11113"/>
                  </a:lnTo>
                  <a:close/>
                  <a:moveTo>
                    <a:pt x="610986" y="0"/>
                  </a:moveTo>
                  <a:lnTo>
                    <a:pt x="614799" y="3177"/>
                  </a:lnTo>
                  <a:lnTo>
                    <a:pt x="624966" y="12071"/>
                  </a:lnTo>
                  <a:lnTo>
                    <a:pt x="641170" y="25094"/>
                  </a:lnTo>
                  <a:lnTo>
                    <a:pt x="651019" y="32717"/>
                  </a:lnTo>
                  <a:lnTo>
                    <a:pt x="661822" y="40658"/>
                  </a:lnTo>
                  <a:lnTo>
                    <a:pt x="673578" y="48917"/>
                  </a:lnTo>
                  <a:lnTo>
                    <a:pt x="686287" y="56858"/>
                  </a:lnTo>
                  <a:lnTo>
                    <a:pt x="699631" y="65117"/>
                  </a:lnTo>
                  <a:lnTo>
                    <a:pt x="712976" y="73058"/>
                  </a:lnTo>
                  <a:lnTo>
                    <a:pt x="726956" y="80363"/>
                  </a:lnTo>
                  <a:lnTo>
                    <a:pt x="741253" y="86398"/>
                  </a:lnTo>
                  <a:lnTo>
                    <a:pt x="748879" y="89575"/>
                  </a:lnTo>
                  <a:lnTo>
                    <a:pt x="755869" y="92434"/>
                  </a:lnTo>
                  <a:lnTo>
                    <a:pt x="763176" y="94657"/>
                  </a:lnTo>
                  <a:lnTo>
                    <a:pt x="770484" y="96563"/>
                  </a:lnTo>
                  <a:lnTo>
                    <a:pt x="775885" y="96881"/>
                  </a:lnTo>
                  <a:lnTo>
                    <a:pt x="782558" y="98151"/>
                  </a:lnTo>
                  <a:lnTo>
                    <a:pt x="790501" y="99739"/>
                  </a:lnTo>
                  <a:lnTo>
                    <a:pt x="800350" y="101645"/>
                  </a:lnTo>
                  <a:lnTo>
                    <a:pt x="811153" y="104822"/>
                  </a:lnTo>
                  <a:lnTo>
                    <a:pt x="822909" y="108951"/>
                  </a:lnTo>
                  <a:lnTo>
                    <a:pt x="828946" y="111174"/>
                  </a:lnTo>
                  <a:lnTo>
                    <a:pt x="834982" y="114351"/>
                  </a:lnTo>
                  <a:lnTo>
                    <a:pt x="841019" y="117527"/>
                  </a:lnTo>
                  <a:lnTo>
                    <a:pt x="846738" y="120704"/>
                  </a:lnTo>
                  <a:lnTo>
                    <a:pt x="852775" y="124515"/>
                  </a:lnTo>
                  <a:lnTo>
                    <a:pt x="858176" y="128645"/>
                  </a:lnTo>
                  <a:lnTo>
                    <a:pt x="863578" y="133092"/>
                  </a:lnTo>
                  <a:lnTo>
                    <a:pt x="868979" y="138174"/>
                  </a:lnTo>
                  <a:lnTo>
                    <a:pt x="873745" y="143574"/>
                  </a:lnTo>
                  <a:lnTo>
                    <a:pt x="878193" y="149291"/>
                  </a:lnTo>
                  <a:lnTo>
                    <a:pt x="882323" y="155644"/>
                  </a:lnTo>
                  <a:lnTo>
                    <a:pt x="886136" y="161997"/>
                  </a:lnTo>
                  <a:lnTo>
                    <a:pt x="889313" y="169303"/>
                  </a:lnTo>
                  <a:lnTo>
                    <a:pt x="891538" y="176926"/>
                  </a:lnTo>
                  <a:lnTo>
                    <a:pt x="893444" y="185502"/>
                  </a:lnTo>
                  <a:lnTo>
                    <a:pt x="895032" y="193761"/>
                  </a:lnTo>
                  <a:lnTo>
                    <a:pt x="895350" y="203290"/>
                  </a:lnTo>
                  <a:lnTo>
                    <a:pt x="895350" y="212819"/>
                  </a:lnTo>
                  <a:lnTo>
                    <a:pt x="770484" y="303982"/>
                  </a:lnTo>
                  <a:lnTo>
                    <a:pt x="733310" y="278571"/>
                  </a:lnTo>
                  <a:lnTo>
                    <a:pt x="735852" y="283971"/>
                  </a:lnTo>
                  <a:lnTo>
                    <a:pt x="738712" y="290324"/>
                  </a:lnTo>
                  <a:lnTo>
                    <a:pt x="741889" y="299218"/>
                  </a:lnTo>
                  <a:lnTo>
                    <a:pt x="744748" y="310653"/>
                  </a:lnTo>
                  <a:lnTo>
                    <a:pt x="747926" y="323358"/>
                  </a:lnTo>
                  <a:lnTo>
                    <a:pt x="749514" y="330346"/>
                  </a:lnTo>
                  <a:lnTo>
                    <a:pt x="751103" y="337970"/>
                  </a:lnTo>
                  <a:lnTo>
                    <a:pt x="751738" y="345911"/>
                  </a:lnTo>
                  <a:lnTo>
                    <a:pt x="753009" y="354169"/>
                  </a:lnTo>
                  <a:lnTo>
                    <a:pt x="753327" y="362428"/>
                  </a:lnTo>
                  <a:lnTo>
                    <a:pt x="753645" y="371004"/>
                  </a:lnTo>
                  <a:lnTo>
                    <a:pt x="753645" y="380534"/>
                  </a:lnTo>
                  <a:lnTo>
                    <a:pt x="753009" y="389428"/>
                  </a:lnTo>
                  <a:lnTo>
                    <a:pt x="752374" y="398957"/>
                  </a:lnTo>
                  <a:lnTo>
                    <a:pt x="750785" y="408804"/>
                  </a:lnTo>
                  <a:lnTo>
                    <a:pt x="749197" y="418333"/>
                  </a:lnTo>
                  <a:lnTo>
                    <a:pt x="746337" y="428180"/>
                  </a:lnTo>
                  <a:lnTo>
                    <a:pt x="743160" y="438027"/>
                  </a:lnTo>
                  <a:lnTo>
                    <a:pt x="739983" y="448191"/>
                  </a:lnTo>
                  <a:lnTo>
                    <a:pt x="735534" y="458356"/>
                  </a:lnTo>
                  <a:lnTo>
                    <a:pt x="730451" y="468520"/>
                  </a:lnTo>
                  <a:lnTo>
                    <a:pt x="724414" y="478367"/>
                  </a:lnTo>
                  <a:lnTo>
                    <a:pt x="717742" y="488531"/>
                  </a:lnTo>
                  <a:lnTo>
                    <a:pt x="710434" y="498696"/>
                  </a:lnTo>
                  <a:lnTo>
                    <a:pt x="702173" y="508225"/>
                  </a:lnTo>
                  <a:lnTo>
                    <a:pt x="697407" y="513625"/>
                  </a:lnTo>
                  <a:lnTo>
                    <a:pt x="692641" y="520296"/>
                  </a:lnTo>
                  <a:lnTo>
                    <a:pt x="685969" y="528872"/>
                  </a:lnTo>
                  <a:lnTo>
                    <a:pt x="678979" y="539671"/>
                  </a:lnTo>
                  <a:lnTo>
                    <a:pt x="671036" y="552695"/>
                  </a:lnTo>
                  <a:lnTo>
                    <a:pt x="667541" y="559683"/>
                  </a:lnTo>
                  <a:lnTo>
                    <a:pt x="663728" y="566988"/>
                  </a:lnTo>
                  <a:lnTo>
                    <a:pt x="660233" y="574929"/>
                  </a:lnTo>
                  <a:lnTo>
                    <a:pt x="656738" y="583188"/>
                  </a:lnTo>
                  <a:lnTo>
                    <a:pt x="653561" y="591764"/>
                  </a:lnTo>
                  <a:lnTo>
                    <a:pt x="651019" y="600658"/>
                  </a:lnTo>
                  <a:lnTo>
                    <a:pt x="648795" y="609552"/>
                  </a:lnTo>
                  <a:lnTo>
                    <a:pt x="646254" y="619399"/>
                  </a:lnTo>
                  <a:lnTo>
                    <a:pt x="644665" y="628928"/>
                  </a:lnTo>
                  <a:lnTo>
                    <a:pt x="643712" y="639093"/>
                  </a:lnTo>
                  <a:lnTo>
                    <a:pt x="643394" y="649257"/>
                  </a:lnTo>
                  <a:lnTo>
                    <a:pt x="643394" y="659739"/>
                  </a:lnTo>
                  <a:lnTo>
                    <a:pt x="644029" y="669904"/>
                  </a:lnTo>
                  <a:lnTo>
                    <a:pt x="645618" y="681021"/>
                  </a:lnTo>
                  <a:lnTo>
                    <a:pt x="647842" y="691821"/>
                  </a:lnTo>
                  <a:lnTo>
                    <a:pt x="651019" y="702621"/>
                  </a:lnTo>
                  <a:lnTo>
                    <a:pt x="655150" y="713738"/>
                  </a:lnTo>
                  <a:lnTo>
                    <a:pt x="660233" y="724856"/>
                  </a:lnTo>
                  <a:lnTo>
                    <a:pt x="666588" y="735973"/>
                  </a:lnTo>
                  <a:lnTo>
                    <a:pt x="670083" y="741691"/>
                  </a:lnTo>
                  <a:lnTo>
                    <a:pt x="673578" y="747091"/>
                  </a:lnTo>
                  <a:lnTo>
                    <a:pt x="680886" y="755032"/>
                  </a:lnTo>
                  <a:lnTo>
                    <a:pt x="689146" y="764243"/>
                  </a:lnTo>
                  <a:lnTo>
                    <a:pt x="698996" y="777584"/>
                  </a:lnTo>
                  <a:lnTo>
                    <a:pt x="711070" y="793784"/>
                  </a:lnTo>
                  <a:lnTo>
                    <a:pt x="717742" y="802995"/>
                  </a:lnTo>
                  <a:lnTo>
                    <a:pt x="724414" y="813160"/>
                  </a:lnTo>
                  <a:lnTo>
                    <a:pt x="730768" y="823960"/>
                  </a:lnTo>
                  <a:lnTo>
                    <a:pt x="737441" y="835712"/>
                  </a:lnTo>
                  <a:lnTo>
                    <a:pt x="744113" y="848100"/>
                  </a:lnTo>
                  <a:lnTo>
                    <a:pt x="750785" y="860806"/>
                  </a:lnTo>
                  <a:lnTo>
                    <a:pt x="757140" y="874464"/>
                  </a:lnTo>
                  <a:lnTo>
                    <a:pt x="763176" y="888758"/>
                  </a:lnTo>
                  <a:lnTo>
                    <a:pt x="768896" y="904005"/>
                  </a:lnTo>
                  <a:lnTo>
                    <a:pt x="774297" y="919252"/>
                  </a:lnTo>
                  <a:lnTo>
                    <a:pt x="779063" y="935134"/>
                  </a:lnTo>
                  <a:lnTo>
                    <a:pt x="783193" y="951969"/>
                  </a:lnTo>
                  <a:lnTo>
                    <a:pt x="787006" y="969439"/>
                  </a:lnTo>
                  <a:lnTo>
                    <a:pt x="789865" y="986909"/>
                  </a:lnTo>
                  <a:lnTo>
                    <a:pt x="792089" y="1005015"/>
                  </a:lnTo>
                  <a:lnTo>
                    <a:pt x="793043" y="1014226"/>
                  </a:lnTo>
                  <a:lnTo>
                    <a:pt x="793360" y="1024073"/>
                  </a:lnTo>
                  <a:lnTo>
                    <a:pt x="793678" y="1033285"/>
                  </a:lnTo>
                  <a:lnTo>
                    <a:pt x="793678" y="1043132"/>
                  </a:lnTo>
                  <a:lnTo>
                    <a:pt x="793360" y="1052661"/>
                  </a:lnTo>
                  <a:lnTo>
                    <a:pt x="793043" y="1062508"/>
                  </a:lnTo>
                  <a:lnTo>
                    <a:pt x="792089" y="1072672"/>
                  </a:lnTo>
                  <a:lnTo>
                    <a:pt x="791454" y="1082519"/>
                  </a:lnTo>
                  <a:lnTo>
                    <a:pt x="789865" y="1092684"/>
                  </a:lnTo>
                  <a:lnTo>
                    <a:pt x="788277" y="1103166"/>
                  </a:lnTo>
                  <a:lnTo>
                    <a:pt x="786370" y="1113330"/>
                  </a:lnTo>
                  <a:lnTo>
                    <a:pt x="784464" y="1123812"/>
                  </a:lnTo>
                  <a:lnTo>
                    <a:pt x="781605" y="1134612"/>
                  </a:lnTo>
                  <a:lnTo>
                    <a:pt x="779063" y="1145094"/>
                  </a:lnTo>
                  <a:lnTo>
                    <a:pt x="775250" y="1148906"/>
                  </a:lnTo>
                  <a:lnTo>
                    <a:pt x="763812" y="1160659"/>
                  </a:lnTo>
                  <a:lnTo>
                    <a:pt x="746019" y="1178446"/>
                  </a:lnTo>
                  <a:lnTo>
                    <a:pt x="734899" y="1188929"/>
                  </a:lnTo>
                  <a:lnTo>
                    <a:pt x="721554" y="1200999"/>
                  </a:lnTo>
                  <a:lnTo>
                    <a:pt x="707257" y="1213705"/>
                  </a:lnTo>
                  <a:lnTo>
                    <a:pt x="691371" y="1227363"/>
                  </a:lnTo>
                  <a:lnTo>
                    <a:pt x="674213" y="1241657"/>
                  </a:lnTo>
                  <a:lnTo>
                    <a:pt x="655785" y="1256268"/>
                  </a:lnTo>
                  <a:lnTo>
                    <a:pt x="635769" y="1271198"/>
                  </a:lnTo>
                  <a:lnTo>
                    <a:pt x="614481" y="1286444"/>
                  </a:lnTo>
                  <a:lnTo>
                    <a:pt x="592558" y="1301691"/>
                  </a:lnTo>
                  <a:lnTo>
                    <a:pt x="569046" y="1316938"/>
                  </a:lnTo>
                  <a:lnTo>
                    <a:pt x="544581" y="1331867"/>
                  </a:lnTo>
                  <a:lnTo>
                    <a:pt x="519481" y="1346161"/>
                  </a:lnTo>
                  <a:lnTo>
                    <a:pt x="506454" y="1353149"/>
                  </a:lnTo>
                  <a:lnTo>
                    <a:pt x="493110" y="1360137"/>
                  </a:lnTo>
                  <a:lnTo>
                    <a:pt x="479448" y="1366807"/>
                  </a:lnTo>
                  <a:lnTo>
                    <a:pt x="466103" y="1373478"/>
                  </a:lnTo>
                  <a:lnTo>
                    <a:pt x="452123" y="1379513"/>
                  </a:lnTo>
                  <a:lnTo>
                    <a:pt x="438143" y="1385866"/>
                  </a:lnTo>
                  <a:lnTo>
                    <a:pt x="423528" y="1391583"/>
                  </a:lnTo>
                  <a:lnTo>
                    <a:pt x="409230" y="1396983"/>
                  </a:lnTo>
                  <a:lnTo>
                    <a:pt x="394615" y="1402065"/>
                  </a:lnTo>
                  <a:lnTo>
                    <a:pt x="379364" y="1407148"/>
                  </a:lnTo>
                  <a:lnTo>
                    <a:pt x="364748" y="1411912"/>
                  </a:lnTo>
                  <a:lnTo>
                    <a:pt x="349498" y="1416042"/>
                  </a:lnTo>
                  <a:lnTo>
                    <a:pt x="333929" y="1419853"/>
                  </a:lnTo>
                  <a:lnTo>
                    <a:pt x="318678" y="1423030"/>
                  </a:lnTo>
                  <a:lnTo>
                    <a:pt x="303110" y="1426206"/>
                  </a:lnTo>
                  <a:lnTo>
                    <a:pt x="287541" y="1428747"/>
                  </a:lnTo>
                  <a:lnTo>
                    <a:pt x="271655" y="1431288"/>
                  </a:lnTo>
                  <a:lnTo>
                    <a:pt x="255769" y="1432877"/>
                  </a:lnTo>
                  <a:lnTo>
                    <a:pt x="239565" y="1434465"/>
                  </a:lnTo>
                  <a:lnTo>
                    <a:pt x="223043" y="1434782"/>
                  </a:lnTo>
                  <a:lnTo>
                    <a:pt x="206839" y="1435100"/>
                  </a:lnTo>
                  <a:lnTo>
                    <a:pt x="190635" y="1434782"/>
                  </a:lnTo>
                  <a:lnTo>
                    <a:pt x="174113" y="1433830"/>
                  </a:lnTo>
                  <a:lnTo>
                    <a:pt x="157592" y="1432241"/>
                  </a:lnTo>
                  <a:lnTo>
                    <a:pt x="140752" y="1430335"/>
                  </a:lnTo>
                  <a:lnTo>
                    <a:pt x="124230" y="1427794"/>
                  </a:lnTo>
                  <a:lnTo>
                    <a:pt x="107391" y="1424618"/>
                  </a:lnTo>
                  <a:lnTo>
                    <a:pt x="90869" y="1420806"/>
                  </a:lnTo>
                  <a:lnTo>
                    <a:pt x="89916" y="1416995"/>
                  </a:lnTo>
                  <a:lnTo>
                    <a:pt x="87692" y="1406512"/>
                  </a:lnTo>
                  <a:lnTo>
                    <a:pt x="85150" y="1389042"/>
                  </a:lnTo>
                  <a:lnTo>
                    <a:pt x="81655" y="1365219"/>
                  </a:lnTo>
                  <a:lnTo>
                    <a:pt x="80067" y="1351243"/>
                  </a:lnTo>
                  <a:lnTo>
                    <a:pt x="78796" y="1335679"/>
                  </a:lnTo>
                  <a:lnTo>
                    <a:pt x="77525" y="1319161"/>
                  </a:lnTo>
                  <a:lnTo>
                    <a:pt x="76572" y="1301373"/>
                  </a:lnTo>
                  <a:lnTo>
                    <a:pt x="76254" y="1281997"/>
                  </a:lnTo>
                  <a:lnTo>
                    <a:pt x="75618" y="1261351"/>
                  </a:lnTo>
                  <a:lnTo>
                    <a:pt x="76254" y="1239751"/>
                  </a:lnTo>
                  <a:lnTo>
                    <a:pt x="76889" y="1217199"/>
                  </a:lnTo>
                  <a:lnTo>
                    <a:pt x="78478" y="1193376"/>
                  </a:lnTo>
                  <a:lnTo>
                    <a:pt x="80702" y="1168600"/>
                  </a:lnTo>
                  <a:lnTo>
                    <a:pt x="83562" y="1143188"/>
                  </a:lnTo>
                  <a:lnTo>
                    <a:pt x="87056" y="1116507"/>
                  </a:lnTo>
                  <a:lnTo>
                    <a:pt x="91505" y="1088872"/>
                  </a:lnTo>
                  <a:lnTo>
                    <a:pt x="96906" y="1060919"/>
                  </a:lnTo>
                  <a:lnTo>
                    <a:pt x="103578" y="1031697"/>
                  </a:lnTo>
                  <a:lnTo>
                    <a:pt x="111521" y="1002474"/>
                  </a:lnTo>
                  <a:lnTo>
                    <a:pt x="115334" y="987227"/>
                  </a:lnTo>
                  <a:lnTo>
                    <a:pt x="120100" y="971980"/>
                  </a:lnTo>
                  <a:lnTo>
                    <a:pt x="124866" y="956733"/>
                  </a:lnTo>
                  <a:lnTo>
                    <a:pt x="129949" y="941169"/>
                  </a:lnTo>
                  <a:lnTo>
                    <a:pt x="135351" y="925605"/>
                  </a:lnTo>
                  <a:lnTo>
                    <a:pt x="141388" y="910040"/>
                  </a:lnTo>
                  <a:lnTo>
                    <a:pt x="147107" y="894158"/>
                  </a:lnTo>
                  <a:lnTo>
                    <a:pt x="153779" y="878276"/>
                  </a:lnTo>
                  <a:lnTo>
                    <a:pt x="160769" y="862076"/>
                  </a:lnTo>
                  <a:lnTo>
                    <a:pt x="167759" y="845559"/>
                  </a:lnTo>
                  <a:lnTo>
                    <a:pt x="175384" y="829677"/>
                  </a:lnTo>
                  <a:lnTo>
                    <a:pt x="183327" y="813160"/>
                  </a:lnTo>
                  <a:lnTo>
                    <a:pt x="191270" y="796960"/>
                  </a:lnTo>
                  <a:lnTo>
                    <a:pt x="200167" y="780443"/>
                  </a:lnTo>
                  <a:lnTo>
                    <a:pt x="209063" y="763926"/>
                  </a:lnTo>
                  <a:lnTo>
                    <a:pt x="218913" y="747091"/>
                  </a:lnTo>
                  <a:lnTo>
                    <a:pt x="220819" y="744549"/>
                  </a:lnTo>
                  <a:lnTo>
                    <a:pt x="222725" y="741055"/>
                  </a:lnTo>
                  <a:lnTo>
                    <a:pt x="224949" y="736291"/>
                  </a:lnTo>
                  <a:lnTo>
                    <a:pt x="227809" y="730573"/>
                  </a:lnTo>
                  <a:lnTo>
                    <a:pt x="230986" y="722632"/>
                  </a:lnTo>
                  <a:lnTo>
                    <a:pt x="233528" y="714374"/>
                  </a:lnTo>
                  <a:lnTo>
                    <a:pt x="236070" y="703891"/>
                  </a:lnTo>
                  <a:lnTo>
                    <a:pt x="237976" y="692139"/>
                  </a:lnTo>
                  <a:lnTo>
                    <a:pt x="238294" y="686104"/>
                  </a:lnTo>
                  <a:lnTo>
                    <a:pt x="238611" y="679433"/>
                  </a:lnTo>
                  <a:lnTo>
                    <a:pt x="238929" y="672127"/>
                  </a:lnTo>
                  <a:lnTo>
                    <a:pt x="238929" y="664504"/>
                  </a:lnTo>
                  <a:lnTo>
                    <a:pt x="238611" y="656881"/>
                  </a:lnTo>
                  <a:lnTo>
                    <a:pt x="237976" y="648622"/>
                  </a:lnTo>
                  <a:lnTo>
                    <a:pt x="237023" y="640681"/>
                  </a:lnTo>
                  <a:lnTo>
                    <a:pt x="235434" y="631787"/>
                  </a:lnTo>
                  <a:lnTo>
                    <a:pt x="233846" y="622258"/>
                  </a:lnTo>
                  <a:lnTo>
                    <a:pt x="231622" y="612729"/>
                  </a:lnTo>
                  <a:lnTo>
                    <a:pt x="229397" y="602882"/>
                  </a:lnTo>
                  <a:lnTo>
                    <a:pt x="226220" y="592400"/>
                  </a:lnTo>
                  <a:lnTo>
                    <a:pt x="222725" y="581918"/>
                  </a:lnTo>
                  <a:lnTo>
                    <a:pt x="218913" y="571118"/>
                  </a:lnTo>
                  <a:lnTo>
                    <a:pt x="214147" y="566988"/>
                  </a:lnTo>
                  <a:lnTo>
                    <a:pt x="209698" y="561906"/>
                  </a:lnTo>
                  <a:lnTo>
                    <a:pt x="203344" y="554918"/>
                  </a:lnTo>
                  <a:lnTo>
                    <a:pt x="196036" y="545707"/>
                  </a:lnTo>
                  <a:lnTo>
                    <a:pt x="192541" y="540307"/>
                  </a:lnTo>
                  <a:lnTo>
                    <a:pt x="188729" y="534271"/>
                  </a:lnTo>
                  <a:lnTo>
                    <a:pt x="184598" y="527601"/>
                  </a:lnTo>
                  <a:lnTo>
                    <a:pt x="180785" y="520613"/>
                  </a:lnTo>
                  <a:lnTo>
                    <a:pt x="176973" y="513307"/>
                  </a:lnTo>
                  <a:lnTo>
                    <a:pt x="173478" y="505366"/>
                  </a:lnTo>
                  <a:lnTo>
                    <a:pt x="169983" y="496790"/>
                  </a:lnTo>
                  <a:lnTo>
                    <a:pt x="166488" y="487261"/>
                  </a:lnTo>
                  <a:lnTo>
                    <a:pt x="163311" y="477732"/>
                  </a:lnTo>
                  <a:lnTo>
                    <a:pt x="160769" y="467567"/>
                  </a:lnTo>
                  <a:lnTo>
                    <a:pt x="158227" y="456767"/>
                  </a:lnTo>
                  <a:lnTo>
                    <a:pt x="156321" y="445650"/>
                  </a:lnTo>
                  <a:lnTo>
                    <a:pt x="154732" y="433580"/>
                  </a:lnTo>
                  <a:lnTo>
                    <a:pt x="154097" y="421192"/>
                  </a:lnTo>
                  <a:lnTo>
                    <a:pt x="153779" y="408168"/>
                  </a:lnTo>
                  <a:lnTo>
                    <a:pt x="153779" y="394827"/>
                  </a:lnTo>
                  <a:lnTo>
                    <a:pt x="154732" y="380534"/>
                  </a:lnTo>
                  <a:lnTo>
                    <a:pt x="156321" y="365605"/>
                  </a:lnTo>
                  <a:lnTo>
                    <a:pt x="158227" y="350675"/>
                  </a:lnTo>
                  <a:lnTo>
                    <a:pt x="161722" y="334793"/>
                  </a:lnTo>
                  <a:lnTo>
                    <a:pt x="165852" y="317958"/>
                  </a:lnTo>
                  <a:lnTo>
                    <a:pt x="170301" y="300806"/>
                  </a:lnTo>
                  <a:lnTo>
                    <a:pt x="139481" y="317958"/>
                  </a:lnTo>
                  <a:lnTo>
                    <a:pt x="0" y="210278"/>
                  </a:lnTo>
                  <a:lnTo>
                    <a:pt x="317" y="205514"/>
                  </a:lnTo>
                  <a:lnTo>
                    <a:pt x="1271" y="199796"/>
                  </a:lnTo>
                  <a:lnTo>
                    <a:pt x="2859" y="192808"/>
                  </a:lnTo>
                  <a:lnTo>
                    <a:pt x="5401" y="184232"/>
                  </a:lnTo>
                  <a:lnTo>
                    <a:pt x="8896" y="174385"/>
                  </a:lnTo>
                  <a:lnTo>
                    <a:pt x="10802" y="169303"/>
                  </a:lnTo>
                  <a:lnTo>
                    <a:pt x="13662" y="163903"/>
                  </a:lnTo>
                  <a:lnTo>
                    <a:pt x="16521" y="158503"/>
                  </a:lnTo>
                  <a:lnTo>
                    <a:pt x="20016" y="153103"/>
                  </a:lnTo>
                  <a:lnTo>
                    <a:pt x="23194" y="147703"/>
                  </a:lnTo>
                  <a:lnTo>
                    <a:pt x="27642" y="142303"/>
                  </a:lnTo>
                  <a:lnTo>
                    <a:pt x="32408" y="136903"/>
                  </a:lnTo>
                  <a:lnTo>
                    <a:pt x="36856" y="131503"/>
                  </a:lnTo>
                  <a:lnTo>
                    <a:pt x="42893" y="126421"/>
                  </a:lnTo>
                  <a:lnTo>
                    <a:pt x="48612" y="121339"/>
                  </a:lnTo>
                  <a:lnTo>
                    <a:pt x="55284" y="116257"/>
                  </a:lnTo>
                  <a:lnTo>
                    <a:pt x="62274" y="111810"/>
                  </a:lnTo>
                  <a:lnTo>
                    <a:pt x="69899" y="107363"/>
                  </a:lnTo>
                  <a:lnTo>
                    <a:pt x="78478" y="103551"/>
                  </a:lnTo>
                  <a:lnTo>
                    <a:pt x="87374" y="99739"/>
                  </a:lnTo>
                  <a:lnTo>
                    <a:pt x="96588" y="96563"/>
                  </a:lnTo>
                  <a:lnTo>
                    <a:pt x="107073" y="93387"/>
                  </a:lnTo>
                  <a:lnTo>
                    <a:pt x="117876" y="91163"/>
                  </a:lnTo>
                  <a:lnTo>
                    <a:pt x="129632" y="89257"/>
                  </a:lnTo>
                  <a:lnTo>
                    <a:pt x="142023" y="87987"/>
                  </a:lnTo>
                  <a:lnTo>
                    <a:pt x="147107" y="87669"/>
                  </a:lnTo>
                  <a:lnTo>
                    <a:pt x="152826" y="87351"/>
                  </a:lnTo>
                  <a:lnTo>
                    <a:pt x="160769" y="86398"/>
                  </a:lnTo>
                  <a:lnTo>
                    <a:pt x="169983" y="85446"/>
                  </a:lnTo>
                  <a:lnTo>
                    <a:pt x="180468" y="83222"/>
                  </a:lnTo>
                  <a:lnTo>
                    <a:pt x="191588" y="80681"/>
                  </a:lnTo>
                  <a:lnTo>
                    <a:pt x="203344" y="77187"/>
                  </a:lnTo>
                  <a:lnTo>
                    <a:pt x="209698" y="75281"/>
                  </a:lnTo>
                  <a:lnTo>
                    <a:pt x="215735" y="73058"/>
                  </a:lnTo>
                  <a:lnTo>
                    <a:pt x="222090" y="70199"/>
                  </a:lnTo>
                  <a:lnTo>
                    <a:pt x="227809" y="67022"/>
                  </a:lnTo>
                  <a:lnTo>
                    <a:pt x="233846" y="63846"/>
                  </a:lnTo>
                  <a:lnTo>
                    <a:pt x="239882" y="60034"/>
                  </a:lnTo>
                  <a:lnTo>
                    <a:pt x="245601" y="56223"/>
                  </a:lnTo>
                  <a:lnTo>
                    <a:pt x="251003" y="52093"/>
                  </a:lnTo>
                  <a:lnTo>
                    <a:pt x="256404" y="47329"/>
                  </a:lnTo>
                  <a:lnTo>
                    <a:pt x="261488" y="42246"/>
                  </a:lnTo>
                  <a:lnTo>
                    <a:pt x="266254" y="36847"/>
                  </a:lnTo>
                  <a:lnTo>
                    <a:pt x="270702" y="31129"/>
                  </a:lnTo>
                  <a:lnTo>
                    <a:pt x="274832" y="24459"/>
                  </a:lnTo>
                  <a:lnTo>
                    <a:pt x="278327" y="17788"/>
                  </a:lnTo>
                  <a:lnTo>
                    <a:pt x="281822" y="10482"/>
                  </a:lnTo>
                  <a:lnTo>
                    <a:pt x="284046" y="2859"/>
                  </a:lnTo>
                  <a:lnTo>
                    <a:pt x="287541" y="11118"/>
                  </a:lnTo>
                  <a:lnTo>
                    <a:pt x="291036" y="20965"/>
                  </a:lnTo>
                  <a:lnTo>
                    <a:pt x="295167" y="33988"/>
                  </a:lnTo>
                  <a:lnTo>
                    <a:pt x="299615" y="49870"/>
                  </a:lnTo>
                  <a:lnTo>
                    <a:pt x="303745" y="68293"/>
                  </a:lnTo>
                  <a:lnTo>
                    <a:pt x="305652" y="77822"/>
                  </a:lnTo>
                  <a:lnTo>
                    <a:pt x="307240" y="88304"/>
                  </a:lnTo>
                  <a:lnTo>
                    <a:pt x="308829" y="99422"/>
                  </a:lnTo>
                  <a:lnTo>
                    <a:pt x="310100" y="110221"/>
                  </a:lnTo>
                  <a:lnTo>
                    <a:pt x="310735" y="121657"/>
                  </a:lnTo>
                  <a:lnTo>
                    <a:pt x="311053" y="133409"/>
                  </a:lnTo>
                  <a:lnTo>
                    <a:pt x="311053" y="145162"/>
                  </a:lnTo>
                  <a:lnTo>
                    <a:pt x="310735" y="156915"/>
                  </a:lnTo>
                  <a:lnTo>
                    <a:pt x="309782" y="168985"/>
                  </a:lnTo>
                  <a:lnTo>
                    <a:pt x="307558" y="181055"/>
                  </a:lnTo>
                  <a:lnTo>
                    <a:pt x="305334" y="193126"/>
                  </a:lnTo>
                  <a:lnTo>
                    <a:pt x="302157" y="205196"/>
                  </a:lnTo>
                  <a:lnTo>
                    <a:pt x="298344" y="217266"/>
                  </a:lnTo>
                  <a:lnTo>
                    <a:pt x="293260" y="228701"/>
                  </a:lnTo>
                  <a:lnTo>
                    <a:pt x="290718" y="234737"/>
                  </a:lnTo>
                  <a:lnTo>
                    <a:pt x="287859" y="240454"/>
                  </a:lnTo>
                  <a:lnTo>
                    <a:pt x="284364" y="245854"/>
                  </a:lnTo>
                  <a:lnTo>
                    <a:pt x="281187" y="251572"/>
                  </a:lnTo>
                  <a:lnTo>
                    <a:pt x="277374" y="256971"/>
                  </a:lnTo>
                  <a:lnTo>
                    <a:pt x="273561" y="262371"/>
                  </a:lnTo>
                  <a:lnTo>
                    <a:pt x="269431" y="267454"/>
                  </a:lnTo>
                  <a:lnTo>
                    <a:pt x="264983" y="272853"/>
                  </a:lnTo>
                  <a:lnTo>
                    <a:pt x="260217" y="277936"/>
                  </a:lnTo>
                  <a:lnTo>
                    <a:pt x="255451" y="283018"/>
                  </a:lnTo>
                  <a:lnTo>
                    <a:pt x="250050" y="287783"/>
                  </a:lnTo>
                  <a:lnTo>
                    <a:pt x="244331" y="292230"/>
                  </a:lnTo>
                  <a:lnTo>
                    <a:pt x="251956" y="290324"/>
                  </a:lnTo>
                  <a:lnTo>
                    <a:pt x="260217" y="288418"/>
                  </a:lnTo>
                  <a:lnTo>
                    <a:pt x="271655" y="286194"/>
                  </a:lnTo>
                  <a:lnTo>
                    <a:pt x="284682" y="284289"/>
                  </a:lnTo>
                  <a:lnTo>
                    <a:pt x="292307" y="283336"/>
                  </a:lnTo>
                  <a:lnTo>
                    <a:pt x="299615" y="282700"/>
                  </a:lnTo>
                  <a:lnTo>
                    <a:pt x="307558" y="282700"/>
                  </a:lnTo>
                  <a:lnTo>
                    <a:pt x="315819" y="282700"/>
                  </a:lnTo>
                  <a:lnTo>
                    <a:pt x="324397" y="283018"/>
                  </a:lnTo>
                  <a:lnTo>
                    <a:pt x="332976" y="283971"/>
                  </a:lnTo>
                  <a:lnTo>
                    <a:pt x="341555" y="284924"/>
                  </a:lnTo>
                  <a:lnTo>
                    <a:pt x="349815" y="286512"/>
                  </a:lnTo>
                  <a:lnTo>
                    <a:pt x="359029" y="288736"/>
                  </a:lnTo>
                  <a:lnTo>
                    <a:pt x="366973" y="291912"/>
                  </a:lnTo>
                  <a:lnTo>
                    <a:pt x="375551" y="295406"/>
                  </a:lnTo>
                  <a:lnTo>
                    <a:pt x="383812" y="299853"/>
                  </a:lnTo>
                  <a:lnTo>
                    <a:pt x="391437" y="304935"/>
                  </a:lnTo>
                  <a:lnTo>
                    <a:pt x="399381" y="310653"/>
                  </a:lnTo>
                  <a:lnTo>
                    <a:pt x="402876" y="313829"/>
                  </a:lnTo>
                  <a:lnTo>
                    <a:pt x="406371" y="317323"/>
                  </a:lnTo>
                  <a:lnTo>
                    <a:pt x="409866" y="321135"/>
                  </a:lnTo>
                  <a:lnTo>
                    <a:pt x="412725" y="324947"/>
                  </a:lnTo>
                  <a:lnTo>
                    <a:pt x="415903" y="328758"/>
                  </a:lnTo>
                  <a:lnTo>
                    <a:pt x="419080" y="333523"/>
                  </a:lnTo>
                  <a:lnTo>
                    <a:pt x="422257" y="337970"/>
                  </a:lnTo>
                  <a:lnTo>
                    <a:pt x="424799" y="342734"/>
                  </a:lnTo>
                  <a:lnTo>
                    <a:pt x="427023" y="347817"/>
                  </a:lnTo>
                  <a:lnTo>
                    <a:pt x="429883" y="353217"/>
                  </a:lnTo>
                  <a:lnTo>
                    <a:pt x="432107" y="358934"/>
                  </a:lnTo>
                  <a:lnTo>
                    <a:pt x="434013" y="365287"/>
                  </a:lnTo>
                  <a:lnTo>
                    <a:pt x="436237" y="371322"/>
                  </a:lnTo>
                  <a:lnTo>
                    <a:pt x="437508" y="377992"/>
                  </a:lnTo>
                  <a:lnTo>
                    <a:pt x="439097" y="384663"/>
                  </a:lnTo>
                  <a:lnTo>
                    <a:pt x="440368" y="391969"/>
                  </a:lnTo>
                  <a:lnTo>
                    <a:pt x="443227" y="385298"/>
                  </a:lnTo>
                  <a:lnTo>
                    <a:pt x="446722" y="377992"/>
                  </a:lnTo>
                  <a:lnTo>
                    <a:pt x="451170" y="368781"/>
                  </a:lnTo>
                  <a:lnTo>
                    <a:pt x="457525" y="357981"/>
                  </a:lnTo>
                  <a:lnTo>
                    <a:pt x="465150" y="346228"/>
                  </a:lnTo>
                  <a:lnTo>
                    <a:pt x="469598" y="340193"/>
                  </a:lnTo>
                  <a:lnTo>
                    <a:pt x="474046" y="333840"/>
                  </a:lnTo>
                  <a:lnTo>
                    <a:pt x="479130" y="327805"/>
                  </a:lnTo>
                  <a:lnTo>
                    <a:pt x="484531" y="321770"/>
                  </a:lnTo>
                  <a:lnTo>
                    <a:pt x="490250" y="315735"/>
                  </a:lnTo>
                  <a:lnTo>
                    <a:pt x="496605" y="310335"/>
                  </a:lnTo>
                  <a:lnTo>
                    <a:pt x="503277" y="304935"/>
                  </a:lnTo>
                  <a:lnTo>
                    <a:pt x="509949" y="299853"/>
                  </a:lnTo>
                  <a:lnTo>
                    <a:pt x="517257" y="295088"/>
                  </a:lnTo>
                  <a:lnTo>
                    <a:pt x="524882" y="290959"/>
                  </a:lnTo>
                  <a:lnTo>
                    <a:pt x="532826" y="286830"/>
                  </a:lnTo>
                  <a:lnTo>
                    <a:pt x="541086" y="284289"/>
                  </a:lnTo>
                  <a:lnTo>
                    <a:pt x="549983" y="281747"/>
                  </a:lnTo>
                  <a:lnTo>
                    <a:pt x="559197" y="279842"/>
                  </a:lnTo>
                  <a:lnTo>
                    <a:pt x="568729" y="279206"/>
                  </a:lnTo>
                  <a:lnTo>
                    <a:pt x="578896" y="279524"/>
                  </a:lnTo>
                  <a:lnTo>
                    <a:pt x="583979" y="279842"/>
                  </a:lnTo>
                  <a:lnTo>
                    <a:pt x="589063" y="280477"/>
                  </a:lnTo>
                  <a:lnTo>
                    <a:pt x="594464" y="281112"/>
                  </a:lnTo>
                  <a:lnTo>
                    <a:pt x="599866" y="282383"/>
                  </a:lnTo>
                  <a:lnTo>
                    <a:pt x="605267" y="283971"/>
                  </a:lnTo>
                  <a:lnTo>
                    <a:pt x="610986" y="285242"/>
                  </a:lnTo>
                  <a:lnTo>
                    <a:pt x="616387" y="287465"/>
                  </a:lnTo>
                  <a:lnTo>
                    <a:pt x="622424" y="289689"/>
                  </a:lnTo>
                  <a:lnTo>
                    <a:pt x="618294" y="280477"/>
                  </a:lnTo>
                  <a:lnTo>
                    <a:pt x="614481" y="269042"/>
                  </a:lnTo>
                  <a:lnTo>
                    <a:pt x="609080" y="254748"/>
                  </a:lnTo>
                  <a:lnTo>
                    <a:pt x="603361" y="237278"/>
                  </a:lnTo>
                  <a:lnTo>
                    <a:pt x="597006" y="217584"/>
                  </a:lnTo>
                  <a:lnTo>
                    <a:pt x="591287" y="195667"/>
                  </a:lnTo>
                  <a:lnTo>
                    <a:pt x="588428" y="184232"/>
                  </a:lnTo>
                  <a:lnTo>
                    <a:pt x="585886" y="172479"/>
                  </a:lnTo>
                  <a:lnTo>
                    <a:pt x="583344" y="160409"/>
                  </a:lnTo>
                  <a:lnTo>
                    <a:pt x="581438" y="148656"/>
                  </a:lnTo>
                  <a:lnTo>
                    <a:pt x="579531" y="135950"/>
                  </a:lnTo>
                  <a:lnTo>
                    <a:pt x="578578" y="124198"/>
                  </a:lnTo>
                  <a:lnTo>
                    <a:pt x="577625" y="111810"/>
                  </a:lnTo>
                  <a:lnTo>
                    <a:pt x="577307" y="99739"/>
                  </a:lnTo>
                  <a:lnTo>
                    <a:pt x="577307" y="87987"/>
                  </a:lnTo>
                  <a:lnTo>
                    <a:pt x="577943" y="76234"/>
                  </a:lnTo>
                  <a:lnTo>
                    <a:pt x="579531" y="65117"/>
                  </a:lnTo>
                  <a:lnTo>
                    <a:pt x="581438" y="53999"/>
                  </a:lnTo>
                  <a:lnTo>
                    <a:pt x="584297" y="43517"/>
                  </a:lnTo>
                  <a:lnTo>
                    <a:pt x="585886" y="38435"/>
                  </a:lnTo>
                  <a:lnTo>
                    <a:pt x="587792" y="33352"/>
                  </a:lnTo>
                  <a:lnTo>
                    <a:pt x="590016" y="28588"/>
                  </a:lnTo>
                  <a:lnTo>
                    <a:pt x="592558" y="24141"/>
                  </a:lnTo>
                  <a:lnTo>
                    <a:pt x="594782" y="19694"/>
                  </a:lnTo>
                  <a:lnTo>
                    <a:pt x="597324" y="15247"/>
                  </a:lnTo>
                  <a:lnTo>
                    <a:pt x="600501" y="11118"/>
                  </a:lnTo>
                  <a:lnTo>
                    <a:pt x="603996" y="7306"/>
                  </a:lnTo>
                  <a:lnTo>
                    <a:pt x="607173" y="3494"/>
                  </a:lnTo>
                  <a:lnTo>
                    <a:pt x="610986" y="0"/>
                  </a:lnTo>
                  <a:close/>
                </a:path>
              </a:pathLst>
            </a:custGeom>
            <a:solidFill>
              <a:srgbClr val="8BCCD5"/>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latin typeface="+mn-lt"/>
                <a:ea typeface="+mn-ea"/>
                <a:cs typeface="+mn-ea"/>
                <a:sym typeface="+mn-lt"/>
              </a:endParaRPr>
            </a:p>
          </p:txBody>
        </p:sp>
      </p:grpSp>
    </p:spTree>
    <p:extLst>
      <p:ext uri="{BB962C8B-B14F-4D97-AF65-F5344CB8AC3E}">
        <p14:creationId xmlns:p14="http://schemas.microsoft.com/office/powerpoint/2010/main" val="33850067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ox(in)">
                                      <p:cBhvr>
                                        <p:cTn id="7" dur="20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ox(in)">
                                      <p:cBhvr>
                                        <p:cTn id="24" dur="2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1000"/>
                                        <p:tgtEl>
                                          <p:spTgt spid="29"/>
                                        </p:tgtEl>
                                      </p:cBhvr>
                                    </p:animEffect>
                                    <p:anim calcmode="lin" valueType="num">
                                      <p:cBhvr>
                                        <p:cTn id="30" dur="1000" fill="hold"/>
                                        <p:tgtEl>
                                          <p:spTgt spid="29"/>
                                        </p:tgtEl>
                                        <p:attrNameLst>
                                          <p:attrName>ppt_x</p:attrName>
                                        </p:attrNameLst>
                                      </p:cBhvr>
                                      <p:tavLst>
                                        <p:tav tm="0">
                                          <p:val>
                                            <p:strVal val="#ppt_x"/>
                                          </p:val>
                                        </p:tav>
                                        <p:tav tm="100000">
                                          <p:val>
                                            <p:strVal val="#ppt_x"/>
                                          </p:val>
                                        </p:tav>
                                      </p:tavLst>
                                    </p:anim>
                                    <p:anim calcmode="lin" valueType="num">
                                      <p:cBhvr>
                                        <p:cTn id="3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ox(in)">
                                      <p:cBhvr>
                                        <p:cTn id="41" dur="20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1000"/>
                                        <p:tgtEl>
                                          <p:spTgt spid="30"/>
                                        </p:tgtEl>
                                      </p:cBhvr>
                                    </p:animEffect>
                                    <p:anim calcmode="lin" valueType="num">
                                      <p:cBhvr>
                                        <p:cTn id="47" dur="1000" fill="hold"/>
                                        <p:tgtEl>
                                          <p:spTgt spid="30"/>
                                        </p:tgtEl>
                                        <p:attrNameLst>
                                          <p:attrName>ppt_x</p:attrName>
                                        </p:attrNameLst>
                                      </p:cBhvr>
                                      <p:tavLst>
                                        <p:tav tm="0">
                                          <p:val>
                                            <p:strVal val="#ppt_x"/>
                                          </p:val>
                                        </p:tav>
                                        <p:tav tm="100000">
                                          <p:val>
                                            <p:strVal val="#ppt_x"/>
                                          </p:val>
                                        </p:tav>
                                      </p:tavLst>
                                    </p:anim>
                                    <p:anim calcmode="lin" valueType="num">
                                      <p:cBhvr>
                                        <p:cTn id="48"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up)">
                                      <p:cBhvr>
                                        <p:cTn id="53" dur="500"/>
                                        <p:tgtEl>
                                          <p:spTgt spid="2"/>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nodeType="click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box(in)">
                                      <p:cBhvr>
                                        <p:cTn id="58" dur="2000"/>
                                        <p:tgtEl>
                                          <p:spTgt spid="25"/>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right)">
                                      <p:cBhvr>
                                        <p:cTn id="70" dur="500"/>
                                        <p:tgtEl>
                                          <p:spTgt spid="3"/>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box(in)">
                                      <p:cBhvr>
                                        <p:cTn id="75" dur="2000"/>
                                        <p:tgtEl>
                                          <p:spTgt spid="16"/>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1000"/>
                                        <p:tgtEl>
                                          <p:spTgt spid="32"/>
                                        </p:tgtEl>
                                      </p:cBhvr>
                                    </p:animEffect>
                                    <p:anim calcmode="lin" valueType="num">
                                      <p:cBhvr>
                                        <p:cTn id="81" dur="1000" fill="hold"/>
                                        <p:tgtEl>
                                          <p:spTgt spid="32"/>
                                        </p:tgtEl>
                                        <p:attrNameLst>
                                          <p:attrName>ppt_x</p:attrName>
                                        </p:attrNameLst>
                                      </p:cBhvr>
                                      <p:tavLst>
                                        <p:tav tm="0">
                                          <p:val>
                                            <p:strVal val="#ppt_x"/>
                                          </p:val>
                                        </p:tav>
                                        <p:tav tm="100000">
                                          <p:val>
                                            <p:strVal val="#ppt_x"/>
                                          </p:val>
                                        </p:tav>
                                      </p:tavLst>
                                    </p:anim>
                                    <p:anim calcmode="lin" valueType="num">
                                      <p:cBhvr>
                                        <p:cTn id="8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2" presetClass="entr" presetSubtype="2" fill="hold" grpId="0" nodeType="clickEffect">
                                  <p:stCondLst>
                                    <p:cond delay="0"/>
                                  </p:stCondLst>
                                  <p:childTnLst>
                                    <p:set>
                                      <p:cBhvr>
                                        <p:cTn id="86" dur="1" fill="hold">
                                          <p:stCondLst>
                                            <p:cond delay="0"/>
                                          </p:stCondLst>
                                        </p:cTn>
                                        <p:tgtEl>
                                          <p:spTgt spid="5"/>
                                        </p:tgtEl>
                                        <p:attrNameLst>
                                          <p:attrName>style.visibility</p:attrName>
                                        </p:attrNameLst>
                                      </p:cBhvr>
                                      <p:to>
                                        <p:strVal val="visible"/>
                                      </p:to>
                                    </p:set>
                                    <p:animEffect transition="in" filter="wipe(right)">
                                      <p:cBhvr>
                                        <p:cTn id="87" dur="500"/>
                                        <p:tgtEl>
                                          <p:spTgt spid="5"/>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7"/>
                                        </p:tgtEl>
                                        <p:attrNameLst>
                                          <p:attrName>style.visibility</p:attrName>
                                        </p:attrNameLst>
                                      </p:cBhvr>
                                      <p:to>
                                        <p:strVal val="visible"/>
                                      </p:to>
                                    </p:set>
                                    <p:animEffect transition="in" filter="box(in)">
                                      <p:cBhvr>
                                        <p:cTn id="92" dur="2000"/>
                                        <p:tgtEl>
                                          <p:spTgt spid="7"/>
                                        </p:tgtEl>
                                      </p:cBhvr>
                                    </p:animEffect>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1000"/>
                                        <p:tgtEl>
                                          <p:spTgt spid="33"/>
                                        </p:tgtEl>
                                      </p:cBhvr>
                                    </p:animEffect>
                                    <p:anim calcmode="lin" valueType="num">
                                      <p:cBhvr>
                                        <p:cTn id="98" dur="1000" fill="hold"/>
                                        <p:tgtEl>
                                          <p:spTgt spid="33"/>
                                        </p:tgtEl>
                                        <p:attrNameLst>
                                          <p:attrName>ppt_x</p:attrName>
                                        </p:attrNameLst>
                                      </p:cBhvr>
                                      <p:tavLst>
                                        <p:tav tm="0">
                                          <p:val>
                                            <p:strVal val="#ppt_x"/>
                                          </p:val>
                                        </p:tav>
                                        <p:tav tm="100000">
                                          <p:val>
                                            <p:strVal val="#ppt_x"/>
                                          </p:val>
                                        </p:tav>
                                      </p:tavLst>
                                    </p:anim>
                                    <p:anim calcmode="lin" valueType="num">
                                      <p:cBhvr>
                                        <p:cTn id="9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28" grpId="0"/>
      <p:bldP spid="29" grpId="0"/>
      <p:bldP spid="30" grpId="0"/>
      <p:bldP spid="31" grpId="0"/>
      <p:bldP spid="32" grpId="0"/>
      <p:bldP spid="3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ardrop 82"/>
          <p:cNvSpPr/>
          <p:nvPr/>
        </p:nvSpPr>
        <p:spPr>
          <a:xfrm rot="16200000">
            <a:off x="2883853" y="1516207"/>
            <a:ext cx="569595" cy="569595"/>
          </a:xfrm>
          <a:prstGeom prst="teardrop">
            <a:avLst>
              <a:gd name="adj" fmla="val 84975"/>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cs typeface="+mn-ea"/>
              <a:sym typeface="+mn-lt"/>
            </a:endParaRPr>
          </a:p>
        </p:txBody>
      </p:sp>
      <p:grpSp>
        <p:nvGrpSpPr>
          <p:cNvPr id="4" name="组合 3"/>
          <p:cNvGrpSpPr/>
          <p:nvPr/>
        </p:nvGrpSpPr>
        <p:grpSpPr>
          <a:xfrm>
            <a:off x="3061494" y="1677180"/>
            <a:ext cx="214313" cy="247174"/>
            <a:chOff x="5710556" y="3216593"/>
            <a:chExt cx="444500" cy="512763"/>
          </a:xfrm>
          <a:solidFill>
            <a:srgbClr val="FFFFFF"/>
          </a:solidFill>
        </p:grpSpPr>
        <p:sp>
          <p:nvSpPr>
            <p:cNvPr id="8" name="Oval 16"/>
            <p:cNvSpPr>
              <a:spLocks noChangeArrowheads="1"/>
            </p:cNvSpPr>
            <p:nvPr/>
          </p:nvSpPr>
          <p:spPr bwMode="auto">
            <a:xfrm>
              <a:off x="5772468" y="3216593"/>
              <a:ext cx="331788" cy="3254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9" name="Oval 17"/>
            <p:cNvSpPr>
              <a:spLocks noChangeArrowheads="1"/>
            </p:cNvSpPr>
            <p:nvPr/>
          </p:nvSpPr>
          <p:spPr bwMode="auto">
            <a:xfrm>
              <a:off x="5759768" y="3400743"/>
              <a:ext cx="42863" cy="714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0" name="Freeform 18"/>
            <p:cNvSpPr/>
            <p:nvPr/>
          </p:nvSpPr>
          <p:spPr bwMode="auto">
            <a:xfrm>
              <a:off x="5756593" y="3634106"/>
              <a:ext cx="177800" cy="95250"/>
            </a:xfrm>
            <a:custGeom>
              <a:avLst/>
              <a:gdLst>
                <a:gd name="T0" fmla="*/ 1 w 46"/>
                <a:gd name="T1" fmla="*/ 15 h 25"/>
                <a:gd name="T2" fmla="*/ 25 w 46"/>
                <a:gd name="T3" fmla="*/ 24 h 25"/>
                <a:gd name="T4" fmla="*/ 45 w 46"/>
                <a:gd name="T5" fmla="*/ 10 h 25"/>
                <a:gd name="T6" fmla="*/ 21 w 46"/>
                <a:gd name="T7" fmla="*/ 1 h 25"/>
                <a:gd name="T8" fmla="*/ 1 w 46"/>
                <a:gd name="T9" fmla="*/ 15 h 25"/>
              </a:gdLst>
              <a:ahLst/>
              <a:cxnLst>
                <a:cxn ang="0">
                  <a:pos x="T0" y="T1"/>
                </a:cxn>
                <a:cxn ang="0">
                  <a:pos x="T2" y="T3"/>
                </a:cxn>
                <a:cxn ang="0">
                  <a:pos x="T4" y="T5"/>
                </a:cxn>
                <a:cxn ang="0">
                  <a:pos x="T6" y="T7"/>
                </a:cxn>
                <a:cxn ang="0">
                  <a:pos x="T8" y="T9"/>
                </a:cxn>
              </a:cxnLst>
              <a:rect l="0" t="0" r="r" b="b"/>
              <a:pathLst>
                <a:path w="46" h="25">
                  <a:moveTo>
                    <a:pt x="1" y="15"/>
                  </a:moveTo>
                  <a:cubicBezTo>
                    <a:pt x="2" y="21"/>
                    <a:pt x="12" y="25"/>
                    <a:pt x="25" y="24"/>
                  </a:cubicBezTo>
                  <a:cubicBezTo>
                    <a:pt x="37" y="23"/>
                    <a:pt x="46" y="17"/>
                    <a:pt x="45" y="10"/>
                  </a:cubicBezTo>
                  <a:cubicBezTo>
                    <a:pt x="44" y="4"/>
                    <a:pt x="33" y="0"/>
                    <a:pt x="21" y="1"/>
                  </a:cubicBezTo>
                  <a:cubicBezTo>
                    <a:pt x="9" y="2"/>
                    <a:pt x="0" y="9"/>
                    <a:pt x="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1" name="Oval 19"/>
            <p:cNvSpPr>
              <a:spLocks noChangeArrowheads="1"/>
            </p:cNvSpPr>
            <p:nvPr/>
          </p:nvSpPr>
          <p:spPr bwMode="auto">
            <a:xfrm>
              <a:off x="6077268" y="3400743"/>
              <a:ext cx="46038" cy="714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2" name="Freeform 20"/>
            <p:cNvSpPr/>
            <p:nvPr/>
          </p:nvSpPr>
          <p:spPr bwMode="auto">
            <a:xfrm>
              <a:off x="5937568" y="3629343"/>
              <a:ext cx="174625" cy="100013"/>
            </a:xfrm>
            <a:custGeom>
              <a:avLst/>
              <a:gdLst>
                <a:gd name="T0" fmla="*/ 44 w 45"/>
                <a:gd name="T1" fmla="*/ 16 h 26"/>
                <a:gd name="T2" fmla="*/ 21 w 45"/>
                <a:gd name="T3" fmla="*/ 25 h 26"/>
                <a:gd name="T4" fmla="*/ 1 w 45"/>
                <a:gd name="T5" fmla="*/ 11 h 26"/>
                <a:gd name="T6" fmla="*/ 24 w 45"/>
                <a:gd name="T7" fmla="*/ 2 h 26"/>
                <a:gd name="T8" fmla="*/ 44 w 45"/>
                <a:gd name="T9" fmla="*/ 16 h 26"/>
              </a:gdLst>
              <a:ahLst/>
              <a:cxnLst>
                <a:cxn ang="0">
                  <a:pos x="T0" y="T1"/>
                </a:cxn>
                <a:cxn ang="0">
                  <a:pos x="T2" y="T3"/>
                </a:cxn>
                <a:cxn ang="0">
                  <a:pos x="T4" y="T5"/>
                </a:cxn>
                <a:cxn ang="0">
                  <a:pos x="T6" y="T7"/>
                </a:cxn>
                <a:cxn ang="0">
                  <a:pos x="T8" y="T9"/>
                </a:cxn>
              </a:cxnLst>
              <a:rect l="0" t="0" r="r" b="b"/>
              <a:pathLst>
                <a:path w="45" h="26">
                  <a:moveTo>
                    <a:pt x="44" y="16"/>
                  </a:moveTo>
                  <a:cubicBezTo>
                    <a:pt x="43" y="22"/>
                    <a:pt x="33" y="26"/>
                    <a:pt x="21" y="25"/>
                  </a:cubicBezTo>
                  <a:cubicBezTo>
                    <a:pt x="9" y="23"/>
                    <a:pt x="0" y="17"/>
                    <a:pt x="1" y="11"/>
                  </a:cubicBezTo>
                  <a:cubicBezTo>
                    <a:pt x="2" y="4"/>
                    <a:pt x="12" y="0"/>
                    <a:pt x="24" y="2"/>
                  </a:cubicBezTo>
                  <a:cubicBezTo>
                    <a:pt x="36" y="3"/>
                    <a:pt x="45" y="10"/>
                    <a:pt x="44"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3" name="Oval 21"/>
            <p:cNvSpPr>
              <a:spLocks noChangeArrowheads="1"/>
            </p:cNvSpPr>
            <p:nvPr/>
          </p:nvSpPr>
          <p:spPr bwMode="auto">
            <a:xfrm>
              <a:off x="5772468" y="3427731"/>
              <a:ext cx="320675" cy="2635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4" name="Freeform 22"/>
            <p:cNvSpPr/>
            <p:nvPr/>
          </p:nvSpPr>
          <p:spPr bwMode="auto">
            <a:xfrm>
              <a:off x="5710556" y="3427731"/>
              <a:ext cx="123825" cy="182563"/>
            </a:xfrm>
            <a:custGeom>
              <a:avLst/>
              <a:gdLst>
                <a:gd name="T0" fmla="*/ 23 w 32"/>
                <a:gd name="T1" fmla="*/ 28 h 48"/>
                <a:gd name="T2" fmla="*/ 5 w 32"/>
                <a:gd name="T3" fmla="*/ 46 h 48"/>
                <a:gd name="T4" fmla="*/ 6 w 32"/>
                <a:gd name="T5" fmla="*/ 20 h 48"/>
                <a:gd name="T6" fmla="*/ 27 w 32"/>
                <a:gd name="T7" fmla="*/ 2 h 48"/>
                <a:gd name="T8" fmla="*/ 23 w 32"/>
                <a:gd name="T9" fmla="*/ 28 h 48"/>
              </a:gdLst>
              <a:ahLst/>
              <a:cxnLst>
                <a:cxn ang="0">
                  <a:pos x="T0" y="T1"/>
                </a:cxn>
                <a:cxn ang="0">
                  <a:pos x="T2" y="T3"/>
                </a:cxn>
                <a:cxn ang="0">
                  <a:pos x="T4" y="T5"/>
                </a:cxn>
                <a:cxn ang="0">
                  <a:pos x="T6" y="T7"/>
                </a:cxn>
                <a:cxn ang="0">
                  <a:pos x="T8" y="T9"/>
                </a:cxn>
              </a:cxnLst>
              <a:rect l="0" t="0" r="r" b="b"/>
              <a:pathLst>
                <a:path w="32" h="48">
                  <a:moveTo>
                    <a:pt x="23" y="28"/>
                  </a:moveTo>
                  <a:cubicBezTo>
                    <a:pt x="17" y="40"/>
                    <a:pt x="8" y="48"/>
                    <a:pt x="5" y="46"/>
                  </a:cubicBezTo>
                  <a:cubicBezTo>
                    <a:pt x="1" y="44"/>
                    <a:pt x="0" y="32"/>
                    <a:pt x="6" y="20"/>
                  </a:cubicBezTo>
                  <a:cubicBezTo>
                    <a:pt x="12" y="8"/>
                    <a:pt x="22" y="0"/>
                    <a:pt x="27" y="2"/>
                  </a:cubicBezTo>
                  <a:cubicBezTo>
                    <a:pt x="32" y="5"/>
                    <a:pt x="29" y="16"/>
                    <a:pt x="2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15" name="Freeform 23"/>
            <p:cNvSpPr/>
            <p:nvPr/>
          </p:nvSpPr>
          <p:spPr bwMode="auto">
            <a:xfrm>
              <a:off x="6042343" y="3430906"/>
              <a:ext cx="112713" cy="184150"/>
            </a:xfrm>
            <a:custGeom>
              <a:avLst/>
              <a:gdLst>
                <a:gd name="T0" fmla="*/ 7 w 29"/>
                <a:gd name="T1" fmla="*/ 28 h 48"/>
                <a:gd name="T2" fmla="*/ 24 w 29"/>
                <a:gd name="T3" fmla="*/ 47 h 48"/>
                <a:gd name="T4" fmla="*/ 24 w 29"/>
                <a:gd name="T5" fmla="*/ 21 h 48"/>
                <a:gd name="T6" fmla="*/ 5 w 29"/>
                <a:gd name="T7" fmla="*/ 2 h 48"/>
                <a:gd name="T8" fmla="*/ 7 w 29"/>
                <a:gd name="T9" fmla="*/ 28 h 48"/>
              </a:gdLst>
              <a:ahLst/>
              <a:cxnLst>
                <a:cxn ang="0">
                  <a:pos x="T0" y="T1"/>
                </a:cxn>
                <a:cxn ang="0">
                  <a:pos x="T2" y="T3"/>
                </a:cxn>
                <a:cxn ang="0">
                  <a:pos x="T4" y="T5"/>
                </a:cxn>
                <a:cxn ang="0">
                  <a:pos x="T6" y="T7"/>
                </a:cxn>
                <a:cxn ang="0">
                  <a:pos x="T8" y="T9"/>
                </a:cxn>
              </a:cxnLst>
              <a:rect l="0" t="0" r="r" b="b"/>
              <a:pathLst>
                <a:path w="29" h="48">
                  <a:moveTo>
                    <a:pt x="7" y="28"/>
                  </a:moveTo>
                  <a:cubicBezTo>
                    <a:pt x="13" y="39"/>
                    <a:pt x="21" y="48"/>
                    <a:pt x="24" y="47"/>
                  </a:cubicBezTo>
                  <a:cubicBezTo>
                    <a:pt x="27" y="47"/>
                    <a:pt x="29" y="34"/>
                    <a:pt x="24" y="21"/>
                  </a:cubicBezTo>
                  <a:cubicBezTo>
                    <a:pt x="19" y="9"/>
                    <a:pt x="10" y="0"/>
                    <a:pt x="5" y="2"/>
                  </a:cubicBezTo>
                  <a:cubicBezTo>
                    <a:pt x="0" y="4"/>
                    <a:pt x="1" y="16"/>
                    <a:pt x="7"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grpSp>
      <p:grpSp>
        <p:nvGrpSpPr>
          <p:cNvPr id="5" name="组合 4"/>
          <p:cNvGrpSpPr/>
          <p:nvPr/>
        </p:nvGrpSpPr>
        <p:grpSpPr>
          <a:xfrm>
            <a:off x="2033752" y="2118400"/>
            <a:ext cx="2317531" cy="1327334"/>
            <a:chOff x="1578" y="7431"/>
            <a:chExt cx="3336" cy="4160"/>
          </a:xfrm>
        </p:grpSpPr>
        <p:sp>
          <p:nvSpPr>
            <p:cNvPr id="6" name="矩形 5"/>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7" name="矩形 6"/>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sp>
        <p:nvSpPr>
          <p:cNvPr id="17" name="Teardrop 83"/>
          <p:cNvSpPr/>
          <p:nvPr/>
        </p:nvSpPr>
        <p:spPr>
          <a:xfrm rot="16200000">
            <a:off x="5601335" y="1510492"/>
            <a:ext cx="569595" cy="569595"/>
          </a:xfrm>
          <a:prstGeom prst="teardrop">
            <a:avLst>
              <a:gd name="adj" fmla="val 84975"/>
            </a:avLst>
          </a:prstGeom>
          <a:solidFill>
            <a:schemeClr val="bg1"/>
          </a:solidFill>
          <a:ln>
            <a:solidFill>
              <a:schemeClr val="bg1"/>
            </a:solidFill>
          </a:ln>
        </p:spPr>
        <p:txBody>
          <a:bodyPr vert="horz" wrap="square" lIns="68580" tIns="34290" rIns="68580" bIns="34290" numCol="1" anchor="t" anchorCtr="0" compatLnSpc="1"/>
          <a:lstStyle/>
          <a:p>
            <a:endParaRPr lang="en-US">
              <a:solidFill>
                <a:schemeClr val="bg1">
                  <a:lumMod val="50000"/>
                </a:schemeClr>
              </a:solidFill>
              <a:cs typeface="+mn-ea"/>
              <a:sym typeface="+mn-lt"/>
            </a:endParaRPr>
          </a:p>
        </p:txBody>
      </p:sp>
      <p:grpSp>
        <p:nvGrpSpPr>
          <p:cNvPr id="18" name="Group 39"/>
          <p:cNvGrpSpPr>
            <a:grpSpLocks noChangeAspect="1"/>
          </p:cNvGrpSpPr>
          <p:nvPr/>
        </p:nvGrpSpPr>
        <p:grpSpPr bwMode="auto">
          <a:xfrm>
            <a:off x="5740876" y="1675752"/>
            <a:ext cx="290513" cy="238601"/>
            <a:chOff x="3645" y="1999"/>
            <a:chExt cx="392" cy="322"/>
          </a:xfrm>
          <a:solidFill>
            <a:schemeClr val="tx1"/>
          </a:solidFill>
        </p:grpSpPr>
        <p:sp>
          <p:nvSpPr>
            <p:cNvPr id="22" name="Freeform 40"/>
            <p:cNvSpPr>
              <a:spLocks noEditPoints="1"/>
            </p:cNvSpPr>
            <p:nvPr/>
          </p:nvSpPr>
          <p:spPr bwMode="auto">
            <a:xfrm>
              <a:off x="3645" y="1999"/>
              <a:ext cx="279" cy="255"/>
            </a:xfrm>
            <a:custGeom>
              <a:avLst/>
              <a:gdLst>
                <a:gd name="T0" fmla="*/ 113 w 116"/>
                <a:gd name="T1" fmla="*/ 41 h 106"/>
                <a:gd name="T2" fmla="*/ 116 w 116"/>
                <a:gd name="T3" fmla="*/ 41 h 106"/>
                <a:gd name="T4" fmla="*/ 58 w 116"/>
                <a:gd name="T5" fmla="*/ 0 h 106"/>
                <a:gd name="T6" fmla="*/ 0 w 116"/>
                <a:gd name="T7" fmla="*/ 49 h 106"/>
                <a:gd name="T8" fmla="*/ 23 w 116"/>
                <a:gd name="T9" fmla="*/ 88 h 106"/>
                <a:gd name="T10" fmla="*/ 23 w 116"/>
                <a:gd name="T11" fmla="*/ 88 h 106"/>
                <a:gd name="T12" fmla="*/ 18 w 116"/>
                <a:gd name="T13" fmla="*/ 106 h 106"/>
                <a:gd name="T14" fmla="*/ 39 w 116"/>
                <a:gd name="T15" fmla="*/ 95 h 106"/>
                <a:gd name="T16" fmla="*/ 40 w 116"/>
                <a:gd name="T17" fmla="*/ 95 h 106"/>
                <a:gd name="T18" fmla="*/ 58 w 116"/>
                <a:gd name="T19" fmla="*/ 98 h 106"/>
                <a:gd name="T20" fmla="*/ 62 w 116"/>
                <a:gd name="T21" fmla="*/ 98 h 106"/>
                <a:gd name="T22" fmla="*/ 60 w 116"/>
                <a:gd name="T23" fmla="*/ 86 h 106"/>
                <a:gd name="T24" fmla="*/ 113 w 116"/>
                <a:gd name="T25" fmla="*/ 41 h 106"/>
                <a:gd name="T26" fmla="*/ 78 w 116"/>
                <a:gd name="T27" fmla="*/ 24 h 106"/>
                <a:gd name="T28" fmla="*/ 87 w 116"/>
                <a:gd name="T29" fmla="*/ 32 h 106"/>
                <a:gd name="T30" fmla="*/ 78 w 116"/>
                <a:gd name="T31" fmla="*/ 40 h 106"/>
                <a:gd name="T32" fmla="*/ 70 w 116"/>
                <a:gd name="T33" fmla="*/ 32 h 106"/>
                <a:gd name="T34" fmla="*/ 78 w 116"/>
                <a:gd name="T35" fmla="*/ 24 h 106"/>
                <a:gd name="T36" fmla="*/ 38 w 116"/>
                <a:gd name="T37" fmla="*/ 40 h 106"/>
                <a:gd name="T38" fmla="*/ 30 w 116"/>
                <a:gd name="T39" fmla="*/ 32 h 106"/>
                <a:gd name="T40" fmla="*/ 38 w 116"/>
                <a:gd name="T41" fmla="*/ 24 h 106"/>
                <a:gd name="T42" fmla="*/ 46 w 116"/>
                <a:gd name="T43" fmla="*/ 32 h 106"/>
                <a:gd name="T44" fmla="*/ 38 w 116"/>
                <a:gd name="T45" fmla="*/ 4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 h="106">
                  <a:moveTo>
                    <a:pt x="113" y="41"/>
                  </a:moveTo>
                  <a:cubicBezTo>
                    <a:pt x="114" y="41"/>
                    <a:pt x="115" y="41"/>
                    <a:pt x="116" y="41"/>
                  </a:cubicBezTo>
                  <a:cubicBezTo>
                    <a:pt x="111" y="18"/>
                    <a:pt x="87" y="0"/>
                    <a:pt x="58" y="0"/>
                  </a:cubicBezTo>
                  <a:cubicBezTo>
                    <a:pt x="26" y="0"/>
                    <a:pt x="0" y="22"/>
                    <a:pt x="0" y="49"/>
                  </a:cubicBezTo>
                  <a:cubicBezTo>
                    <a:pt x="0" y="65"/>
                    <a:pt x="9" y="79"/>
                    <a:pt x="23" y="88"/>
                  </a:cubicBezTo>
                  <a:cubicBezTo>
                    <a:pt x="23" y="88"/>
                    <a:pt x="23" y="88"/>
                    <a:pt x="23" y="88"/>
                  </a:cubicBezTo>
                  <a:cubicBezTo>
                    <a:pt x="18" y="106"/>
                    <a:pt x="18" y="106"/>
                    <a:pt x="18" y="106"/>
                  </a:cubicBezTo>
                  <a:cubicBezTo>
                    <a:pt x="39" y="95"/>
                    <a:pt x="39" y="95"/>
                    <a:pt x="39" y="95"/>
                  </a:cubicBezTo>
                  <a:cubicBezTo>
                    <a:pt x="39" y="95"/>
                    <a:pt x="39" y="95"/>
                    <a:pt x="40" y="95"/>
                  </a:cubicBezTo>
                  <a:cubicBezTo>
                    <a:pt x="45" y="97"/>
                    <a:pt x="52" y="98"/>
                    <a:pt x="58" y="98"/>
                  </a:cubicBezTo>
                  <a:cubicBezTo>
                    <a:pt x="59" y="98"/>
                    <a:pt x="61" y="98"/>
                    <a:pt x="62" y="98"/>
                  </a:cubicBezTo>
                  <a:cubicBezTo>
                    <a:pt x="61" y="94"/>
                    <a:pt x="60" y="90"/>
                    <a:pt x="60" y="86"/>
                  </a:cubicBezTo>
                  <a:cubicBezTo>
                    <a:pt x="60" y="61"/>
                    <a:pt x="84" y="41"/>
                    <a:pt x="113" y="41"/>
                  </a:cubicBezTo>
                  <a:close/>
                  <a:moveTo>
                    <a:pt x="78" y="24"/>
                  </a:moveTo>
                  <a:cubicBezTo>
                    <a:pt x="83" y="24"/>
                    <a:pt x="87" y="28"/>
                    <a:pt x="87" y="32"/>
                  </a:cubicBezTo>
                  <a:cubicBezTo>
                    <a:pt x="87" y="37"/>
                    <a:pt x="83" y="40"/>
                    <a:pt x="78" y="40"/>
                  </a:cubicBezTo>
                  <a:cubicBezTo>
                    <a:pt x="74" y="40"/>
                    <a:pt x="70" y="37"/>
                    <a:pt x="70" y="32"/>
                  </a:cubicBezTo>
                  <a:cubicBezTo>
                    <a:pt x="70" y="28"/>
                    <a:pt x="74" y="24"/>
                    <a:pt x="78" y="24"/>
                  </a:cubicBezTo>
                  <a:close/>
                  <a:moveTo>
                    <a:pt x="38" y="40"/>
                  </a:moveTo>
                  <a:cubicBezTo>
                    <a:pt x="33" y="40"/>
                    <a:pt x="30" y="37"/>
                    <a:pt x="30" y="32"/>
                  </a:cubicBezTo>
                  <a:cubicBezTo>
                    <a:pt x="30" y="28"/>
                    <a:pt x="33" y="24"/>
                    <a:pt x="38" y="24"/>
                  </a:cubicBezTo>
                  <a:cubicBezTo>
                    <a:pt x="42" y="24"/>
                    <a:pt x="46" y="28"/>
                    <a:pt x="46" y="32"/>
                  </a:cubicBezTo>
                  <a:cubicBezTo>
                    <a:pt x="46" y="37"/>
                    <a:pt x="42" y="40"/>
                    <a:pt x="38" y="40"/>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23" name="Freeform 41"/>
            <p:cNvSpPr>
              <a:spLocks noEditPoints="1"/>
            </p:cNvSpPr>
            <p:nvPr/>
          </p:nvSpPr>
          <p:spPr bwMode="auto">
            <a:xfrm>
              <a:off x="3799" y="2107"/>
              <a:ext cx="238" cy="214"/>
            </a:xfrm>
            <a:custGeom>
              <a:avLst/>
              <a:gdLst>
                <a:gd name="T0" fmla="*/ 0 w 99"/>
                <a:gd name="T1" fmla="*/ 41 h 89"/>
                <a:gd name="T2" fmla="*/ 50 w 99"/>
                <a:gd name="T3" fmla="*/ 82 h 89"/>
                <a:gd name="T4" fmla="*/ 65 w 99"/>
                <a:gd name="T5" fmla="*/ 80 h 89"/>
                <a:gd name="T6" fmla="*/ 66 w 99"/>
                <a:gd name="T7" fmla="*/ 80 h 89"/>
                <a:gd name="T8" fmla="*/ 84 w 99"/>
                <a:gd name="T9" fmla="*/ 89 h 89"/>
                <a:gd name="T10" fmla="*/ 79 w 99"/>
                <a:gd name="T11" fmla="*/ 74 h 89"/>
                <a:gd name="T12" fmla="*/ 80 w 99"/>
                <a:gd name="T13" fmla="*/ 74 h 89"/>
                <a:gd name="T14" fmla="*/ 99 w 99"/>
                <a:gd name="T15" fmla="*/ 41 h 89"/>
                <a:gd name="T16" fmla="*/ 50 w 99"/>
                <a:gd name="T17" fmla="*/ 0 h 89"/>
                <a:gd name="T18" fmla="*/ 0 w 99"/>
                <a:gd name="T19" fmla="*/ 41 h 89"/>
                <a:gd name="T20" fmla="*/ 60 w 99"/>
                <a:gd name="T21" fmla="*/ 27 h 89"/>
                <a:gd name="T22" fmla="*/ 67 w 99"/>
                <a:gd name="T23" fmla="*/ 20 h 89"/>
                <a:gd name="T24" fmla="*/ 74 w 99"/>
                <a:gd name="T25" fmla="*/ 27 h 89"/>
                <a:gd name="T26" fmla="*/ 67 w 99"/>
                <a:gd name="T27" fmla="*/ 34 h 89"/>
                <a:gd name="T28" fmla="*/ 60 w 99"/>
                <a:gd name="T29" fmla="*/ 27 h 89"/>
                <a:gd name="T30" fmla="*/ 26 w 99"/>
                <a:gd name="T31" fmla="*/ 27 h 89"/>
                <a:gd name="T32" fmla="*/ 33 w 99"/>
                <a:gd name="T33" fmla="*/ 20 h 89"/>
                <a:gd name="T34" fmla="*/ 40 w 99"/>
                <a:gd name="T35" fmla="*/ 27 h 89"/>
                <a:gd name="T36" fmla="*/ 33 w 99"/>
                <a:gd name="T37" fmla="*/ 34 h 89"/>
                <a:gd name="T38" fmla="*/ 26 w 99"/>
                <a:gd name="T39" fmla="*/ 2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9" h="89">
                  <a:moveTo>
                    <a:pt x="0" y="41"/>
                  </a:moveTo>
                  <a:cubicBezTo>
                    <a:pt x="0" y="64"/>
                    <a:pt x="23" y="82"/>
                    <a:pt x="50" y="82"/>
                  </a:cubicBezTo>
                  <a:cubicBezTo>
                    <a:pt x="55" y="82"/>
                    <a:pt x="60" y="82"/>
                    <a:pt x="65" y="80"/>
                  </a:cubicBezTo>
                  <a:cubicBezTo>
                    <a:pt x="66" y="80"/>
                    <a:pt x="66" y="80"/>
                    <a:pt x="66" y="80"/>
                  </a:cubicBezTo>
                  <a:cubicBezTo>
                    <a:pt x="84" y="89"/>
                    <a:pt x="84" y="89"/>
                    <a:pt x="84" y="89"/>
                  </a:cubicBezTo>
                  <a:cubicBezTo>
                    <a:pt x="79" y="74"/>
                    <a:pt x="79" y="74"/>
                    <a:pt x="79" y="74"/>
                  </a:cubicBezTo>
                  <a:cubicBezTo>
                    <a:pt x="79" y="74"/>
                    <a:pt x="80" y="74"/>
                    <a:pt x="80" y="74"/>
                  </a:cubicBezTo>
                  <a:cubicBezTo>
                    <a:pt x="91" y="66"/>
                    <a:pt x="99" y="55"/>
                    <a:pt x="99" y="41"/>
                  </a:cubicBezTo>
                  <a:cubicBezTo>
                    <a:pt x="99" y="18"/>
                    <a:pt x="77" y="0"/>
                    <a:pt x="50" y="0"/>
                  </a:cubicBezTo>
                  <a:cubicBezTo>
                    <a:pt x="23" y="0"/>
                    <a:pt x="0" y="18"/>
                    <a:pt x="0" y="41"/>
                  </a:cubicBezTo>
                  <a:close/>
                  <a:moveTo>
                    <a:pt x="60" y="27"/>
                  </a:moveTo>
                  <a:cubicBezTo>
                    <a:pt x="60" y="23"/>
                    <a:pt x="63" y="20"/>
                    <a:pt x="67" y="20"/>
                  </a:cubicBezTo>
                  <a:cubicBezTo>
                    <a:pt x="71" y="20"/>
                    <a:pt x="74" y="23"/>
                    <a:pt x="74" y="27"/>
                  </a:cubicBezTo>
                  <a:cubicBezTo>
                    <a:pt x="74" y="31"/>
                    <a:pt x="71" y="34"/>
                    <a:pt x="67" y="34"/>
                  </a:cubicBezTo>
                  <a:cubicBezTo>
                    <a:pt x="63" y="34"/>
                    <a:pt x="60" y="31"/>
                    <a:pt x="60" y="27"/>
                  </a:cubicBezTo>
                  <a:close/>
                  <a:moveTo>
                    <a:pt x="26" y="27"/>
                  </a:moveTo>
                  <a:cubicBezTo>
                    <a:pt x="26" y="23"/>
                    <a:pt x="29" y="20"/>
                    <a:pt x="33" y="20"/>
                  </a:cubicBezTo>
                  <a:cubicBezTo>
                    <a:pt x="36" y="20"/>
                    <a:pt x="40" y="23"/>
                    <a:pt x="40" y="27"/>
                  </a:cubicBezTo>
                  <a:cubicBezTo>
                    <a:pt x="40" y="31"/>
                    <a:pt x="36" y="34"/>
                    <a:pt x="33" y="34"/>
                  </a:cubicBezTo>
                  <a:cubicBezTo>
                    <a:pt x="29" y="34"/>
                    <a:pt x="26" y="31"/>
                    <a:pt x="26" y="27"/>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grpSp>
      <p:grpSp>
        <p:nvGrpSpPr>
          <p:cNvPr id="25" name="Group 3"/>
          <p:cNvGrpSpPr/>
          <p:nvPr/>
        </p:nvGrpSpPr>
        <p:grpSpPr>
          <a:xfrm>
            <a:off x="8313103" y="1510492"/>
            <a:ext cx="569595" cy="569595"/>
            <a:chOff x="9358777" y="1899512"/>
            <a:chExt cx="759173" cy="759173"/>
          </a:xfrm>
        </p:grpSpPr>
        <p:sp>
          <p:nvSpPr>
            <p:cNvPr id="29" name="Teardrop 84"/>
            <p:cNvSpPr/>
            <p:nvPr/>
          </p:nvSpPr>
          <p:spPr>
            <a:xfrm rot="16200000">
              <a:off x="9358777" y="1899512"/>
              <a:ext cx="759173" cy="759173"/>
            </a:xfrm>
            <a:prstGeom prst="teardrop">
              <a:avLst>
                <a:gd name="adj" fmla="val 84975"/>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cs typeface="+mn-ea"/>
                <a:sym typeface="+mn-lt"/>
              </a:endParaRPr>
            </a:p>
          </p:txBody>
        </p:sp>
        <p:sp>
          <p:nvSpPr>
            <p:cNvPr id="30" name="Freeform 53"/>
            <p:cNvSpPr/>
            <p:nvPr/>
          </p:nvSpPr>
          <p:spPr bwMode="auto">
            <a:xfrm>
              <a:off x="9580311" y="2135099"/>
              <a:ext cx="376490" cy="307279"/>
            </a:xfrm>
            <a:custGeom>
              <a:avLst/>
              <a:gdLst>
                <a:gd name="T0" fmla="*/ 307 w 382"/>
                <a:gd name="T1" fmla="*/ 135 h 312"/>
                <a:gd name="T2" fmla="*/ 362 w 382"/>
                <a:gd name="T3" fmla="*/ 71 h 312"/>
                <a:gd name="T4" fmla="*/ 238 w 382"/>
                <a:gd name="T5" fmla="*/ 25 h 312"/>
                <a:gd name="T6" fmla="*/ 229 w 382"/>
                <a:gd name="T7" fmla="*/ 19 h 312"/>
                <a:gd name="T8" fmla="*/ 229 w 382"/>
                <a:gd name="T9" fmla="*/ 134 h 312"/>
                <a:gd name="T10" fmla="*/ 180 w 382"/>
                <a:gd name="T11" fmla="*/ 214 h 312"/>
                <a:gd name="T12" fmla="*/ 86 w 382"/>
                <a:gd name="T13" fmla="*/ 189 h 312"/>
                <a:gd name="T14" fmla="*/ 129 w 382"/>
                <a:gd name="T15" fmla="*/ 97 h 312"/>
                <a:gd name="T16" fmla="*/ 190 w 382"/>
                <a:gd name="T17" fmla="*/ 93 h 312"/>
                <a:gd name="T18" fmla="*/ 190 w 382"/>
                <a:gd name="T19" fmla="*/ 4 h 312"/>
                <a:gd name="T20" fmla="*/ 154 w 382"/>
                <a:gd name="T21" fmla="*/ 0 h 312"/>
                <a:gd name="T22" fmla="*/ 0 w 382"/>
                <a:gd name="T23" fmla="*/ 156 h 312"/>
                <a:gd name="T24" fmla="*/ 154 w 382"/>
                <a:gd name="T25" fmla="*/ 312 h 312"/>
                <a:gd name="T26" fmla="*/ 308 w 382"/>
                <a:gd name="T27" fmla="*/ 156 h 312"/>
                <a:gd name="T28" fmla="*/ 307 w 382"/>
                <a:gd name="T29" fmla="*/ 135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2" h="312">
                  <a:moveTo>
                    <a:pt x="307" y="135"/>
                  </a:moveTo>
                  <a:cubicBezTo>
                    <a:pt x="354" y="122"/>
                    <a:pt x="382" y="72"/>
                    <a:pt x="362" y="71"/>
                  </a:cubicBezTo>
                  <a:cubicBezTo>
                    <a:pt x="311" y="68"/>
                    <a:pt x="267" y="43"/>
                    <a:pt x="238" y="25"/>
                  </a:cubicBezTo>
                  <a:cubicBezTo>
                    <a:pt x="235" y="23"/>
                    <a:pt x="232" y="21"/>
                    <a:pt x="229" y="19"/>
                  </a:cubicBezTo>
                  <a:cubicBezTo>
                    <a:pt x="229" y="134"/>
                    <a:pt x="229" y="134"/>
                    <a:pt x="229" y="134"/>
                  </a:cubicBezTo>
                  <a:cubicBezTo>
                    <a:pt x="229" y="172"/>
                    <a:pt x="206" y="202"/>
                    <a:pt x="180" y="214"/>
                  </a:cubicBezTo>
                  <a:cubicBezTo>
                    <a:pt x="142" y="233"/>
                    <a:pt x="100" y="221"/>
                    <a:pt x="86" y="189"/>
                  </a:cubicBezTo>
                  <a:cubicBezTo>
                    <a:pt x="72" y="157"/>
                    <a:pt x="91" y="116"/>
                    <a:pt x="129" y="97"/>
                  </a:cubicBezTo>
                  <a:cubicBezTo>
                    <a:pt x="150" y="87"/>
                    <a:pt x="172" y="86"/>
                    <a:pt x="190" y="93"/>
                  </a:cubicBezTo>
                  <a:cubicBezTo>
                    <a:pt x="190" y="4"/>
                    <a:pt x="190" y="4"/>
                    <a:pt x="190" y="4"/>
                  </a:cubicBezTo>
                  <a:cubicBezTo>
                    <a:pt x="178" y="1"/>
                    <a:pt x="166" y="0"/>
                    <a:pt x="154" y="0"/>
                  </a:cubicBezTo>
                  <a:cubicBezTo>
                    <a:pt x="69" y="0"/>
                    <a:pt x="0" y="70"/>
                    <a:pt x="0" y="156"/>
                  </a:cubicBezTo>
                  <a:cubicBezTo>
                    <a:pt x="0" y="242"/>
                    <a:pt x="69" y="312"/>
                    <a:pt x="154" y="312"/>
                  </a:cubicBezTo>
                  <a:cubicBezTo>
                    <a:pt x="239" y="312"/>
                    <a:pt x="308" y="242"/>
                    <a:pt x="308" y="156"/>
                  </a:cubicBezTo>
                  <a:cubicBezTo>
                    <a:pt x="308" y="149"/>
                    <a:pt x="308" y="142"/>
                    <a:pt x="307" y="135"/>
                  </a:cubicBezTo>
                  <a:close/>
                </a:path>
              </a:pathLst>
            </a:custGeom>
            <a:solidFill>
              <a:schemeClr val="bg1"/>
            </a:solidFill>
            <a:ln>
              <a:noFill/>
            </a:ln>
          </p:spPr>
          <p:txBody>
            <a:bodyPr vert="horz" wrap="square" lIns="68580" tIns="34290" rIns="68580" bIns="34290" numCol="1" anchor="t" anchorCtr="0" compatLnSpc="1"/>
            <a:lstStyle/>
            <a:p>
              <a:endParaRPr lang="en-US" dirty="0">
                <a:solidFill>
                  <a:schemeClr val="bg1">
                    <a:lumMod val="50000"/>
                  </a:schemeClr>
                </a:solidFill>
                <a:cs typeface="+mn-ea"/>
                <a:sym typeface="+mn-lt"/>
              </a:endParaRPr>
            </a:p>
          </p:txBody>
        </p:sp>
      </p:grpSp>
      <p:grpSp>
        <p:nvGrpSpPr>
          <p:cNvPr id="32" name="Group 4"/>
          <p:cNvGrpSpPr/>
          <p:nvPr/>
        </p:nvGrpSpPr>
        <p:grpSpPr>
          <a:xfrm>
            <a:off x="2883853" y="3733165"/>
            <a:ext cx="569595" cy="569595"/>
            <a:chOff x="2119522" y="4253638"/>
            <a:chExt cx="759173" cy="759173"/>
          </a:xfrm>
          <a:solidFill>
            <a:schemeClr val="bg1"/>
          </a:solidFill>
        </p:grpSpPr>
        <p:sp>
          <p:nvSpPr>
            <p:cNvPr id="36" name="Teardrop 85"/>
            <p:cNvSpPr/>
            <p:nvPr/>
          </p:nvSpPr>
          <p:spPr>
            <a:xfrm rot="16200000">
              <a:off x="2119522" y="4253638"/>
              <a:ext cx="759173" cy="759173"/>
            </a:xfrm>
            <a:prstGeom prst="teardrop">
              <a:avLst>
                <a:gd name="adj" fmla="val 84975"/>
              </a:avLst>
            </a:prstGeom>
            <a:solidFill>
              <a:schemeClr val="bg1"/>
            </a:solidFill>
            <a:ln>
              <a:solidFill>
                <a:schemeClr val="bg1"/>
              </a:solidFill>
            </a:ln>
          </p:spPr>
          <p:txBody>
            <a:bodyPr vert="horz" wrap="square" lIns="68580" tIns="34290" rIns="68580" bIns="34290" numCol="1" anchor="t" anchorCtr="0" compatLnSpc="1"/>
            <a:lstStyle/>
            <a:p>
              <a:endParaRPr lang="en-US" dirty="0">
                <a:solidFill>
                  <a:schemeClr val="bg1">
                    <a:lumMod val="50000"/>
                  </a:schemeClr>
                </a:solidFill>
                <a:cs typeface="+mn-ea"/>
                <a:sym typeface="+mn-lt"/>
              </a:endParaRPr>
            </a:p>
          </p:txBody>
        </p:sp>
        <p:sp>
          <p:nvSpPr>
            <p:cNvPr id="37" name="AutoShape 48"/>
            <p:cNvSpPr/>
            <p:nvPr/>
          </p:nvSpPr>
          <p:spPr bwMode="auto">
            <a:xfrm>
              <a:off x="2368841" y="4455705"/>
              <a:ext cx="309720" cy="315161"/>
            </a:xfrm>
            <a:custGeom>
              <a:avLst/>
              <a:gdLst>
                <a:gd name="T0" fmla="*/ 0 w 21600"/>
                <a:gd name="T1" fmla="*/ 11506 h 21600"/>
                <a:gd name="T2" fmla="*/ 7091 w 21600"/>
                <a:gd name="T3" fmla="*/ 14436 h 21600"/>
                <a:gd name="T4" fmla="*/ 10145 w 21600"/>
                <a:gd name="T5" fmla="*/ 21600 h 21600"/>
                <a:gd name="T6" fmla="*/ 14291 w 21600"/>
                <a:gd name="T7" fmla="*/ 21600 h 21600"/>
                <a:gd name="T8" fmla="*/ 0 w 21600"/>
                <a:gd name="T9" fmla="*/ 7381 h 21600"/>
                <a:gd name="T10" fmla="*/ 0 w 21600"/>
                <a:gd name="T11" fmla="*/ 11506 h 21600"/>
                <a:gd name="T12" fmla="*/ 0 w 21600"/>
                <a:gd name="T13" fmla="*/ 4125 h 21600"/>
                <a:gd name="T14" fmla="*/ 17455 w 21600"/>
                <a:gd name="T15" fmla="*/ 21600 h 21600"/>
                <a:gd name="T16" fmla="*/ 21600 w 21600"/>
                <a:gd name="T17" fmla="*/ 21600 h 21600"/>
                <a:gd name="T18" fmla="*/ 0 w 21600"/>
                <a:gd name="T19" fmla="*/ 0 h 21600"/>
                <a:gd name="T20" fmla="*/ 0 w 21600"/>
                <a:gd name="T21" fmla="*/ 4125 h 21600"/>
                <a:gd name="T22" fmla="*/ 5782 w 21600"/>
                <a:gd name="T23" fmla="*/ 18669 h 21600"/>
                <a:gd name="T24" fmla="*/ 2836 w 21600"/>
                <a:gd name="T25" fmla="*/ 21600 h 21600"/>
                <a:gd name="T26" fmla="*/ 0 w 21600"/>
                <a:gd name="T27" fmla="*/ 18669 h 21600"/>
                <a:gd name="T28" fmla="*/ 2836 w 21600"/>
                <a:gd name="T29" fmla="*/ 15847 h 21600"/>
                <a:gd name="T30" fmla="*/ 5782 w 21600"/>
                <a:gd name="T31" fmla="*/ 18669 h 21600"/>
                <a:gd name="T32" fmla="*/ 5782 w 21600"/>
                <a:gd name="T33" fmla="*/ 1866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00" h="21600">
                  <a:moveTo>
                    <a:pt x="0" y="11506"/>
                  </a:moveTo>
                  <a:cubicBezTo>
                    <a:pt x="2727" y="11506"/>
                    <a:pt x="5236" y="12482"/>
                    <a:pt x="7091" y="14436"/>
                  </a:cubicBezTo>
                  <a:cubicBezTo>
                    <a:pt x="9055" y="16390"/>
                    <a:pt x="10145" y="18886"/>
                    <a:pt x="10145" y="21600"/>
                  </a:cubicBezTo>
                  <a:cubicBezTo>
                    <a:pt x="14291" y="21600"/>
                    <a:pt x="14291" y="21600"/>
                    <a:pt x="14291" y="21600"/>
                  </a:cubicBezTo>
                  <a:cubicBezTo>
                    <a:pt x="14291" y="13785"/>
                    <a:pt x="7855" y="7381"/>
                    <a:pt x="0" y="7381"/>
                  </a:cubicBezTo>
                  <a:lnTo>
                    <a:pt x="0" y="11506"/>
                  </a:lnTo>
                  <a:close/>
                  <a:moveTo>
                    <a:pt x="0" y="4125"/>
                  </a:moveTo>
                  <a:cubicBezTo>
                    <a:pt x="9600" y="4125"/>
                    <a:pt x="17455" y="11940"/>
                    <a:pt x="17455" y="21600"/>
                  </a:cubicBezTo>
                  <a:cubicBezTo>
                    <a:pt x="21600" y="21600"/>
                    <a:pt x="21600" y="21600"/>
                    <a:pt x="21600" y="21600"/>
                  </a:cubicBezTo>
                  <a:cubicBezTo>
                    <a:pt x="21600" y="9660"/>
                    <a:pt x="11891" y="0"/>
                    <a:pt x="0" y="0"/>
                  </a:cubicBezTo>
                  <a:lnTo>
                    <a:pt x="0" y="4125"/>
                  </a:lnTo>
                  <a:close/>
                  <a:moveTo>
                    <a:pt x="5782" y="18669"/>
                  </a:moveTo>
                  <a:cubicBezTo>
                    <a:pt x="5782" y="20297"/>
                    <a:pt x="4473" y="21600"/>
                    <a:pt x="2836" y="21600"/>
                  </a:cubicBezTo>
                  <a:cubicBezTo>
                    <a:pt x="1309" y="21600"/>
                    <a:pt x="0" y="20297"/>
                    <a:pt x="0" y="18669"/>
                  </a:cubicBezTo>
                  <a:cubicBezTo>
                    <a:pt x="0" y="17150"/>
                    <a:pt x="1309" y="15847"/>
                    <a:pt x="2836" y="15847"/>
                  </a:cubicBezTo>
                  <a:cubicBezTo>
                    <a:pt x="4473" y="15847"/>
                    <a:pt x="5782" y="17150"/>
                    <a:pt x="5782" y="18669"/>
                  </a:cubicBezTo>
                  <a:close/>
                  <a:moveTo>
                    <a:pt x="5782" y="18669"/>
                  </a:moveTo>
                </a:path>
              </a:pathLst>
            </a:custGeom>
            <a:solidFill>
              <a:srgbClr val="8BCCD5"/>
            </a:solidFill>
            <a:ln>
              <a:noFill/>
            </a:ln>
          </p:spPr>
          <p:txBody>
            <a:bodyPr lIns="0" tIns="0" rIns="0" bIns="0"/>
            <a:lstStyle/>
            <a:p>
              <a:endParaRPr lang="en-US" dirty="0">
                <a:solidFill>
                  <a:schemeClr val="bg1">
                    <a:lumMod val="50000"/>
                  </a:schemeClr>
                </a:solidFill>
                <a:cs typeface="+mn-ea"/>
                <a:sym typeface="+mn-lt"/>
              </a:endParaRPr>
            </a:p>
          </p:txBody>
        </p:sp>
      </p:grpSp>
      <p:grpSp>
        <p:nvGrpSpPr>
          <p:cNvPr id="39" name="组合 38"/>
          <p:cNvGrpSpPr/>
          <p:nvPr/>
        </p:nvGrpSpPr>
        <p:grpSpPr>
          <a:xfrm>
            <a:off x="5601335" y="3733165"/>
            <a:ext cx="569595" cy="569595"/>
            <a:chOff x="5458460" y="3866515"/>
            <a:chExt cx="569595" cy="569595"/>
          </a:xfrm>
        </p:grpSpPr>
        <p:sp>
          <p:nvSpPr>
            <p:cNvPr id="43" name="Teardrop 86"/>
            <p:cNvSpPr/>
            <p:nvPr/>
          </p:nvSpPr>
          <p:spPr>
            <a:xfrm rot="16200000">
              <a:off x="5458460" y="3866515"/>
              <a:ext cx="569595" cy="569595"/>
            </a:xfrm>
            <a:prstGeom prst="teardrop">
              <a:avLst>
                <a:gd name="adj" fmla="val 84975"/>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cs typeface="+mn-ea"/>
                <a:sym typeface="+mn-lt"/>
              </a:endParaRPr>
            </a:p>
          </p:txBody>
        </p:sp>
        <p:grpSp>
          <p:nvGrpSpPr>
            <p:cNvPr id="44" name="组合 43"/>
            <p:cNvGrpSpPr/>
            <p:nvPr/>
          </p:nvGrpSpPr>
          <p:grpSpPr>
            <a:xfrm>
              <a:off x="5563235" y="4017010"/>
              <a:ext cx="360045" cy="268129"/>
              <a:chOff x="3582988" y="4683125"/>
              <a:chExt cx="557212" cy="484188"/>
            </a:xfrm>
            <a:solidFill>
              <a:srgbClr val="FFFFFF"/>
            </a:solidFill>
          </p:grpSpPr>
          <p:sp>
            <p:nvSpPr>
              <p:cNvPr id="45" name="Freeform 5"/>
              <p:cNvSpPr>
                <a:spLocks noEditPoints="1"/>
              </p:cNvSpPr>
              <p:nvPr/>
            </p:nvSpPr>
            <p:spPr bwMode="auto">
              <a:xfrm>
                <a:off x="3582988" y="4756150"/>
                <a:ext cx="511175" cy="411163"/>
              </a:xfrm>
              <a:custGeom>
                <a:avLst/>
                <a:gdLst>
                  <a:gd name="T0" fmla="*/ 111 w 134"/>
                  <a:gd name="T1" fmla="*/ 45 h 107"/>
                  <a:gd name="T2" fmla="*/ 108 w 134"/>
                  <a:gd name="T3" fmla="*/ 41 h 107"/>
                  <a:gd name="T4" fmla="*/ 107 w 134"/>
                  <a:gd name="T5" fmla="*/ 25 h 107"/>
                  <a:gd name="T6" fmla="*/ 78 w 134"/>
                  <a:gd name="T7" fmla="*/ 26 h 107"/>
                  <a:gd name="T8" fmla="*/ 73 w 134"/>
                  <a:gd name="T9" fmla="*/ 19 h 107"/>
                  <a:gd name="T10" fmla="*/ 50 w 134"/>
                  <a:gd name="T11" fmla="*/ 7 h 107"/>
                  <a:gd name="T12" fmla="*/ 12 w 134"/>
                  <a:gd name="T13" fmla="*/ 39 h 107"/>
                  <a:gd name="T14" fmla="*/ 2 w 134"/>
                  <a:gd name="T15" fmla="*/ 68 h 107"/>
                  <a:gd name="T16" fmla="*/ 57 w 134"/>
                  <a:gd name="T17" fmla="*/ 105 h 107"/>
                  <a:gd name="T18" fmla="*/ 124 w 134"/>
                  <a:gd name="T19" fmla="*/ 76 h 107"/>
                  <a:gd name="T20" fmla="*/ 111 w 134"/>
                  <a:gd name="T21" fmla="*/ 45 h 107"/>
                  <a:gd name="T22" fmla="*/ 59 w 134"/>
                  <a:gd name="T23" fmla="*/ 97 h 107"/>
                  <a:gd name="T24" fmla="*/ 16 w 134"/>
                  <a:gd name="T25" fmla="*/ 70 h 107"/>
                  <a:gd name="T26" fmla="*/ 59 w 134"/>
                  <a:gd name="T27" fmla="*/ 40 h 107"/>
                  <a:gd name="T28" fmla="*/ 103 w 134"/>
                  <a:gd name="T29" fmla="*/ 65 h 107"/>
                  <a:gd name="T30" fmla="*/ 59 w 134"/>
                  <a:gd name="T31" fmla="*/ 9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4" h="107">
                    <a:moveTo>
                      <a:pt x="111" y="45"/>
                    </a:moveTo>
                    <a:cubicBezTo>
                      <a:pt x="105" y="44"/>
                      <a:pt x="108" y="41"/>
                      <a:pt x="108" y="41"/>
                    </a:cubicBezTo>
                    <a:cubicBezTo>
                      <a:pt x="108" y="41"/>
                      <a:pt x="113" y="32"/>
                      <a:pt x="107" y="25"/>
                    </a:cubicBezTo>
                    <a:cubicBezTo>
                      <a:pt x="98" y="17"/>
                      <a:pt x="78" y="26"/>
                      <a:pt x="78" y="26"/>
                    </a:cubicBezTo>
                    <a:cubicBezTo>
                      <a:pt x="70" y="28"/>
                      <a:pt x="72" y="25"/>
                      <a:pt x="73" y="19"/>
                    </a:cubicBezTo>
                    <a:cubicBezTo>
                      <a:pt x="73" y="12"/>
                      <a:pt x="71" y="0"/>
                      <a:pt x="50" y="7"/>
                    </a:cubicBezTo>
                    <a:cubicBezTo>
                      <a:pt x="30" y="14"/>
                      <a:pt x="12" y="39"/>
                      <a:pt x="12" y="39"/>
                    </a:cubicBezTo>
                    <a:cubicBezTo>
                      <a:pt x="0" y="55"/>
                      <a:pt x="2" y="68"/>
                      <a:pt x="2" y="68"/>
                    </a:cubicBezTo>
                    <a:cubicBezTo>
                      <a:pt x="5" y="96"/>
                      <a:pt x="34" y="103"/>
                      <a:pt x="57" y="105"/>
                    </a:cubicBezTo>
                    <a:cubicBezTo>
                      <a:pt x="82" y="107"/>
                      <a:pt x="115" y="97"/>
                      <a:pt x="124" y="76"/>
                    </a:cubicBezTo>
                    <a:cubicBezTo>
                      <a:pt x="134" y="54"/>
                      <a:pt x="116" y="46"/>
                      <a:pt x="111" y="45"/>
                    </a:cubicBezTo>
                    <a:close/>
                    <a:moveTo>
                      <a:pt x="59" y="97"/>
                    </a:moveTo>
                    <a:cubicBezTo>
                      <a:pt x="35" y="98"/>
                      <a:pt x="16" y="86"/>
                      <a:pt x="16" y="70"/>
                    </a:cubicBezTo>
                    <a:cubicBezTo>
                      <a:pt x="16" y="54"/>
                      <a:pt x="35" y="41"/>
                      <a:pt x="59" y="40"/>
                    </a:cubicBezTo>
                    <a:cubicBezTo>
                      <a:pt x="83" y="39"/>
                      <a:pt x="103" y="49"/>
                      <a:pt x="103" y="65"/>
                    </a:cubicBezTo>
                    <a:cubicBezTo>
                      <a:pt x="103" y="81"/>
                      <a:pt x="83" y="96"/>
                      <a:pt x="59" y="9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46" name="Freeform 6"/>
              <p:cNvSpPr>
                <a:spLocks noEditPoints="1"/>
              </p:cNvSpPr>
              <p:nvPr/>
            </p:nvSpPr>
            <p:spPr bwMode="auto">
              <a:xfrm>
                <a:off x="3697288" y="4941888"/>
                <a:ext cx="203200" cy="179388"/>
              </a:xfrm>
              <a:custGeom>
                <a:avLst/>
                <a:gdLst>
                  <a:gd name="T0" fmla="*/ 24 w 53"/>
                  <a:gd name="T1" fmla="*/ 3 h 47"/>
                  <a:gd name="T2" fmla="*/ 3 w 53"/>
                  <a:gd name="T3" fmla="*/ 28 h 47"/>
                  <a:gd name="T4" fmla="*/ 9 w 53"/>
                  <a:gd name="T5" fmla="*/ 39 h 47"/>
                  <a:gd name="T6" fmla="*/ 46 w 53"/>
                  <a:gd name="T7" fmla="*/ 33 h 47"/>
                  <a:gd name="T8" fmla="*/ 24 w 53"/>
                  <a:gd name="T9" fmla="*/ 3 h 47"/>
                  <a:gd name="T10" fmla="*/ 18 w 53"/>
                  <a:gd name="T11" fmla="*/ 35 h 47"/>
                  <a:gd name="T12" fmla="*/ 10 w 53"/>
                  <a:gd name="T13" fmla="*/ 29 h 47"/>
                  <a:gd name="T14" fmla="*/ 18 w 53"/>
                  <a:gd name="T15" fmla="*/ 20 h 47"/>
                  <a:gd name="T16" fmla="*/ 26 w 53"/>
                  <a:gd name="T17" fmla="*/ 27 h 47"/>
                  <a:gd name="T18" fmla="*/ 18 w 53"/>
                  <a:gd name="T19" fmla="*/ 35 h 47"/>
                  <a:gd name="T20" fmla="*/ 33 w 53"/>
                  <a:gd name="T21" fmla="*/ 22 h 47"/>
                  <a:gd name="T22" fmla="*/ 28 w 53"/>
                  <a:gd name="T23" fmla="*/ 22 h 47"/>
                  <a:gd name="T24" fmla="*/ 29 w 53"/>
                  <a:gd name="T25" fmla="*/ 17 h 47"/>
                  <a:gd name="T26" fmla="*/ 34 w 53"/>
                  <a:gd name="T27" fmla="*/ 18 h 47"/>
                  <a:gd name="T28" fmla="*/ 33 w 53"/>
                  <a:gd name="T29" fmla="*/ 2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 h="47">
                    <a:moveTo>
                      <a:pt x="24" y="3"/>
                    </a:moveTo>
                    <a:cubicBezTo>
                      <a:pt x="0" y="6"/>
                      <a:pt x="3" y="28"/>
                      <a:pt x="3" y="28"/>
                    </a:cubicBezTo>
                    <a:cubicBezTo>
                      <a:pt x="3" y="28"/>
                      <a:pt x="3" y="35"/>
                      <a:pt x="9" y="39"/>
                    </a:cubicBezTo>
                    <a:cubicBezTo>
                      <a:pt x="24" y="47"/>
                      <a:pt x="38" y="42"/>
                      <a:pt x="46" y="33"/>
                    </a:cubicBezTo>
                    <a:cubicBezTo>
                      <a:pt x="53" y="23"/>
                      <a:pt x="49" y="0"/>
                      <a:pt x="24" y="3"/>
                    </a:cubicBezTo>
                    <a:close/>
                    <a:moveTo>
                      <a:pt x="18" y="35"/>
                    </a:moveTo>
                    <a:cubicBezTo>
                      <a:pt x="14" y="35"/>
                      <a:pt x="10" y="32"/>
                      <a:pt x="10" y="29"/>
                    </a:cubicBezTo>
                    <a:cubicBezTo>
                      <a:pt x="10" y="25"/>
                      <a:pt x="13" y="21"/>
                      <a:pt x="18" y="20"/>
                    </a:cubicBezTo>
                    <a:cubicBezTo>
                      <a:pt x="23" y="20"/>
                      <a:pt x="26" y="23"/>
                      <a:pt x="26" y="27"/>
                    </a:cubicBezTo>
                    <a:cubicBezTo>
                      <a:pt x="26" y="31"/>
                      <a:pt x="23" y="34"/>
                      <a:pt x="18" y="35"/>
                    </a:cubicBezTo>
                    <a:close/>
                    <a:moveTo>
                      <a:pt x="33" y="22"/>
                    </a:moveTo>
                    <a:cubicBezTo>
                      <a:pt x="31" y="24"/>
                      <a:pt x="29" y="23"/>
                      <a:pt x="28" y="22"/>
                    </a:cubicBezTo>
                    <a:cubicBezTo>
                      <a:pt x="28" y="21"/>
                      <a:pt x="28" y="18"/>
                      <a:pt x="29" y="17"/>
                    </a:cubicBezTo>
                    <a:cubicBezTo>
                      <a:pt x="31" y="16"/>
                      <a:pt x="33" y="16"/>
                      <a:pt x="34" y="18"/>
                    </a:cubicBezTo>
                    <a:cubicBezTo>
                      <a:pt x="35" y="19"/>
                      <a:pt x="34" y="21"/>
                      <a:pt x="33"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47" name="Freeform 7"/>
              <p:cNvSpPr/>
              <p:nvPr/>
            </p:nvSpPr>
            <p:spPr bwMode="auto">
              <a:xfrm>
                <a:off x="3952875" y="4683125"/>
                <a:ext cx="187325" cy="215900"/>
              </a:xfrm>
              <a:custGeom>
                <a:avLst/>
                <a:gdLst>
                  <a:gd name="T0" fmla="*/ 49 w 49"/>
                  <a:gd name="T1" fmla="*/ 51 h 56"/>
                  <a:gd name="T2" fmla="*/ 49 w 49"/>
                  <a:gd name="T3" fmla="*/ 50 h 56"/>
                  <a:gd name="T4" fmla="*/ 49 w 49"/>
                  <a:gd name="T5" fmla="*/ 43 h 56"/>
                  <a:gd name="T6" fmla="*/ 6 w 49"/>
                  <a:gd name="T7" fmla="*/ 0 h 56"/>
                  <a:gd name="T8" fmla="*/ 0 w 49"/>
                  <a:gd name="T9" fmla="*/ 6 h 56"/>
                  <a:gd name="T10" fmla="*/ 6 w 49"/>
                  <a:gd name="T11" fmla="*/ 12 h 56"/>
                  <a:gd name="T12" fmla="*/ 37 w 49"/>
                  <a:gd name="T13" fmla="*/ 43 h 56"/>
                  <a:gd name="T14" fmla="*/ 37 w 49"/>
                  <a:gd name="T15" fmla="*/ 49 h 56"/>
                  <a:gd name="T16" fmla="*/ 37 w 49"/>
                  <a:gd name="T17" fmla="*/ 49 h 56"/>
                  <a:gd name="T18" fmla="*/ 37 w 49"/>
                  <a:gd name="T19" fmla="*/ 50 h 56"/>
                  <a:gd name="T20" fmla="*/ 43 w 49"/>
                  <a:gd name="T21" fmla="*/ 56 h 56"/>
                  <a:gd name="T22" fmla="*/ 49 w 49"/>
                  <a:gd name="T23" fmla="*/ 51 h 56"/>
                  <a:gd name="T24" fmla="*/ 49 w 49"/>
                  <a:gd name="T25" fmla="*/ 51 h 56"/>
                  <a:gd name="T26" fmla="*/ 49 w 49"/>
                  <a:gd name="T27" fmla="*/ 51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9" h="56">
                    <a:moveTo>
                      <a:pt x="49" y="51"/>
                    </a:moveTo>
                    <a:cubicBezTo>
                      <a:pt x="49" y="51"/>
                      <a:pt x="49" y="50"/>
                      <a:pt x="49" y="50"/>
                    </a:cubicBezTo>
                    <a:cubicBezTo>
                      <a:pt x="49" y="48"/>
                      <a:pt x="49" y="46"/>
                      <a:pt x="49" y="43"/>
                    </a:cubicBezTo>
                    <a:cubicBezTo>
                      <a:pt x="49" y="19"/>
                      <a:pt x="30" y="0"/>
                      <a:pt x="6" y="0"/>
                    </a:cubicBezTo>
                    <a:cubicBezTo>
                      <a:pt x="3" y="0"/>
                      <a:pt x="0" y="3"/>
                      <a:pt x="0" y="6"/>
                    </a:cubicBezTo>
                    <a:cubicBezTo>
                      <a:pt x="0" y="9"/>
                      <a:pt x="3" y="12"/>
                      <a:pt x="6" y="12"/>
                    </a:cubicBezTo>
                    <a:cubicBezTo>
                      <a:pt x="23" y="12"/>
                      <a:pt x="37" y="26"/>
                      <a:pt x="37" y="43"/>
                    </a:cubicBezTo>
                    <a:cubicBezTo>
                      <a:pt x="37" y="45"/>
                      <a:pt x="37" y="47"/>
                      <a:pt x="37" y="49"/>
                    </a:cubicBezTo>
                    <a:cubicBezTo>
                      <a:pt x="37" y="49"/>
                      <a:pt x="37" y="49"/>
                      <a:pt x="37" y="49"/>
                    </a:cubicBezTo>
                    <a:cubicBezTo>
                      <a:pt x="37" y="49"/>
                      <a:pt x="37" y="50"/>
                      <a:pt x="37" y="50"/>
                    </a:cubicBezTo>
                    <a:cubicBezTo>
                      <a:pt x="37" y="53"/>
                      <a:pt x="40" y="56"/>
                      <a:pt x="43" y="56"/>
                    </a:cubicBezTo>
                    <a:cubicBezTo>
                      <a:pt x="46" y="56"/>
                      <a:pt x="48" y="54"/>
                      <a:pt x="49" y="51"/>
                    </a:cubicBezTo>
                    <a:cubicBezTo>
                      <a:pt x="49" y="51"/>
                      <a:pt x="49" y="51"/>
                      <a:pt x="49" y="51"/>
                    </a:cubicBezTo>
                    <a:cubicBezTo>
                      <a:pt x="49" y="51"/>
                      <a:pt x="49" y="51"/>
                      <a:pt x="49"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sp>
            <p:nvSpPr>
              <p:cNvPr id="48" name="Freeform 8"/>
              <p:cNvSpPr/>
              <p:nvPr/>
            </p:nvSpPr>
            <p:spPr bwMode="auto">
              <a:xfrm>
                <a:off x="3957638" y="4756150"/>
                <a:ext cx="111125" cy="123825"/>
              </a:xfrm>
              <a:custGeom>
                <a:avLst/>
                <a:gdLst>
                  <a:gd name="T0" fmla="*/ 29 w 29"/>
                  <a:gd name="T1" fmla="*/ 27 h 32"/>
                  <a:gd name="T2" fmla="*/ 29 w 29"/>
                  <a:gd name="T3" fmla="*/ 24 h 32"/>
                  <a:gd name="T4" fmla="*/ 5 w 29"/>
                  <a:gd name="T5" fmla="*/ 0 h 32"/>
                  <a:gd name="T6" fmla="*/ 0 w 29"/>
                  <a:gd name="T7" fmla="*/ 5 h 32"/>
                  <a:gd name="T8" fmla="*/ 5 w 29"/>
                  <a:gd name="T9" fmla="*/ 10 h 32"/>
                  <a:gd name="T10" fmla="*/ 19 w 29"/>
                  <a:gd name="T11" fmla="*/ 24 h 32"/>
                  <a:gd name="T12" fmla="*/ 19 w 29"/>
                  <a:gd name="T13" fmla="*/ 26 h 32"/>
                  <a:gd name="T14" fmla="*/ 19 w 29"/>
                  <a:gd name="T15" fmla="*/ 26 h 32"/>
                  <a:gd name="T16" fmla="*/ 19 w 29"/>
                  <a:gd name="T17" fmla="*/ 27 h 32"/>
                  <a:gd name="T18" fmla="*/ 24 w 29"/>
                  <a:gd name="T19" fmla="*/ 32 h 32"/>
                  <a:gd name="T20" fmla="*/ 29 w 29"/>
                  <a:gd name="T21" fmla="*/ 27 h 32"/>
                  <a:gd name="T22" fmla="*/ 29 w 29"/>
                  <a:gd name="T23" fmla="*/ 27 h 32"/>
                  <a:gd name="T24" fmla="*/ 29 w 29"/>
                  <a:gd name="T25" fmla="*/ 27 h 32"/>
                  <a:gd name="T26" fmla="*/ 29 w 29"/>
                  <a:gd name="T27" fmla="*/ 27 h 32"/>
                  <a:gd name="T28" fmla="*/ 29 w 29"/>
                  <a:gd name="T29" fmla="*/ 27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32">
                    <a:moveTo>
                      <a:pt x="29" y="27"/>
                    </a:moveTo>
                    <a:cubicBezTo>
                      <a:pt x="29" y="26"/>
                      <a:pt x="29" y="25"/>
                      <a:pt x="29" y="24"/>
                    </a:cubicBezTo>
                    <a:cubicBezTo>
                      <a:pt x="29" y="11"/>
                      <a:pt x="18" y="0"/>
                      <a:pt x="5" y="0"/>
                    </a:cubicBezTo>
                    <a:cubicBezTo>
                      <a:pt x="2" y="0"/>
                      <a:pt x="0" y="3"/>
                      <a:pt x="0" y="5"/>
                    </a:cubicBezTo>
                    <a:cubicBezTo>
                      <a:pt x="0" y="8"/>
                      <a:pt x="2" y="10"/>
                      <a:pt x="5" y="10"/>
                    </a:cubicBezTo>
                    <a:cubicBezTo>
                      <a:pt x="13" y="10"/>
                      <a:pt x="19" y="17"/>
                      <a:pt x="19" y="24"/>
                    </a:cubicBezTo>
                    <a:cubicBezTo>
                      <a:pt x="19" y="25"/>
                      <a:pt x="19" y="26"/>
                      <a:pt x="19" y="26"/>
                    </a:cubicBezTo>
                    <a:cubicBezTo>
                      <a:pt x="19" y="26"/>
                      <a:pt x="19" y="26"/>
                      <a:pt x="19" y="26"/>
                    </a:cubicBezTo>
                    <a:cubicBezTo>
                      <a:pt x="19" y="26"/>
                      <a:pt x="19" y="27"/>
                      <a:pt x="19" y="27"/>
                    </a:cubicBezTo>
                    <a:cubicBezTo>
                      <a:pt x="19" y="30"/>
                      <a:pt x="21" y="32"/>
                      <a:pt x="24" y="32"/>
                    </a:cubicBezTo>
                    <a:cubicBezTo>
                      <a:pt x="26" y="32"/>
                      <a:pt x="28" y="30"/>
                      <a:pt x="29" y="27"/>
                    </a:cubicBezTo>
                    <a:cubicBezTo>
                      <a:pt x="29" y="27"/>
                      <a:pt x="29" y="27"/>
                      <a:pt x="29" y="27"/>
                    </a:cubicBezTo>
                    <a:cubicBezTo>
                      <a:pt x="29" y="27"/>
                      <a:pt x="29" y="27"/>
                      <a:pt x="29" y="27"/>
                    </a:cubicBezTo>
                    <a:cubicBezTo>
                      <a:pt x="29" y="27"/>
                      <a:pt x="29" y="27"/>
                      <a:pt x="29" y="27"/>
                    </a:cubicBezTo>
                    <a:cubicBezTo>
                      <a:pt x="29" y="27"/>
                      <a:pt x="29" y="27"/>
                      <a:pt x="29"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grpSp>
      </p:grpSp>
      <p:sp>
        <p:nvSpPr>
          <p:cNvPr id="50" name="Teardrop 87"/>
          <p:cNvSpPr/>
          <p:nvPr/>
        </p:nvSpPr>
        <p:spPr>
          <a:xfrm rot="16200000">
            <a:off x="8303101" y="3733165"/>
            <a:ext cx="569595" cy="569595"/>
          </a:xfrm>
          <a:prstGeom prst="teardrop">
            <a:avLst>
              <a:gd name="adj" fmla="val 84975"/>
            </a:avLst>
          </a:prstGeom>
          <a:solidFill>
            <a:schemeClr val="bg1"/>
          </a:solidFill>
          <a:ln>
            <a:solidFill>
              <a:schemeClr val="bg1"/>
            </a:solidFill>
          </a:ln>
        </p:spPr>
        <p:txBody>
          <a:bodyPr vert="horz" wrap="square" lIns="68580" tIns="34290" rIns="68580" bIns="34290" numCol="1" anchor="t" anchorCtr="0" compatLnSpc="1"/>
          <a:lstStyle/>
          <a:p>
            <a:endParaRPr lang="en-US">
              <a:solidFill>
                <a:schemeClr val="bg1">
                  <a:lumMod val="50000"/>
                </a:schemeClr>
              </a:solidFill>
              <a:cs typeface="+mn-ea"/>
              <a:sym typeface="+mn-lt"/>
            </a:endParaRPr>
          </a:p>
        </p:txBody>
      </p:sp>
      <p:grpSp>
        <p:nvGrpSpPr>
          <p:cNvPr id="51" name="组合 50"/>
          <p:cNvGrpSpPr/>
          <p:nvPr/>
        </p:nvGrpSpPr>
        <p:grpSpPr>
          <a:xfrm>
            <a:off x="8429784" y="3866992"/>
            <a:ext cx="315754" cy="301466"/>
            <a:chOff x="5815013" y="3160713"/>
            <a:chExt cx="561975" cy="536575"/>
          </a:xfrm>
          <a:solidFill>
            <a:schemeClr val="tx1"/>
          </a:solidFill>
        </p:grpSpPr>
        <p:sp>
          <p:nvSpPr>
            <p:cNvPr id="55" name="Freeform 28"/>
            <p:cNvSpPr/>
            <p:nvPr/>
          </p:nvSpPr>
          <p:spPr bwMode="auto">
            <a:xfrm>
              <a:off x="5815013" y="3160713"/>
              <a:ext cx="561975" cy="536575"/>
            </a:xfrm>
            <a:custGeom>
              <a:avLst/>
              <a:gdLst>
                <a:gd name="T0" fmla="*/ 43 w 147"/>
                <a:gd name="T1" fmla="*/ 95 h 140"/>
                <a:gd name="T2" fmla="*/ 90 w 147"/>
                <a:gd name="T3" fmla="*/ 66 h 140"/>
                <a:gd name="T4" fmla="*/ 33 w 147"/>
                <a:gd name="T5" fmla="*/ 59 h 140"/>
                <a:gd name="T6" fmla="*/ 109 w 147"/>
                <a:gd name="T7" fmla="*/ 58 h 140"/>
                <a:gd name="T8" fmla="*/ 109 w 147"/>
                <a:gd name="T9" fmla="*/ 63 h 140"/>
                <a:gd name="T10" fmla="*/ 66 w 147"/>
                <a:gd name="T11" fmla="*/ 94 h 140"/>
                <a:gd name="T12" fmla="*/ 112 w 147"/>
                <a:gd name="T13" fmla="*/ 97 h 140"/>
                <a:gd name="T14" fmla="*/ 110 w 147"/>
                <a:gd name="T15" fmla="*/ 89 h 140"/>
                <a:gd name="T16" fmla="*/ 147 w 147"/>
                <a:gd name="T17" fmla="*/ 54 h 140"/>
                <a:gd name="T18" fmla="*/ 96 w 147"/>
                <a:gd name="T19" fmla="*/ 46 h 140"/>
                <a:gd name="T20" fmla="*/ 74 w 147"/>
                <a:gd name="T21" fmla="*/ 0 h 140"/>
                <a:gd name="T22" fmla="*/ 51 w 147"/>
                <a:gd name="T23" fmla="*/ 46 h 140"/>
                <a:gd name="T24" fmla="*/ 0 w 147"/>
                <a:gd name="T25" fmla="*/ 54 h 140"/>
                <a:gd name="T26" fmla="*/ 37 w 147"/>
                <a:gd name="T27" fmla="*/ 89 h 140"/>
                <a:gd name="T28" fmla="*/ 28 w 147"/>
                <a:gd name="T29" fmla="*/ 140 h 140"/>
                <a:gd name="T30" fmla="*/ 74 w 147"/>
                <a:gd name="T31" fmla="*/ 116 h 140"/>
                <a:gd name="T32" fmla="*/ 119 w 147"/>
                <a:gd name="T33" fmla="*/ 140 h 140"/>
                <a:gd name="T34" fmla="*/ 112 w 147"/>
                <a:gd name="T35" fmla="*/ 98 h 140"/>
                <a:gd name="T36" fmla="*/ 43 w 147"/>
                <a:gd name="T37" fmla="*/ 101 h 140"/>
                <a:gd name="T38" fmla="*/ 43 w 147"/>
                <a:gd name="T39" fmla="*/ 9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7" h="140">
                  <a:moveTo>
                    <a:pt x="43" y="95"/>
                  </a:moveTo>
                  <a:cubicBezTo>
                    <a:pt x="47" y="91"/>
                    <a:pt x="90" y="66"/>
                    <a:pt x="90" y="66"/>
                  </a:cubicBezTo>
                  <a:cubicBezTo>
                    <a:pt x="33" y="59"/>
                    <a:pt x="33" y="59"/>
                    <a:pt x="33" y="59"/>
                  </a:cubicBezTo>
                  <a:cubicBezTo>
                    <a:pt x="109" y="58"/>
                    <a:pt x="109" y="58"/>
                    <a:pt x="109" y="58"/>
                  </a:cubicBezTo>
                  <a:cubicBezTo>
                    <a:pt x="109" y="58"/>
                    <a:pt x="112" y="60"/>
                    <a:pt x="109" y="63"/>
                  </a:cubicBezTo>
                  <a:cubicBezTo>
                    <a:pt x="106" y="66"/>
                    <a:pt x="66" y="94"/>
                    <a:pt x="66" y="94"/>
                  </a:cubicBezTo>
                  <a:cubicBezTo>
                    <a:pt x="112" y="97"/>
                    <a:pt x="112" y="97"/>
                    <a:pt x="112" y="97"/>
                  </a:cubicBezTo>
                  <a:cubicBezTo>
                    <a:pt x="110" y="89"/>
                    <a:pt x="110" y="89"/>
                    <a:pt x="110" y="89"/>
                  </a:cubicBezTo>
                  <a:cubicBezTo>
                    <a:pt x="147" y="54"/>
                    <a:pt x="147" y="54"/>
                    <a:pt x="147" y="54"/>
                  </a:cubicBezTo>
                  <a:cubicBezTo>
                    <a:pt x="96" y="46"/>
                    <a:pt x="96" y="46"/>
                    <a:pt x="96" y="46"/>
                  </a:cubicBezTo>
                  <a:cubicBezTo>
                    <a:pt x="74" y="0"/>
                    <a:pt x="74" y="0"/>
                    <a:pt x="74" y="0"/>
                  </a:cubicBezTo>
                  <a:cubicBezTo>
                    <a:pt x="51" y="46"/>
                    <a:pt x="51" y="46"/>
                    <a:pt x="51" y="46"/>
                  </a:cubicBezTo>
                  <a:cubicBezTo>
                    <a:pt x="0" y="54"/>
                    <a:pt x="0" y="54"/>
                    <a:pt x="0" y="54"/>
                  </a:cubicBezTo>
                  <a:cubicBezTo>
                    <a:pt x="37" y="89"/>
                    <a:pt x="37" y="89"/>
                    <a:pt x="37" y="89"/>
                  </a:cubicBezTo>
                  <a:cubicBezTo>
                    <a:pt x="28" y="140"/>
                    <a:pt x="28" y="140"/>
                    <a:pt x="28" y="140"/>
                  </a:cubicBezTo>
                  <a:cubicBezTo>
                    <a:pt x="74" y="116"/>
                    <a:pt x="74" y="116"/>
                    <a:pt x="74" y="116"/>
                  </a:cubicBezTo>
                  <a:cubicBezTo>
                    <a:pt x="119" y="140"/>
                    <a:pt x="119" y="140"/>
                    <a:pt x="119" y="140"/>
                  </a:cubicBezTo>
                  <a:cubicBezTo>
                    <a:pt x="112" y="98"/>
                    <a:pt x="112" y="98"/>
                    <a:pt x="112" y="98"/>
                  </a:cubicBezTo>
                  <a:cubicBezTo>
                    <a:pt x="43" y="101"/>
                    <a:pt x="43" y="101"/>
                    <a:pt x="43" y="101"/>
                  </a:cubicBezTo>
                  <a:cubicBezTo>
                    <a:pt x="43" y="101"/>
                    <a:pt x="40" y="98"/>
                    <a:pt x="43" y="95"/>
                  </a:cubicBezTo>
                  <a:close/>
                </a:path>
              </a:pathLst>
            </a:custGeom>
            <a:solidFill>
              <a:srgbClr val="8BCCD5"/>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dirty="0">
                <a:solidFill>
                  <a:schemeClr val="bg1">
                    <a:lumMod val="50000"/>
                  </a:schemeClr>
                </a:solidFill>
                <a:cs typeface="+mn-ea"/>
                <a:sym typeface="+mn-lt"/>
              </a:endParaRPr>
            </a:p>
          </p:txBody>
        </p:sp>
        <p:sp>
          <p:nvSpPr>
            <p:cNvPr id="56" name="Freeform 29"/>
            <p:cNvSpPr/>
            <p:nvPr/>
          </p:nvSpPr>
          <p:spPr bwMode="auto">
            <a:xfrm>
              <a:off x="6243638" y="3532188"/>
              <a:ext cx="26988" cy="4763"/>
            </a:xfrm>
            <a:custGeom>
              <a:avLst/>
              <a:gdLst>
                <a:gd name="T0" fmla="*/ 0 w 17"/>
                <a:gd name="T1" fmla="*/ 0 h 3"/>
                <a:gd name="T2" fmla="*/ 0 w 17"/>
                <a:gd name="T3" fmla="*/ 3 h 3"/>
                <a:gd name="T4" fmla="*/ 17 w 17"/>
                <a:gd name="T5" fmla="*/ 3 h 3"/>
                <a:gd name="T6" fmla="*/ 0 w 17"/>
                <a:gd name="T7" fmla="*/ 0 h 3"/>
              </a:gdLst>
              <a:ahLst/>
              <a:cxnLst>
                <a:cxn ang="0">
                  <a:pos x="T0" y="T1"/>
                </a:cxn>
                <a:cxn ang="0">
                  <a:pos x="T2" y="T3"/>
                </a:cxn>
                <a:cxn ang="0">
                  <a:pos x="T4" y="T5"/>
                </a:cxn>
                <a:cxn ang="0">
                  <a:pos x="T6" y="T7"/>
                </a:cxn>
              </a:cxnLst>
              <a:rect l="0" t="0" r="r" b="b"/>
              <a:pathLst>
                <a:path w="17" h="3">
                  <a:moveTo>
                    <a:pt x="0" y="0"/>
                  </a:moveTo>
                  <a:lnTo>
                    <a:pt x="0" y="3"/>
                  </a:lnTo>
                  <a:lnTo>
                    <a:pt x="17" y="3"/>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a:solidFill>
                  <a:schemeClr val="bg1">
                    <a:lumMod val="50000"/>
                  </a:schemeClr>
                </a:solidFill>
                <a:cs typeface="+mn-ea"/>
                <a:sym typeface="+mn-lt"/>
              </a:endParaRPr>
            </a:p>
          </p:txBody>
        </p:sp>
      </p:grpSp>
      <p:grpSp>
        <p:nvGrpSpPr>
          <p:cNvPr id="57" name="组合 56"/>
          <p:cNvGrpSpPr/>
          <p:nvPr/>
        </p:nvGrpSpPr>
        <p:grpSpPr>
          <a:xfrm>
            <a:off x="4727366" y="2118400"/>
            <a:ext cx="2317531" cy="1327334"/>
            <a:chOff x="1578" y="7431"/>
            <a:chExt cx="3336" cy="4160"/>
          </a:xfrm>
        </p:grpSpPr>
        <p:sp>
          <p:nvSpPr>
            <p:cNvPr id="58" name="矩形 57"/>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59" name="矩形 58"/>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grpSp>
        <p:nvGrpSpPr>
          <p:cNvPr id="60" name="组合 59"/>
          <p:cNvGrpSpPr/>
          <p:nvPr/>
        </p:nvGrpSpPr>
        <p:grpSpPr>
          <a:xfrm>
            <a:off x="7439134" y="2118400"/>
            <a:ext cx="2317531" cy="1327334"/>
            <a:chOff x="1578" y="7431"/>
            <a:chExt cx="3336" cy="4160"/>
          </a:xfrm>
        </p:grpSpPr>
        <p:sp>
          <p:nvSpPr>
            <p:cNvPr id="61" name="矩形 60"/>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62" name="矩形 61"/>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grpSp>
        <p:nvGrpSpPr>
          <p:cNvPr id="63" name="组合 62"/>
          <p:cNvGrpSpPr/>
          <p:nvPr/>
        </p:nvGrpSpPr>
        <p:grpSpPr>
          <a:xfrm>
            <a:off x="2154620" y="4462202"/>
            <a:ext cx="2317531" cy="1327334"/>
            <a:chOff x="1578" y="7431"/>
            <a:chExt cx="3336" cy="4160"/>
          </a:xfrm>
        </p:grpSpPr>
        <p:sp>
          <p:nvSpPr>
            <p:cNvPr id="64" name="矩形 63"/>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65" name="矩形 64"/>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grpSp>
        <p:nvGrpSpPr>
          <p:cNvPr id="66" name="组合 65"/>
          <p:cNvGrpSpPr/>
          <p:nvPr/>
        </p:nvGrpSpPr>
        <p:grpSpPr>
          <a:xfrm>
            <a:off x="4848234" y="4462202"/>
            <a:ext cx="2317531" cy="1327334"/>
            <a:chOff x="1578" y="7431"/>
            <a:chExt cx="3336" cy="4160"/>
          </a:xfrm>
        </p:grpSpPr>
        <p:sp>
          <p:nvSpPr>
            <p:cNvPr id="67" name="矩形 66"/>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68" name="矩形 67"/>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grpSp>
        <p:nvGrpSpPr>
          <p:cNvPr id="69" name="组合 68"/>
          <p:cNvGrpSpPr/>
          <p:nvPr/>
        </p:nvGrpSpPr>
        <p:grpSpPr>
          <a:xfrm>
            <a:off x="7560002" y="4462202"/>
            <a:ext cx="2317531" cy="1327334"/>
            <a:chOff x="1578" y="7431"/>
            <a:chExt cx="3336" cy="4160"/>
          </a:xfrm>
        </p:grpSpPr>
        <p:sp>
          <p:nvSpPr>
            <p:cNvPr id="70" name="矩形 69"/>
            <p:cNvSpPr/>
            <p:nvPr/>
          </p:nvSpPr>
          <p:spPr>
            <a:xfrm>
              <a:off x="1578" y="8408"/>
              <a:ext cx="3336" cy="3183"/>
            </a:xfrm>
            <a:prstGeom prst="rect">
              <a:avLst/>
            </a:prstGeom>
          </p:spPr>
          <p:txBody>
            <a:bodyPr wrap="square">
              <a:spAutoFit/>
            </a:bodyPr>
            <a:lstStyle/>
            <a:p>
              <a:pPr>
                <a:spcAft>
                  <a:spcPts val="450"/>
                </a:spcAft>
              </a:pPr>
              <a:r>
                <a:rPr lang="zh-CN" altLang="en-US" sz="12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200" dirty="0">
                <a:solidFill>
                  <a:schemeClr val="bg1">
                    <a:lumMod val="50000"/>
                  </a:schemeClr>
                </a:solidFill>
                <a:cs typeface="+mn-ea"/>
                <a:sym typeface="+mn-lt"/>
              </a:endParaRPr>
            </a:p>
          </p:txBody>
        </p:sp>
        <p:sp>
          <p:nvSpPr>
            <p:cNvPr id="71" name="矩形 70"/>
            <p:cNvSpPr/>
            <p:nvPr/>
          </p:nvSpPr>
          <p:spPr>
            <a:xfrm>
              <a:off x="1578" y="7431"/>
              <a:ext cx="3336" cy="840"/>
            </a:xfrm>
            <a:prstGeom prst="rect">
              <a:avLst/>
            </a:prstGeom>
          </p:spPr>
          <p:txBody>
            <a:bodyPr wrap="square">
              <a:spAutoFit/>
            </a:bodyPr>
            <a:lstStyle/>
            <a:p>
              <a:pPr algn="ctr"/>
              <a:r>
                <a:rPr lang="en-US" altLang="zh-CN" b="1" dirty="0">
                  <a:solidFill>
                    <a:schemeClr val="bg1">
                      <a:lumMod val="50000"/>
                    </a:schemeClr>
                  </a:solidFill>
                  <a:cs typeface="+mn-ea"/>
                  <a:sym typeface="+mn-lt"/>
                </a:rPr>
                <a:t>ADD TITLE </a:t>
              </a:r>
            </a:p>
          </p:txBody>
        </p:sp>
      </p:grpSp>
    </p:spTree>
    <p:extLst>
      <p:ext uri="{BB962C8B-B14F-4D97-AF65-F5344CB8AC3E}">
        <p14:creationId xmlns:p14="http://schemas.microsoft.com/office/powerpoint/2010/main" val="173278017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370070" y="1894047"/>
            <a:ext cx="3097054" cy="3016091"/>
            <a:chOff x="6380" y="2685"/>
            <a:chExt cx="6503" cy="6333"/>
          </a:xfrm>
        </p:grpSpPr>
        <p:sp>
          <p:nvSpPr>
            <p:cNvPr id="3" name="Freeform 5"/>
            <p:cNvSpPr/>
            <p:nvPr/>
          </p:nvSpPr>
          <p:spPr bwMode="auto">
            <a:xfrm>
              <a:off x="8440" y="2685"/>
              <a:ext cx="2170" cy="3113"/>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chemeClr val="bg1"/>
            </a:solidFill>
            <a:ln w="19050">
              <a:solidFill>
                <a:schemeClr val="bg1"/>
              </a:solidFill>
              <a:round/>
            </a:ln>
          </p:spPr>
          <p:txBody>
            <a:bodyPr lIns="91262" tIns="45631" rIns="91262" bIns="45631"/>
            <a:lstStyle/>
            <a:p>
              <a:pPr defTabSz="912971">
                <a:defRPr/>
              </a:pPr>
              <a:endParaRPr lang="en-US" sz="2393" kern="0" dirty="0">
                <a:solidFill>
                  <a:srgbClr val="201C11"/>
                </a:solidFill>
                <a:cs typeface="+mn-ea"/>
                <a:sym typeface="+mn-lt"/>
              </a:endParaRPr>
            </a:p>
          </p:txBody>
        </p:sp>
        <p:sp>
          <p:nvSpPr>
            <p:cNvPr id="4" name="Freeform 6"/>
            <p:cNvSpPr/>
            <p:nvPr/>
          </p:nvSpPr>
          <p:spPr bwMode="auto">
            <a:xfrm>
              <a:off x="6380" y="4668"/>
              <a:ext cx="3048" cy="2232"/>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8BCCD5"/>
            </a:solidFill>
            <a:ln w="19050">
              <a:solidFill>
                <a:schemeClr val="bg1"/>
              </a:solidFill>
              <a:round/>
            </a:ln>
          </p:spPr>
          <p:txBody>
            <a:bodyPr lIns="91262" tIns="45631" rIns="91262" bIns="45631"/>
            <a:lstStyle/>
            <a:p>
              <a:pPr defTabSz="912971">
                <a:defRPr/>
              </a:pPr>
              <a:endParaRPr lang="en-US" sz="2393" kern="0" dirty="0">
                <a:solidFill>
                  <a:srgbClr val="201C11"/>
                </a:solidFill>
                <a:cs typeface="+mn-ea"/>
                <a:sym typeface="+mn-lt"/>
              </a:endParaRPr>
            </a:p>
          </p:txBody>
        </p:sp>
        <p:sp>
          <p:nvSpPr>
            <p:cNvPr id="5" name="Freeform 7"/>
            <p:cNvSpPr/>
            <p:nvPr/>
          </p:nvSpPr>
          <p:spPr bwMode="auto">
            <a:xfrm>
              <a:off x="7483" y="6173"/>
              <a:ext cx="2595" cy="2845"/>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chemeClr val="bg1"/>
            </a:solidFill>
            <a:ln w="19050">
              <a:solidFill>
                <a:schemeClr val="bg1"/>
              </a:solidFill>
              <a:round/>
            </a:ln>
          </p:spPr>
          <p:txBody>
            <a:bodyPr lIns="91262" tIns="45631" rIns="91262" bIns="45631"/>
            <a:lstStyle/>
            <a:p>
              <a:pPr defTabSz="912971">
                <a:defRPr/>
              </a:pPr>
              <a:endParaRPr lang="en-US" sz="2393" kern="0" dirty="0">
                <a:solidFill>
                  <a:srgbClr val="201C11"/>
                </a:solidFill>
                <a:cs typeface="+mn-ea"/>
                <a:sym typeface="+mn-lt"/>
              </a:endParaRPr>
            </a:p>
          </p:txBody>
        </p:sp>
        <p:sp>
          <p:nvSpPr>
            <p:cNvPr id="6" name="Freeform 8"/>
            <p:cNvSpPr/>
            <p:nvPr/>
          </p:nvSpPr>
          <p:spPr bwMode="auto">
            <a:xfrm>
              <a:off x="9593" y="6050"/>
              <a:ext cx="2137" cy="2948"/>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8BCCD5"/>
            </a:solidFill>
            <a:ln w="19050">
              <a:solidFill>
                <a:schemeClr val="bg1"/>
              </a:solidFill>
              <a:round/>
            </a:ln>
          </p:spPr>
          <p:txBody>
            <a:bodyPr lIns="91262" tIns="45631" rIns="91262" bIns="45631"/>
            <a:lstStyle/>
            <a:p>
              <a:pPr defTabSz="912971">
                <a:defRPr/>
              </a:pPr>
              <a:endParaRPr lang="en-US" sz="2393" kern="0" dirty="0">
                <a:solidFill>
                  <a:srgbClr val="201C11"/>
                </a:solidFill>
                <a:cs typeface="+mn-ea"/>
                <a:sym typeface="+mn-lt"/>
              </a:endParaRPr>
            </a:p>
          </p:txBody>
        </p:sp>
        <p:sp>
          <p:nvSpPr>
            <p:cNvPr id="7" name="Freeform 9"/>
            <p:cNvSpPr/>
            <p:nvPr/>
          </p:nvSpPr>
          <p:spPr bwMode="auto">
            <a:xfrm>
              <a:off x="9805" y="4668"/>
              <a:ext cx="3078" cy="1952"/>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noFill/>
            <a:ln w="9525">
              <a:solidFill>
                <a:schemeClr val="bg1"/>
              </a:solidFill>
              <a:round/>
            </a:ln>
          </p:spPr>
          <p:txBody>
            <a:bodyPr lIns="91262" tIns="45631" rIns="91262" bIns="45631"/>
            <a:lstStyle/>
            <a:p>
              <a:pPr defTabSz="912971">
                <a:defRPr/>
              </a:pPr>
              <a:endParaRPr lang="en-US" sz="2393" kern="0" dirty="0">
                <a:solidFill>
                  <a:srgbClr val="201C11"/>
                </a:solidFill>
                <a:cs typeface="+mn-ea"/>
                <a:sym typeface="+mn-lt"/>
              </a:endParaRPr>
            </a:p>
          </p:txBody>
        </p:sp>
        <p:sp>
          <p:nvSpPr>
            <p:cNvPr id="8" name="Freeform 206"/>
            <p:cNvSpPr>
              <a:spLocks noEditPoints="1"/>
            </p:cNvSpPr>
            <p:nvPr/>
          </p:nvSpPr>
          <p:spPr bwMode="auto">
            <a:xfrm>
              <a:off x="9243" y="3883"/>
              <a:ext cx="672" cy="672"/>
            </a:xfrm>
            <a:custGeom>
              <a:avLst/>
              <a:gdLst/>
              <a:ahLst/>
              <a:cxnLst>
                <a:cxn ang="0">
                  <a:pos x="249" y="215"/>
                </a:cxn>
                <a:cxn ang="0">
                  <a:pos x="256" y="232"/>
                </a:cxn>
                <a:cxn ang="0">
                  <a:pos x="232" y="256"/>
                </a:cxn>
                <a:cxn ang="0">
                  <a:pos x="215" y="249"/>
                </a:cxn>
                <a:cxn ang="0">
                  <a:pos x="145" y="179"/>
                </a:cxn>
                <a:cxn ang="0">
                  <a:pos x="96" y="192"/>
                </a:cxn>
                <a:cxn ang="0">
                  <a:pos x="0" y="96"/>
                </a:cxn>
                <a:cxn ang="0">
                  <a:pos x="96" y="0"/>
                </a:cxn>
                <a:cxn ang="0">
                  <a:pos x="192" y="96"/>
                </a:cxn>
                <a:cxn ang="0">
                  <a:pos x="179" y="145"/>
                </a:cxn>
                <a:cxn ang="0">
                  <a:pos x="249" y="215"/>
                </a:cxn>
                <a:cxn ang="0">
                  <a:pos x="96" y="24"/>
                </a:cxn>
                <a:cxn ang="0">
                  <a:pos x="24" y="96"/>
                </a:cxn>
                <a:cxn ang="0">
                  <a:pos x="96" y="168"/>
                </a:cxn>
                <a:cxn ang="0">
                  <a:pos x="168" y="96"/>
                </a:cxn>
                <a:cxn ang="0">
                  <a:pos x="96" y="24"/>
                </a:cxn>
              </a:cxnLst>
              <a:rect l="0" t="0" r="r" b="b"/>
              <a:pathLst>
                <a:path w="256" h="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8BCCD5"/>
            </a:solidFill>
            <a:ln w="9525">
              <a:noFill/>
              <a:round/>
            </a:ln>
          </p:spPr>
          <p:txBody>
            <a:bodyPr lIns="91262" tIns="45631" rIns="91262" bIns="45631"/>
            <a:lstStyle/>
            <a:p>
              <a:pPr defTabSz="912971">
                <a:defRPr/>
              </a:pPr>
              <a:endParaRPr lang="en-US" sz="2393" kern="0">
                <a:solidFill>
                  <a:srgbClr val="201C11"/>
                </a:solidFill>
                <a:cs typeface="+mn-ea"/>
                <a:sym typeface="+mn-lt"/>
              </a:endParaRPr>
            </a:p>
          </p:txBody>
        </p:sp>
        <p:sp>
          <p:nvSpPr>
            <p:cNvPr id="9" name="Freeform 170"/>
            <p:cNvSpPr>
              <a:spLocks noEditPoints="1"/>
            </p:cNvSpPr>
            <p:nvPr/>
          </p:nvSpPr>
          <p:spPr bwMode="auto">
            <a:xfrm>
              <a:off x="11178" y="5183"/>
              <a:ext cx="657" cy="555"/>
            </a:xfrm>
            <a:custGeom>
              <a:avLst/>
              <a:gdLst/>
              <a:ahLst/>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chemeClr val="bg1"/>
            </a:solidFill>
            <a:ln w="9525">
              <a:noFill/>
              <a:round/>
            </a:ln>
          </p:spPr>
          <p:txBody>
            <a:bodyPr lIns="91262" tIns="45631" rIns="91262" bIns="45631"/>
            <a:lstStyle/>
            <a:p>
              <a:pPr defTabSz="912971">
                <a:defRPr/>
              </a:pPr>
              <a:endParaRPr lang="en-US" sz="2393" kern="0">
                <a:solidFill>
                  <a:srgbClr val="201C11"/>
                </a:solidFill>
                <a:cs typeface="+mn-ea"/>
                <a:sym typeface="+mn-lt"/>
              </a:endParaRPr>
            </a:p>
          </p:txBody>
        </p:sp>
        <p:sp>
          <p:nvSpPr>
            <p:cNvPr id="10" name="Freeform 5"/>
            <p:cNvSpPr>
              <a:spLocks noEditPoints="1"/>
            </p:cNvSpPr>
            <p:nvPr/>
          </p:nvSpPr>
          <p:spPr bwMode="auto">
            <a:xfrm>
              <a:off x="8268" y="7278"/>
              <a:ext cx="687" cy="667"/>
            </a:xfrm>
            <a:custGeom>
              <a:avLst/>
              <a:gdLst/>
              <a:ahLst/>
              <a:cxnLst>
                <a:cxn ang="0">
                  <a:pos x="671" y="73"/>
                </a:cxn>
                <a:cxn ang="0">
                  <a:pos x="569" y="25"/>
                </a:cxn>
                <a:cxn ang="0">
                  <a:pos x="576" y="4"/>
                </a:cxn>
                <a:cxn ang="0">
                  <a:pos x="567" y="0"/>
                </a:cxn>
                <a:cxn ang="0">
                  <a:pos x="111" y="1"/>
                </a:cxn>
                <a:cxn ang="0">
                  <a:pos x="107" y="18"/>
                </a:cxn>
                <a:cxn ang="0">
                  <a:pos x="103" y="73"/>
                </a:cxn>
                <a:cxn ang="0">
                  <a:pos x="4" y="77"/>
                </a:cxn>
                <a:cxn ang="0">
                  <a:pos x="67" y="254"/>
                </a:cxn>
                <a:cxn ang="0">
                  <a:pos x="241" y="392"/>
                </a:cxn>
                <a:cxn ang="0">
                  <a:pos x="271" y="444"/>
                </a:cxn>
                <a:cxn ang="0">
                  <a:pos x="292" y="590"/>
                </a:cxn>
                <a:cxn ang="0">
                  <a:pos x="254" y="594"/>
                </a:cxn>
                <a:cxn ang="0">
                  <a:pos x="204" y="629"/>
                </a:cxn>
                <a:cxn ang="0">
                  <a:pos x="213" y="662"/>
                </a:cxn>
                <a:cxn ang="0">
                  <a:pos x="479" y="654"/>
                </a:cxn>
                <a:cxn ang="0">
                  <a:pos x="472" y="617"/>
                </a:cxn>
                <a:cxn ang="0">
                  <a:pos x="414" y="590"/>
                </a:cxn>
                <a:cxn ang="0">
                  <a:pos x="416" y="455"/>
                </a:cxn>
                <a:cxn ang="0">
                  <a:pos x="406" y="437"/>
                </a:cxn>
                <a:cxn ang="0">
                  <a:pos x="431" y="397"/>
                </a:cxn>
                <a:cxn ang="0">
                  <a:pos x="455" y="357"/>
                </a:cxn>
                <a:cxn ang="0">
                  <a:pos x="683" y="85"/>
                </a:cxn>
                <a:cxn ang="0">
                  <a:pos x="146" y="288"/>
                </a:cxn>
                <a:cxn ang="0">
                  <a:pos x="95" y="244"/>
                </a:cxn>
                <a:cxn ang="0">
                  <a:pos x="81" y="229"/>
                </a:cxn>
                <a:cxn ang="0">
                  <a:pos x="78" y="224"/>
                </a:cxn>
                <a:cxn ang="0">
                  <a:pos x="43" y="166"/>
                </a:cxn>
                <a:cxn ang="0">
                  <a:pos x="41" y="161"/>
                </a:cxn>
                <a:cxn ang="0">
                  <a:pos x="30" y="130"/>
                </a:cxn>
                <a:cxn ang="0">
                  <a:pos x="23" y="97"/>
                </a:cxn>
                <a:cxn ang="0">
                  <a:pos x="180" y="307"/>
                </a:cxn>
                <a:cxn ang="0">
                  <a:pos x="453" y="141"/>
                </a:cxn>
                <a:cxn ang="0">
                  <a:pos x="413" y="266"/>
                </a:cxn>
                <a:cxn ang="0">
                  <a:pos x="342" y="222"/>
                </a:cxn>
                <a:cxn ang="0">
                  <a:pos x="271" y="266"/>
                </a:cxn>
                <a:cxn ang="0">
                  <a:pos x="230" y="141"/>
                </a:cxn>
                <a:cxn ang="0">
                  <a:pos x="314" y="135"/>
                </a:cxn>
                <a:cxn ang="0">
                  <a:pos x="345" y="57"/>
                </a:cxn>
                <a:cxn ang="0">
                  <a:pos x="452" y="135"/>
                </a:cxn>
                <a:cxn ang="0">
                  <a:pos x="653" y="103"/>
                </a:cxn>
                <a:cxn ang="0">
                  <a:pos x="638" y="156"/>
                </a:cxn>
                <a:cxn ang="0">
                  <a:pos x="635" y="163"/>
                </a:cxn>
                <a:cxn ang="0">
                  <a:pos x="627" y="179"/>
                </a:cxn>
                <a:cxn ang="0">
                  <a:pos x="598" y="226"/>
                </a:cxn>
                <a:cxn ang="0">
                  <a:pos x="591" y="234"/>
                </a:cxn>
                <a:cxn ang="0">
                  <a:pos x="563" y="263"/>
                </a:cxn>
                <a:cxn ang="0">
                  <a:pos x="497" y="307"/>
                </a:cxn>
                <a:cxn ang="0">
                  <a:pos x="654" y="97"/>
                </a:cxn>
                <a:cxn ang="0">
                  <a:pos x="653" y="103"/>
                </a:cxn>
              </a:cxnLst>
              <a:rect l="0" t="0" r="r" b="b"/>
              <a:pathLst>
                <a:path w="683" h="662">
                  <a:moveTo>
                    <a:pt x="680" y="78"/>
                  </a:moveTo>
                  <a:cubicBezTo>
                    <a:pt x="678" y="75"/>
                    <a:pt x="675" y="73"/>
                    <a:pt x="671" y="73"/>
                  </a:cubicBezTo>
                  <a:cubicBezTo>
                    <a:pt x="580" y="73"/>
                    <a:pt x="580" y="73"/>
                    <a:pt x="580" y="73"/>
                  </a:cubicBezTo>
                  <a:cubicBezTo>
                    <a:pt x="577" y="49"/>
                    <a:pt x="571" y="32"/>
                    <a:pt x="569" y="25"/>
                  </a:cubicBezTo>
                  <a:cubicBezTo>
                    <a:pt x="572" y="23"/>
                    <a:pt x="574" y="20"/>
                    <a:pt x="576" y="18"/>
                  </a:cubicBezTo>
                  <a:cubicBezTo>
                    <a:pt x="580" y="14"/>
                    <a:pt x="580" y="8"/>
                    <a:pt x="576" y="4"/>
                  </a:cubicBezTo>
                  <a:cubicBezTo>
                    <a:pt x="575" y="3"/>
                    <a:pt x="574" y="2"/>
                    <a:pt x="572" y="1"/>
                  </a:cubicBezTo>
                  <a:cubicBezTo>
                    <a:pt x="571" y="1"/>
                    <a:pt x="569" y="0"/>
                    <a:pt x="567" y="0"/>
                  </a:cubicBezTo>
                  <a:cubicBezTo>
                    <a:pt x="116" y="0"/>
                    <a:pt x="116" y="0"/>
                    <a:pt x="116" y="0"/>
                  </a:cubicBezTo>
                  <a:cubicBezTo>
                    <a:pt x="114" y="0"/>
                    <a:pt x="112" y="1"/>
                    <a:pt x="111" y="1"/>
                  </a:cubicBezTo>
                  <a:cubicBezTo>
                    <a:pt x="109" y="2"/>
                    <a:pt x="108" y="3"/>
                    <a:pt x="107" y="4"/>
                  </a:cubicBezTo>
                  <a:cubicBezTo>
                    <a:pt x="103" y="8"/>
                    <a:pt x="103" y="14"/>
                    <a:pt x="107" y="18"/>
                  </a:cubicBezTo>
                  <a:cubicBezTo>
                    <a:pt x="109" y="20"/>
                    <a:pt x="111" y="23"/>
                    <a:pt x="114" y="25"/>
                  </a:cubicBezTo>
                  <a:cubicBezTo>
                    <a:pt x="112" y="32"/>
                    <a:pt x="107" y="49"/>
                    <a:pt x="103" y="73"/>
                  </a:cubicBezTo>
                  <a:cubicBezTo>
                    <a:pt x="13" y="73"/>
                    <a:pt x="13" y="73"/>
                    <a:pt x="13" y="73"/>
                  </a:cubicBezTo>
                  <a:cubicBezTo>
                    <a:pt x="8" y="73"/>
                    <a:pt x="6" y="75"/>
                    <a:pt x="4" y="77"/>
                  </a:cubicBezTo>
                  <a:cubicBezTo>
                    <a:pt x="1" y="79"/>
                    <a:pt x="0" y="82"/>
                    <a:pt x="0" y="85"/>
                  </a:cubicBezTo>
                  <a:cubicBezTo>
                    <a:pt x="5" y="147"/>
                    <a:pt x="28" y="206"/>
                    <a:pt x="67" y="254"/>
                  </a:cubicBezTo>
                  <a:cubicBezTo>
                    <a:pt x="108" y="304"/>
                    <a:pt x="165" y="341"/>
                    <a:pt x="228" y="357"/>
                  </a:cubicBezTo>
                  <a:cubicBezTo>
                    <a:pt x="225" y="368"/>
                    <a:pt x="224" y="385"/>
                    <a:pt x="241" y="392"/>
                  </a:cubicBezTo>
                  <a:cubicBezTo>
                    <a:pt x="253" y="397"/>
                    <a:pt x="266" y="403"/>
                    <a:pt x="275" y="413"/>
                  </a:cubicBezTo>
                  <a:cubicBezTo>
                    <a:pt x="284" y="423"/>
                    <a:pt x="281" y="435"/>
                    <a:pt x="271" y="444"/>
                  </a:cubicBezTo>
                  <a:cubicBezTo>
                    <a:pt x="268" y="447"/>
                    <a:pt x="267" y="450"/>
                    <a:pt x="268" y="455"/>
                  </a:cubicBezTo>
                  <a:cubicBezTo>
                    <a:pt x="292" y="590"/>
                    <a:pt x="292" y="590"/>
                    <a:pt x="292" y="590"/>
                  </a:cubicBezTo>
                  <a:cubicBezTo>
                    <a:pt x="269" y="590"/>
                    <a:pt x="269" y="590"/>
                    <a:pt x="269" y="590"/>
                  </a:cubicBezTo>
                  <a:cubicBezTo>
                    <a:pt x="264" y="590"/>
                    <a:pt x="258" y="591"/>
                    <a:pt x="254" y="594"/>
                  </a:cubicBezTo>
                  <a:cubicBezTo>
                    <a:pt x="212" y="617"/>
                    <a:pt x="212" y="617"/>
                    <a:pt x="212" y="617"/>
                  </a:cubicBezTo>
                  <a:cubicBezTo>
                    <a:pt x="208" y="619"/>
                    <a:pt x="204" y="624"/>
                    <a:pt x="204" y="629"/>
                  </a:cubicBezTo>
                  <a:cubicBezTo>
                    <a:pt x="204" y="654"/>
                    <a:pt x="204" y="654"/>
                    <a:pt x="204" y="654"/>
                  </a:cubicBezTo>
                  <a:cubicBezTo>
                    <a:pt x="204" y="659"/>
                    <a:pt x="208" y="662"/>
                    <a:pt x="213" y="662"/>
                  </a:cubicBezTo>
                  <a:cubicBezTo>
                    <a:pt x="471" y="662"/>
                    <a:pt x="471" y="662"/>
                    <a:pt x="471" y="662"/>
                  </a:cubicBezTo>
                  <a:cubicBezTo>
                    <a:pt x="475" y="662"/>
                    <a:pt x="479" y="659"/>
                    <a:pt x="479" y="654"/>
                  </a:cubicBezTo>
                  <a:cubicBezTo>
                    <a:pt x="479" y="628"/>
                    <a:pt x="479" y="628"/>
                    <a:pt x="479" y="628"/>
                  </a:cubicBezTo>
                  <a:cubicBezTo>
                    <a:pt x="479" y="624"/>
                    <a:pt x="476" y="619"/>
                    <a:pt x="472" y="617"/>
                  </a:cubicBezTo>
                  <a:cubicBezTo>
                    <a:pt x="461" y="611"/>
                    <a:pt x="440" y="600"/>
                    <a:pt x="429" y="594"/>
                  </a:cubicBezTo>
                  <a:cubicBezTo>
                    <a:pt x="426" y="591"/>
                    <a:pt x="419" y="590"/>
                    <a:pt x="414" y="590"/>
                  </a:cubicBezTo>
                  <a:cubicBezTo>
                    <a:pt x="392" y="590"/>
                    <a:pt x="392" y="590"/>
                    <a:pt x="392" y="590"/>
                  </a:cubicBezTo>
                  <a:cubicBezTo>
                    <a:pt x="392" y="590"/>
                    <a:pt x="415" y="456"/>
                    <a:pt x="416" y="455"/>
                  </a:cubicBezTo>
                  <a:cubicBezTo>
                    <a:pt x="416" y="452"/>
                    <a:pt x="416" y="448"/>
                    <a:pt x="414" y="446"/>
                  </a:cubicBezTo>
                  <a:cubicBezTo>
                    <a:pt x="411" y="443"/>
                    <a:pt x="408" y="440"/>
                    <a:pt x="406" y="437"/>
                  </a:cubicBezTo>
                  <a:cubicBezTo>
                    <a:pt x="403" y="432"/>
                    <a:pt x="402" y="427"/>
                    <a:pt x="403" y="421"/>
                  </a:cubicBezTo>
                  <a:cubicBezTo>
                    <a:pt x="407" y="409"/>
                    <a:pt x="421" y="402"/>
                    <a:pt x="431" y="397"/>
                  </a:cubicBezTo>
                  <a:cubicBezTo>
                    <a:pt x="435" y="395"/>
                    <a:pt x="438" y="394"/>
                    <a:pt x="442" y="392"/>
                  </a:cubicBezTo>
                  <a:cubicBezTo>
                    <a:pt x="460" y="385"/>
                    <a:pt x="458" y="368"/>
                    <a:pt x="455" y="357"/>
                  </a:cubicBezTo>
                  <a:cubicBezTo>
                    <a:pt x="518" y="340"/>
                    <a:pt x="575" y="304"/>
                    <a:pt x="616" y="254"/>
                  </a:cubicBezTo>
                  <a:cubicBezTo>
                    <a:pt x="655" y="206"/>
                    <a:pt x="679" y="147"/>
                    <a:pt x="683" y="85"/>
                  </a:cubicBezTo>
                  <a:cubicBezTo>
                    <a:pt x="683" y="83"/>
                    <a:pt x="682" y="80"/>
                    <a:pt x="680" y="78"/>
                  </a:cubicBezTo>
                  <a:close/>
                  <a:moveTo>
                    <a:pt x="146" y="288"/>
                  </a:moveTo>
                  <a:cubicBezTo>
                    <a:pt x="133" y="279"/>
                    <a:pt x="125" y="273"/>
                    <a:pt x="114" y="263"/>
                  </a:cubicBezTo>
                  <a:cubicBezTo>
                    <a:pt x="108" y="257"/>
                    <a:pt x="101" y="251"/>
                    <a:pt x="95" y="244"/>
                  </a:cubicBezTo>
                  <a:cubicBezTo>
                    <a:pt x="91" y="241"/>
                    <a:pt x="88" y="237"/>
                    <a:pt x="85" y="234"/>
                  </a:cubicBezTo>
                  <a:cubicBezTo>
                    <a:pt x="84" y="232"/>
                    <a:pt x="82" y="230"/>
                    <a:pt x="81" y="229"/>
                  </a:cubicBezTo>
                  <a:cubicBezTo>
                    <a:pt x="80" y="228"/>
                    <a:pt x="80" y="227"/>
                    <a:pt x="79" y="226"/>
                  </a:cubicBezTo>
                  <a:cubicBezTo>
                    <a:pt x="79" y="226"/>
                    <a:pt x="78" y="225"/>
                    <a:pt x="78" y="224"/>
                  </a:cubicBezTo>
                  <a:cubicBezTo>
                    <a:pt x="67" y="210"/>
                    <a:pt x="57" y="195"/>
                    <a:pt x="49" y="179"/>
                  </a:cubicBezTo>
                  <a:cubicBezTo>
                    <a:pt x="47" y="175"/>
                    <a:pt x="45" y="171"/>
                    <a:pt x="43" y="166"/>
                  </a:cubicBezTo>
                  <a:cubicBezTo>
                    <a:pt x="42" y="163"/>
                    <a:pt x="42" y="163"/>
                    <a:pt x="42" y="163"/>
                  </a:cubicBezTo>
                  <a:cubicBezTo>
                    <a:pt x="42" y="163"/>
                    <a:pt x="41" y="161"/>
                    <a:pt x="41" y="161"/>
                  </a:cubicBezTo>
                  <a:cubicBezTo>
                    <a:pt x="40" y="159"/>
                    <a:pt x="40" y="158"/>
                    <a:pt x="39" y="156"/>
                  </a:cubicBezTo>
                  <a:cubicBezTo>
                    <a:pt x="36" y="147"/>
                    <a:pt x="33" y="139"/>
                    <a:pt x="30" y="130"/>
                  </a:cubicBezTo>
                  <a:cubicBezTo>
                    <a:pt x="28" y="121"/>
                    <a:pt x="26" y="112"/>
                    <a:pt x="24" y="103"/>
                  </a:cubicBezTo>
                  <a:cubicBezTo>
                    <a:pt x="24" y="101"/>
                    <a:pt x="23" y="99"/>
                    <a:pt x="23" y="97"/>
                  </a:cubicBezTo>
                  <a:cubicBezTo>
                    <a:pt x="97" y="97"/>
                    <a:pt x="97" y="97"/>
                    <a:pt x="97" y="97"/>
                  </a:cubicBezTo>
                  <a:cubicBezTo>
                    <a:pt x="93" y="159"/>
                    <a:pt x="105" y="244"/>
                    <a:pt x="180" y="307"/>
                  </a:cubicBezTo>
                  <a:cubicBezTo>
                    <a:pt x="168" y="301"/>
                    <a:pt x="156" y="295"/>
                    <a:pt x="146" y="288"/>
                  </a:cubicBezTo>
                  <a:close/>
                  <a:moveTo>
                    <a:pt x="453" y="141"/>
                  </a:moveTo>
                  <a:cubicBezTo>
                    <a:pt x="388" y="188"/>
                    <a:pt x="388" y="188"/>
                    <a:pt x="388" y="188"/>
                  </a:cubicBezTo>
                  <a:cubicBezTo>
                    <a:pt x="413" y="266"/>
                    <a:pt x="413" y="266"/>
                    <a:pt x="413" y="266"/>
                  </a:cubicBezTo>
                  <a:cubicBezTo>
                    <a:pt x="415" y="271"/>
                    <a:pt x="412" y="273"/>
                    <a:pt x="408" y="270"/>
                  </a:cubicBezTo>
                  <a:cubicBezTo>
                    <a:pt x="342" y="222"/>
                    <a:pt x="342" y="222"/>
                    <a:pt x="342" y="222"/>
                  </a:cubicBezTo>
                  <a:cubicBezTo>
                    <a:pt x="276" y="270"/>
                    <a:pt x="276" y="270"/>
                    <a:pt x="276" y="270"/>
                  </a:cubicBezTo>
                  <a:cubicBezTo>
                    <a:pt x="271" y="273"/>
                    <a:pt x="269" y="271"/>
                    <a:pt x="271" y="266"/>
                  </a:cubicBezTo>
                  <a:cubicBezTo>
                    <a:pt x="296" y="188"/>
                    <a:pt x="296" y="188"/>
                    <a:pt x="296" y="188"/>
                  </a:cubicBezTo>
                  <a:cubicBezTo>
                    <a:pt x="230" y="141"/>
                    <a:pt x="230" y="141"/>
                    <a:pt x="230" y="141"/>
                  </a:cubicBezTo>
                  <a:cubicBezTo>
                    <a:pt x="225" y="137"/>
                    <a:pt x="226" y="135"/>
                    <a:pt x="232" y="135"/>
                  </a:cubicBezTo>
                  <a:cubicBezTo>
                    <a:pt x="314" y="135"/>
                    <a:pt x="314" y="135"/>
                    <a:pt x="314" y="135"/>
                  </a:cubicBezTo>
                  <a:cubicBezTo>
                    <a:pt x="339" y="57"/>
                    <a:pt x="339" y="57"/>
                    <a:pt x="339" y="57"/>
                  </a:cubicBezTo>
                  <a:cubicBezTo>
                    <a:pt x="340" y="52"/>
                    <a:pt x="343" y="52"/>
                    <a:pt x="345" y="57"/>
                  </a:cubicBezTo>
                  <a:cubicBezTo>
                    <a:pt x="370" y="135"/>
                    <a:pt x="370" y="135"/>
                    <a:pt x="370" y="135"/>
                  </a:cubicBezTo>
                  <a:cubicBezTo>
                    <a:pt x="452" y="135"/>
                    <a:pt x="452" y="135"/>
                    <a:pt x="452" y="135"/>
                  </a:cubicBezTo>
                  <a:cubicBezTo>
                    <a:pt x="457" y="134"/>
                    <a:pt x="458" y="137"/>
                    <a:pt x="453" y="141"/>
                  </a:cubicBezTo>
                  <a:close/>
                  <a:moveTo>
                    <a:pt x="653" y="103"/>
                  </a:moveTo>
                  <a:cubicBezTo>
                    <a:pt x="651" y="112"/>
                    <a:pt x="649" y="121"/>
                    <a:pt x="647" y="130"/>
                  </a:cubicBezTo>
                  <a:cubicBezTo>
                    <a:pt x="644" y="139"/>
                    <a:pt x="641" y="147"/>
                    <a:pt x="638" y="156"/>
                  </a:cubicBezTo>
                  <a:cubicBezTo>
                    <a:pt x="637" y="158"/>
                    <a:pt x="636" y="159"/>
                    <a:pt x="636" y="161"/>
                  </a:cubicBezTo>
                  <a:cubicBezTo>
                    <a:pt x="636" y="161"/>
                    <a:pt x="635" y="163"/>
                    <a:pt x="635" y="163"/>
                  </a:cubicBezTo>
                  <a:cubicBezTo>
                    <a:pt x="634" y="166"/>
                    <a:pt x="634" y="166"/>
                    <a:pt x="634" y="166"/>
                  </a:cubicBezTo>
                  <a:cubicBezTo>
                    <a:pt x="632" y="171"/>
                    <a:pt x="630" y="175"/>
                    <a:pt x="627" y="179"/>
                  </a:cubicBezTo>
                  <a:cubicBezTo>
                    <a:pt x="619" y="195"/>
                    <a:pt x="610" y="210"/>
                    <a:pt x="599" y="224"/>
                  </a:cubicBezTo>
                  <a:cubicBezTo>
                    <a:pt x="599" y="225"/>
                    <a:pt x="598" y="226"/>
                    <a:pt x="598" y="226"/>
                  </a:cubicBezTo>
                  <a:cubicBezTo>
                    <a:pt x="597" y="227"/>
                    <a:pt x="596" y="228"/>
                    <a:pt x="596" y="229"/>
                  </a:cubicBezTo>
                  <a:cubicBezTo>
                    <a:pt x="594" y="230"/>
                    <a:pt x="593" y="232"/>
                    <a:pt x="591" y="234"/>
                  </a:cubicBezTo>
                  <a:cubicBezTo>
                    <a:pt x="588" y="237"/>
                    <a:pt x="585" y="241"/>
                    <a:pt x="582" y="244"/>
                  </a:cubicBezTo>
                  <a:cubicBezTo>
                    <a:pt x="576" y="251"/>
                    <a:pt x="569" y="257"/>
                    <a:pt x="563" y="263"/>
                  </a:cubicBezTo>
                  <a:cubicBezTo>
                    <a:pt x="551" y="273"/>
                    <a:pt x="544" y="279"/>
                    <a:pt x="531" y="288"/>
                  </a:cubicBezTo>
                  <a:cubicBezTo>
                    <a:pt x="520" y="295"/>
                    <a:pt x="509" y="301"/>
                    <a:pt x="497" y="307"/>
                  </a:cubicBezTo>
                  <a:cubicBezTo>
                    <a:pt x="571" y="244"/>
                    <a:pt x="584" y="159"/>
                    <a:pt x="580" y="97"/>
                  </a:cubicBezTo>
                  <a:cubicBezTo>
                    <a:pt x="654" y="97"/>
                    <a:pt x="654" y="97"/>
                    <a:pt x="654" y="97"/>
                  </a:cubicBezTo>
                  <a:cubicBezTo>
                    <a:pt x="653" y="99"/>
                    <a:pt x="653" y="101"/>
                    <a:pt x="653" y="103"/>
                  </a:cubicBezTo>
                  <a:close/>
                  <a:moveTo>
                    <a:pt x="653" y="103"/>
                  </a:moveTo>
                  <a:cubicBezTo>
                    <a:pt x="653" y="103"/>
                    <a:pt x="653" y="103"/>
                    <a:pt x="653" y="103"/>
                  </a:cubicBezTo>
                </a:path>
              </a:pathLst>
            </a:custGeom>
            <a:solidFill>
              <a:srgbClr val="8BCCD5"/>
            </a:solidFill>
            <a:ln w="9525">
              <a:noFill/>
              <a:round/>
            </a:ln>
          </p:spPr>
          <p:txBody>
            <a:bodyPr lIns="91262" tIns="45631" rIns="91262" bIns="45631"/>
            <a:lstStyle/>
            <a:p>
              <a:pPr defTabSz="912971">
                <a:defRPr/>
              </a:pPr>
              <a:endParaRPr lang="en-US" sz="2393" kern="0">
                <a:solidFill>
                  <a:srgbClr val="201C11"/>
                </a:solidFill>
                <a:cs typeface="+mn-ea"/>
                <a:sym typeface="+mn-lt"/>
              </a:endParaRPr>
            </a:p>
          </p:txBody>
        </p:sp>
        <p:sp>
          <p:nvSpPr>
            <p:cNvPr id="11" name="Freeform 45"/>
            <p:cNvSpPr>
              <a:spLocks noEditPoints="1"/>
            </p:cNvSpPr>
            <p:nvPr/>
          </p:nvSpPr>
          <p:spPr bwMode="auto">
            <a:xfrm>
              <a:off x="10360" y="7143"/>
              <a:ext cx="773" cy="837"/>
            </a:xfrm>
            <a:custGeom>
              <a:avLst/>
              <a:gdLst/>
              <a:ahLst/>
              <a:cxnLst>
                <a:cxn ang="0">
                  <a:pos x="783" y="812"/>
                </a:cxn>
                <a:cxn ang="0">
                  <a:pos x="684" y="703"/>
                </a:cxn>
                <a:cxn ang="0">
                  <a:pos x="698" y="592"/>
                </a:cxn>
                <a:cxn ang="0">
                  <a:pos x="674" y="483"/>
                </a:cxn>
                <a:cxn ang="0">
                  <a:pos x="617" y="387"/>
                </a:cxn>
                <a:cxn ang="0">
                  <a:pos x="532" y="315"/>
                </a:cxn>
                <a:cxn ang="0">
                  <a:pos x="428" y="275"/>
                </a:cxn>
                <a:cxn ang="0">
                  <a:pos x="316" y="270"/>
                </a:cxn>
                <a:cxn ang="0">
                  <a:pos x="209" y="303"/>
                </a:cxn>
                <a:cxn ang="0">
                  <a:pos x="119" y="367"/>
                </a:cxn>
                <a:cxn ang="0">
                  <a:pos x="54" y="458"/>
                </a:cxn>
                <a:cxn ang="0">
                  <a:pos x="22" y="565"/>
                </a:cxn>
                <a:cxn ang="0">
                  <a:pos x="27" y="677"/>
                </a:cxn>
                <a:cxn ang="0">
                  <a:pos x="68" y="781"/>
                </a:cxn>
                <a:cxn ang="0">
                  <a:pos x="140" y="866"/>
                </a:cxn>
                <a:cxn ang="0">
                  <a:pos x="236" y="923"/>
                </a:cxn>
                <a:cxn ang="0">
                  <a:pos x="345" y="945"/>
                </a:cxn>
                <a:cxn ang="0">
                  <a:pos x="456" y="931"/>
                </a:cxn>
                <a:cxn ang="0">
                  <a:pos x="556" y="882"/>
                </a:cxn>
                <a:cxn ang="0">
                  <a:pos x="605" y="817"/>
                </a:cxn>
                <a:cxn ang="0">
                  <a:pos x="769" y="943"/>
                </a:cxn>
                <a:cxn ang="0">
                  <a:pos x="843" y="818"/>
                </a:cxn>
                <a:cxn ang="0">
                  <a:pos x="456" y="618"/>
                </a:cxn>
                <a:cxn ang="0">
                  <a:pos x="317" y="545"/>
                </a:cxn>
                <a:cxn ang="0">
                  <a:pos x="381" y="630"/>
                </a:cxn>
                <a:cxn ang="0">
                  <a:pos x="276" y="614"/>
                </a:cxn>
                <a:cxn ang="0">
                  <a:pos x="407" y="700"/>
                </a:cxn>
                <a:cxn ang="0">
                  <a:pos x="408" y="804"/>
                </a:cxn>
                <a:cxn ang="0">
                  <a:pos x="307" y="409"/>
                </a:cxn>
                <a:cxn ang="0">
                  <a:pos x="550" y="674"/>
                </a:cxn>
                <a:cxn ang="0">
                  <a:pos x="576" y="689"/>
                </a:cxn>
                <a:cxn ang="0">
                  <a:pos x="299" y="379"/>
                </a:cxn>
                <a:cxn ang="0">
                  <a:pos x="415" y="833"/>
                </a:cxn>
                <a:cxn ang="0">
                  <a:pos x="544" y="781"/>
                </a:cxn>
                <a:cxn ang="0">
                  <a:pos x="109" y="670"/>
                </a:cxn>
                <a:cxn ang="0">
                  <a:pos x="605" y="543"/>
                </a:cxn>
                <a:cxn ang="0">
                  <a:pos x="839" y="900"/>
                </a:cxn>
                <a:cxn ang="0">
                  <a:pos x="773" y="900"/>
                </a:cxn>
                <a:cxn ang="0">
                  <a:pos x="807" y="842"/>
                </a:cxn>
                <a:cxn ang="0">
                  <a:pos x="839" y="900"/>
                </a:cxn>
                <a:cxn ang="0">
                  <a:pos x="543" y="226"/>
                </a:cxn>
                <a:cxn ang="0">
                  <a:pos x="570" y="293"/>
                </a:cxn>
                <a:cxn ang="0">
                  <a:pos x="620" y="312"/>
                </a:cxn>
                <a:cxn ang="0">
                  <a:pos x="687" y="340"/>
                </a:cxn>
                <a:cxn ang="0">
                  <a:pos x="736" y="318"/>
                </a:cxn>
                <a:cxn ang="0">
                  <a:pos x="802" y="290"/>
                </a:cxn>
                <a:cxn ang="0">
                  <a:pos x="821" y="240"/>
                </a:cxn>
                <a:cxn ang="0">
                  <a:pos x="849" y="173"/>
                </a:cxn>
                <a:cxn ang="0">
                  <a:pos x="827" y="124"/>
                </a:cxn>
                <a:cxn ang="0">
                  <a:pos x="800" y="58"/>
                </a:cxn>
                <a:cxn ang="0">
                  <a:pos x="749" y="39"/>
                </a:cxn>
                <a:cxn ang="0">
                  <a:pos x="683" y="11"/>
                </a:cxn>
                <a:cxn ang="0">
                  <a:pos x="634" y="33"/>
                </a:cxn>
                <a:cxn ang="0">
                  <a:pos x="567" y="60"/>
                </a:cxn>
                <a:cxn ang="0">
                  <a:pos x="548" y="111"/>
                </a:cxn>
                <a:cxn ang="0">
                  <a:pos x="521" y="177"/>
                </a:cxn>
                <a:cxn ang="0">
                  <a:pos x="685" y="93"/>
                </a:cxn>
                <a:cxn ang="0">
                  <a:pos x="685" y="258"/>
                </a:cxn>
                <a:cxn ang="0">
                  <a:pos x="685" y="93"/>
                </a:cxn>
                <a:cxn ang="0">
                  <a:pos x="685" y="93"/>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chemeClr val="bg1"/>
            </a:solidFill>
            <a:ln w="9525">
              <a:noFill/>
              <a:round/>
            </a:ln>
          </p:spPr>
          <p:txBody>
            <a:bodyPr lIns="91262" tIns="45631" rIns="91262" bIns="45631"/>
            <a:lstStyle/>
            <a:p>
              <a:pPr defTabSz="912971">
                <a:defRPr/>
              </a:pPr>
              <a:endParaRPr lang="en-US" sz="2393" kern="0">
                <a:solidFill>
                  <a:srgbClr val="201C11"/>
                </a:solidFill>
                <a:cs typeface="+mn-ea"/>
                <a:sym typeface="+mn-lt"/>
              </a:endParaRPr>
            </a:p>
          </p:txBody>
        </p:sp>
        <p:sp>
          <p:nvSpPr>
            <p:cNvPr id="12" name="Freeform 177"/>
            <p:cNvSpPr>
              <a:spLocks noEditPoints="1"/>
            </p:cNvSpPr>
            <p:nvPr/>
          </p:nvSpPr>
          <p:spPr bwMode="auto">
            <a:xfrm>
              <a:off x="7705" y="5220"/>
              <a:ext cx="693" cy="730"/>
            </a:xfrm>
            <a:custGeom>
              <a:avLst/>
              <a:gdLst/>
              <a:ahLst/>
              <a:cxnLst>
                <a:cxn ang="0">
                  <a:pos x="350" y="180"/>
                </a:cxn>
                <a:cxn ang="0">
                  <a:pos x="10" y="180"/>
                </a:cxn>
                <a:cxn ang="0">
                  <a:pos x="5" y="171"/>
                </a:cxn>
                <a:cxn ang="0">
                  <a:pos x="170" y="8"/>
                </a:cxn>
                <a:cxn ang="0">
                  <a:pos x="189" y="9"/>
                </a:cxn>
                <a:cxn ang="0">
                  <a:pos x="250" y="69"/>
                </a:cxn>
                <a:cxn ang="0">
                  <a:pos x="250" y="45"/>
                </a:cxn>
                <a:cxn ang="0">
                  <a:pos x="281" y="45"/>
                </a:cxn>
                <a:cxn ang="0">
                  <a:pos x="281" y="100"/>
                </a:cxn>
                <a:cxn ang="0">
                  <a:pos x="353" y="171"/>
                </a:cxn>
                <a:cxn ang="0">
                  <a:pos x="350" y="180"/>
                </a:cxn>
                <a:cxn ang="0">
                  <a:pos x="314" y="367"/>
                </a:cxn>
                <a:cxn ang="0">
                  <a:pos x="300" y="380"/>
                </a:cxn>
                <a:cxn ang="0">
                  <a:pos x="194" y="380"/>
                </a:cxn>
                <a:cxn ang="0">
                  <a:pos x="194" y="302"/>
                </a:cxn>
                <a:cxn ang="0">
                  <a:pos x="146" y="302"/>
                </a:cxn>
                <a:cxn ang="0">
                  <a:pos x="146" y="380"/>
                </a:cxn>
                <a:cxn ang="0">
                  <a:pos x="58" y="380"/>
                </a:cxn>
                <a:cxn ang="0">
                  <a:pos x="44" y="366"/>
                </a:cxn>
                <a:cxn ang="0">
                  <a:pos x="44" y="188"/>
                </a:cxn>
                <a:cxn ang="0">
                  <a:pos x="314" y="188"/>
                </a:cxn>
                <a:cxn ang="0">
                  <a:pos x="314" y="367"/>
                </a:cxn>
                <a:cxn ang="0">
                  <a:pos x="273" y="242"/>
                </a:cxn>
                <a:cxn ang="0">
                  <a:pos x="225" y="242"/>
                </a:cxn>
                <a:cxn ang="0">
                  <a:pos x="225" y="282"/>
                </a:cxn>
                <a:cxn ang="0">
                  <a:pos x="273" y="282"/>
                </a:cxn>
                <a:cxn ang="0">
                  <a:pos x="273" y="242"/>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chemeClr val="bg1"/>
            </a:solidFill>
            <a:ln w="9525">
              <a:noFill/>
              <a:round/>
            </a:ln>
          </p:spPr>
          <p:txBody>
            <a:bodyPr lIns="91262" tIns="45631" rIns="91262" bIns="45631"/>
            <a:lstStyle/>
            <a:p>
              <a:pPr defTabSz="912971">
                <a:defRPr/>
              </a:pPr>
              <a:endParaRPr lang="en-US" sz="2393" kern="0">
                <a:solidFill>
                  <a:srgbClr val="201C11"/>
                </a:solidFill>
                <a:cs typeface="+mn-ea"/>
                <a:sym typeface="+mn-lt"/>
              </a:endParaRPr>
            </a:p>
          </p:txBody>
        </p:sp>
      </p:grpSp>
      <p:grpSp>
        <p:nvGrpSpPr>
          <p:cNvPr id="13" name="组合 12"/>
          <p:cNvGrpSpPr/>
          <p:nvPr/>
        </p:nvGrpSpPr>
        <p:grpSpPr>
          <a:xfrm>
            <a:off x="2224564" y="1970246"/>
            <a:ext cx="2221230" cy="597694"/>
            <a:chOff x="7290" y="3550"/>
            <a:chExt cx="4664" cy="1255"/>
          </a:xfrm>
        </p:grpSpPr>
        <p:sp>
          <p:nvSpPr>
            <p:cNvPr id="14" name="矩形 13"/>
            <p:cNvSpPr/>
            <p:nvPr/>
          </p:nvSpPr>
          <p:spPr>
            <a:xfrm>
              <a:off x="7290" y="3927"/>
              <a:ext cx="4664" cy="878"/>
            </a:xfrm>
            <a:prstGeom prst="rect">
              <a:avLst/>
            </a:prstGeom>
          </p:spPr>
          <p:txBody>
            <a:bodyPr wrap="square">
              <a:spAutoFit/>
            </a:bodyPr>
            <a:lstStyle/>
            <a:p>
              <a:pPr algn="r">
                <a:lnSpc>
                  <a:spcPct val="15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15" name="矩形 14"/>
            <p:cNvSpPr/>
            <p:nvPr/>
          </p:nvSpPr>
          <p:spPr>
            <a:xfrm>
              <a:off x="9724" y="3550"/>
              <a:ext cx="1915" cy="533"/>
            </a:xfrm>
            <a:prstGeom prst="rect">
              <a:avLst/>
            </a:prstGeom>
          </p:spPr>
          <p:txBody>
            <a:bodyPr wrap="square">
              <a:spAutoFit/>
            </a:bodyPr>
            <a:lstStyle/>
            <a:p>
              <a:pPr algn="r"/>
              <a:r>
                <a:rPr lang="en-US" altLang="zh-CN" sz="1050" b="1" dirty="0">
                  <a:solidFill>
                    <a:schemeClr val="bg1">
                      <a:lumMod val="50000"/>
                    </a:schemeClr>
                  </a:solidFill>
                  <a:cs typeface="+mn-ea"/>
                  <a:sym typeface="+mn-lt"/>
                </a:rPr>
                <a:t>Add Title </a:t>
              </a:r>
            </a:p>
          </p:txBody>
        </p:sp>
      </p:grpSp>
      <p:grpSp>
        <p:nvGrpSpPr>
          <p:cNvPr id="16" name="组合 15"/>
          <p:cNvGrpSpPr/>
          <p:nvPr/>
        </p:nvGrpSpPr>
        <p:grpSpPr>
          <a:xfrm>
            <a:off x="7406164" y="3634264"/>
            <a:ext cx="2221230" cy="598647"/>
            <a:chOff x="7290" y="3548"/>
            <a:chExt cx="4664" cy="1257"/>
          </a:xfrm>
        </p:grpSpPr>
        <p:sp>
          <p:nvSpPr>
            <p:cNvPr id="17" name="矩形 16"/>
            <p:cNvSpPr/>
            <p:nvPr/>
          </p:nvSpPr>
          <p:spPr>
            <a:xfrm>
              <a:off x="7290" y="3927"/>
              <a:ext cx="4664" cy="878"/>
            </a:xfrm>
            <a:prstGeom prst="rect">
              <a:avLst/>
            </a:prstGeom>
          </p:spPr>
          <p:txBody>
            <a:bodyPr wrap="square">
              <a:spAutoFit/>
            </a:bodyPr>
            <a:lstStyle/>
            <a:p>
              <a:pPr>
                <a:lnSpc>
                  <a:spcPct val="15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18" name="矩形 17"/>
            <p:cNvSpPr/>
            <p:nvPr/>
          </p:nvSpPr>
          <p:spPr>
            <a:xfrm>
              <a:off x="7290" y="3548"/>
              <a:ext cx="1915" cy="533"/>
            </a:xfrm>
            <a:prstGeom prst="rect">
              <a:avLst/>
            </a:prstGeom>
          </p:spPr>
          <p:txBody>
            <a:bodyPr wrap="square">
              <a:spAutoFit/>
            </a:bodyPr>
            <a:lstStyle/>
            <a:p>
              <a:r>
                <a:rPr lang="en-US" altLang="zh-CN" sz="1050" b="1" dirty="0">
                  <a:solidFill>
                    <a:schemeClr val="bg1">
                      <a:lumMod val="50000"/>
                    </a:schemeClr>
                  </a:solidFill>
                  <a:cs typeface="+mn-ea"/>
                  <a:sym typeface="+mn-lt"/>
                </a:rPr>
                <a:t>Add Title </a:t>
              </a:r>
            </a:p>
          </p:txBody>
        </p:sp>
      </p:grpSp>
      <p:grpSp>
        <p:nvGrpSpPr>
          <p:cNvPr id="19" name="组合 18"/>
          <p:cNvGrpSpPr/>
          <p:nvPr/>
        </p:nvGrpSpPr>
        <p:grpSpPr>
          <a:xfrm>
            <a:off x="7406164" y="1969294"/>
            <a:ext cx="2221230" cy="598647"/>
            <a:chOff x="7290" y="3548"/>
            <a:chExt cx="4664" cy="1257"/>
          </a:xfrm>
        </p:grpSpPr>
        <p:sp>
          <p:nvSpPr>
            <p:cNvPr id="20" name="矩形 19"/>
            <p:cNvSpPr/>
            <p:nvPr/>
          </p:nvSpPr>
          <p:spPr>
            <a:xfrm>
              <a:off x="7290" y="3927"/>
              <a:ext cx="4664" cy="878"/>
            </a:xfrm>
            <a:prstGeom prst="rect">
              <a:avLst/>
            </a:prstGeom>
          </p:spPr>
          <p:txBody>
            <a:bodyPr wrap="square">
              <a:spAutoFit/>
            </a:bodyPr>
            <a:lstStyle/>
            <a:p>
              <a:pPr>
                <a:lnSpc>
                  <a:spcPct val="15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21" name="矩形 20"/>
            <p:cNvSpPr/>
            <p:nvPr/>
          </p:nvSpPr>
          <p:spPr>
            <a:xfrm>
              <a:off x="7290" y="3548"/>
              <a:ext cx="1915" cy="533"/>
            </a:xfrm>
            <a:prstGeom prst="rect">
              <a:avLst/>
            </a:prstGeom>
          </p:spPr>
          <p:txBody>
            <a:bodyPr wrap="square">
              <a:spAutoFit/>
            </a:bodyPr>
            <a:lstStyle/>
            <a:p>
              <a:r>
                <a:rPr lang="en-US" altLang="zh-CN" sz="1050" b="1" dirty="0">
                  <a:solidFill>
                    <a:schemeClr val="bg1">
                      <a:lumMod val="50000"/>
                    </a:schemeClr>
                  </a:solidFill>
                  <a:cs typeface="+mn-ea"/>
                  <a:sym typeface="+mn-lt"/>
                </a:rPr>
                <a:t>Add Title </a:t>
              </a:r>
            </a:p>
          </p:txBody>
        </p:sp>
      </p:grpSp>
      <p:grpSp>
        <p:nvGrpSpPr>
          <p:cNvPr id="22" name="组合 21"/>
          <p:cNvGrpSpPr/>
          <p:nvPr/>
        </p:nvGrpSpPr>
        <p:grpSpPr>
          <a:xfrm>
            <a:off x="2287905" y="3635216"/>
            <a:ext cx="2221230" cy="597694"/>
            <a:chOff x="7290" y="3550"/>
            <a:chExt cx="4664" cy="1255"/>
          </a:xfrm>
        </p:grpSpPr>
        <p:sp>
          <p:nvSpPr>
            <p:cNvPr id="23" name="矩形 22"/>
            <p:cNvSpPr/>
            <p:nvPr/>
          </p:nvSpPr>
          <p:spPr>
            <a:xfrm>
              <a:off x="7290" y="3927"/>
              <a:ext cx="4664" cy="878"/>
            </a:xfrm>
            <a:prstGeom prst="rect">
              <a:avLst/>
            </a:prstGeom>
          </p:spPr>
          <p:txBody>
            <a:bodyPr wrap="square">
              <a:spAutoFit/>
            </a:bodyPr>
            <a:lstStyle/>
            <a:p>
              <a:pPr algn="r">
                <a:lnSpc>
                  <a:spcPct val="150000"/>
                </a:lnSpc>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24" name="矩形 23"/>
            <p:cNvSpPr/>
            <p:nvPr/>
          </p:nvSpPr>
          <p:spPr>
            <a:xfrm>
              <a:off x="9724" y="3550"/>
              <a:ext cx="1915" cy="533"/>
            </a:xfrm>
            <a:prstGeom prst="rect">
              <a:avLst/>
            </a:prstGeom>
          </p:spPr>
          <p:txBody>
            <a:bodyPr wrap="square">
              <a:spAutoFit/>
            </a:bodyPr>
            <a:lstStyle/>
            <a:p>
              <a:pPr algn="r"/>
              <a:r>
                <a:rPr lang="en-US" altLang="zh-CN" sz="1050" b="1" dirty="0">
                  <a:solidFill>
                    <a:schemeClr val="bg1">
                      <a:lumMod val="50000"/>
                    </a:schemeClr>
                  </a:solidFill>
                  <a:cs typeface="+mn-ea"/>
                  <a:sym typeface="+mn-lt"/>
                </a:rPr>
                <a:t>Add Title </a:t>
              </a:r>
            </a:p>
          </p:txBody>
        </p:sp>
      </p:grpSp>
    </p:spTree>
    <p:extLst>
      <p:ext uri="{BB962C8B-B14F-4D97-AF65-F5344CB8AC3E}">
        <p14:creationId xmlns:p14="http://schemas.microsoft.com/office/powerpoint/2010/main" val="273597933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childTnLst>
                                </p:cTn>
                              </p:par>
                            </p:childTnLst>
                          </p:cTn>
                        </p:par>
                        <p:par>
                          <p:cTn id="14" fill="hold">
                            <p:stCondLst>
                              <p:cond delay="3000"/>
                            </p:stCondLst>
                            <p:childTnLst>
                              <p:par>
                                <p:cTn id="15" presetID="10" presetClass="entr" presetSubtype="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childTnLst>
                                </p:cTn>
                              </p:par>
                            </p:childTnLst>
                          </p:cTn>
                        </p:par>
                        <p:par>
                          <p:cTn id="18" fill="hold">
                            <p:stCondLst>
                              <p:cond delay="4000"/>
                            </p:stCondLst>
                            <p:childTnLst>
                              <p:par>
                                <p:cTn id="19" presetID="10" presetClass="entr" presetSubtype="0" fill="hold"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childTnLst>
                                </p:cTn>
                              </p:par>
                            </p:childTnLst>
                          </p:cTn>
                        </p:par>
                        <p:par>
                          <p:cTn id="22" fill="hold">
                            <p:stCondLst>
                              <p:cond delay="5000"/>
                            </p:stCondLst>
                            <p:childTnLst>
                              <p:par>
                                <p:cTn id="23" presetID="10"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293144" y="2227194"/>
            <a:ext cx="2225730" cy="2227421"/>
            <a:chOff x="2293144" y="2227194"/>
            <a:chExt cx="2225730" cy="2227421"/>
          </a:xfrm>
        </p:grpSpPr>
        <p:sp>
          <p:nvSpPr>
            <p:cNvPr id="3" name="Oval 4"/>
            <p:cNvSpPr/>
            <p:nvPr/>
          </p:nvSpPr>
          <p:spPr>
            <a:xfrm>
              <a:off x="2293144" y="2227194"/>
              <a:ext cx="2225730" cy="2227421"/>
            </a:xfrm>
            <a:prstGeom prst="ellipse">
              <a:avLst/>
            </a:prstGeom>
            <a:solidFill>
              <a:srgbClr val="8BCCD5"/>
            </a:solidFill>
            <a:ln w="9525" cap="flat" cmpd="sng" algn="ctr">
              <a:noFill/>
              <a:prstDash val="solid"/>
            </a:ln>
            <a:effectLst/>
          </p:spPr>
          <p:txBody>
            <a:bodyPr lIns="91433" tIns="45716" rIns="91433" bIns="45716" anchor="ctr"/>
            <a:lstStyle/>
            <a:p>
              <a:pPr algn="ctr" defTabSz="456724">
                <a:defRPr/>
              </a:pPr>
              <a:endParaRPr lang="en-US" sz="1800" kern="0" dirty="0">
                <a:solidFill>
                  <a:prstClr val="white"/>
                </a:solidFill>
                <a:cs typeface="+mn-ea"/>
                <a:sym typeface="+mn-lt"/>
              </a:endParaRPr>
            </a:p>
          </p:txBody>
        </p:sp>
        <p:sp>
          <p:nvSpPr>
            <p:cNvPr id="4" name="AutoShape 64"/>
            <p:cNvSpPr/>
            <p:nvPr/>
          </p:nvSpPr>
          <p:spPr bwMode="auto">
            <a:xfrm>
              <a:off x="3088479" y="2590014"/>
              <a:ext cx="584563" cy="469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61"/>
                    <a:pt x="21208" y="481"/>
                  </a:cubicBezTo>
                  <a:cubicBezTo>
                    <a:pt x="21470" y="798"/>
                    <a:pt x="21599" y="1177"/>
                    <a:pt x="21599" y="1618"/>
                  </a:cubicBezTo>
                  <a:lnTo>
                    <a:pt x="21599" y="19981"/>
                  </a:lnTo>
                  <a:cubicBezTo>
                    <a:pt x="21599" y="20422"/>
                    <a:pt x="21470" y="20801"/>
                    <a:pt x="21208" y="21121"/>
                  </a:cubicBezTo>
                  <a:cubicBezTo>
                    <a:pt x="20946" y="21441"/>
                    <a:pt x="20630" y="21599"/>
                    <a:pt x="20263" y="21599"/>
                  </a:cubicBezTo>
                  <a:lnTo>
                    <a:pt x="1346" y="21599"/>
                  </a:lnTo>
                  <a:cubicBezTo>
                    <a:pt x="979" y="21599"/>
                    <a:pt x="663" y="21441"/>
                    <a:pt x="399" y="21121"/>
                  </a:cubicBezTo>
                  <a:cubicBezTo>
                    <a:pt x="132" y="20801"/>
                    <a:pt x="0" y="20422"/>
                    <a:pt x="0" y="19981"/>
                  </a:cubicBezTo>
                  <a:lnTo>
                    <a:pt x="0" y="1618"/>
                  </a:lnTo>
                  <a:cubicBezTo>
                    <a:pt x="0" y="1177"/>
                    <a:pt x="132" y="798"/>
                    <a:pt x="399" y="481"/>
                  </a:cubicBezTo>
                  <a:cubicBezTo>
                    <a:pt x="663" y="161"/>
                    <a:pt x="979" y="0"/>
                    <a:pt x="1346" y="0"/>
                  </a:cubicBezTo>
                  <a:lnTo>
                    <a:pt x="20263" y="0"/>
                  </a:lnTo>
                  <a:close/>
                  <a:moveTo>
                    <a:pt x="19805" y="2252"/>
                  </a:moveTo>
                  <a:lnTo>
                    <a:pt x="8590" y="2252"/>
                  </a:lnTo>
                  <a:lnTo>
                    <a:pt x="8426" y="3545"/>
                  </a:lnTo>
                  <a:lnTo>
                    <a:pt x="1804" y="3545"/>
                  </a:lnTo>
                  <a:lnTo>
                    <a:pt x="1804" y="5501"/>
                  </a:lnTo>
                  <a:lnTo>
                    <a:pt x="19805" y="5501"/>
                  </a:lnTo>
                  <a:lnTo>
                    <a:pt x="19805" y="2252"/>
                  </a:lnTo>
                  <a:close/>
                  <a:moveTo>
                    <a:pt x="19805" y="17746"/>
                  </a:moveTo>
                  <a:lnTo>
                    <a:pt x="1804" y="17746"/>
                  </a:lnTo>
                  <a:lnTo>
                    <a:pt x="1804" y="19350"/>
                  </a:lnTo>
                  <a:lnTo>
                    <a:pt x="19805" y="19350"/>
                  </a:lnTo>
                  <a:lnTo>
                    <a:pt x="19805" y="17746"/>
                  </a:lnTo>
                  <a:close/>
                  <a:moveTo>
                    <a:pt x="3116" y="2743"/>
                  </a:moveTo>
                  <a:lnTo>
                    <a:pt x="6820" y="2743"/>
                  </a:lnTo>
                  <a:lnTo>
                    <a:pt x="6820" y="1436"/>
                  </a:lnTo>
                  <a:lnTo>
                    <a:pt x="3116" y="1436"/>
                  </a:lnTo>
                  <a:lnTo>
                    <a:pt x="3116" y="2743"/>
                  </a:lnTo>
                  <a:close/>
                  <a:moveTo>
                    <a:pt x="6529" y="11631"/>
                  </a:moveTo>
                  <a:cubicBezTo>
                    <a:pt x="6529" y="12342"/>
                    <a:pt x="6639" y="13011"/>
                    <a:pt x="6862" y="13634"/>
                  </a:cubicBezTo>
                  <a:cubicBezTo>
                    <a:pt x="7084" y="14257"/>
                    <a:pt x="7388" y="14800"/>
                    <a:pt x="7775" y="15264"/>
                  </a:cubicBezTo>
                  <a:cubicBezTo>
                    <a:pt x="8162" y="15731"/>
                    <a:pt x="8617" y="16095"/>
                    <a:pt x="9134" y="16359"/>
                  </a:cubicBezTo>
                  <a:cubicBezTo>
                    <a:pt x="9655" y="16630"/>
                    <a:pt x="10211" y="16762"/>
                    <a:pt x="10806" y="16762"/>
                  </a:cubicBezTo>
                  <a:cubicBezTo>
                    <a:pt x="11398" y="16762"/>
                    <a:pt x="11954" y="16630"/>
                    <a:pt x="12470" y="16359"/>
                  </a:cubicBezTo>
                  <a:cubicBezTo>
                    <a:pt x="12984" y="16095"/>
                    <a:pt x="13435" y="15731"/>
                    <a:pt x="13824" y="15264"/>
                  </a:cubicBezTo>
                  <a:cubicBezTo>
                    <a:pt x="14211" y="14800"/>
                    <a:pt x="14515" y="14257"/>
                    <a:pt x="14737" y="13634"/>
                  </a:cubicBezTo>
                  <a:cubicBezTo>
                    <a:pt x="14960" y="13011"/>
                    <a:pt x="15070" y="12342"/>
                    <a:pt x="15070" y="11631"/>
                  </a:cubicBezTo>
                  <a:cubicBezTo>
                    <a:pt x="15070" y="10917"/>
                    <a:pt x="14960" y="10250"/>
                    <a:pt x="14737" y="9625"/>
                  </a:cubicBezTo>
                  <a:cubicBezTo>
                    <a:pt x="14515" y="9002"/>
                    <a:pt x="14211" y="8461"/>
                    <a:pt x="13824" y="8003"/>
                  </a:cubicBezTo>
                  <a:cubicBezTo>
                    <a:pt x="13435" y="7542"/>
                    <a:pt x="12982" y="7178"/>
                    <a:pt x="12463" y="6914"/>
                  </a:cubicBezTo>
                  <a:cubicBezTo>
                    <a:pt x="11944" y="6646"/>
                    <a:pt x="11391" y="6511"/>
                    <a:pt x="10806" y="6511"/>
                  </a:cubicBezTo>
                  <a:cubicBezTo>
                    <a:pt x="10211" y="6511"/>
                    <a:pt x="9655" y="6646"/>
                    <a:pt x="9134" y="6914"/>
                  </a:cubicBezTo>
                  <a:cubicBezTo>
                    <a:pt x="8617" y="7178"/>
                    <a:pt x="8162" y="7542"/>
                    <a:pt x="7775" y="8003"/>
                  </a:cubicBezTo>
                  <a:cubicBezTo>
                    <a:pt x="7388" y="8461"/>
                    <a:pt x="7084" y="9002"/>
                    <a:pt x="6862" y="9625"/>
                  </a:cubicBezTo>
                  <a:cubicBezTo>
                    <a:pt x="6639" y="10250"/>
                    <a:pt x="6529" y="10917"/>
                    <a:pt x="6529" y="11631"/>
                  </a:cubicBezTo>
                  <a:moveTo>
                    <a:pt x="13724" y="11631"/>
                  </a:moveTo>
                  <a:cubicBezTo>
                    <a:pt x="13724" y="12109"/>
                    <a:pt x="13648" y="12565"/>
                    <a:pt x="13501" y="12999"/>
                  </a:cubicBezTo>
                  <a:cubicBezTo>
                    <a:pt x="13352" y="13434"/>
                    <a:pt x="13146" y="13813"/>
                    <a:pt x="12879" y="14127"/>
                  </a:cubicBezTo>
                  <a:cubicBezTo>
                    <a:pt x="12612" y="14439"/>
                    <a:pt x="12301" y="14688"/>
                    <a:pt x="11942" y="14870"/>
                  </a:cubicBezTo>
                  <a:cubicBezTo>
                    <a:pt x="11582" y="15052"/>
                    <a:pt x="11205" y="15144"/>
                    <a:pt x="10806" y="15144"/>
                  </a:cubicBezTo>
                  <a:cubicBezTo>
                    <a:pt x="10407" y="15144"/>
                    <a:pt x="10025" y="15052"/>
                    <a:pt x="9662" y="14870"/>
                  </a:cubicBezTo>
                  <a:cubicBezTo>
                    <a:pt x="9300" y="14688"/>
                    <a:pt x="8987" y="14439"/>
                    <a:pt x="8725" y="14127"/>
                  </a:cubicBezTo>
                  <a:cubicBezTo>
                    <a:pt x="8463" y="13813"/>
                    <a:pt x="8257" y="13440"/>
                    <a:pt x="8103" y="13008"/>
                  </a:cubicBezTo>
                  <a:cubicBezTo>
                    <a:pt x="7951" y="12579"/>
                    <a:pt x="7875" y="12118"/>
                    <a:pt x="7875" y="11631"/>
                  </a:cubicBezTo>
                  <a:cubicBezTo>
                    <a:pt x="7875" y="11152"/>
                    <a:pt x="7951" y="10700"/>
                    <a:pt x="8103" y="10265"/>
                  </a:cubicBezTo>
                  <a:cubicBezTo>
                    <a:pt x="8257" y="9836"/>
                    <a:pt x="8463" y="9460"/>
                    <a:pt x="8725" y="9140"/>
                  </a:cubicBezTo>
                  <a:cubicBezTo>
                    <a:pt x="8987" y="8823"/>
                    <a:pt x="9298" y="8576"/>
                    <a:pt x="9657" y="8394"/>
                  </a:cubicBezTo>
                  <a:cubicBezTo>
                    <a:pt x="10015" y="8218"/>
                    <a:pt x="10399" y="8130"/>
                    <a:pt x="10806" y="8130"/>
                  </a:cubicBezTo>
                  <a:cubicBezTo>
                    <a:pt x="11205" y="8130"/>
                    <a:pt x="11582" y="8218"/>
                    <a:pt x="11942" y="8394"/>
                  </a:cubicBezTo>
                  <a:cubicBezTo>
                    <a:pt x="12301" y="8576"/>
                    <a:pt x="12612" y="8823"/>
                    <a:pt x="12879" y="9140"/>
                  </a:cubicBezTo>
                  <a:cubicBezTo>
                    <a:pt x="13146" y="9460"/>
                    <a:pt x="13352" y="9836"/>
                    <a:pt x="13501" y="10265"/>
                  </a:cubicBezTo>
                  <a:cubicBezTo>
                    <a:pt x="13648" y="10700"/>
                    <a:pt x="13724" y="11152"/>
                    <a:pt x="13724" y="11631"/>
                  </a:cubicBezTo>
                  <a:moveTo>
                    <a:pt x="9692" y="11631"/>
                  </a:moveTo>
                  <a:cubicBezTo>
                    <a:pt x="9692" y="11246"/>
                    <a:pt x="9799" y="10929"/>
                    <a:pt x="10020" y="10682"/>
                  </a:cubicBezTo>
                  <a:cubicBezTo>
                    <a:pt x="10238" y="10432"/>
                    <a:pt x="10500" y="10309"/>
                    <a:pt x="10806" y="10309"/>
                  </a:cubicBezTo>
                  <a:lnTo>
                    <a:pt x="10806" y="10280"/>
                  </a:lnTo>
                  <a:cubicBezTo>
                    <a:pt x="10945" y="10280"/>
                    <a:pt x="11065" y="10224"/>
                    <a:pt x="11163" y="10109"/>
                  </a:cubicBezTo>
                  <a:cubicBezTo>
                    <a:pt x="11261" y="9998"/>
                    <a:pt x="11310" y="9862"/>
                    <a:pt x="11310" y="9704"/>
                  </a:cubicBezTo>
                  <a:cubicBezTo>
                    <a:pt x="11310" y="9533"/>
                    <a:pt x="11261" y="9392"/>
                    <a:pt x="11163" y="9275"/>
                  </a:cubicBezTo>
                  <a:cubicBezTo>
                    <a:pt x="11065" y="9157"/>
                    <a:pt x="10945" y="9096"/>
                    <a:pt x="10806" y="9096"/>
                  </a:cubicBezTo>
                  <a:cubicBezTo>
                    <a:pt x="10228" y="9096"/>
                    <a:pt x="9733" y="9348"/>
                    <a:pt x="9322" y="9848"/>
                  </a:cubicBezTo>
                  <a:cubicBezTo>
                    <a:pt x="8913" y="10350"/>
                    <a:pt x="8708" y="10943"/>
                    <a:pt x="8708" y="11628"/>
                  </a:cubicBezTo>
                  <a:cubicBezTo>
                    <a:pt x="8708" y="11777"/>
                    <a:pt x="8757" y="11913"/>
                    <a:pt x="8854" y="12027"/>
                  </a:cubicBezTo>
                  <a:cubicBezTo>
                    <a:pt x="8952" y="12147"/>
                    <a:pt x="9063" y="12206"/>
                    <a:pt x="9187" y="12206"/>
                  </a:cubicBezTo>
                  <a:cubicBezTo>
                    <a:pt x="9329" y="12206"/>
                    <a:pt x="9447" y="12148"/>
                    <a:pt x="9545" y="12027"/>
                  </a:cubicBezTo>
                  <a:cubicBezTo>
                    <a:pt x="9643" y="11916"/>
                    <a:pt x="9692" y="11780"/>
                    <a:pt x="9692" y="11631"/>
                  </a:cubicBezTo>
                </a:path>
              </a:pathLst>
            </a:custGeom>
            <a:solidFill>
              <a:sysClr val="window" lastClr="FFFFFF"/>
            </a:solidFill>
            <a:ln>
              <a:noFill/>
            </a:ln>
            <a:effectLst/>
          </p:spPr>
          <p:txBody>
            <a:bodyPr lIns="14286" tIns="14286" rIns="14286" bIns="14286" anchor="ctr"/>
            <a:lstStyle/>
            <a:p>
              <a:pPr defTabSz="128111">
                <a:defRPr/>
              </a:pPr>
              <a:endParaRPr lang="es-ES" sz="825" kern="0">
                <a:solidFill>
                  <a:srgbClr val="44CEB9"/>
                </a:solidFill>
                <a:effectLst>
                  <a:outerShdw blurRad="38100" dist="38100" dir="2700000" algn="tl">
                    <a:srgbClr val="000000"/>
                  </a:outerShdw>
                </a:effectLst>
                <a:cs typeface="+mn-ea"/>
                <a:sym typeface="+mn-lt"/>
              </a:endParaRPr>
            </a:p>
          </p:txBody>
        </p:sp>
        <p:grpSp>
          <p:nvGrpSpPr>
            <p:cNvPr id="5" name="组合 4"/>
            <p:cNvGrpSpPr/>
            <p:nvPr/>
          </p:nvGrpSpPr>
          <p:grpSpPr>
            <a:xfrm>
              <a:off x="2647326" y="3093965"/>
              <a:ext cx="1466374" cy="597725"/>
              <a:chOff x="1578" y="7359"/>
              <a:chExt cx="3336" cy="1360"/>
            </a:xfrm>
          </p:grpSpPr>
          <p:sp>
            <p:nvSpPr>
              <p:cNvPr id="6" name="矩形 5"/>
              <p:cNvSpPr/>
              <p:nvPr/>
            </p:nvSpPr>
            <p:spPr>
              <a:xfrm>
                <a:off x="1578" y="7721"/>
                <a:ext cx="3336" cy="998"/>
              </a:xfrm>
              <a:prstGeom prst="rect">
                <a:avLst/>
              </a:prstGeom>
            </p:spPr>
            <p:txBody>
              <a:bodyPr wrap="square">
                <a:spAutoFit/>
              </a:bodyPr>
              <a:lstStyle/>
              <a:p>
                <a:pPr algn="ctr">
                  <a:spcAft>
                    <a:spcPts val="450"/>
                  </a:spcAft>
                </a:pPr>
                <a:r>
                  <a:rPr lang="zh-CN" altLang="en-US" sz="750" dirty="0">
                    <a:solidFill>
                      <a:schemeClr val="bg1">
                        <a:alpha val="92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alpha val="92000"/>
                    </a:schemeClr>
                  </a:solidFill>
                  <a:cs typeface="+mn-ea"/>
                  <a:sym typeface="+mn-lt"/>
                </a:endParaRPr>
              </a:p>
            </p:txBody>
          </p:sp>
          <p:sp>
            <p:nvSpPr>
              <p:cNvPr id="7" name="矩形 6"/>
              <p:cNvSpPr/>
              <p:nvPr/>
            </p:nvSpPr>
            <p:spPr>
              <a:xfrm>
                <a:off x="2239" y="7359"/>
                <a:ext cx="2014" cy="578"/>
              </a:xfrm>
              <a:prstGeom prst="rect">
                <a:avLst/>
              </a:prstGeom>
            </p:spPr>
            <p:txBody>
              <a:bodyPr wrap="square">
                <a:spAutoFit/>
              </a:bodyPr>
              <a:lstStyle/>
              <a:p>
                <a:pPr algn="ctr"/>
                <a:r>
                  <a:rPr lang="en-US" altLang="zh-CN" sz="1050" b="1" dirty="0">
                    <a:solidFill>
                      <a:schemeClr val="bg1"/>
                    </a:solidFill>
                    <a:cs typeface="+mn-ea"/>
                    <a:sym typeface="+mn-lt"/>
                  </a:rPr>
                  <a:t>Add Title</a:t>
                </a:r>
                <a:r>
                  <a:rPr lang="en-US" altLang="zh-CN" sz="1050" b="1" dirty="0">
                    <a:solidFill>
                      <a:schemeClr val="bg1">
                        <a:alpha val="92000"/>
                      </a:schemeClr>
                    </a:solidFill>
                    <a:cs typeface="+mn-ea"/>
                    <a:sym typeface="+mn-lt"/>
                  </a:rPr>
                  <a:t> </a:t>
                </a:r>
              </a:p>
            </p:txBody>
          </p:sp>
        </p:grpSp>
      </p:grpSp>
      <p:grpSp>
        <p:nvGrpSpPr>
          <p:cNvPr id="8" name="组合 7"/>
          <p:cNvGrpSpPr/>
          <p:nvPr/>
        </p:nvGrpSpPr>
        <p:grpSpPr>
          <a:xfrm>
            <a:off x="4178016" y="2227194"/>
            <a:ext cx="2225730" cy="2227421"/>
            <a:chOff x="4178016" y="2227194"/>
            <a:chExt cx="2225730" cy="2227421"/>
          </a:xfrm>
        </p:grpSpPr>
        <p:sp>
          <p:nvSpPr>
            <p:cNvPr id="9" name="Oval 5"/>
            <p:cNvSpPr/>
            <p:nvPr/>
          </p:nvSpPr>
          <p:spPr>
            <a:xfrm>
              <a:off x="4178016" y="2227194"/>
              <a:ext cx="2225730" cy="2227421"/>
            </a:xfrm>
            <a:prstGeom prst="ellipse">
              <a:avLst/>
            </a:prstGeom>
            <a:solidFill>
              <a:schemeClr val="bg1"/>
            </a:solidFill>
            <a:ln w="9525" cap="flat" cmpd="sng" algn="ctr">
              <a:noFill/>
              <a:prstDash val="solid"/>
            </a:ln>
            <a:effectLst/>
          </p:spPr>
          <p:txBody>
            <a:bodyPr lIns="91433" tIns="45716" rIns="91433" bIns="45716" anchor="ctr"/>
            <a:lstStyle/>
            <a:p>
              <a:pPr algn="ctr" defTabSz="456724">
                <a:defRPr/>
              </a:pPr>
              <a:endParaRPr lang="en-US" sz="1800" kern="0" dirty="0">
                <a:solidFill>
                  <a:schemeClr val="bg1">
                    <a:lumMod val="50000"/>
                  </a:schemeClr>
                </a:solidFill>
                <a:cs typeface="+mn-ea"/>
                <a:sym typeface="+mn-lt"/>
              </a:endParaRPr>
            </a:p>
          </p:txBody>
        </p:sp>
        <p:grpSp>
          <p:nvGrpSpPr>
            <p:cNvPr id="11" name="组合 10"/>
            <p:cNvGrpSpPr/>
            <p:nvPr/>
          </p:nvGrpSpPr>
          <p:grpSpPr>
            <a:xfrm>
              <a:off x="4545330" y="3140646"/>
              <a:ext cx="1466374" cy="597675"/>
              <a:chOff x="1578" y="7359"/>
              <a:chExt cx="3336" cy="1360"/>
            </a:xfrm>
          </p:grpSpPr>
          <p:sp>
            <p:nvSpPr>
              <p:cNvPr id="12" name="矩形 11"/>
              <p:cNvSpPr/>
              <p:nvPr/>
            </p:nvSpPr>
            <p:spPr>
              <a:xfrm>
                <a:off x="1578" y="7721"/>
                <a:ext cx="3336" cy="998"/>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13" name="矩形 12"/>
              <p:cNvSpPr/>
              <p:nvPr/>
            </p:nvSpPr>
            <p:spPr>
              <a:xfrm>
                <a:off x="223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sp>
          <p:nvSpPr>
            <p:cNvPr id="10" name="Freeform 82"/>
            <p:cNvSpPr>
              <a:spLocks noChangeArrowheads="1"/>
            </p:cNvSpPr>
            <p:nvPr/>
          </p:nvSpPr>
          <p:spPr bwMode="auto">
            <a:xfrm>
              <a:off x="4942065" y="2593857"/>
              <a:ext cx="672933" cy="546701"/>
            </a:xfrm>
            <a:custGeom>
              <a:avLst/>
              <a:gdLst>
                <a:gd name="T0" fmla="*/ 443 w 497"/>
                <a:gd name="T1" fmla="*/ 0 h 444"/>
                <a:gd name="T2" fmla="*/ 443 w 497"/>
                <a:gd name="T3" fmla="*/ 0 h 444"/>
                <a:gd name="T4" fmla="*/ 53 w 497"/>
                <a:gd name="T5" fmla="*/ 0 h 444"/>
                <a:gd name="T6" fmla="*/ 0 w 497"/>
                <a:gd name="T7" fmla="*/ 53 h 444"/>
                <a:gd name="T8" fmla="*/ 0 w 497"/>
                <a:gd name="T9" fmla="*/ 345 h 444"/>
                <a:gd name="T10" fmla="*/ 53 w 497"/>
                <a:gd name="T11" fmla="*/ 399 h 444"/>
                <a:gd name="T12" fmla="*/ 151 w 497"/>
                <a:gd name="T13" fmla="*/ 399 h 444"/>
                <a:gd name="T14" fmla="*/ 151 w 497"/>
                <a:gd name="T15" fmla="*/ 345 h 444"/>
                <a:gd name="T16" fmla="*/ 44 w 497"/>
                <a:gd name="T17" fmla="*/ 345 h 444"/>
                <a:gd name="T18" fmla="*/ 44 w 497"/>
                <a:gd name="T19" fmla="*/ 124 h 444"/>
                <a:gd name="T20" fmla="*/ 443 w 497"/>
                <a:gd name="T21" fmla="*/ 124 h 444"/>
                <a:gd name="T22" fmla="*/ 443 w 497"/>
                <a:gd name="T23" fmla="*/ 345 h 444"/>
                <a:gd name="T24" fmla="*/ 345 w 497"/>
                <a:gd name="T25" fmla="*/ 345 h 444"/>
                <a:gd name="T26" fmla="*/ 345 w 497"/>
                <a:gd name="T27" fmla="*/ 399 h 444"/>
                <a:gd name="T28" fmla="*/ 443 w 497"/>
                <a:gd name="T29" fmla="*/ 399 h 444"/>
                <a:gd name="T30" fmla="*/ 496 w 497"/>
                <a:gd name="T31" fmla="*/ 345 h 444"/>
                <a:gd name="T32" fmla="*/ 496 w 497"/>
                <a:gd name="T33" fmla="*/ 53 h 444"/>
                <a:gd name="T34" fmla="*/ 443 w 497"/>
                <a:gd name="T35" fmla="*/ 0 h 444"/>
                <a:gd name="T36" fmla="*/ 62 w 497"/>
                <a:gd name="T37" fmla="*/ 80 h 444"/>
                <a:gd name="T38" fmla="*/ 62 w 497"/>
                <a:gd name="T39" fmla="*/ 80 h 444"/>
                <a:gd name="T40" fmla="*/ 44 w 497"/>
                <a:gd name="T41" fmla="*/ 62 h 444"/>
                <a:gd name="T42" fmla="*/ 62 w 497"/>
                <a:gd name="T43" fmla="*/ 45 h 444"/>
                <a:gd name="T44" fmla="*/ 79 w 497"/>
                <a:gd name="T45" fmla="*/ 62 h 444"/>
                <a:gd name="T46" fmla="*/ 62 w 497"/>
                <a:gd name="T47" fmla="*/ 80 h 444"/>
                <a:gd name="T48" fmla="*/ 116 w 497"/>
                <a:gd name="T49" fmla="*/ 80 h 444"/>
                <a:gd name="T50" fmla="*/ 116 w 497"/>
                <a:gd name="T51" fmla="*/ 80 h 444"/>
                <a:gd name="T52" fmla="*/ 97 w 497"/>
                <a:gd name="T53" fmla="*/ 62 h 444"/>
                <a:gd name="T54" fmla="*/ 116 w 497"/>
                <a:gd name="T55" fmla="*/ 45 h 444"/>
                <a:gd name="T56" fmla="*/ 132 w 497"/>
                <a:gd name="T57" fmla="*/ 62 h 444"/>
                <a:gd name="T58" fmla="*/ 116 w 497"/>
                <a:gd name="T59" fmla="*/ 80 h 444"/>
                <a:gd name="T60" fmla="*/ 443 w 497"/>
                <a:gd name="T61" fmla="*/ 80 h 444"/>
                <a:gd name="T62" fmla="*/ 443 w 497"/>
                <a:gd name="T63" fmla="*/ 80 h 444"/>
                <a:gd name="T64" fmla="*/ 151 w 497"/>
                <a:gd name="T65" fmla="*/ 80 h 444"/>
                <a:gd name="T66" fmla="*/ 151 w 497"/>
                <a:gd name="T67" fmla="*/ 53 h 444"/>
                <a:gd name="T68" fmla="*/ 443 w 497"/>
                <a:gd name="T69" fmla="*/ 53 h 444"/>
                <a:gd name="T70" fmla="*/ 443 w 497"/>
                <a:gd name="T71" fmla="*/ 80 h 444"/>
                <a:gd name="T72" fmla="*/ 248 w 497"/>
                <a:gd name="T73" fmla="*/ 177 h 444"/>
                <a:gd name="T74" fmla="*/ 248 w 497"/>
                <a:gd name="T75" fmla="*/ 177 h 444"/>
                <a:gd name="T76" fmla="*/ 124 w 497"/>
                <a:gd name="T77" fmla="*/ 301 h 444"/>
                <a:gd name="T78" fmla="*/ 204 w 497"/>
                <a:gd name="T79" fmla="*/ 301 h 444"/>
                <a:gd name="T80" fmla="*/ 204 w 497"/>
                <a:gd name="T81" fmla="*/ 443 h 444"/>
                <a:gd name="T82" fmla="*/ 292 w 497"/>
                <a:gd name="T83" fmla="*/ 443 h 444"/>
                <a:gd name="T84" fmla="*/ 292 w 497"/>
                <a:gd name="T85" fmla="*/ 301 h 444"/>
                <a:gd name="T86" fmla="*/ 363 w 497"/>
                <a:gd name="T87" fmla="*/ 301 h 444"/>
                <a:gd name="T88" fmla="*/ 248 w 497"/>
                <a:gd name="T8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44">
                  <a:moveTo>
                    <a:pt x="443" y="0"/>
                  </a:moveTo>
                  <a:lnTo>
                    <a:pt x="443" y="0"/>
                  </a:lnTo>
                  <a:cubicBezTo>
                    <a:pt x="53" y="0"/>
                    <a:pt x="53" y="0"/>
                    <a:pt x="53" y="0"/>
                  </a:cubicBezTo>
                  <a:cubicBezTo>
                    <a:pt x="17" y="0"/>
                    <a:pt x="0" y="26"/>
                    <a:pt x="0" y="53"/>
                  </a:cubicBezTo>
                  <a:cubicBezTo>
                    <a:pt x="0" y="345"/>
                    <a:pt x="0" y="345"/>
                    <a:pt x="0" y="345"/>
                  </a:cubicBezTo>
                  <a:cubicBezTo>
                    <a:pt x="0" y="373"/>
                    <a:pt x="17" y="399"/>
                    <a:pt x="53" y="399"/>
                  </a:cubicBezTo>
                  <a:cubicBezTo>
                    <a:pt x="151" y="399"/>
                    <a:pt x="151" y="399"/>
                    <a:pt x="151" y="399"/>
                  </a:cubicBezTo>
                  <a:cubicBezTo>
                    <a:pt x="151" y="345"/>
                    <a:pt x="151" y="345"/>
                    <a:pt x="151" y="345"/>
                  </a:cubicBezTo>
                  <a:cubicBezTo>
                    <a:pt x="44" y="345"/>
                    <a:pt x="44" y="345"/>
                    <a:pt x="44" y="345"/>
                  </a:cubicBezTo>
                  <a:cubicBezTo>
                    <a:pt x="44" y="124"/>
                    <a:pt x="44" y="124"/>
                    <a:pt x="44" y="124"/>
                  </a:cubicBezTo>
                  <a:cubicBezTo>
                    <a:pt x="443" y="124"/>
                    <a:pt x="443" y="124"/>
                    <a:pt x="443" y="124"/>
                  </a:cubicBezTo>
                  <a:cubicBezTo>
                    <a:pt x="443" y="345"/>
                    <a:pt x="443" y="345"/>
                    <a:pt x="443" y="345"/>
                  </a:cubicBezTo>
                  <a:cubicBezTo>
                    <a:pt x="345" y="345"/>
                    <a:pt x="345" y="345"/>
                    <a:pt x="345" y="345"/>
                  </a:cubicBezTo>
                  <a:cubicBezTo>
                    <a:pt x="345" y="399"/>
                    <a:pt x="345" y="399"/>
                    <a:pt x="345" y="399"/>
                  </a:cubicBezTo>
                  <a:cubicBezTo>
                    <a:pt x="443" y="399"/>
                    <a:pt x="443" y="399"/>
                    <a:pt x="443" y="399"/>
                  </a:cubicBezTo>
                  <a:cubicBezTo>
                    <a:pt x="470" y="399"/>
                    <a:pt x="496" y="373"/>
                    <a:pt x="496" y="345"/>
                  </a:cubicBezTo>
                  <a:cubicBezTo>
                    <a:pt x="496" y="53"/>
                    <a:pt x="496" y="53"/>
                    <a:pt x="496" y="53"/>
                  </a:cubicBezTo>
                  <a:cubicBezTo>
                    <a:pt x="496" y="26"/>
                    <a:pt x="470" y="0"/>
                    <a:pt x="443" y="0"/>
                  </a:cubicBezTo>
                  <a:close/>
                  <a:moveTo>
                    <a:pt x="62" y="80"/>
                  </a:moveTo>
                  <a:lnTo>
                    <a:pt x="62" y="80"/>
                  </a:lnTo>
                  <a:cubicBezTo>
                    <a:pt x="53" y="80"/>
                    <a:pt x="44" y="71"/>
                    <a:pt x="44" y="62"/>
                  </a:cubicBezTo>
                  <a:cubicBezTo>
                    <a:pt x="44" y="53"/>
                    <a:pt x="53" y="45"/>
                    <a:pt x="62" y="45"/>
                  </a:cubicBezTo>
                  <a:cubicBezTo>
                    <a:pt x="71" y="45"/>
                    <a:pt x="79" y="53"/>
                    <a:pt x="79" y="62"/>
                  </a:cubicBezTo>
                  <a:cubicBezTo>
                    <a:pt x="79" y="71"/>
                    <a:pt x="71" y="80"/>
                    <a:pt x="62" y="80"/>
                  </a:cubicBezTo>
                  <a:close/>
                  <a:moveTo>
                    <a:pt x="116" y="80"/>
                  </a:moveTo>
                  <a:lnTo>
                    <a:pt x="116" y="80"/>
                  </a:lnTo>
                  <a:cubicBezTo>
                    <a:pt x="107" y="80"/>
                    <a:pt x="97" y="71"/>
                    <a:pt x="97" y="62"/>
                  </a:cubicBezTo>
                  <a:cubicBezTo>
                    <a:pt x="97" y="53"/>
                    <a:pt x="107" y="45"/>
                    <a:pt x="116" y="45"/>
                  </a:cubicBezTo>
                  <a:cubicBezTo>
                    <a:pt x="124" y="45"/>
                    <a:pt x="132" y="53"/>
                    <a:pt x="132" y="62"/>
                  </a:cubicBezTo>
                  <a:cubicBezTo>
                    <a:pt x="132" y="71"/>
                    <a:pt x="124" y="80"/>
                    <a:pt x="116" y="80"/>
                  </a:cubicBezTo>
                  <a:close/>
                  <a:moveTo>
                    <a:pt x="443" y="80"/>
                  </a:moveTo>
                  <a:lnTo>
                    <a:pt x="443" y="80"/>
                  </a:lnTo>
                  <a:cubicBezTo>
                    <a:pt x="151" y="80"/>
                    <a:pt x="151" y="80"/>
                    <a:pt x="151" y="80"/>
                  </a:cubicBezTo>
                  <a:cubicBezTo>
                    <a:pt x="151" y="53"/>
                    <a:pt x="151" y="53"/>
                    <a:pt x="151" y="53"/>
                  </a:cubicBezTo>
                  <a:cubicBezTo>
                    <a:pt x="443" y="53"/>
                    <a:pt x="443" y="53"/>
                    <a:pt x="443" y="53"/>
                  </a:cubicBezTo>
                  <a:lnTo>
                    <a:pt x="443" y="80"/>
                  </a:lnTo>
                  <a:close/>
                  <a:moveTo>
                    <a:pt x="248" y="177"/>
                  </a:moveTo>
                  <a:lnTo>
                    <a:pt x="248" y="177"/>
                  </a:lnTo>
                  <a:cubicBezTo>
                    <a:pt x="124" y="301"/>
                    <a:pt x="124" y="301"/>
                    <a:pt x="124" y="301"/>
                  </a:cubicBezTo>
                  <a:cubicBezTo>
                    <a:pt x="204" y="301"/>
                    <a:pt x="204" y="301"/>
                    <a:pt x="204" y="301"/>
                  </a:cubicBezTo>
                  <a:cubicBezTo>
                    <a:pt x="204" y="443"/>
                    <a:pt x="204" y="443"/>
                    <a:pt x="204" y="443"/>
                  </a:cubicBezTo>
                  <a:cubicBezTo>
                    <a:pt x="292" y="443"/>
                    <a:pt x="292" y="443"/>
                    <a:pt x="292" y="443"/>
                  </a:cubicBezTo>
                  <a:cubicBezTo>
                    <a:pt x="292" y="301"/>
                    <a:pt x="292" y="301"/>
                    <a:pt x="292" y="301"/>
                  </a:cubicBezTo>
                  <a:cubicBezTo>
                    <a:pt x="363" y="301"/>
                    <a:pt x="363" y="301"/>
                    <a:pt x="363" y="301"/>
                  </a:cubicBezTo>
                  <a:lnTo>
                    <a:pt x="248" y="177"/>
                  </a:lnTo>
                  <a:close/>
                </a:path>
              </a:pathLst>
            </a:custGeom>
            <a:solidFill>
              <a:srgbClr val="8BCCD5"/>
            </a:solidFill>
            <a:ln>
              <a:noFill/>
            </a:ln>
            <a:effectLst/>
          </p:spPr>
          <p:txBody>
            <a:bodyPr wrap="none" anchor="ctr"/>
            <a:lstStyle/>
            <a:p>
              <a:pPr defTabSz="456724">
                <a:defRPr/>
              </a:pPr>
              <a:endParaRPr lang="en-US" sz="1800" kern="0" dirty="0">
                <a:solidFill>
                  <a:schemeClr val="bg1">
                    <a:lumMod val="50000"/>
                  </a:schemeClr>
                </a:solidFill>
                <a:cs typeface="+mn-ea"/>
                <a:sym typeface="+mn-lt"/>
              </a:endParaRPr>
            </a:p>
          </p:txBody>
        </p:sp>
      </p:grpSp>
      <p:grpSp>
        <p:nvGrpSpPr>
          <p:cNvPr id="14" name="组合 13"/>
          <p:cNvGrpSpPr/>
          <p:nvPr/>
        </p:nvGrpSpPr>
        <p:grpSpPr>
          <a:xfrm>
            <a:off x="6074964" y="2227194"/>
            <a:ext cx="2225730" cy="2227421"/>
            <a:chOff x="6074964" y="2227194"/>
            <a:chExt cx="2225730" cy="2227421"/>
          </a:xfrm>
        </p:grpSpPr>
        <p:sp>
          <p:nvSpPr>
            <p:cNvPr id="15" name="Oval 6"/>
            <p:cNvSpPr/>
            <p:nvPr/>
          </p:nvSpPr>
          <p:spPr>
            <a:xfrm>
              <a:off x="6074964" y="2227194"/>
              <a:ext cx="2225730" cy="2227421"/>
            </a:xfrm>
            <a:prstGeom prst="ellipse">
              <a:avLst/>
            </a:prstGeom>
            <a:solidFill>
              <a:srgbClr val="8BCCD5"/>
            </a:solidFill>
            <a:ln w="9525" cap="flat" cmpd="sng" algn="ctr">
              <a:noFill/>
              <a:prstDash val="solid"/>
            </a:ln>
            <a:effectLst/>
          </p:spPr>
          <p:txBody>
            <a:bodyPr lIns="91433" tIns="45716" rIns="91433" bIns="45716" anchor="ctr"/>
            <a:lstStyle/>
            <a:p>
              <a:pPr algn="ctr" defTabSz="456724">
                <a:defRPr/>
              </a:pPr>
              <a:endParaRPr lang="en-US" sz="1800" kern="0" dirty="0">
                <a:solidFill>
                  <a:prstClr val="white"/>
                </a:solidFill>
                <a:cs typeface="+mn-ea"/>
                <a:sym typeface="+mn-lt"/>
              </a:endParaRPr>
            </a:p>
          </p:txBody>
        </p:sp>
        <p:sp>
          <p:nvSpPr>
            <p:cNvPr id="16" name="Freeform 102"/>
            <p:cNvSpPr>
              <a:spLocks noChangeArrowheads="1"/>
            </p:cNvSpPr>
            <p:nvPr/>
          </p:nvSpPr>
          <p:spPr bwMode="auto">
            <a:xfrm>
              <a:off x="6808824" y="2558178"/>
              <a:ext cx="671836" cy="600493"/>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ysClr val="window" lastClr="FFFFFF"/>
            </a:solidFill>
            <a:ln>
              <a:noFill/>
            </a:ln>
            <a:effectLst/>
          </p:spPr>
          <p:txBody>
            <a:bodyPr wrap="none" anchor="ctr"/>
            <a:lstStyle/>
            <a:p>
              <a:pPr defTabSz="456724">
                <a:defRPr/>
              </a:pPr>
              <a:endParaRPr lang="en-US" sz="1800" kern="0">
                <a:solidFill>
                  <a:prstClr val="black"/>
                </a:solidFill>
                <a:cs typeface="+mn-ea"/>
                <a:sym typeface="+mn-lt"/>
              </a:endParaRPr>
            </a:p>
          </p:txBody>
        </p:sp>
        <p:grpSp>
          <p:nvGrpSpPr>
            <p:cNvPr id="18" name="组合 17"/>
            <p:cNvGrpSpPr/>
            <p:nvPr/>
          </p:nvGrpSpPr>
          <p:grpSpPr>
            <a:xfrm>
              <a:off x="6468756" y="3158735"/>
              <a:ext cx="1466374" cy="597725"/>
              <a:chOff x="1578" y="7359"/>
              <a:chExt cx="3336" cy="1360"/>
            </a:xfrm>
          </p:grpSpPr>
          <p:sp>
            <p:nvSpPr>
              <p:cNvPr id="20" name="矩形 19"/>
              <p:cNvSpPr/>
              <p:nvPr/>
            </p:nvSpPr>
            <p:spPr>
              <a:xfrm>
                <a:off x="1578" y="7721"/>
                <a:ext cx="3336" cy="998"/>
              </a:xfrm>
              <a:prstGeom prst="rect">
                <a:avLst/>
              </a:prstGeom>
            </p:spPr>
            <p:txBody>
              <a:bodyPr wrap="square">
                <a:spAutoFit/>
              </a:bodyPr>
              <a:lstStyle/>
              <a:p>
                <a:pPr algn="ctr">
                  <a:spcAft>
                    <a:spcPts val="450"/>
                  </a:spcAft>
                </a:pPr>
                <a:r>
                  <a:rPr lang="zh-CN" altLang="en-US" sz="750" dirty="0">
                    <a:solidFill>
                      <a:schemeClr val="bg1">
                        <a:alpha val="92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alpha val="92000"/>
                    </a:schemeClr>
                  </a:solidFill>
                  <a:cs typeface="+mn-ea"/>
                  <a:sym typeface="+mn-lt"/>
                </a:endParaRPr>
              </a:p>
            </p:txBody>
          </p:sp>
          <p:sp>
            <p:nvSpPr>
              <p:cNvPr id="21" name="矩形 20"/>
              <p:cNvSpPr/>
              <p:nvPr/>
            </p:nvSpPr>
            <p:spPr>
              <a:xfrm>
                <a:off x="2239" y="7359"/>
                <a:ext cx="2014" cy="578"/>
              </a:xfrm>
              <a:prstGeom prst="rect">
                <a:avLst/>
              </a:prstGeom>
            </p:spPr>
            <p:txBody>
              <a:bodyPr wrap="square">
                <a:spAutoFit/>
              </a:bodyPr>
              <a:lstStyle/>
              <a:p>
                <a:pPr algn="ctr"/>
                <a:r>
                  <a:rPr lang="en-US" altLang="zh-CN" sz="1050" b="1" dirty="0">
                    <a:solidFill>
                      <a:schemeClr val="bg1"/>
                    </a:solidFill>
                    <a:cs typeface="+mn-ea"/>
                    <a:sym typeface="+mn-lt"/>
                  </a:rPr>
                  <a:t>Add Title</a:t>
                </a:r>
                <a:r>
                  <a:rPr lang="en-US" altLang="zh-CN" sz="1050" b="1" dirty="0">
                    <a:solidFill>
                      <a:schemeClr val="bg1">
                        <a:alpha val="92000"/>
                      </a:schemeClr>
                    </a:solidFill>
                    <a:cs typeface="+mn-ea"/>
                    <a:sym typeface="+mn-lt"/>
                  </a:rPr>
                  <a:t> </a:t>
                </a:r>
              </a:p>
            </p:txBody>
          </p:sp>
        </p:grpSp>
      </p:grpSp>
      <p:grpSp>
        <p:nvGrpSpPr>
          <p:cNvPr id="22" name="组合 21"/>
          <p:cNvGrpSpPr/>
          <p:nvPr/>
        </p:nvGrpSpPr>
        <p:grpSpPr>
          <a:xfrm>
            <a:off x="7935137" y="2227194"/>
            <a:ext cx="2225730" cy="2227421"/>
            <a:chOff x="7935137" y="2227194"/>
            <a:chExt cx="2225730" cy="2227421"/>
          </a:xfrm>
        </p:grpSpPr>
        <p:sp>
          <p:nvSpPr>
            <p:cNvPr id="23" name="Oval 7"/>
            <p:cNvSpPr/>
            <p:nvPr/>
          </p:nvSpPr>
          <p:spPr>
            <a:xfrm>
              <a:off x="7935137" y="2227194"/>
              <a:ext cx="2225730" cy="2227421"/>
            </a:xfrm>
            <a:prstGeom prst="ellipse">
              <a:avLst/>
            </a:prstGeom>
            <a:solidFill>
              <a:schemeClr val="bg1"/>
            </a:solidFill>
            <a:ln w="9525" cap="flat" cmpd="sng" algn="ctr">
              <a:noFill/>
              <a:prstDash val="solid"/>
            </a:ln>
            <a:effectLst/>
          </p:spPr>
          <p:txBody>
            <a:bodyPr lIns="91433" tIns="45716" rIns="91433" bIns="45716" anchor="ctr"/>
            <a:lstStyle/>
            <a:p>
              <a:pPr algn="ctr" defTabSz="456724">
                <a:defRPr/>
              </a:pPr>
              <a:endParaRPr lang="en-US" sz="1800" kern="0" dirty="0">
                <a:solidFill>
                  <a:schemeClr val="bg1">
                    <a:lumMod val="50000"/>
                  </a:schemeClr>
                </a:solidFill>
                <a:cs typeface="+mn-ea"/>
                <a:sym typeface="+mn-lt"/>
              </a:endParaRPr>
            </a:p>
          </p:txBody>
        </p:sp>
        <p:grpSp>
          <p:nvGrpSpPr>
            <p:cNvPr id="25" name="组合 24"/>
            <p:cNvGrpSpPr/>
            <p:nvPr/>
          </p:nvGrpSpPr>
          <p:grpSpPr>
            <a:xfrm>
              <a:off x="8314849" y="3093973"/>
              <a:ext cx="1466374" cy="597675"/>
              <a:chOff x="1578" y="7359"/>
              <a:chExt cx="3336" cy="1360"/>
            </a:xfrm>
          </p:grpSpPr>
          <p:sp>
            <p:nvSpPr>
              <p:cNvPr id="26" name="矩形 25"/>
              <p:cNvSpPr/>
              <p:nvPr/>
            </p:nvSpPr>
            <p:spPr>
              <a:xfrm>
                <a:off x="1578" y="7721"/>
                <a:ext cx="3336" cy="998"/>
              </a:xfrm>
              <a:prstGeom prst="rect">
                <a:avLst/>
              </a:prstGeom>
            </p:spPr>
            <p:txBody>
              <a:bodyPr wrap="square">
                <a:spAutoFit/>
              </a:bodyPr>
              <a:lstStyle/>
              <a:p>
                <a:pPr algn="ctr">
                  <a:spcAft>
                    <a:spcPts val="450"/>
                  </a:spcAft>
                </a:pPr>
                <a:r>
                  <a:rPr lang="zh-CN" altLang="en-US" sz="75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750" dirty="0">
                  <a:solidFill>
                    <a:schemeClr val="bg1">
                      <a:lumMod val="50000"/>
                    </a:schemeClr>
                  </a:solidFill>
                  <a:cs typeface="+mn-ea"/>
                  <a:sym typeface="+mn-lt"/>
                </a:endParaRPr>
              </a:p>
            </p:txBody>
          </p:sp>
          <p:sp>
            <p:nvSpPr>
              <p:cNvPr id="27" name="矩形 26"/>
              <p:cNvSpPr/>
              <p:nvPr/>
            </p:nvSpPr>
            <p:spPr>
              <a:xfrm>
                <a:off x="2239" y="7359"/>
                <a:ext cx="2014" cy="578"/>
              </a:xfrm>
              <a:prstGeom prst="rect">
                <a:avLst/>
              </a:prstGeom>
            </p:spPr>
            <p:txBody>
              <a:bodyPr wrap="square">
                <a:spAutoFit/>
              </a:bodyPr>
              <a:lstStyle/>
              <a:p>
                <a:pPr algn="ctr"/>
                <a:r>
                  <a:rPr lang="en-US" altLang="zh-CN" sz="1050" b="1" dirty="0">
                    <a:solidFill>
                      <a:schemeClr val="bg1">
                        <a:lumMod val="50000"/>
                      </a:schemeClr>
                    </a:solidFill>
                    <a:cs typeface="+mn-ea"/>
                    <a:sym typeface="+mn-lt"/>
                  </a:rPr>
                  <a:t>Add Title </a:t>
                </a:r>
              </a:p>
            </p:txBody>
          </p:sp>
        </p:grpSp>
        <p:sp>
          <p:nvSpPr>
            <p:cNvPr id="24" name="Freeform 116"/>
            <p:cNvSpPr>
              <a:spLocks noChangeArrowheads="1"/>
            </p:cNvSpPr>
            <p:nvPr/>
          </p:nvSpPr>
          <p:spPr bwMode="auto">
            <a:xfrm>
              <a:off x="8735412" y="2468159"/>
              <a:ext cx="602127" cy="625742"/>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rgbClr val="8BCCD5"/>
            </a:solidFill>
            <a:ln>
              <a:noFill/>
            </a:ln>
            <a:effectLst/>
          </p:spPr>
          <p:txBody>
            <a:bodyPr wrap="none" anchor="ctr"/>
            <a:lstStyle/>
            <a:p>
              <a:pPr defTabSz="456724">
                <a:defRPr/>
              </a:pPr>
              <a:endParaRPr lang="en-US" sz="1800" kern="0">
                <a:solidFill>
                  <a:schemeClr val="bg1">
                    <a:lumMod val="50000"/>
                  </a:schemeClr>
                </a:solidFill>
                <a:cs typeface="+mn-ea"/>
                <a:sym typeface="+mn-lt"/>
              </a:endParaRPr>
            </a:p>
          </p:txBody>
        </p:sp>
      </p:grpSp>
    </p:spTree>
    <p:extLst>
      <p:ext uri="{BB962C8B-B14F-4D97-AF65-F5344CB8AC3E}">
        <p14:creationId xmlns:p14="http://schemas.microsoft.com/office/powerpoint/2010/main" val="321439310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0-#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1+#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2242119" y="1411139"/>
            <a:ext cx="7615014" cy="3762525"/>
          </a:xfrm>
          <a:prstGeom prst="rect">
            <a:avLst/>
          </a:prstGeom>
        </p:spPr>
      </p:pic>
      <p:sp>
        <p:nvSpPr>
          <p:cNvPr id="3" name="矩形 2"/>
          <p:cNvSpPr/>
          <p:nvPr/>
        </p:nvSpPr>
        <p:spPr>
          <a:xfrm>
            <a:off x="3695343" y="2620479"/>
            <a:ext cx="4801314" cy="1200329"/>
          </a:xfrm>
          <a:prstGeom prst="rect">
            <a:avLst/>
          </a:prstGeom>
        </p:spPr>
        <p:txBody>
          <a:bodyPr wrap="none">
            <a:spAutoFit/>
          </a:bodyPr>
          <a:lstStyle/>
          <a:p>
            <a:r>
              <a:rPr lang="en-US" altLang="zh-CN" sz="7200" b="1" dirty="0">
                <a:solidFill>
                  <a:srgbClr val="92BEC8"/>
                </a:solidFill>
                <a:cs typeface="+mn-ea"/>
                <a:sym typeface="+mn-lt"/>
              </a:rPr>
              <a:t>Thank you</a:t>
            </a:r>
            <a:endParaRPr lang="zh-CN" altLang="en-US" sz="7200" b="1" dirty="0">
              <a:solidFill>
                <a:srgbClr val="92BEC8"/>
              </a:solidFill>
              <a:cs typeface="+mn-ea"/>
              <a:sym typeface="+mn-lt"/>
            </a:endParaRPr>
          </a:p>
        </p:txBody>
      </p:sp>
      <p:sp>
        <p:nvSpPr>
          <p:cNvPr id="6" name="Rounded Rectangle 7">
            <a:extLst>
              <a:ext uri="{FF2B5EF4-FFF2-40B4-BE49-F238E27FC236}">
                <a16:creationId xmlns:a16="http://schemas.microsoft.com/office/drawing/2014/main" id="{224F2D2B-995E-4A6C-A867-4CDDB0C64019}"/>
              </a:ext>
            </a:extLst>
          </p:cNvPr>
          <p:cNvSpPr/>
          <p:nvPr/>
        </p:nvSpPr>
        <p:spPr>
          <a:xfrm>
            <a:off x="5433471" y="1809028"/>
            <a:ext cx="1325057" cy="413563"/>
          </a:xfrm>
          <a:prstGeom prst="roundRect">
            <a:avLst>
              <a:gd name="adj" fmla="val 50000"/>
            </a:avLst>
          </a:prstGeom>
          <a:solidFill>
            <a:srgbClr val="99BAC1">
              <a:alpha val="0"/>
            </a:srgbClr>
          </a:solidFill>
          <a:ln w="15875">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99BAC1"/>
                </a:solidFill>
              </a:rPr>
              <a:t>LOGO</a:t>
            </a:r>
            <a:endParaRPr lang="ko-KR" altLang="en-US" sz="2700" dirty="0">
              <a:solidFill>
                <a:srgbClr val="99BAC1"/>
              </a:solidFill>
            </a:endParaRPr>
          </a:p>
        </p:txBody>
      </p:sp>
      <p:sp>
        <p:nvSpPr>
          <p:cNvPr id="7" name="TextBox 28">
            <a:hlinkClick r:id="rId5"/>
            <a:extLst>
              <a:ext uri="{FF2B5EF4-FFF2-40B4-BE49-F238E27FC236}">
                <a16:creationId xmlns:a16="http://schemas.microsoft.com/office/drawing/2014/main" id="{46F4C558-6F6F-4819-9A0B-D3334164686F}"/>
              </a:ext>
            </a:extLst>
          </p:cNvPr>
          <p:cNvSpPr txBox="1"/>
          <p:nvPr/>
        </p:nvSpPr>
        <p:spPr>
          <a:xfrm>
            <a:off x="3498749" y="4539865"/>
            <a:ext cx="5194499" cy="246221"/>
          </a:xfrm>
          <a:prstGeom prst="rect">
            <a:avLst/>
          </a:prstGeom>
          <a:noFill/>
        </p:spPr>
        <p:txBody>
          <a:bodyPr wrap="square" rtlCol="0">
            <a:spAutoFit/>
          </a:bodyPr>
          <a:lstStyle/>
          <a:p>
            <a:pPr algn="ctr"/>
            <a:r>
              <a:rPr lang="en-US" altLang="zh-CN" sz="1000" dirty="0">
                <a:solidFill>
                  <a:srgbClr val="8BCCD5"/>
                </a:solidFill>
                <a:cs typeface="Arial" pitchFamily="34" charset="0"/>
                <a:hlinkClick r:id="rId5">
                  <a:extLst>
                    <a:ext uri="{A12FA001-AC4F-418D-AE19-62706E023703}">
                      <ahyp:hlinkClr xmlns:ahyp="http://schemas.microsoft.com/office/drawing/2018/hyperlinkcolor" val="tx"/>
                    </a:ext>
                  </a:extLst>
                </a:hlinkClick>
              </a:rPr>
              <a:t>https://www.freeppt7.com</a:t>
            </a:r>
            <a:endParaRPr lang="ko-KR" altLang="en-US" sz="1000" dirty="0">
              <a:solidFill>
                <a:srgbClr val="8BCCD5"/>
              </a:solidFill>
              <a:cs typeface="Arial" pitchFamily="34" charset="0"/>
            </a:endParaRPr>
          </a:p>
        </p:txBody>
      </p:sp>
    </p:spTree>
    <p:extLst>
      <p:ext uri="{BB962C8B-B14F-4D97-AF65-F5344CB8AC3E}">
        <p14:creationId xmlns:p14="http://schemas.microsoft.com/office/powerpoint/2010/main" val="41587810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sp>
        <p:nvSpPr>
          <p:cNvPr id="8" name="Text Placeholder 1">
            <a:extLst>
              <a:ext uri="{FF2B5EF4-FFF2-40B4-BE49-F238E27FC236}">
                <a16:creationId xmlns:a16="http://schemas.microsoft.com/office/drawing/2014/main" id="{70D4AAA4-AE7C-4B62-BBE0-47E486DB9CCF}"/>
              </a:ext>
            </a:extLst>
          </p:cNvPr>
          <p:cNvSpPr txBox="1">
            <a:spLocks/>
          </p:cNvSpPr>
          <p:nvPr/>
        </p:nvSpPr>
        <p:spPr>
          <a:xfrm>
            <a:off x="299463" y="444095"/>
            <a:ext cx="11573197" cy="72424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600" dirty="0"/>
              <a:t>Fully Editable Icon Sets: A</a:t>
            </a:r>
          </a:p>
        </p:txBody>
      </p:sp>
      <p:sp>
        <p:nvSpPr>
          <p:cNvPr id="9" name="Diamond 5">
            <a:extLst>
              <a:ext uri="{FF2B5EF4-FFF2-40B4-BE49-F238E27FC236}">
                <a16:creationId xmlns:a16="http://schemas.microsoft.com/office/drawing/2014/main" id="{7B27B209-5C4C-45B4-B0C8-AA746BDAD4C3}"/>
              </a:ext>
            </a:extLst>
          </p:cNvPr>
          <p:cNvSpPr/>
          <p:nvPr/>
        </p:nvSpPr>
        <p:spPr>
          <a:xfrm>
            <a:off x="4302123" y="1350090"/>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0" name="Isosceles Triangle 51">
            <a:extLst>
              <a:ext uri="{FF2B5EF4-FFF2-40B4-BE49-F238E27FC236}">
                <a16:creationId xmlns:a16="http://schemas.microsoft.com/office/drawing/2014/main" id="{9659F741-571F-4CEE-AA98-3B6F434FCED4}"/>
              </a:ext>
            </a:extLst>
          </p:cNvPr>
          <p:cNvSpPr/>
          <p:nvPr/>
        </p:nvSpPr>
        <p:spPr>
          <a:xfrm>
            <a:off x="3463369" y="1420624"/>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 name="Isosceles Triangle 57">
            <a:extLst>
              <a:ext uri="{FF2B5EF4-FFF2-40B4-BE49-F238E27FC236}">
                <a16:creationId xmlns:a16="http://schemas.microsoft.com/office/drawing/2014/main" id="{2B77BF1F-D5A9-447D-BF7A-D0CFD140D80D}"/>
              </a:ext>
            </a:extLst>
          </p:cNvPr>
          <p:cNvSpPr/>
          <p:nvPr/>
        </p:nvSpPr>
        <p:spPr>
          <a:xfrm>
            <a:off x="4304209" y="4378144"/>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12" name="Rectangle 7">
            <a:extLst>
              <a:ext uri="{FF2B5EF4-FFF2-40B4-BE49-F238E27FC236}">
                <a16:creationId xmlns:a16="http://schemas.microsoft.com/office/drawing/2014/main" id="{0F59CAA2-A7D2-4A18-8EBC-C073083FE9B0}"/>
              </a:ext>
            </a:extLst>
          </p:cNvPr>
          <p:cNvSpPr/>
          <p:nvPr/>
        </p:nvSpPr>
        <p:spPr>
          <a:xfrm rot="18900000">
            <a:off x="7775788" y="3512496"/>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3" name="Parallelogram 15">
            <a:extLst>
              <a:ext uri="{FF2B5EF4-FFF2-40B4-BE49-F238E27FC236}">
                <a16:creationId xmlns:a16="http://schemas.microsoft.com/office/drawing/2014/main" id="{49C41F0D-6A16-4D4F-AC98-DB423F509CC8}"/>
              </a:ext>
            </a:extLst>
          </p:cNvPr>
          <p:cNvSpPr/>
          <p:nvPr/>
        </p:nvSpPr>
        <p:spPr>
          <a:xfrm flipH="1">
            <a:off x="3457079" y="4499847"/>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4" name="Freeform 19">
            <a:extLst>
              <a:ext uri="{FF2B5EF4-FFF2-40B4-BE49-F238E27FC236}">
                <a16:creationId xmlns:a16="http://schemas.microsoft.com/office/drawing/2014/main" id="{E214F3A3-96C6-4FB6-8A5B-B8ED1079ACD4}"/>
              </a:ext>
            </a:extLst>
          </p:cNvPr>
          <p:cNvSpPr/>
          <p:nvPr/>
        </p:nvSpPr>
        <p:spPr>
          <a:xfrm>
            <a:off x="5935463" y="3500444"/>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5" name="Rectangle 30">
            <a:extLst>
              <a:ext uri="{FF2B5EF4-FFF2-40B4-BE49-F238E27FC236}">
                <a16:creationId xmlns:a16="http://schemas.microsoft.com/office/drawing/2014/main" id="{35462B4D-C0DB-4AAD-8343-15ED2C2F32D0}"/>
              </a:ext>
            </a:extLst>
          </p:cNvPr>
          <p:cNvSpPr/>
          <p:nvPr/>
        </p:nvSpPr>
        <p:spPr>
          <a:xfrm>
            <a:off x="9253754" y="3458504"/>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6" name="Rectangle 7">
            <a:extLst>
              <a:ext uri="{FF2B5EF4-FFF2-40B4-BE49-F238E27FC236}">
                <a16:creationId xmlns:a16="http://schemas.microsoft.com/office/drawing/2014/main" id="{7B254007-7A1A-4037-91F8-EB29F87BFF81}"/>
              </a:ext>
            </a:extLst>
          </p:cNvPr>
          <p:cNvSpPr/>
          <p:nvPr/>
        </p:nvSpPr>
        <p:spPr>
          <a:xfrm>
            <a:off x="5140877" y="1376654"/>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7" name="Rectangle 15">
            <a:extLst>
              <a:ext uri="{FF2B5EF4-FFF2-40B4-BE49-F238E27FC236}">
                <a16:creationId xmlns:a16="http://schemas.microsoft.com/office/drawing/2014/main" id="{FD3B515E-1C11-43A9-B3B8-A35DBC9A1FC5}"/>
              </a:ext>
            </a:extLst>
          </p:cNvPr>
          <p:cNvSpPr/>
          <p:nvPr/>
        </p:nvSpPr>
        <p:spPr>
          <a:xfrm rot="5400000">
            <a:off x="5927737" y="1376653"/>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8" name="Pie 24">
            <a:extLst>
              <a:ext uri="{FF2B5EF4-FFF2-40B4-BE49-F238E27FC236}">
                <a16:creationId xmlns:a16="http://schemas.microsoft.com/office/drawing/2014/main" id="{B63EA92D-A22F-4370-885B-B9113CA53961}"/>
              </a:ext>
            </a:extLst>
          </p:cNvPr>
          <p:cNvSpPr/>
          <p:nvPr/>
        </p:nvSpPr>
        <p:spPr>
          <a:xfrm>
            <a:off x="4999980" y="4476922"/>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9" name="Parallelogram 30">
            <a:extLst>
              <a:ext uri="{FF2B5EF4-FFF2-40B4-BE49-F238E27FC236}">
                <a16:creationId xmlns:a16="http://schemas.microsoft.com/office/drawing/2014/main" id="{D0AE4559-FE79-4D4E-9914-8365478F119D}"/>
              </a:ext>
            </a:extLst>
          </p:cNvPr>
          <p:cNvSpPr/>
          <p:nvPr/>
        </p:nvSpPr>
        <p:spPr>
          <a:xfrm flipH="1">
            <a:off x="9228511" y="2385704"/>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0" name="Block Arc 14">
            <a:extLst>
              <a:ext uri="{FF2B5EF4-FFF2-40B4-BE49-F238E27FC236}">
                <a16:creationId xmlns:a16="http://schemas.microsoft.com/office/drawing/2014/main" id="{0A9C0F4D-A8A8-42F9-978E-DB398485EA57}"/>
              </a:ext>
            </a:extLst>
          </p:cNvPr>
          <p:cNvSpPr/>
          <p:nvPr/>
        </p:nvSpPr>
        <p:spPr>
          <a:xfrm rot="16200000">
            <a:off x="6715411" y="1328550"/>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21" name="Block Arc 41">
            <a:extLst>
              <a:ext uri="{FF2B5EF4-FFF2-40B4-BE49-F238E27FC236}">
                <a16:creationId xmlns:a16="http://schemas.microsoft.com/office/drawing/2014/main" id="{BA2098DB-C403-4522-B170-06C306662F77}"/>
              </a:ext>
            </a:extLst>
          </p:cNvPr>
          <p:cNvSpPr/>
          <p:nvPr/>
        </p:nvSpPr>
        <p:spPr>
          <a:xfrm>
            <a:off x="7598604" y="1282240"/>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22" name="Right Triangle 17">
            <a:extLst>
              <a:ext uri="{FF2B5EF4-FFF2-40B4-BE49-F238E27FC236}">
                <a16:creationId xmlns:a16="http://schemas.microsoft.com/office/drawing/2014/main" id="{44A95EA5-45AF-47BA-9FC3-16854E12B361}"/>
              </a:ext>
            </a:extLst>
          </p:cNvPr>
          <p:cNvSpPr/>
          <p:nvPr/>
        </p:nvSpPr>
        <p:spPr>
          <a:xfrm>
            <a:off x="5895799" y="4458897"/>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3" name="Oval 27">
            <a:extLst>
              <a:ext uri="{FF2B5EF4-FFF2-40B4-BE49-F238E27FC236}">
                <a16:creationId xmlns:a16="http://schemas.microsoft.com/office/drawing/2014/main" id="{D5CDF4A1-4267-4B19-A73E-810D8D51E22E}"/>
              </a:ext>
            </a:extLst>
          </p:cNvPr>
          <p:cNvSpPr/>
          <p:nvPr/>
        </p:nvSpPr>
        <p:spPr>
          <a:xfrm>
            <a:off x="2608549" y="5327122"/>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4" name="Parallelogram 15">
            <a:extLst>
              <a:ext uri="{FF2B5EF4-FFF2-40B4-BE49-F238E27FC236}">
                <a16:creationId xmlns:a16="http://schemas.microsoft.com/office/drawing/2014/main" id="{9D125AFA-9890-4715-882A-BE46812450C9}"/>
              </a:ext>
            </a:extLst>
          </p:cNvPr>
          <p:cNvSpPr/>
          <p:nvPr/>
        </p:nvSpPr>
        <p:spPr>
          <a:xfrm rot="16200000">
            <a:off x="6726916" y="3403069"/>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5" name="Round Same Side Corner Rectangle 21">
            <a:extLst>
              <a:ext uri="{FF2B5EF4-FFF2-40B4-BE49-F238E27FC236}">
                <a16:creationId xmlns:a16="http://schemas.microsoft.com/office/drawing/2014/main" id="{7621ACB4-E7A3-46CE-9BAE-60A9C38EE3E3}"/>
              </a:ext>
            </a:extLst>
          </p:cNvPr>
          <p:cNvSpPr/>
          <p:nvPr/>
        </p:nvSpPr>
        <p:spPr>
          <a:xfrm rot="10800000">
            <a:off x="7501116" y="2401870"/>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6" name="Oval 26">
            <a:extLst>
              <a:ext uri="{FF2B5EF4-FFF2-40B4-BE49-F238E27FC236}">
                <a16:creationId xmlns:a16="http://schemas.microsoft.com/office/drawing/2014/main" id="{E5D171D6-2E40-4B0F-8430-D3266E19DA2A}"/>
              </a:ext>
            </a:extLst>
          </p:cNvPr>
          <p:cNvSpPr/>
          <p:nvPr/>
        </p:nvSpPr>
        <p:spPr>
          <a:xfrm>
            <a:off x="5156995" y="3445213"/>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7" name="Freeform 32">
            <a:extLst>
              <a:ext uri="{FF2B5EF4-FFF2-40B4-BE49-F238E27FC236}">
                <a16:creationId xmlns:a16="http://schemas.microsoft.com/office/drawing/2014/main" id="{BD217D7D-168E-4645-ACD9-795437E8CE60}"/>
              </a:ext>
            </a:extLst>
          </p:cNvPr>
          <p:cNvSpPr/>
          <p:nvPr/>
        </p:nvSpPr>
        <p:spPr>
          <a:xfrm>
            <a:off x="2550276" y="1338798"/>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8" name="Rounded Rectangle 10">
            <a:extLst>
              <a:ext uri="{FF2B5EF4-FFF2-40B4-BE49-F238E27FC236}">
                <a16:creationId xmlns:a16="http://schemas.microsoft.com/office/drawing/2014/main" id="{23C3F309-EF40-41EF-A8B1-BBF793400B57}"/>
              </a:ext>
            </a:extLst>
          </p:cNvPr>
          <p:cNvSpPr/>
          <p:nvPr/>
        </p:nvSpPr>
        <p:spPr>
          <a:xfrm>
            <a:off x="6724255" y="2373925"/>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9" name="Rounded Rectangle 32">
            <a:extLst>
              <a:ext uri="{FF2B5EF4-FFF2-40B4-BE49-F238E27FC236}">
                <a16:creationId xmlns:a16="http://schemas.microsoft.com/office/drawing/2014/main" id="{012F8DFC-B68B-4FC8-B110-8744333A8CCE}"/>
              </a:ext>
            </a:extLst>
          </p:cNvPr>
          <p:cNvSpPr/>
          <p:nvPr/>
        </p:nvSpPr>
        <p:spPr>
          <a:xfrm>
            <a:off x="8369647" y="3481393"/>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0" name="Trapezoid 13">
            <a:extLst>
              <a:ext uri="{FF2B5EF4-FFF2-40B4-BE49-F238E27FC236}">
                <a16:creationId xmlns:a16="http://schemas.microsoft.com/office/drawing/2014/main" id="{4F1BC715-49E4-4C07-B294-4727981154EA}"/>
              </a:ext>
            </a:extLst>
          </p:cNvPr>
          <p:cNvSpPr/>
          <p:nvPr/>
        </p:nvSpPr>
        <p:spPr>
          <a:xfrm>
            <a:off x="3514269" y="2396181"/>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1" name="Rounded Rectangle 7">
            <a:extLst>
              <a:ext uri="{FF2B5EF4-FFF2-40B4-BE49-F238E27FC236}">
                <a16:creationId xmlns:a16="http://schemas.microsoft.com/office/drawing/2014/main" id="{7E1E86DE-CD96-495B-9B0C-4068F6D355FE}"/>
              </a:ext>
            </a:extLst>
          </p:cNvPr>
          <p:cNvSpPr/>
          <p:nvPr/>
        </p:nvSpPr>
        <p:spPr>
          <a:xfrm>
            <a:off x="6048269" y="2385442"/>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2" name="Rectangle 18">
            <a:extLst>
              <a:ext uri="{FF2B5EF4-FFF2-40B4-BE49-F238E27FC236}">
                <a16:creationId xmlns:a16="http://schemas.microsoft.com/office/drawing/2014/main" id="{7045E7D0-EB24-495D-8552-EBA33FAAAE66}"/>
              </a:ext>
            </a:extLst>
          </p:cNvPr>
          <p:cNvSpPr/>
          <p:nvPr/>
        </p:nvSpPr>
        <p:spPr>
          <a:xfrm>
            <a:off x="4448805" y="2425113"/>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3" name="Rounded Rectangle 25">
            <a:extLst>
              <a:ext uri="{FF2B5EF4-FFF2-40B4-BE49-F238E27FC236}">
                <a16:creationId xmlns:a16="http://schemas.microsoft.com/office/drawing/2014/main" id="{CEC3BF9A-6008-4931-8827-22DD08545B7F}"/>
              </a:ext>
            </a:extLst>
          </p:cNvPr>
          <p:cNvSpPr/>
          <p:nvPr/>
        </p:nvSpPr>
        <p:spPr>
          <a:xfrm>
            <a:off x="5344551" y="2409960"/>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4" name="Chord 14">
            <a:extLst>
              <a:ext uri="{FF2B5EF4-FFF2-40B4-BE49-F238E27FC236}">
                <a16:creationId xmlns:a16="http://schemas.microsoft.com/office/drawing/2014/main" id="{96FC2308-2407-445F-A91E-B922387EE01E}"/>
              </a:ext>
            </a:extLst>
          </p:cNvPr>
          <p:cNvSpPr/>
          <p:nvPr/>
        </p:nvSpPr>
        <p:spPr>
          <a:xfrm>
            <a:off x="4109998" y="5393276"/>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5" name="Rounded Rectangle 6">
            <a:extLst>
              <a:ext uri="{FF2B5EF4-FFF2-40B4-BE49-F238E27FC236}">
                <a16:creationId xmlns:a16="http://schemas.microsoft.com/office/drawing/2014/main" id="{E271870B-AFBC-4D48-88A5-C26BB8D9B819}"/>
              </a:ext>
            </a:extLst>
          </p:cNvPr>
          <p:cNvSpPr/>
          <p:nvPr/>
        </p:nvSpPr>
        <p:spPr>
          <a:xfrm>
            <a:off x="2601426" y="2329574"/>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6" name="Oval 66">
            <a:extLst>
              <a:ext uri="{FF2B5EF4-FFF2-40B4-BE49-F238E27FC236}">
                <a16:creationId xmlns:a16="http://schemas.microsoft.com/office/drawing/2014/main" id="{58A76D4E-0FDB-4174-A6CE-90D52C5E84B8}"/>
              </a:ext>
            </a:extLst>
          </p:cNvPr>
          <p:cNvSpPr/>
          <p:nvPr/>
        </p:nvSpPr>
        <p:spPr>
          <a:xfrm rot="20700000">
            <a:off x="4327589" y="3492144"/>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7" name="Isosceles Triangle 13">
            <a:extLst>
              <a:ext uri="{FF2B5EF4-FFF2-40B4-BE49-F238E27FC236}">
                <a16:creationId xmlns:a16="http://schemas.microsoft.com/office/drawing/2014/main" id="{51B28132-1C9B-4F6C-8BA5-D3F4741C020A}"/>
              </a:ext>
            </a:extLst>
          </p:cNvPr>
          <p:cNvSpPr/>
          <p:nvPr/>
        </p:nvSpPr>
        <p:spPr>
          <a:xfrm rot="10800000">
            <a:off x="3378273" y="5343881"/>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8" name="Smiley Face 14">
            <a:extLst>
              <a:ext uri="{FF2B5EF4-FFF2-40B4-BE49-F238E27FC236}">
                <a16:creationId xmlns:a16="http://schemas.microsoft.com/office/drawing/2014/main" id="{22021970-0E40-4266-A6E4-18548EA7E0C7}"/>
              </a:ext>
            </a:extLst>
          </p:cNvPr>
          <p:cNvSpPr/>
          <p:nvPr/>
        </p:nvSpPr>
        <p:spPr>
          <a:xfrm>
            <a:off x="5807095" y="5436764"/>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9" name="Smiley Face 12">
            <a:extLst>
              <a:ext uri="{FF2B5EF4-FFF2-40B4-BE49-F238E27FC236}">
                <a16:creationId xmlns:a16="http://schemas.microsoft.com/office/drawing/2014/main" id="{D751AFD7-638A-44BE-9CF4-846E1F110644}"/>
              </a:ext>
            </a:extLst>
          </p:cNvPr>
          <p:cNvSpPr/>
          <p:nvPr/>
        </p:nvSpPr>
        <p:spPr>
          <a:xfrm>
            <a:off x="8350675" y="5436764"/>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40" name="Smiley Face 15">
            <a:extLst>
              <a:ext uri="{FF2B5EF4-FFF2-40B4-BE49-F238E27FC236}">
                <a16:creationId xmlns:a16="http://schemas.microsoft.com/office/drawing/2014/main" id="{6DEB0D59-F4FA-4F6D-8471-2C6D2FD1B5B8}"/>
              </a:ext>
            </a:extLst>
          </p:cNvPr>
          <p:cNvSpPr/>
          <p:nvPr/>
        </p:nvSpPr>
        <p:spPr>
          <a:xfrm>
            <a:off x="6659048" y="5439835"/>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41" name="Oval 37">
            <a:extLst>
              <a:ext uri="{FF2B5EF4-FFF2-40B4-BE49-F238E27FC236}">
                <a16:creationId xmlns:a16="http://schemas.microsoft.com/office/drawing/2014/main" id="{F86FB693-1DB7-43A9-B106-CE3A07C7AF45}"/>
              </a:ext>
            </a:extLst>
          </p:cNvPr>
          <p:cNvSpPr/>
          <p:nvPr/>
        </p:nvSpPr>
        <p:spPr>
          <a:xfrm>
            <a:off x="9202629" y="5433362"/>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Smiley Face 14">
            <a:extLst>
              <a:ext uri="{FF2B5EF4-FFF2-40B4-BE49-F238E27FC236}">
                <a16:creationId xmlns:a16="http://schemas.microsoft.com/office/drawing/2014/main" id="{52A753F9-D874-413C-B721-B905C51F8390}"/>
              </a:ext>
            </a:extLst>
          </p:cNvPr>
          <p:cNvSpPr/>
          <p:nvPr/>
        </p:nvSpPr>
        <p:spPr>
          <a:xfrm>
            <a:off x="7504861" y="5439835"/>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43" name="Rectangle 16">
            <a:extLst>
              <a:ext uri="{FF2B5EF4-FFF2-40B4-BE49-F238E27FC236}">
                <a16:creationId xmlns:a16="http://schemas.microsoft.com/office/drawing/2014/main" id="{5A300CFB-D2AA-4BC0-AE0C-96CD51F196E6}"/>
              </a:ext>
            </a:extLst>
          </p:cNvPr>
          <p:cNvSpPr/>
          <p:nvPr/>
        </p:nvSpPr>
        <p:spPr>
          <a:xfrm rot="2700000">
            <a:off x="3515751" y="3378088"/>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4" name="Rectangle 9">
            <a:extLst>
              <a:ext uri="{FF2B5EF4-FFF2-40B4-BE49-F238E27FC236}">
                <a16:creationId xmlns:a16="http://schemas.microsoft.com/office/drawing/2014/main" id="{4DB1C292-640C-44B9-A172-3374A71F6051}"/>
              </a:ext>
            </a:extLst>
          </p:cNvPr>
          <p:cNvSpPr/>
          <p:nvPr/>
        </p:nvSpPr>
        <p:spPr>
          <a:xfrm>
            <a:off x="2591227" y="3403185"/>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5" name="Round Same Side Corner Rectangle 6">
            <a:extLst>
              <a:ext uri="{FF2B5EF4-FFF2-40B4-BE49-F238E27FC236}">
                <a16:creationId xmlns:a16="http://schemas.microsoft.com/office/drawing/2014/main" id="{31DF321C-8CAF-4399-BAE0-C34DA8F05D0F}"/>
              </a:ext>
            </a:extLst>
          </p:cNvPr>
          <p:cNvSpPr/>
          <p:nvPr/>
        </p:nvSpPr>
        <p:spPr>
          <a:xfrm rot="2700000">
            <a:off x="5169081" y="5334420"/>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46" name="Frame 17">
            <a:extLst>
              <a:ext uri="{FF2B5EF4-FFF2-40B4-BE49-F238E27FC236}">
                <a16:creationId xmlns:a16="http://schemas.microsoft.com/office/drawing/2014/main" id="{51E963E5-7570-47A4-BE0A-04BA15D93532}"/>
              </a:ext>
            </a:extLst>
          </p:cNvPr>
          <p:cNvSpPr/>
          <p:nvPr/>
        </p:nvSpPr>
        <p:spPr>
          <a:xfrm>
            <a:off x="2566288" y="4471355"/>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7" name="Rounded Rectangle 5">
            <a:extLst>
              <a:ext uri="{FF2B5EF4-FFF2-40B4-BE49-F238E27FC236}">
                <a16:creationId xmlns:a16="http://schemas.microsoft.com/office/drawing/2014/main" id="{04D203CD-A265-48D4-8ABA-4DE1672DBD6E}"/>
              </a:ext>
            </a:extLst>
          </p:cNvPr>
          <p:cNvSpPr/>
          <p:nvPr/>
        </p:nvSpPr>
        <p:spPr>
          <a:xfrm flipH="1">
            <a:off x="8292473" y="2412044"/>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8" name="Teardrop 1">
            <a:extLst>
              <a:ext uri="{FF2B5EF4-FFF2-40B4-BE49-F238E27FC236}">
                <a16:creationId xmlns:a16="http://schemas.microsoft.com/office/drawing/2014/main" id="{7C1BD69A-2F27-4733-9741-B211F53B62F5}"/>
              </a:ext>
            </a:extLst>
          </p:cNvPr>
          <p:cNvSpPr/>
          <p:nvPr/>
        </p:nvSpPr>
        <p:spPr>
          <a:xfrm rot="18805991">
            <a:off x="8316745" y="1397286"/>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49" name="Rectangle 130">
            <a:extLst>
              <a:ext uri="{FF2B5EF4-FFF2-40B4-BE49-F238E27FC236}">
                <a16:creationId xmlns:a16="http://schemas.microsoft.com/office/drawing/2014/main" id="{2A1B5D52-2BC9-40FF-8477-84690FDED449}"/>
              </a:ext>
            </a:extLst>
          </p:cNvPr>
          <p:cNvSpPr/>
          <p:nvPr/>
        </p:nvSpPr>
        <p:spPr>
          <a:xfrm>
            <a:off x="9122873" y="1397352"/>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0" name="Right Triangle 17">
            <a:extLst>
              <a:ext uri="{FF2B5EF4-FFF2-40B4-BE49-F238E27FC236}">
                <a16:creationId xmlns:a16="http://schemas.microsoft.com/office/drawing/2014/main" id="{2C395838-3C10-4BB7-A72D-9FE05AA9EA74}"/>
              </a:ext>
            </a:extLst>
          </p:cNvPr>
          <p:cNvSpPr>
            <a:spLocks noChangeAspect="1"/>
          </p:cNvSpPr>
          <p:nvPr/>
        </p:nvSpPr>
        <p:spPr>
          <a:xfrm>
            <a:off x="7553526" y="4435964"/>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1" name="Right Triangle 17">
            <a:extLst>
              <a:ext uri="{FF2B5EF4-FFF2-40B4-BE49-F238E27FC236}">
                <a16:creationId xmlns:a16="http://schemas.microsoft.com/office/drawing/2014/main" id="{828C2E94-B92E-4689-BED2-ACB603D05BE1}"/>
              </a:ext>
            </a:extLst>
          </p:cNvPr>
          <p:cNvSpPr>
            <a:spLocks noChangeAspect="1"/>
          </p:cNvSpPr>
          <p:nvPr/>
        </p:nvSpPr>
        <p:spPr>
          <a:xfrm>
            <a:off x="6678484" y="4435964"/>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2" name="Right Triangle 17">
            <a:extLst>
              <a:ext uri="{FF2B5EF4-FFF2-40B4-BE49-F238E27FC236}">
                <a16:creationId xmlns:a16="http://schemas.microsoft.com/office/drawing/2014/main" id="{450CD7CD-4FD5-4424-8470-F8EE85A84269}"/>
              </a:ext>
            </a:extLst>
          </p:cNvPr>
          <p:cNvSpPr>
            <a:spLocks noChangeAspect="1"/>
          </p:cNvSpPr>
          <p:nvPr/>
        </p:nvSpPr>
        <p:spPr>
          <a:xfrm>
            <a:off x="8428568" y="4435964"/>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3" name="Oval 44">
            <a:extLst>
              <a:ext uri="{FF2B5EF4-FFF2-40B4-BE49-F238E27FC236}">
                <a16:creationId xmlns:a16="http://schemas.microsoft.com/office/drawing/2014/main" id="{D17DB2B4-3DBD-42B5-AEE7-E29C81517A7B}"/>
              </a:ext>
            </a:extLst>
          </p:cNvPr>
          <p:cNvSpPr>
            <a:spLocks noChangeAspect="1"/>
          </p:cNvSpPr>
          <p:nvPr/>
        </p:nvSpPr>
        <p:spPr>
          <a:xfrm>
            <a:off x="9303609" y="4435964"/>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1535223179"/>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sp>
        <p:nvSpPr>
          <p:cNvPr id="8" name="Text Placeholder 1">
            <a:extLst>
              <a:ext uri="{FF2B5EF4-FFF2-40B4-BE49-F238E27FC236}">
                <a16:creationId xmlns:a16="http://schemas.microsoft.com/office/drawing/2014/main" id="{0770CA64-03CF-42C4-B41C-12AD68E96649}"/>
              </a:ext>
            </a:extLst>
          </p:cNvPr>
          <p:cNvSpPr txBox="1">
            <a:spLocks/>
          </p:cNvSpPr>
          <p:nvPr/>
        </p:nvSpPr>
        <p:spPr>
          <a:xfrm>
            <a:off x="3393316" y="414226"/>
            <a:ext cx="11573197" cy="72424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t>Fully Editable Icon Sets: B</a:t>
            </a:r>
          </a:p>
        </p:txBody>
      </p:sp>
      <p:sp>
        <p:nvSpPr>
          <p:cNvPr id="9" name="Freeform 47">
            <a:extLst>
              <a:ext uri="{FF2B5EF4-FFF2-40B4-BE49-F238E27FC236}">
                <a16:creationId xmlns:a16="http://schemas.microsoft.com/office/drawing/2014/main" id="{11F91657-7EC0-4711-A465-27208B9FB641}"/>
              </a:ext>
            </a:extLst>
          </p:cNvPr>
          <p:cNvSpPr>
            <a:spLocks noChangeAspect="1"/>
          </p:cNvSpPr>
          <p:nvPr/>
        </p:nvSpPr>
        <p:spPr>
          <a:xfrm>
            <a:off x="2690223" y="1306868"/>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 name="Freeform 48">
            <a:extLst>
              <a:ext uri="{FF2B5EF4-FFF2-40B4-BE49-F238E27FC236}">
                <a16:creationId xmlns:a16="http://schemas.microsoft.com/office/drawing/2014/main" id="{E46C0740-0EB7-4181-BDA4-A41602510361}"/>
              </a:ext>
            </a:extLst>
          </p:cNvPr>
          <p:cNvSpPr>
            <a:spLocks noChangeAspect="1"/>
          </p:cNvSpPr>
          <p:nvPr/>
        </p:nvSpPr>
        <p:spPr>
          <a:xfrm>
            <a:off x="3537365" y="1351156"/>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 name="Freeform 49">
            <a:extLst>
              <a:ext uri="{FF2B5EF4-FFF2-40B4-BE49-F238E27FC236}">
                <a16:creationId xmlns:a16="http://schemas.microsoft.com/office/drawing/2014/main" id="{57500BBE-F436-47BA-BF06-1C6202B35C3A}"/>
              </a:ext>
            </a:extLst>
          </p:cNvPr>
          <p:cNvSpPr>
            <a:spLocks noChangeAspect="1"/>
          </p:cNvSpPr>
          <p:nvPr/>
        </p:nvSpPr>
        <p:spPr>
          <a:xfrm>
            <a:off x="5254795" y="1336322"/>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2" name="Freeform 50">
            <a:extLst>
              <a:ext uri="{FF2B5EF4-FFF2-40B4-BE49-F238E27FC236}">
                <a16:creationId xmlns:a16="http://schemas.microsoft.com/office/drawing/2014/main" id="{7395D998-93C0-461B-BC44-BDFD861699FE}"/>
              </a:ext>
            </a:extLst>
          </p:cNvPr>
          <p:cNvSpPr>
            <a:spLocks noChangeAspect="1"/>
          </p:cNvSpPr>
          <p:nvPr/>
        </p:nvSpPr>
        <p:spPr>
          <a:xfrm>
            <a:off x="4375350" y="1348076"/>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3" name="Teardrop 9">
            <a:extLst>
              <a:ext uri="{FF2B5EF4-FFF2-40B4-BE49-F238E27FC236}">
                <a16:creationId xmlns:a16="http://schemas.microsoft.com/office/drawing/2014/main" id="{7E12FBE4-EEEB-46DF-BF39-B6B417DDC863}"/>
              </a:ext>
            </a:extLst>
          </p:cNvPr>
          <p:cNvSpPr>
            <a:spLocks noChangeAspect="1"/>
          </p:cNvSpPr>
          <p:nvPr/>
        </p:nvSpPr>
        <p:spPr>
          <a:xfrm rot="18900000">
            <a:off x="6100119" y="2371449"/>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4" name="Freeform 97">
            <a:extLst>
              <a:ext uri="{FF2B5EF4-FFF2-40B4-BE49-F238E27FC236}">
                <a16:creationId xmlns:a16="http://schemas.microsoft.com/office/drawing/2014/main" id="{850CBB65-BAFB-4FA0-9ADC-02D09B9FAB88}"/>
              </a:ext>
            </a:extLst>
          </p:cNvPr>
          <p:cNvSpPr>
            <a:spLocks noChangeAspect="1"/>
          </p:cNvSpPr>
          <p:nvPr/>
        </p:nvSpPr>
        <p:spPr>
          <a:xfrm>
            <a:off x="6820171" y="1340457"/>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 name="Donut 22">
            <a:extLst>
              <a:ext uri="{FF2B5EF4-FFF2-40B4-BE49-F238E27FC236}">
                <a16:creationId xmlns:a16="http://schemas.microsoft.com/office/drawing/2014/main" id="{039C971E-BB72-4629-AF4A-8DB83198E6EF}"/>
              </a:ext>
            </a:extLst>
          </p:cNvPr>
          <p:cNvSpPr>
            <a:spLocks noChangeAspect="1"/>
          </p:cNvSpPr>
          <p:nvPr/>
        </p:nvSpPr>
        <p:spPr>
          <a:xfrm>
            <a:off x="8536792" y="1436090"/>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6" name="Freeform 99">
            <a:extLst>
              <a:ext uri="{FF2B5EF4-FFF2-40B4-BE49-F238E27FC236}">
                <a16:creationId xmlns:a16="http://schemas.microsoft.com/office/drawing/2014/main" id="{FDA8F446-8B6A-46B9-B3E1-EAB9A6EC0926}"/>
              </a:ext>
            </a:extLst>
          </p:cNvPr>
          <p:cNvSpPr>
            <a:spLocks noChangeAspect="1"/>
          </p:cNvSpPr>
          <p:nvPr/>
        </p:nvSpPr>
        <p:spPr>
          <a:xfrm>
            <a:off x="6162173" y="1328554"/>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 name="Oval 10">
            <a:extLst>
              <a:ext uri="{FF2B5EF4-FFF2-40B4-BE49-F238E27FC236}">
                <a16:creationId xmlns:a16="http://schemas.microsoft.com/office/drawing/2014/main" id="{20E215B9-AC47-40BF-B2C7-7E67544D87AC}"/>
              </a:ext>
            </a:extLst>
          </p:cNvPr>
          <p:cNvSpPr/>
          <p:nvPr/>
        </p:nvSpPr>
        <p:spPr>
          <a:xfrm>
            <a:off x="7719665" y="1329571"/>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 name="Freeform 101">
            <a:extLst>
              <a:ext uri="{FF2B5EF4-FFF2-40B4-BE49-F238E27FC236}">
                <a16:creationId xmlns:a16="http://schemas.microsoft.com/office/drawing/2014/main" id="{71FC1217-18DF-4ABC-820A-F08D465484DC}"/>
              </a:ext>
            </a:extLst>
          </p:cNvPr>
          <p:cNvSpPr/>
          <p:nvPr/>
        </p:nvSpPr>
        <p:spPr>
          <a:xfrm>
            <a:off x="9439898" y="1382261"/>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19" name="Group 102">
            <a:extLst>
              <a:ext uri="{FF2B5EF4-FFF2-40B4-BE49-F238E27FC236}">
                <a16:creationId xmlns:a16="http://schemas.microsoft.com/office/drawing/2014/main" id="{7EAA3795-3110-4CD9-9F0B-416C192A82DD}"/>
              </a:ext>
            </a:extLst>
          </p:cNvPr>
          <p:cNvGrpSpPr>
            <a:grpSpLocks noChangeAspect="1"/>
          </p:cNvGrpSpPr>
          <p:nvPr/>
        </p:nvGrpSpPr>
        <p:grpSpPr>
          <a:xfrm>
            <a:off x="6966857" y="2325407"/>
            <a:ext cx="325734" cy="529812"/>
            <a:chOff x="2071598" y="2060848"/>
            <a:chExt cx="1917605" cy="3137144"/>
          </a:xfrm>
          <a:solidFill>
            <a:schemeClr val="accent4"/>
          </a:solidFill>
        </p:grpSpPr>
        <p:sp>
          <p:nvSpPr>
            <p:cNvPr id="20" name="Freeform 103">
              <a:extLst>
                <a:ext uri="{FF2B5EF4-FFF2-40B4-BE49-F238E27FC236}">
                  <a16:creationId xmlns:a16="http://schemas.microsoft.com/office/drawing/2014/main" id="{E9A1E656-5AA8-4C4E-BDE4-249468858FBE}"/>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 name="Freeform 104">
              <a:extLst>
                <a:ext uri="{FF2B5EF4-FFF2-40B4-BE49-F238E27FC236}">
                  <a16:creationId xmlns:a16="http://schemas.microsoft.com/office/drawing/2014/main" id="{94E63850-1B51-487A-97CE-62EA3346D841}"/>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 name="Freeform 105">
              <a:extLst>
                <a:ext uri="{FF2B5EF4-FFF2-40B4-BE49-F238E27FC236}">
                  <a16:creationId xmlns:a16="http://schemas.microsoft.com/office/drawing/2014/main" id="{7D4A4CC2-3727-42BB-B86E-67588EAE7B98}"/>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 name="Freeform 106">
              <a:extLst>
                <a:ext uri="{FF2B5EF4-FFF2-40B4-BE49-F238E27FC236}">
                  <a16:creationId xmlns:a16="http://schemas.microsoft.com/office/drawing/2014/main" id="{7E5948C2-B318-43B4-9266-DAD0090C422D}"/>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24" name="Freeform 107">
            <a:extLst>
              <a:ext uri="{FF2B5EF4-FFF2-40B4-BE49-F238E27FC236}">
                <a16:creationId xmlns:a16="http://schemas.microsoft.com/office/drawing/2014/main" id="{26E985F7-2D21-472D-8493-5934B2430ED7}"/>
              </a:ext>
            </a:extLst>
          </p:cNvPr>
          <p:cNvSpPr>
            <a:spLocks noChangeAspect="1"/>
          </p:cNvSpPr>
          <p:nvPr/>
        </p:nvSpPr>
        <p:spPr>
          <a:xfrm>
            <a:off x="7878045" y="2325407"/>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5" name="Freeform 108">
            <a:extLst>
              <a:ext uri="{FF2B5EF4-FFF2-40B4-BE49-F238E27FC236}">
                <a16:creationId xmlns:a16="http://schemas.microsoft.com/office/drawing/2014/main" id="{ED49A827-DFCB-4586-90EB-53A7CCDB6B12}"/>
              </a:ext>
            </a:extLst>
          </p:cNvPr>
          <p:cNvSpPr/>
          <p:nvPr/>
        </p:nvSpPr>
        <p:spPr>
          <a:xfrm>
            <a:off x="4389330" y="2313036"/>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6" name="Oval 8">
            <a:extLst>
              <a:ext uri="{FF2B5EF4-FFF2-40B4-BE49-F238E27FC236}">
                <a16:creationId xmlns:a16="http://schemas.microsoft.com/office/drawing/2014/main" id="{94C8D663-45B0-41C2-B1FB-863964E565EF}"/>
              </a:ext>
            </a:extLst>
          </p:cNvPr>
          <p:cNvSpPr/>
          <p:nvPr/>
        </p:nvSpPr>
        <p:spPr>
          <a:xfrm>
            <a:off x="5226671" y="2325378"/>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27" name="Group 110">
            <a:extLst>
              <a:ext uri="{FF2B5EF4-FFF2-40B4-BE49-F238E27FC236}">
                <a16:creationId xmlns:a16="http://schemas.microsoft.com/office/drawing/2014/main" id="{A0A08394-03DD-48F4-A900-5281D72FA27A}"/>
              </a:ext>
            </a:extLst>
          </p:cNvPr>
          <p:cNvGrpSpPr/>
          <p:nvPr/>
        </p:nvGrpSpPr>
        <p:grpSpPr>
          <a:xfrm>
            <a:off x="3551344" y="2313036"/>
            <a:ext cx="501857" cy="554554"/>
            <a:chOff x="4835382" y="73243"/>
            <a:chExt cx="2920830" cy="3227535"/>
          </a:xfrm>
          <a:solidFill>
            <a:schemeClr val="accent4"/>
          </a:solidFill>
        </p:grpSpPr>
        <p:sp>
          <p:nvSpPr>
            <p:cNvPr id="28" name="Freeform 111">
              <a:extLst>
                <a:ext uri="{FF2B5EF4-FFF2-40B4-BE49-F238E27FC236}">
                  <a16:creationId xmlns:a16="http://schemas.microsoft.com/office/drawing/2014/main" id="{57FB6AF9-BEE2-4175-AF00-138D3633FF6F}"/>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9" name="Oval 37">
              <a:extLst>
                <a:ext uri="{FF2B5EF4-FFF2-40B4-BE49-F238E27FC236}">
                  <a16:creationId xmlns:a16="http://schemas.microsoft.com/office/drawing/2014/main" id="{D2E12A94-EFC3-4907-9644-B7ECC2ED17F6}"/>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30" name="Rectangle 19">
            <a:extLst>
              <a:ext uri="{FF2B5EF4-FFF2-40B4-BE49-F238E27FC236}">
                <a16:creationId xmlns:a16="http://schemas.microsoft.com/office/drawing/2014/main" id="{D0A4C3FD-49BA-4BD6-A1DA-0CABA701DCF7}"/>
              </a:ext>
            </a:extLst>
          </p:cNvPr>
          <p:cNvSpPr/>
          <p:nvPr/>
        </p:nvSpPr>
        <p:spPr>
          <a:xfrm>
            <a:off x="2730415" y="2343128"/>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1" name="Freeform 114">
            <a:extLst>
              <a:ext uri="{FF2B5EF4-FFF2-40B4-BE49-F238E27FC236}">
                <a16:creationId xmlns:a16="http://schemas.microsoft.com/office/drawing/2014/main" id="{2EDEC777-1084-4081-BC99-7F5CB5523C3B}"/>
              </a:ext>
            </a:extLst>
          </p:cNvPr>
          <p:cNvSpPr>
            <a:spLocks noChangeAspect="1"/>
          </p:cNvSpPr>
          <p:nvPr/>
        </p:nvSpPr>
        <p:spPr>
          <a:xfrm>
            <a:off x="8527009" y="2325407"/>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Rounded Rectangle 31">
            <a:extLst>
              <a:ext uri="{FF2B5EF4-FFF2-40B4-BE49-F238E27FC236}">
                <a16:creationId xmlns:a16="http://schemas.microsoft.com/office/drawing/2014/main" id="{404F0CCA-ACA5-46BE-B201-F19F958C2AE5}"/>
              </a:ext>
            </a:extLst>
          </p:cNvPr>
          <p:cNvSpPr>
            <a:spLocks noChangeAspect="1"/>
          </p:cNvSpPr>
          <p:nvPr/>
        </p:nvSpPr>
        <p:spPr>
          <a:xfrm>
            <a:off x="2768973" y="3467312"/>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47">
            <a:extLst>
              <a:ext uri="{FF2B5EF4-FFF2-40B4-BE49-F238E27FC236}">
                <a16:creationId xmlns:a16="http://schemas.microsoft.com/office/drawing/2014/main" id="{4B62A761-6C7D-429F-9DC1-0138AB0220D7}"/>
              </a:ext>
            </a:extLst>
          </p:cNvPr>
          <p:cNvSpPr>
            <a:spLocks noChangeAspect="1"/>
          </p:cNvSpPr>
          <p:nvPr/>
        </p:nvSpPr>
        <p:spPr>
          <a:xfrm>
            <a:off x="9317337" y="2325407"/>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50">
            <a:extLst>
              <a:ext uri="{FF2B5EF4-FFF2-40B4-BE49-F238E27FC236}">
                <a16:creationId xmlns:a16="http://schemas.microsoft.com/office/drawing/2014/main" id="{E5B3BB36-5558-48F0-AE74-F47594611B8E}"/>
              </a:ext>
            </a:extLst>
          </p:cNvPr>
          <p:cNvSpPr>
            <a:spLocks noChangeAspect="1"/>
          </p:cNvSpPr>
          <p:nvPr/>
        </p:nvSpPr>
        <p:spPr>
          <a:xfrm>
            <a:off x="3567725" y="3467312"/>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Heart 17">
            <a:extLst>
              <a:ext uri="{FF2B5EF4-FFF2-40B4-BE49-F238E27FC236}">
                <a16:creationId xmlns:a16="http://schemas.microsoft.com/office/drawing/2014/main" id="{47DFFAAF-E3CB-4062-A9E0-C470798DD856}"/>
              </a:ext>
            </a:extLst>
          </p:cNvPr>
          <p:cNvSpPr/>
          <p:nvPr/>
        </p:nvSpPr>
        <p:spPr>
          <a:xfrm>
            <a:off x="6105907" y="3484802"/>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Rounded Rectangle 25">
            <a:extLst>
              <a:ext uri="{FF2B5EF4-FFF2-40B4-BE49-F238E27FC236}">
                <a16:creationId xmlns:a16="http://schemas.microsoft.com/office/drawing/2014/main" id="{E6C4E987-3A11-422B-B946-6C94922D59CB}"/>
              </a:ext>
            </a:extLst>
          </p:cNvPr>
          <p:cNvSpPr/>
          <p:nvPr/>
        </p:nvSpPr>
        <p:spPr>
          <a:xfrm>
            <a:off x="5241411" y="3522503"/>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7" name="Chord 32">
            <a:extLst>
              <a:ext uri="{FF2B5EF4-FFF2-40B4-BE49-F238E27FC236}">
                <a16:creationId xmlns:a16="http://schemas.microsoft.com/office/drawing/2014/main" id="{2A3C81C5-078E-471D-AF4D-A6A0534FDA2B}"/>
              </a:ext>
            </a:extLst>
          </p:cNvPr>
          <p:cNvSpPr/>
          <p:nvPr/>
        </p:nvSpPr>
        <p:spPr>
          <a:xfrm>
            <a:off x="4391421" y="3485566"/>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Rounded Rectangle 40">
            <a:extLst>
              <a:ext uri="{FF2B5EF4-FFF2-40B4-BE49-F238E27FC236}">
                <a16:creationId xmlns:a16="http://schemas.microsoft.com/office/drawing/2014/main" id="{4DBB2147-0C1F-4538-9781-A726B3D49D5C}"/>
              </a:ext>
            </a:extLst>
          </p:cNvPr>
          <p:cNvSpPr/>
          <p:nvPr/>
        </p:nvSpPr>
        <p:spPr>
          <a:xfrm rot="2942052">
            <a:off x="6898422" y="3486148"/>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Rounded Rectangle 7">
            <a:extLst>
              <a:ext uri="{FF2B5EF4-FFF2-40B4-BE49-F238E27FC236}">
                <a16:creationId xmlns:a16="http://schemas.microsoft.com/office/drawing/2014/main" id="{F100E797-59CF-450A-B220-206AB2D52A68}"/>
              </a:ext>
            </a:extLst>
          </p:cNvPr>
          <p:cNvSpPr>
            <a:spLocks noChangeAspect="1"/>
          </p:cNvSpPr>
          <p:nvPr/>
        </p:nvSpPr>
        <p:spPr>
          <a:xfrm rot="18924894" flipH="1">
            <a:off x="4558979" y="4518294"/>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40" name="Rounded Rectangle 17">
            <a:extLst>
              <a:ext uri="{FF2B5EF4-FFF2-40B4-BE49-F238E27FC236}">
                <a16:creationId xmlns:a16="http://schemas.microsoft.com/office/drawing/2014/main" id="{31FBC062-5728-4E38-A769-4CE69F03096D}"/>
              </a:ext>
            </a:extLst>
          </p:cNvPr>
          <p:cNvSpPr>
            <a:spLocks noChangeAspect="1"/>
          </p:cNvSpPr>
          <p:nvPr/>
        </p:nvSpPr>
        <p:spPr>
          <a:xfrm>
            <a:off x="9415749" y="3467312"/>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Oval 21">
            <a:extLst>
              <a:ext uri="{FF2B5EF4-FFF2-40B4-BE49-F238E27FC236}">
                <a16:creationId xmlns:a16="http://schemas.microsoft.com/office/drawing/2014/main" id="{748667B0-1556-4E6E-8952-F290248FBF1F}"/>
              </a:ext>
            </a:extLst>
          </p:cNvPr>
          <p:cNvSpPr>
            <a:spLocks noChangeAspect="1"/>
          </p:cNvSpPr>
          <p:nvPr/>
        </p:nvSpPr>
        <p:spPr>
          <a:xfrm>
            <a:off x="7698084" y="3467312"/>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Oval 25">
            <a:extLst>
              <a:ext uri="{FF2B5EF4-FFF2-40B4-BE49-F238E27FC236}">
                <a16:creationId xmlns:a16="http://schemas.microsoft.com/office/drawing/2014/main" id="{9F21513B-3ECF-435F-AA78-556ACD49FAE3}"/>
              </a:ext>
            </a:extLst>
          </p:cNvPr>
          <p:cNvSpPr>
            <a:spLocks noChangeAspect="1"/>
          </p:cNvSpPr>
          <p:nvPr/>
        </p:nvSpPr>
        <p:spPr>
          <a:xfrm>
            <a:off x="8537153" y="3467312"/>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Block Arc 20">
            <a:extLst>
              <a:ext uri="{FF2B5EF4-FFF2-40B4-BE49-F238E27FC236}">
                <a16:creationId xmlns:a16="http://schemas.microsoft.com/office/drawing/2014/main" id="{4C8AB0D5-83FB-4C2A-88F2-9FD71D6CBA0E}"/>
              </a:ext>
            </a:extLst>
          </p:cNvPr>
          <p:cNvSpPr>
            <a:spLocks noChangeAspect="1"/>
          </p:cNvSpPr>
          <p:nvPr/>
        </p:nvSpPr>
        <p:spPr>
          <a:xfrm rot="10800000">
            <a:off x="3557964" y="4571274"/>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4" name="Block Arc 11">
            <a:extLst>
              <a:ext uri="{FF2B5EF4-FFF2-40B4-BE49-F238E27FC236}">
                <a16:creationId xmlns:a16="http://schemas.microsoft.com/office/drawing/2014/main" id="{625B1276-7FBA-4D44-A98A-629EE08004C2}"/>
              </a:ext>
            </a:extLst>
          </p:cNvPr>
          <p:cNvSpPr/>
          <p:nvPr/>
        </p:nvSpPr>
        <p:spPr>
          <a:xfrm rot="10800000">
            <a:off x="6969672" y="4555618"/>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5" name="Rectangle 21">
            <a:extLst>
              <a:ext uri="{FF2B5EF4-FFF2-40B4-BE49-F238E27FC236}">
                <a16:creationId xmlns:a16="http://schemas.microsoft.com/office/drawing/2014/main" id="{F57349F4-2054-4B69-8F13-4F0878EF7BB2}"/>
              </a:ext>
            </a:extLst>
          </p:cNvPr>
          <p:cNvSpPr/>
          <p:nvPr/>
        </p:nvSpPr>
        <p:spPr>
          <a:xfrm>
            <a:off x="5237299" y="4694482"/>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6" name="Round Same Side Corner Rectangle 8">
            <a:extLst>
              <a:ext uri="{FF2B5EF4-FFF2-40B4-BE49-F238E27FC236}">
                <a16:creationId xmlns:a16="http://schemas.microsoft.com/office/drawing/2014/main" id="{F45FAAE5-06F3-454E-B6A5-F45AFCADB662}"/>
              </a:ext>
            </a:extLst>
          </p:cNvPr>
          <p:cNvSpPr/>
          <p:nvPr/>
        </p:nvSpPr>
        <p:spPr>
          <a:xfrm>
            <a:off x="9321023" y="4596396"/>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7" name="Rounded Rectangle 51">
            <a:extLst>
              <a:ext uri="{FF2B5EF4-FFF2-40B4-BE49-F238E27FC236}">
                <a16:creationId xmlns:a16="http://schemas.microsoft.com/office/drawing/2014/main" id="{006B7275-72CC-4256-A5F3-E3B0DE802675}"/>
              </a:ext>
            </a:extLst>
          </p:cNvPr>
          <p:cNvSpPr/>
          <p:nvPr/>
        </p:nvSpPr>
        <p:spPr>
          <a:xfrm rot="16200000" flipH="1">
            <a:off x="7702099" y="5524532"/>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48" name="Isosceles Triangle 5">
            <a:extLst>
              <a:ext uri="{FF2B5EF4-FFF2-40B4-BE49-F238E27FC236}">
                <a16:creationId xmlns:a16="http://schemas.microsoft.com/office/drawing/2014/main" id="{60848CE3-0FAB-4635-B155-2DABE7513CCC}"/>
              </a:ext>
            </a:extLst>
          </p:cNvPr>
          <p:cNvSpPr>
            <a:spLocks noChangeAspect="1"/>
          </p:cNvSpPr>
          <p:nvPr/>
        </p:nvSpPr>
        <p:spPr>
          <a:xfrm>
            <a:off x="6154446" y="4634291"/>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Trapezoid 22">
            <a:extLst>
              <a:ext uri="{FF2B5EF4-FFF2-40B4-BE49-F238E27FC236}">
                <a16:creationId xmlns:a16="http://schemas.microsoft.com/office/drawing/2014/main" id="{712B0FE3-6C9B-4F27-A670-11F1021AC5C1}"/>
              </a:ext>
            </a:extLst>
          </p:cNvPr>
          <p:cNvSpPr>
            <a:spLocks noChangeAspect="1"/>
          </p:cNvSpPr>
          <p:nvPr/>
        </p:nvSpPr>
        <p:spPr>
          <a:xfrm>
            <a:off x="7698084" y="4701419"/>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0" name="Rounded Rectangle 20">
            <a:extLst>
              <a:ext uri="{FF2B5EF4-FFF2-40B4-BE49-F238E27FC236}">
                <a16:creationId xmlns:a16="http://schemas.microsoft.com/office/drawing/2014/main" id="{431DA560-97B5-4CE7-B04D-56DC9ECA0380}"/>
              </a:ext>
            </a:extLst>
          </p:cNvPr>
          <p:cNvSpPr>
            <a:spLocks noChangeAspect="1"/>
          </p:cNvSpPr>
          <p:nvPr/>
        </p:nvSpPr>
        <p:spPr>
          <a:xfrm rot="2160000">
            <a:off x="8556185" y="4571274"/>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1" name="Trapezoid 28">
            <a:extLst>
              <a:ext uri="{FF2B5EF4-FFF2-40B4-BE49-F238E27FC236}">
                <a16:creationId xmlns:a16="http://schemas.microsoft.com/office/drawing/2014/main" id="{7F698D21-CD31-40ED-B0A5-84CE99CCB692}"/>
              </a:ext>
            </a:extLst>
          </p:cNvPr>
          <p:cNvSpPr>
            <a:spLocks noChangeAspect="1"/>
          </p:cNvSpPr>
          <p:nvPr/>
        </p:nvSpPr>
        <p:spPr>
          <a:xfrm>
            <a:off x="2736703" y="4571274"/>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2" name="Rounded Rectangle 2">
            <a:extLst>
              <a:ext uri="{FF2B5EF4-FFF2-40B4-BE49-F238E27FC236}">
                <a16:creationId xmlns:a16="http://schemas.microsoft.com/office/drawing/2014/main" id="{0D445B4D-16D2-468A-8420-40B41E0E47A6}"/>
              </a:ext>
            </a:extLst>
          </p:cNvPr>
          <p:cNvSpPr/>
          <p:nvPr/>
        </p:nvSpPr>
        <p:spPr>
          <a:xfrm>
            <a:off x="3542639" y="5531062"/>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3" name="Rounded Rectangle 8">
            <a:extLst>
              <a:ext uri="{FF2B5EF4-FFF2-40B4-BE49-F238E27FC236}">
                <a16:creationId xmlns:a16="http://schemas.microsoft.com/office/drawing/2014/main" id="{C3DF14D7-3ADE-445B-AA2E-06D296E66EA2}"/>
              </a:ext>
            </a:extLst>
          </p:cNvPr>
          <p:cNvSpPr/>
          <p:nvPr/>
        </p:nvSpPr>
        <p:spPr>
          <a:xfrm>
            <a:off x="2695630" y="5531062"/>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4" name="Rounded Rectangle 2">
            <a:extLst>
              <a:ext uri="{FF2B5EF4-FFF2-40B4-BE49-F238E27FC236}">
                <a16:creationId xmlns:a16="http://schemas.microsoft.com/office/drawing/2014/main" id="{B153630C-A4EC-45E8-A262-7ED9D050E22D}"/>
              </a:ext>
            </a:extLst>
          </p:cNvPr>
          <p:cNvSpPr/>
          <p:nvPr/>
        </p:nvSpPr>
        <p:spPr>
          <a:xfrm>
            <a:off x="5230615" y="5531062"/>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5" name="Rounded Rectangle 3">
            <a:extLst>
              <a:ext uri="{FF2B5EF4-FFF2-40B4-BE49-F238E27FC236}">
                <a16:creationId xmlns:a16="http://schemas.microsoft.com/office/drawing/2014/main" id="{0D513D3D-0C4A-42A7-8AC1-93F29B509E3A}"/>
              </a:ext>
            </a:extLst>
          </p:cNvPr>
          <p:cNvSpPr>
            <a:spLocks noChangeAspect="1"/>
          </p:cNvSpPr>
          <p:nvPr/>
        </p:nvSpPr>
        <p:spPr>
          <a:xfrm>
            <a:off x="4380625" y="5531062"/>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6" name="Rounded Rectangle 10">
            <a:extLst>
              <a:ext uri="{FF2B5EF4-FFF2-40B4-BE49-F238E27FC236}">
                <a16:creationId xmlns:a16="http://schemas.microsoft.com/office/drawing/2014/main" id="{9AB39631-9BB6-451C-9E90-4B8EFEB0EF8F}"/>
              </a:ext>
            </a:extLst>
          </p:cNvPr>
          <p:cNvSpPr>
            <a:spLocks noChangeAspect="1"/>
          </p:cNvSpPr>
          <p:nvPr/>
        </p:nvSpPr>
        <p:spPr>
          <a:xfrm>
            <a:off x="6096000" y="5520514"/>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7" name="Block Arc 6">
            <a:extLst>
              <a:ext uri="{FF2B5EF4-FFF2-40B4-BE49-F238E27FC236}">
                <a16:creationId xmlns:a16="http://schemas.microsoft.com/office/drawing/2014/main" id="{98D193F4-AD1C-4D96-AF60-3A9F85578C04}"/>
              </a:ext>
            </a:extLst>
          </p:cNvPr>
          <p:cNvSpPr/>
          <p:nvPr/>
        </p:nvSpPr>
        <p:spPr>
          <a:xfrm>
            <a:off x="6885465" y="5557004"/>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8" name="Left Arrow 1">
            <a:extLst>
              <a:ext uri="{FF2B5EF4-FFF2-40B4-BE49-F238E27FC236}">
                <a16:creationId xmlns:a16="http://schemas.microsoft.com/office/drawing/2014/main" id="{BCFC10DE-ADBB-41D4-AF43-98DB44909F72}"/>
              </a:ext>
            </a:extLst>
          </p:cNvPr>
          <p:cNvSpPr>
            <a:spLocks noChangeAspect="1"/>
          </p:cNvSpPr>
          <p:nvPr/>
        </p:nvSpPr>
        <p:spPr>
          <a:xfrm>
            <a:off x="9348343" y="5520514"/>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Oval 35">
            <a:extLst>
              <a:ext uri="{FF2B5EF4-FFF2-40B4-BE49-F238E27FC236}">
                <a16:creationId xmlns:a16="http://schemas.microsoft.com/office/drawing/2014/main" id="{EAD1B8D7-47A0-433F-B687-0FC9130F9AF3}"/>
              </a:ext>
            </a:extLst>
          </p:cNvPr>
          <p:cNvSpPr/>
          <p:nvPr/>
        </p:nvSpPr>
        <p:spPr>
          <a:xfrm>
            <a:off x="8618558" y="5521581"/>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1856939002"/>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sp>
        <p:nvSpPr>
          <p:cNvPr id="8" name="Text Placeholder 1">
            <a:extLst>
              <a:ext uri="{FF2B5EF4-FFF2-40B4-BE49-F238E27FC236}">
                <a16:creationId xmlns:a16="http://schemas.microsoft.com/office/drawing/2014/main" id="{59D9B236-49CD-4594-8609-048DA987502D}"/>
              </a:ext>
            </a:extLst>
          </p:cNvPr>
          <p:cNvSpPr txBox="1">
            <a:spLocks/>
          </p:cNvSpPr>
          <p:nvPr/>
        </p:nvSpPr>
        <p:spPr>
          <a:xfrm>
            <a:off x="307181" y="463624"/>
            <a:ext cx="11573197" cy="72424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600" dirty="0"/>
              <a:t>Fully Editable Icon Sets: C</a:t>
            </a:r>
          </a:p>
        </p:txBody>
      </p:sp>
      <p:sp>
        <p:nvSpPr>
          <p:cNvPr id="9" name="Isosceles Triangle 68">
            <a:extLst>
              <a:ext uri="{FF2B5EF4-FFF2-40B4-BE49-F238E27FC236}">
                <a16:creationId xmlns:a16="http://schemas.microsoft.com/office/drawing/2014/main" id="{0B2C56D7-39C5-4038-B431-9CF1C4D0C067}"/>
              </a:ext>
            </a:extLst>
          </p:cNvPr>
          <p:cNvSpPr/>
          <p:nvPr/>
        </p:nvSpPr>
        <p:spPr>
          <a:xfrm rot="10800000">
            <a:off x="6109122" y="4553679"/>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0" name="Rectangle 9">
            <a:extLst>
              <a:ext uri="{FF2B5EF4-FFF2-40B4-BE49-F238E27FC236}">
                <a16:creationId xmlns:a16="http://schemas.microsoft.com/office/drawing/2014/main" id="{3B3E9836-3465-4148-9344-CD08C3218521}"/>
              </a:ext>
            </a:extLst>
          </p:cNvPr>
          <p:cNvSpPr/>
          <p:nvPr/>
        </p:nvSpPr>
        <p:spPr>
          <a:xfrm>
            <a:off x="6672728" y="4633033"/>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 name="Isosceles Triangle 8">
            <a:extLst>
              <a:ext uri="{FF2B5EF4-FFF2-40B4-BE49-F238E27FC236}">
                <a16:creationId xmlns:a16="http://schemas.microsoft.com/office/drawing/2014/main" id="{A40B1128-0FF0-43C4-A989-C9F65797CBF5}"/>
              </a:ext>
            </a:extLst>
          </p:cNvPr>
          <p:cNvSpPr/>
          <p:nvPr/>
        </p:nvSpPr>
        <p:spPr>
          <a:xfrm rot="16200000">
            <a:off x="2596496" y="3577810"/>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2" name="Donut 8">
            <a:extLst>
              <a:ext uri="{FF2B5EF4-FFF2-40B4-BE49-F238E27FC236}">
                <a16:creationId xmlns:a16="http://schemas.microsoft.com/office/drawing/2014/main" id="{F55FF330-B2B7-441A-836A-339BC2974CE3}"/>
              </a:ext>
            </a:extLst>
          </p:cNvPr>
          <p:cNvSpPr/>
          <p:nvPr/>
        </p:nvSpPr>
        <p:spPr>
          <a:xfrm>
            <a:off x="7712322" y="3551987"/>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3" name="Freeform 18">
            <a:extLst>
              <a:ext uri="{FF2B5EF4-FFF2-40B4-BE49-F238E27FC236}">
                <a16:creationId xmlns:a16="http://schemas.microsoft.com/office/drawing/2014/main" id="{3775D5EA-42E2-4505-8671-5224C143A52A}"/>
              </a:ext>
            </a:extLst>
          </p:cNvPr>
          <p:cNvSpPr/>
          <p:nvPr/>
        </p:nvSpPr>
        <p:spPr>
          <a:xfrm>
            <a:off x="8342128" y="4690998"/>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4" name="Oval 7">
            <a:extLst>
              <a:ext uri="{FF2B5EF4-FFF2-40B4-BE49-F238E27FC236}">
                <a16:creationId xmlns:a16="http://schemas.microsoft.com/office/drawing/2014/main" id="{E3DF5541-C6DD-4FA3-8D13-2C2A7A151ABE}"/>
              </a:ext>
            </a:extLst>
          </p:cNvPr>
          <p:cNvSpPr/>
          <p:nvPr/>
        </p:nvSpPr>
        <p:spPr>
          <a:xfrm>
            <a:off x="8489459" y="3585328"/>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5" name="Freeform 20">
            <a:extLst>
              <a:ext uri="{FF2B5EF4-FFF2-40B4-BE49-F238E27FC236}">
                <a16:creationId xmlns:a16="http://schemas.microsoft.com/office/drawing/2014/main" id="{3FF4FDBC-6ABB-4644-B171-CC3A2C28BE9D}"/>
              </a:ext>
            </a:extLst>
          </p:cNvPr>
          <p:cNvSpPr/>
          <p:nvPr/>
        </p:nvSpPr>
        <p:spPr>
          <a:xfrm>
            <a:off x="9235405" y="5596211"/>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6" name="Rounded Rectangle 25">
            <a:extLst>
              <a:ext uri="{FF2B5EF4-FFF2-40B4-BE49-F238E27FC236}">
                <a16:creationId xmlns:a16="http://schemas.microsoft.com/office/drawing/2014/main" id="{11273BF6-552A-4AD0-B054-6AF09F294612}"/>
              </a:ext>
            </a:extLst>
          </p:cNvPr>
          <p:cNvSpPr/>
          <p:nvPr/>
        </p:nvSpPr>
        <p:spPr>
          <a:xfrm>
            <a:off x="9210127" y="2584258"/>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7" name="Block Arc 41">
            <a:extLst>
              <a:ext uri="{FF2B5EF4-FFF2-40B4-BE49-F238E27FC236}">
                <a16:creationId xmlns:a16="http://schemas.microsoft.com/office/drawing/2014/main" id="{7A26CBDF-D368-456A-8326-0C36738570B9}"/>
              </a:ext>
            </a:extLst>
          </p:cNvPr>
          <p:cNvSpPr/>
          <p:nvPr/>
        </p:nvSpPr>
        <p:spPr>
          <a:xfrm>
            <a:off x="7691273" y="5597630"/>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8" name="Round Same Side Corner Rectangle 11">
            <a:extLst>
              <a:ext uri="{FF2B5EF4-FFF2-40B4-BE49-F238E27FC236}">
                <a16:creationId xmlns:a16="http://schemas.microsoft.com/office/drawing/2014/main" id="{B1F767D6-EE11-4034-B79D-DDC477E69FDD}"/>
              </a:ext>
            </a:extLst>
          </p:cNvPr>
          <p:cNvSpPr/>
          <p:nvPr/>
        </p:nvSpPr>
        <p:spPr>
          <a:xfrm rot="9900000">
            <a:off x="8446098" y="1478426"/>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9" name="Donut 39">
            <a:extLst>
              <a:ext uri="{FF2B5EF4-FFF2-40B4-BE49-F238E27FC236}">
                <a16:creationId xmlns:a16="http://schemas.microsoft.com/office/drawing/2014/main" id="{10535789-D0D5-4129-9E12-CE4400E51B13}"/>
              </a:ext>
            </a:extLst>
          </p:cNvPr>
          <p:cNvSpPr/>
          <p:nvPr/>
        </p:nvSpPr>
        <p:spPr>
          <a:xfrm>
            <a:off x="2483489" y="4609567"/>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20" name="Freeform 25">
            <a:extLst>
              <a:ext uri="{FF2B5EF4-FFF2-40B4-BE49-F238E27FC236}">
                <a16:creationId xmlns:a16="http://schemas.microsoft.com/office/drawing/2014/main" id="{48516B33-3FDC-4652-BB65-7D43906C5F06}"/>
              </a:ext>
            </a:extLst>
          </p:cNvPr>
          <p:cNvSpPr/>
          <p:nvPr/>
        </p:nvSpPr>
        <p:spPr>
          <a:xfrm>
            <a:off x="7003546" y="3584045"/>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1" name="Rectangle 36">
            <a:extLst>
              <a:ext uri="{FF2B5EF4-FFF2-40B4-BE49-F238E27FC236}">
                <a16:creationId xmlns:a16="http://schemas.microsoft.com/office/drawing/2014/main" id="{AFE65BD1-A70F-44FD-BD64-4DD3743B3D8A}"/>
              </a:ext>
            </a:extLst>
          </p:cNvPr>
          <p:cNvSpPr/>
          <p:nvPr/>
        </p:nvSpPr>
        <p:spPr>
          <a:xfrm>
            <a:off x="3401928" y="4652354"/>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2" name="Rounded Rectangle 27">
            <a:extLst>
              <a:ext uri="{FF2B5EF4-FFF2-40B4-BE49-F238E27FC236}">
                <a16:creationId xmlns:a16="http://schemas.microsoft.com/office/drawing/2014/main" id="{BF766AC3-FBEB-4149-97FC-6658CB98E2BD}"/>
              </a:ext>
            </a:extLst>
          </p:cNvPr>
          <p:cNvSpPr/>
          <p:nvPr/>
        </p:nvSpPr>
        <p:spPr>
          <a:xfrm>
            <a:off x="6553643" y="1492185"/>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3" name="Rounded Rectangle 7">
            <a:extLst>
              <a:ext uri="{FF2B5EF4-FFF2-40B4-BE49-F238E27FC236}">
                <a16:creationId xmlns:a16="http://schemas.microsoft.com/office/drawing/2014/main" id="{446EAE8D-A3AA-4968-A86A-FA329B2C53D5}"/>
              </a:ext>
            </a:extLst>
          </p:cNvPr>
          <p:cNvSpPr/>
          <p:nvPr/>
        </p:nvSpPr>
        <p:spPr>
          <a:xfrm>
            <a:off x="7494819" y="1459119"/>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4" name="Chord 15">
            <a:extLst>
              <a:ext uri="{FF2B5EF4-FFF2-40B4-BE49-F238E27FC236}">
                <a16:creationId xmlns:a16="http://schemas.microsoft.com/office/drawing/2014/main" id="{A4E8EC4A-3B32-4F68-9F4F-EB06E8B108C8}"/>
              </a:ext>
            </a:extLst>
          </p:cNvPr>
          <p:cNvSpPr/>
          <p:nvPr/>
        </p:nvSpPr>
        <p:spPr>
          <a:xfrm>
            <a:off x="9361828" y="1415527"/>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5" name="Rectangle 16">
            <a:extLst>
              <a:ext uri="{FF2B5EF4-FFF2-40B4-BE49-F238E27FC236}">
                <a16:creationId xmlns:a16="http://schemas.microsoft.com/office/drawing/2014/main" id="{299404AE-1CDF-4B18-8E6B-C562483B22E0}"/>
              </a:ext>
            </a:extLst>
          </p:cNvPr>
          <p:cNvSpPr/>
          <p:nvPr/>
        </p:nvSpPr>
        <p:spPr>
          <a:xfrm>
            <a:off x="4330968" y="4695105"/>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6" name="Rounded Rectangle 6">
            <a:extLst>
              <a:ext uri="{FF2B5EF4-FFF2-40B4-BE49-F238E27FC236}">
                <a16:creationId xmlns:a16="http://schemas.microsoft.com/office/drawing/2014/main" id="{3E50DBDD-302C-4BC5-940A-A0CB9187EA6D}"/>
              </a:ext>
            </a:extLst>
          </p:cNvPr>
          <p:cNvSpPr/>
          <p:nvPr/>
        </p:nvSpPr>
        <p:spPr>
          <a:xfrm>
            <a:off x="3374260" y="3694129"/>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7" name="Rounded Rectangle 6">
            <a:extLst>
              <a:ext uri="{FF2B5EF4-FFF2-40B4-BE49-F238E27FC236}">
                <a16:creationId xmlns:a16="http://schemas.microsoft.com/office/drawing/2014/main" id="{6787595E-EEC4-454C-84E8-6D15719D4DAB}"/>
              </a:ext>
            </a:extLst>
          </p:cNvPr>
          <p:cNvSpPr/>
          <p:nvPr/>
        </p:nvSpPr>
        <p:spPr>
          <a:xfrm>
            <a:off x="4281582" y="3694129"/>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8" name="Rounded Rectangle 6">
            <a:extLst>
              <a:ext uri="{FF2B5EF4-FFF2-40B4-BE49-F238E27FC236}">
                <a16:creationId xmlns:a16="http://schemas.microsoft.com/office/drawing/2014/main" id="{5959E635-80A3-494B-9B39-22C3B8C5D6FC}"/>
              </a:ext>
            </a:extLst>
          </p:cNvPr>
          <p:cNvSpPr/>
          <p:nvPr/>
        </p:nvSpPr>
        <p:spPr>
          <a:xfrm>
            <a:off x="5188904" y="3694129"/>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9" name="Rounded Rectangle 6">
            <a:extLst>
              <a:ext uri="{FF2B5EF4-FFF2-40B4-BE49-F238E27FC236}">
                <a16:creationId xmlns:a16="http://schemas.microsoft.com/office/drawing/2014/main" id="{2E5AD4DE-18F6-4DEC-A2AF-DE213B5D6666}"/>
              </a:ext>
            </a:extLst>
          </p:cNvPr>
          <p:cNvSpPr/>
          <p:nvPr/>
        </p:nvSpPr>
        <p:spPr>
          <a:xfrm>
            <a:off x="6096224" y="3694129"/>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0" name="Teardrop 6">
            <a:extLst>
              <a:ext uri="{FF2B5EF4-FFF2-40B4-BE49-F238E27FC236}">
                <a16:creationId xmlns:a16="http://schemas.microsoft.com/office/drawing/2014/main" id="{382AFC41-DA21-4EDE-9926-3CDCDE4790A5}"/>
              </a:ext>
            </a:extLst>
          </p:cNvPr>
          <p:cNvSpPr/>
          <p:nvPr/>
        </p:nvSpPr>
        <p:spPr>
          <a:xfrm rot="8100000">
            <a:off x="9294881" y="3633841"/>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1" name="Donut 24">
            <a:extLst>
              <a:ext uri="{FF2B5EF4-FFF2-40B4-BE49-F238E27FC236}">
                <a16:creationId xmlns:a16="http://schemas.microsoft.com/office/drawing/2014/main" id="{C57093E7-8537-4251-BE13-FBB9F91A2BDF}"/>
              </a:ext>
            </a:extLst>
          </p:cNvPr>
          <p:cNvSpPr/>
          <p:nvPr/>
        </p:nvSpPr>
        <p:spPr>
          <a:xfrm>
            <a:off x="4010792" y="2488074"/>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32" name="Chord 38">
            <a:extLst>
              <a:ext uri="{FF2B5EF4-FFF2-40B4-BE49-F238E27FC236}">
                <a16:creationId xmlns:a16="http://schemas.microsoft.com/office/drawing/2014/main" id="{F5F91A4E-607B-432C-9E15-BCB653ECACE1}"/>
              </a:ext>
            </a:extLst>
          </p:cNvPr>
          <p:cNvSpPr/>
          <p:nvPr/>
        </p:nvSpPr>
        <p:spPr>
          <a:xfrm>
            <a:off x="4970636" y="2487547"/>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Heart 38">
            <a:extLst>
              <a:ext uri="{FF2B5EF4-FFF2-40B4-BE49-F238E27FC236}">
                <a16:creationId xmlns:a16="http://schemas.microsoft.com/office/drawing/2014/main" id="{3E99FC97-B918-455A-A850-DC3BA48CD5FF}"/>
              </a:ext>
            </a:extLst>
          </p:cNvPr>
          <p:cNvSpPr/>
          <p:nvPr/>
        </p:nvSpPr>
        <p:spPr>
          <a:xfrm>
            <a:off x="5673505" y="1452531"/>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Round Same Side Corner Rectangle 19">
            <a:extLst>
              <a:ext uri="{FF2B5EF4-FFF2-40B4-BE49-F238E27FC236}">
                <a16:creationId xmlns:a16="http://schemas.microsoft.com/office/drawing/2014/main" id="{AD3334AC-7737-4E30-80BE-14F08C12759B}"/>
              </a:ext>
            </a:extLst>
          </p:cNvPr>
          <p:cNvSpPr/>
          <p:nvPr/>
        </p:nvSpPr>
        <p:spPr>
          <a:xfrm>
            <a:off x="8539148" y="5628523"/>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Rectangle 23">
            <a:extLst>
              <a:ext uri="{FF2B5EF4-FFF2-40B4-BE49-F238E27FC236}">
                <a16:creationId xmlns:a16="http://schemas.microsoft.com/office/drawing/2014/main" id="{23D648F8-C550-4CBB-987F-25E68AC3A7D5}"/>
              </a:ext>
            </a:extLst>
          </p:cNvPr>
          <p:cNvSpPr/>
          <p:nvPr/>
        </p:nvSpPr>
        <p:spPr>
          <a:xfrm>
            <a:off x="2479518" y="5683421"/>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Oval 31">
            <a:extLst>
              <a:ext uri="{FF2B5EF4-FFF2-40B4-BE49-F238E27FC236}">
                <a16:creationId xmlns:a16="http://schemas.microsoft.com/office/drawing/2014/main" id="{14892A25-86F4-40B7-9917-7CB3CE01B354}"/>
              </a:ext>
            </a:extLst>
          </p:cNvPr>
          <p:cNvSpPr/>
          <p:nvPr/>
        </p:nvSpPr>
        <p:spPr>
          <a:xfrm>
            <a:off x="6902218" y="5628233"/>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7" name="Rectangle 23">
            <a:extLst>
              <a:ext uri="{FF2B5EF4-FFF2-40B4-BE49-F238E27FC236}">
                <a16:creationId xmlns:a16="http://schemas.microsoft.com/office/drawing/2014/main" id="{3F0187E0-0F57-4951-A192-ECCA631FB891}"/>
              </a:ext>
            </a:extLst>
          </p:cNvPr>
          <p:cNvSpPr/>
          <p:nvPr/>
        </p:nvSpPr>
        <p:spPr>
          <a:xfrm>
            <a:off x="4200362" y="5659913"/>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31">
            <a:extLst>
              <a:ext uri="{FF2B5EF4-FFF2-40B4-BE49-F238E27FC236}">
                <a16:creationId xmlns:a16="http://schemas.microsoft.com/office/drawing/2014/main" id="{886C0A40-0802-4CB6-A8B0-6CCD25D4442B}"/>
              </a:ext>
            </a:extLst>
          </p:cNvPr>
          <p:cNvSpPr/>
          <p:nvPr/>
        </p:nvSpPr>
        <p:spPr>
          <a:xfrm>
            <a:off x="5176794" y="5596819"/>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Teardrop 17">
            <a:extLst>
              <a:ext uri="{FF2B5EF4-FFF2-40B4-BE49-F238E27FC236}">
                <a16:creationId xmlns:a16="http://schemas.microsoft.com/office/drawing/2014/main" id="{00626ADE-ACDC-4B0B-B256-2A39F8D9A820}"/>
              </a:ext>
            </a:extLst>
          </p:cNvPr>
          <p:cNvSpPr/>
          <p:nvPr/>
        </p:nvSpPr>
        <p:spPr>
          <a:xfrm rot="18900000">
            <a:off x="3442170" y="5642319"/>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Rectangle 23">
            <a:extLst>
              <a:ext uri="{FF2B5EF4-FFF2-40B4-BE49-F238E27FC236}">
                <a16:creationId xmlns:a16="http://schemas.microsoft.com/office/drawing/2014/main" id="{97520896-8E2D-485B-951E-2FCB17067835}"/>
              </a:ext>
            </a:extLst>
          </p:cNvPr>
          <p:cNvSpPr/>
          <p:nvPr/>
        </p:nvSpPr>
        <p:spPr>
          <a:xfrm>
            <a:off x="6041218" y="5592931"/>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Round Same Side Corner Rectangle 8">
            <a:extLst>
              <a:ext uri="{FF2B5EF4-FFF2-40B4-BE49-F238E27FC236}">
                <a16:creationId xmlns:a16="http://schemas.microsoft.com/office/drawing/2014/main" id="{6805DBF5-1817-455C-B642-787CFAD57C67}"/>
              </a:ext>
            </a:extLst>
          </p:cNvPr>
          <p:cNvSpPr/>
          <p:nvPr/>
        </p:nvSpPr>
        <p:spPr>
          <a:xfrm>
            <a:off x="2692918" y="1393734"/>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Round Same Side Corner Rectangle 20">
            <a:extLst>
              <a:ext uri="{FF2B5EF4-FFF2-40B4-BE49-F238E27FC236}">
                <a16:creationId xmlns:a16="http://schemas.microsoft.com/office/drawing/2014/main" id="{C6D77D76-7F32-4B76-A47B-49F8BC193CAC}"/>
              </a:ext>
            </a:extLst>
          </p:cNvPr>
          <p:cNvSpPr/>
          <p:nvPr/>
        </p:nvSpPr>
        <p:spPr>
          <a:xfrm rot="10800000">
            <a:off x="3280081" y="1390678"/>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Donut 87">
            <a:extLst>
              <a:ext uri="{FF2B5EF4-FFF2-40B4-BE49-F238E27FC236}">
                <a16:creationId xmlns:a16="http://schemas.microsoft.com/office/drawing/2014/main" id="{9989C3DF-4FD0-4797-8402-49111FBBBE0B}"/>
              </a:ext>
            </a:extLst>
          </p:cNvPr>
          <p:cNvSpPr/>
          <p:nvPr/>
        </p:nvSpPr>
        <p:spPr>
          <a:xfrm>
            <a:off x="3929081" y="1483381"/>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4" name="Donut 90">
            <a:extLst>
              <a:ext uri="{FF2B5EF4-FFF2-40B4-BE49-F238E27FC236}">
                <a16:creationId xmlns:a16="http://schemas.microsoft.com/office/drawing/2014/main" id="{20E7699D-EAC3-45A1-B89D-4A4D004906E6}"/>
              </a:ext>
            </a:extLst>
          </p:cNvPr>
          <p:cNvSpPr/>
          <p:nvPr/>
        </p:nvSpPr>
        <p:spPr>
          <a:xfrm>
            <a:off x="4805590" y="1445316"/>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5" name="Oval 6">
            <a:extLst>
              <a:ext uri="{FF2B5EF4-FFF2-40B4-BE49-F238E27FC236}">
                <a16:creationId xmlns:a16="http://schemas.microsoft.com/office/drawing/2014/main" id="{528BFF96-CE1E-4E77-AA09-36A5614FF55A}"/>
              </a:ext>
            </a:extLst>
          </p:cNvPr>
          <p:cNvSpPr/>
          <p:nvPr/>
        </p:nvSpPr>
        <p:spPr>
          <a:xfrm>
            <a:off x="5797898" y="2548022"/>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6" name="Block Arc 25">
            <a:extLst>
              <a:ext uri="{FF2B5EF4-FFF2-40B4-BE49-F238E27FC236}">
                <a16:creationId xmlns:a16="http://schemas.microsoft.com/office/drawing/2014/main" id="{CCF4A0E3-2BB6-442A-9D59-07A1A49035E7}"/>
              </a:ext>
            </a:extLst>
          </p:cNvPr>
          <p:cNvSpPr/>
          <p:nvPr/>
        </p:nvSpPr>
        <p:spPr>
          <a:xfrm>
            <a:off x="3318985" y="2546899"/>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7" name="Block Arc 31">
            <a:extLst>
              <a:ext uri="{FF2B5EF4-FFF2-40B4-BE49-F238E27FC236}">
                <a16:creationId xmlns:a16="http://schemas.microsoft.com/office/drawing/2014/main" id="{A2B14746-0BCB-49EF-BFF7-08F1010D148F}"/>
              </a:ext>
            </a:extLst>
          </p:cNvPr>
          <p:cNvSpPr/>
          <p:nvPr/>
        </p:nvSpPr>
        <p:spPr>
          <a:xfrm>
            <a:off x="6648193" y="2546899"/>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8" name="Freeform 53">
            <a:extLst>
              <a:ext uri="{FF2B5EF4-FFF2-40B4-BE49-F238E27FC236}">
                <a16:creationId xmlns:a16="http://schemas.microsoft.com/office/drawing/2014/main" id="{D33BF25D-AD43-4EB3-BB07-9519EE9E8FF4}"/>
              </a:ext>
            </a:extLst>
          </p:cNvPr>
          <p:cNvSpPr/>
          <p:nvPr/>
        </p:nvSpPr>
        <p:spPr>
          <a:xfrm>
            <a:off x="8368127" y="2543187"/>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Block Arc 10">
            <a:extLst>
              <a:ext uri="{FF2B5EF4-FFF2-40B4-BE49-F238E27FC236}">
                <a16:creationId xmlns:a16="http://schemas.microsoft.com/office/drawing/2014/main" id="{C4B6E1A9-C5D7-442A-8779-4BC7CE111F78}"/>
              </a:ext>
            </a:extLst>
          </p:cNvPr>
          <p:cNvSpPr/>
          <p:nvPr/>
        </p:nvSpPr>
        <p:spPr>
          <a:xfrm>
            <a:off x="9196356" y="4689213"/>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0" name="Freeform 55">
            <a:extLst>
              <a:ext uri="{FF2B5EF4-FFF2-40B4-BE49-F238E27FC236}">
                <a16:creationId xmlns:a16="http://schemas.microsoft.com/office/drawing/2014/main" id="{C3CB3F49-51DD-4B2F-B5B3-55E56DBDE9A3}"/>
              </a:ext>
            </a:extLst>
          </p:cNvPr>
          <p:cNvSpPr/>
          <p:nvPr/>
        </p:nvSpPr>
        <p:spPr>
          <a:xfrm>
            <a:off x="2660488" y="2411989"/>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1" name="Round Same Side Corner Rectangle 36">
            <a:extLst>
              <a:ext uri="{FF2B5EF4-FFF2-40B4-BE49-F238E27FC236}">
                <a16:creationId xmlns:a16="http://schemas.microsoft.com/office/drawing/2014/main" id="{3A4B4E08-64FE-4612-A105-AE99FE2143E5}"/>
              </a:ext>
            </a:extLst>
          </p:cNvPr>
          <p:cNvSpPr/>
          <p:nvPr/>
        </p:nvSpPr>
        <p:spPr>
          <a:xfrm>
            <a:off x="7446488" y="2570337"/>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2" name="Oval 21">
            <a:extLst>
              <a:ext uri="{FF2B5EF4-FFF2-40B4-BE49-F238E27FC236}">
                <a16:creationId xmlns:a16="http://schemas.microsoft.com/office/drawing/2014/main" id="{311C763C-6B50-4D7D-9E72-A193DBEC4EAD}"/>
              </a:ext>
            </a:extLst>
          </p:cNvPr>
          <p:cNvSpPr>
            <a:spLocks noChangeAspect="1"/>
          </p:cNvSpPr>
          <p:nvPr/>
        </p:nvSpPr>
        <p:spPr>
          <a:xfrm>
            <a:off x="5289288" y="4656877"/>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3" name="Oval 32">
            <a:extLst>
              <a:ext uri="{FF2B5EF4-FFF2-40B4-BE49-F238E27FC236}">
                <a16:creationId xmlns:a16="http://schemas.microsoft.com/office/drawing/2014/main" id="{03EF03EE-B8CA-40E1-812D-EDB55A25A50D}"/>
              </a:ext>
            </a:extLst>
          </p:cNvPr>
          <p:cNvSpPr/>
          <p:nvPr/>
        </p:nvSpPr>
        <p:spPr>
          <a:xfrm>
            <a:off x="7545096" y="4624172"/>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188142581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875438" y="1859340"/>
            <a:ext cx="4852262" cy="1988623"/>
            <a:chOff x="875438" y="1859340"/>
            <a:chExt cx="4852262" cy="1988623"/>
          </a:xfrm>
        </p:grpSpPr>
        <p:sp>
          <p:nvSpPr>
            <p:cNvPr id="2" name="文本框 1"/>
            <p:cNvSpPr txBox="1"/>
            <p:nvPr/>
          </p:nvSpPr>
          <p:spPr>
            <a:xfrm>
              <a:off x="2787472" y="1859340"/>
              <a:ext cx="2940228" cy="1569660"/>
            </a:xfrm>
            <a:prstGeom prst="rect">
              <a:avLst/>
            </a:prstGeom>
            <a:noFill/>
          </p:spPr>
          <p:txBody>
            <a:bodyPr wrap="none" rtlCol="0">
              <a:spAutoFit/>
            </a:bodyPr>
            <a:lstStyle/>
            <a:p>
              <a:r>
                <a:rPr lang="en-US" altLang="zh-CN" sz="9600" b="1" dirty="0">
                  <a:solidFill>
                    <a:schemeClr val="bg1"/>
                  </a:solidFill>
                  <a:cs typeface="+mn-ea"/>
                  <a:sym typeface="+mn-lt"/>
                </a:rPr>
                <a:t>ONE</a:t>
              </a:r>
              <a:endParaRPr lang="zh-CN" altLang="en-US" sz="9600" b="1" dirty="0">
                <a:solidFill>
                  <a:schemeClr val="bg1"/>
                </a:solidFill>
                <a:cs typeface="+mn-ea"/>
                <a:sym typeface="+mn-lt"/>
              </a:endParaRPr>
            </a:p>
          </p:txBody>
        </p:sp>
        <p:sp>
          <p:nvSpPr>
            <p:cNvPr id="6" name="矩形 5"/>
            <p:cNvSpPr/>
            <p:nvPr/>
          </p:nvSpPr>
          <p:spPr>
            <a:xfrm>
              <a:off x="875438" y="3263188"/>
              <a:ext cx="3057247" cy="584775"/>
            </a:xfrm>
            <a:prstGeom prst="rect">
              <a:avLst/>
            </a:prstGeom>
          </p:spPr>
          <p:txBody>
            <a:bodyPr wrap="none">
              <a:spAutoFit/>
            </a:bodyPr>
            <a:lstStyle/>
            <a:p>
              <a:r>
                <a:rPr lang="zh-CN" altLang="en-US" sz="3200" b="1" dirty="0">
                  <a:solidFill>
                    <a:srgbClr val="99BAC1"/>
                  </a:solidFill>
                  <a:cs typeface="+mn-ea"/>
                  <a:sym typeface="+mn-lt"/>
                </a:rPr>
                <a:t>Please enter your question</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618753" y="1970525"/>
              <a:ext cx="2227975" cy="3170099"/>
            </a:xfrm>
            <a:prstGeom prst="rect">
              <a:avLst/>
            </a:prstGeom>
          </p:spPr>
          <p:txBody>
            <a:bodyPr wrap="square">
              <a:spAutoFit/>
            </a:bodyPr>
            <a:lstStyle/>
            <a:p>
              <a:r>
                <a:rPr lang="zh-CN" altLang="en-US" sz="2000" dirty="0">
                  <a:solidFill>
                    <a:srgbClr val="99BAC1"/>
                  </a:solidFill>
                  <a:cs typeface="+mn-ea"/>
                  <a:sym typeface="+mn-lt"/>
                </a:rPr>
                <a:t>Add detailed description text here to try to match the title text language style, and the language description to be as concise and vivid as possible.</a:t>
              </a:r>
            </a:p>
          </p:txBody>
        </p:sp>
      </p:grpSp>
    </p:spTree>
    <p:extLst>
      <p:ext uri="{BB962C8B-B14F-4D97-AF65-F5344CB8AC3E}">
        <p14:creationId xmlns:p14="http://schemas.microsoft.com/office/powerpoint/2010/main" val="383396346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ppt_x</p:attrName>
                                        </p:attrNameLst>
                                      </p:cBhvr>
                                      <p:tavLst>
                                        <p:tav tm="0">
                                          <p:val>
                                            <p:strVal val="#ppt_x-#ppt_w*1.125000"/>
                                          </p:val>
                                        </p:tav>
                                        <p:tav tm="100000">
                                          <p:val>
                                            <p:strVal val="#ppt_x"/>
                                          </p:val>
                                        </p:tav>
                                      </p:tavLst>
                                    </p:anim>
                                    <p:animEffect transition="in" filter="wipe(righ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2"/>
          <p:cNvGrpSpPr/>
          <p:nvPr/>
        </p:nvGrpSpPr>
        <p:grpSpPr>
          <a:xfrm rot="10800000" flipH="1">
            <a:off x="2698658" y="3705744"/>
            <a:ext cx="256844" cy="373669"/>
            <a:chOff x="5105400" y="2190750"/>
            <a:chExt cx="1600200" cy="1295400"/>
          </a:xfrm>
          <a:solidFill>
            <a:schemeClr val="bg1"/>
          </a:solidFill>
        </p:grpSpPr>
        <p:sp>
          <p:nvSpPr>
            <p:cNvPr id="5" name="Chevron 31"/>
            <p:cNvSpPr/>
            <p:nvPr/>
          </p:nvSpPr>
          <p:spPr bwMode="auto">
            <a:xfrm>
              <a:off x="5105400" y="2343150"/>
              <a:ext cx="990600" cy="9906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sp>
          <p:nvSpPr>
            <p:cNvPr id="6" name="Chevron 32"/>
            <p:cNvSpPr/>
            <p:nvPr/>
          </p:nvSpPr>
          <p:spPr bwMode="auto">
            <a:xfrm>
              <a:off x="5410200" y="2190750"/>
              <a:ext cx="1295400" cy="12954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grpSp>
      <p:grpSp>
        <p:nvGrpSpPr>
          <p:cNvPr id="7" name="Group 38"/>
          <p:cNvGrpSpPr/>
          <p:nvPr/>
        </p:nvGrpSpPr>
        <p:grpSpPr>
          <a:xfrm>
            <a:off x="3008883" y="3621718"/>
            <a:ext cx="3101950" cy="711310"/>
            <a:chOff x="8689521" y="2371049"/>
            <a:chExt cx="4135934" cy="948412"/>
          </a:xfrm>
        </p:grpSpPr>
        <p:sp>
          <p:nvSpPr>
            <p:cNvPr id="8" name="TextBox 39"/>
            <p:cNvSpPr txBox="1"/>
            <p:nvPr/>
          </p:nvSpPr>
          <p:spPr>
            <a:xfrm>
              <a:off x="8689522" y="2371049"/>
              <a:ext cx="769869" cy="369332"/>
            </a:xfrm>
            <a:prstGeom prst="rect">
              <a:avLst/>
            </a:prstGeom>
            <a:noFill/>
          </p:spPr>
          <p:txBody>
            <a:bodyPr wrap="none" rtlCol="0">
              <a:spAutoFit/>
            </a:bodyPr>
            <a:lstStyle/>
            <a:p>
              <a:pPr fontAlgn="base">
                <a:spcBef>
                  <a:spcPct val="0"/>
                </a:spcBef>
                <a:spcAft>
                  <a:spcPct val="0"/>
                </a:spcAft>
              </a:pPr>
              <a:r>
                <a:rPr lang="en-US" sz="1200" b="1" dirty="0">
                  <a:solidFill>
                    <a:schemeClr val="tx1">
                      <a:lumMod val="65000"/>
                      <a:lumOff val="35000"/>
                    </a:schemeClr>
                  </a:solidFill>
                  <a:cs typeface="+mn-ea"/>
                  <a:sym typeface="+mn-lt"/>
                </a:rPr>
                <a:t>Metal</a:t>
              </a:r>
            </a:p>
          </p:txBody>
        </p:sp>
        <p:sp>
          <p:nvSpPr>
            <p:cNvPr id="9" name="Rectangle 40"/>
            <p:cNvSpPr/>
            <p:nvPr/>
          </p:nvSpPr>
          <p:spPr>
            <a:xfrm>
              <a:off x="8689521" y="2642354"/>
              <a:ext cx="4135934" cy="677107"/>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sz="900" dirty="0">
                <a:solidFill>
                  <a:schemeClr val="bg1">
                    <a:lumMod val="50000"/>
                  </a:schemeClr>
                </a:solidFill>
                <a:cs typeface="+mn-ea"/>
                <a:sym typeface="+mn-lt"/>
              </a:endParaRPr>
            </a:p>
          </p:txBody>
        </p:sp>
      </p:grpSp>
      <p:grpSp>
        <p:nvGrpSpPr>
          <p:cNvPr id="10" name="Group 12"/>
          <p:cNvGrpSpPr/>
          <p:nvPr/>
        </p:nvGrpSpPr>
        <p:grpSpPr>
          <a:xfrm rot="10800000" flipH="1">
            <a:off x="2698658" y="4365051"/>
            <a:ext cx="256844" cy="373669"/>
            <a:chOff x="5105400" y="2190750"/>
            <a:chExt cx="1600200" cy="1295400"/>
          </a:xfrm>
          <a:solidFill>
            <a:schemeClr val="bg1"/>
          </a:solidFill>
        </p:grpSpPr>
        <p:sp>
          <p:nvSpPr>
            <p:cNvPr id="11" name="Chevron 47"/>
            <p:cNvSpPr/>
            <p:nvPr/>
          </p:nvSpPr>
          <p:spPr bwMode="auto">
            <a:xfrm>
              <a:off x="5105400" y="2343150"/>
              <a:ext cx="990600" cy="9906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sp>
          <p:nvSpPr>
            <p:cNvPr id="12" name="Chevron 48"/>
            <p:cNvSpPr/>
            <p:nvPr/>
          </p:nvSpPr>
          <p:spPr bwMode="auto">
            <a:xfrm>
              <a:off x="5410200" y="2190750"/>
              <a:ext cx="1295400" cy="12954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grpSp>
      <p:grpSp>
        <p:nvGrpSpPr>
          <p:cNvPr id="13" name="Group 44"/>
          <p:cNvGrpSpPr/>
          <p:nvPr/>
        </p:nvGrpSpPr>
        <p:grpSpPr>
          <a:xfrm>
            <a:off x="3008883" y="4281025"/>
            <a:ext cx="3087117" cy="711310"/>
            <a:chOff x="8689520" y="2371049"/>
            <a:chExt cx="4116156" cy="948412"/>
          </a:xfrm>
        </p:grpSpPr>
        <p:sp>
          <p:nvSpPr>
            <p:cNvPr id="14" name="TextBox 45"/>
            <p:cNvSpPr txBox="1"/>
            <p:nvPr/>
          </p:nvSpPr>
          <p:spPr>
            <a:xfrm>
              <a:off x="8689522" y="2371049"/>
              <a:ext cx="1101156" cy="369332"/>
            </a:xfrm>
            <a:prstGeom prst="rect">
              <a:avLst/>
            </a:prstGeom>
            <a:noFill/>
          </p:spPr>
          <p:txBody>
            <a:bodyPr wrap="none" rtlCol="0">
              <a:spAutoFit/>
            </a:bodyPr>
            <a:lstStyle/>
            <a:p>
              <a:pPr fontAlgn="base">
                <a:spcBef>
                  <a:spcPct val="0"/>
                </a:spcBef>
                <a:spcAft>
                  <a:spcPct val="0"/>
                </a:spcAft>
              </a:pPr>
              <a:r>
                <a:rPr lang="en-US" sz="1200" b="1" dirty="0">
                  <a:solidFill>
                    <a:schemeClr val="tx1">
                      <a:lumMod val="65000"/>
                      <a:lumOff val="35000"/>
                    </a:schemeClr>
                  </a:solidFill>
                  <a:cs typeface="+mn-ea"/>
                  <a:sym typeface="+mn-lt"/>
                </a:rPr>
                <a:t>Fertilizer</a:t>
              </a:r>
            </a:p>
          </p:txBody>
        </p:sp>
        <p:sp>
          <p:nvSpPr>
            <p:cNvPr id="15" name="Rectangle 46"/>
            <p:cNvSpPr/>
            <p:nvPr/>
          </p:nvSpPr>
          <p:spPr>
            <a:xfrm>
              <a:off x="8689520" y="2642354"/>
              <a:ext cx="4116156" cy="677107"/>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sz="900" dirty="0">
                <a:solidFill>
                  <a:schemeClr val="bg1">
                    <a:lumMod val="50000"/>
                  </a:schemeClr>
                </a:solidFill>
                <a:cs typeface="+mn-ea"/>
                <a:sym typeface="+mn-lt"/>
              </a:endParaRPr>
            </a:p>
          </p:txBody>
        </p:sp>
      </p:grpSp>
      <p:grpSp>
        <p:nvGrpSpPr>
          <p:cNvPr id="16" name="Group 12"/>
          <p:cNvGrpSpPr/>
          <p:nvPr/>
        </p:nvGrpSpPr>
        <p:grpSpPr>
          <a:xfrm rot="10800000" flipH="1">
            <a:off x="6431391" y="3705744"/>
            <a:ext cx="256844" cy="373669"/>
            <a:chOff x="5105400" y="2190750"/>
            <a:chExt cx="1600200" cy="1295400"/>
          </a:xfrm>
          <a:solidFill>
            <a:schemeClr val="bg1"/>
          </a:solidFill>
        </p:grpSpPr>
        <p:sp>
          <p:nvSpPr>
            <p:cNvPr id="17" name="Chevron 54"/>
            <p:cNvSpPr/>
            <p:nvPr/>
          </p:nvSpPr>
          <p:spPr bwMode="auto">
            <a:xfrm>
              <a:off x="5105400" y="2343150"/>
              <a:ext cx="990600" cy="9906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sp>
          <p:nvSpPr>
            <p:cNvPr id="18" name="Chevron 55"/>
            <p:cNvSpPr/>
            <p:nvPr/>
          </p:nvSpPr>
          <p:spPr bwMode="auto">
            <a:xfrm>
              <a:off x="5410200" y="2190750"/>
              <a:ext cx="1295400" cy="12954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grpSp>
      <p:grpSp>
        <p:nvGrpSpPr>
          <p:cNvPr id="19" name="Group 51"/>
          <p:cNvGrpSpPr/>
          <p:nvPr/>
        </p:nvGrpSpPr>
        <p:grpSpPr>
          <a:xfrm>
            <a:off x="6741616" y="3621718"/>
            <a:ext cx="3101949" cy="711310"/>
            <a:chOff x="8689520" y="2371049"/>
            <a:chExt cx="4135932" cy="948412"/>
          </a:xfrm>
        </p:grpSpPr>
        <p:sp>
          <p:nvSpPr>
            <p:cNvPr id="20" name="TextBox 52"/>
            <p:cNvSpPr txBox="1"/>
            <p:nvPr/>
          </p:nvSpPr>
          <p:spPr>
            <a:xfrm>
              <a:off x="8689522" y="2371049"/>
              <a:ext cx="635216" cy="369332"/>
            </a:xfrm>
            <a:prstGeom prst="rect">
              <a:avLst/>
            </a:prstGeom>
            <a:noFill/>
          </p:spPr>
          <p:txBody>
            <a:bodyPr wrap="none" rtlCol="0">
              <a:spAutoFit/>
            </a:bodyPr>
            <a:lstStyle/>
            <a:p>
              <a:pPr fontAlgn="base">
                <a:spcBef>
                  <a:spcPct val="0"/>
                </a:spcBef>
                <a:spcAft>
                  <a:spcPct val="0"/>
                </a:spcAft>
              </a:pPr>
              <a:r>
                <a:rPr lang="en-US" sz="1200" b="1" dirty="0">
                  <a:solidFill>
                    <a:schemeClr val="tx1">
                      <a:lumMod val="65000"/>
                      <a:lumOff val="35000"/>
                    </a:schemeClr>
                  </a:solidFill>
                  <a:cs typeface="+mn-ea"/>
                  <a:sym typeface="+mn-lt"/>
                </a:rPr>
                <a:t>Iron</a:t>
              </a:r>
            </a:p>
          </p:txBody>
        </p:sp>
        <p:sp>
          <p:nvSpPr>
            <p:cNvPr id="21" name="Rectangle 53"/>
            <p:cNvSpPr/>
            <p:nvPr/>
          </p:nvSpPr>
          <p:spPr>
            <a:xfrm>
              <a:off x="8689520" y="2642354"/>
              <a:ext cx="4135932" cy="677107"/>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sz="900" dirty="0">
                <a:solidFill>
                  <a:schemeClr val="bg1">
                    <a:lumMod val="50000"/>
                  </a:schemeClr>
                </a:solidFill>
                <a:cs typeface="+mn-ea"/>
                <a:sym typeface="+mn-lt"/>
              </a:endParaRPr>
            </a:p>
          </p:txBody>
        </p:sp>
      </p:grpSp>
      <p:grpSp>
        <p:nvGrpSpPr>
          <p:cNvPr id="22" name="Group 12"/>
          <p:cNvGrpSpPr/>
          <p:nvPr/>
        </p:nvGrpSpPr>
        <p:grpSpPr>
          <a:xfrm rot="10800000" flipH="1">
            <a:off x="6431391" y="4365051"/>
            <a:ext cx="256844" cy="373669"/>
            <a:chOff x="5105400" y="2190750"/>
            <a:chExt cx="1600200" cy="1295400"/>
          </a:xfrm>
          <a:solidFill>
            <a:schemeClr val="bg1"/>
          </a:solidFill>
        </p:grpSpPr>
        <p:sp>
          <p:nvSpPr>
            <p:cNvPr id="23" name="Chevron 61"/>
            <p:cNvSpPr/>
            <p:nvPr/>
          </p:nvSpPr>
          <p:spPr bwMode="auto">
            <a:xfrm>
              <a:off x="5105400" y="2343150"/>
              <a:ext cx="990600" cy="9906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sp>
          <p:nvSpPr>
            <p:cNvPr id="24" name="Chevron 62"/>
            <p:cNvSpPr/>
            <p:nvPr/>
          </p:nvSpPr>
          <p:spPr bwMode="auto">
            <a:xfrm>
              <a:off x="5410200" y="2190750"/>
              <a:ext cx="1295400" cy="1295400"/>
            </a:xfrm>
            <a:prstGeom prst="chevron">
              <a:avLst/>
            </a:prstGeom>
            <a:grpFill/>
            <a:ln w="9525">
              <a:noFill/>
              <a:round/>
            </a:ln>
          </p:spPr>
          <p:txBody>
            <a:bodyPr vert="horz" wrap="square" lIns="68580" tIns="34290" rIns="68580" bIns="34290" numCol="1" rtlCol="0" anchor="t" anchorCtr="0" compatLnSpc="1"/>
            <a:lstStyle/>
            <a:p>
              <a:pPr algn="ctr"/>
              <a:endParaRPr lang="en-US" sz="1013">
                <a:cs typeface="+mn-ea"/>
                <a:sym typeface="+mn-lt"/>
              </a:endParaRPr>
            </a:p>
          </p:txBody>
        </p:sp>
      </p:grpSp>
      <p:grpSp>
        <p:nvGrpSpPr>
          <p:cNvPr id="25" name="Group 58"/>
          <p:cNvGrpSpPr/>
          <p:nvPr/>
        </p:nvGrpSpPr>
        <p:grpSpPr>
          <a:xfrm>
            <a:off x="6741616" y="4281025"/>
            <a:ext cx="3087117" cy="711310"/>
            <a:chOff x="8689520" y="2371049"/>
            <a:chExt cx="4116156" cy="948412"/>
          </a:xfrm>
        </p:grpSpPr>
        <p:sp>
          <p:nvSpPr>
            <p:cNvPr id="26" name="TextBox 59"/>
            <p:cNvSpPr txBox="1"/>
            <p:nvPr/>
          </p:nvSpPr>
          <p:spPr>
            <a:xfrm>
              <a:off x="8689522" y="2371049"/>
              <a:ext cx="815352" cy="369332"/>
            </a:xfrm>
            <a:prstGeom prst="rect">
              <a:avLst/>
            </a:prstGeom>
            <a:noFill/>
          </p:spPr>
          <p:txBody>
            <a:bodyPr wrap="none" rtlCol="0">
              <a:spAutoFit/>
            </a:bodyPr>
            <a:lstStyle/>
            <a:p>
              <a:pPr fontAlgn="base">
                <a:spcBef>
                  <a:spcPct val="0"/>
                </a:spcBef>
                <a:spcAft>
                  <a:spcPct val="0"/>
                </a:spcAft>
              </a:pPr>
              <a:r>
                <a:rPr lang="en-US" sz="1200" b="1" dirty="0">
                  <a:solidFill>
                    <a:schemeClr val="tx1">
                      <a:lumMod val="65000"/>
                      <a:lumOff val="35000"/>
                    </a:schemeClr>
                  </a:solidFill>
                  <a:cs typeface="+mn-ea"/>
                  <a:sym typeface="+mn-lt"/>
                </a:rPr>
                <a:t>Wood</a:t>
              </a:r>
            </a:p>
          </p:txBody>
        </p:sp>
        <p:sp>
          <p:nvSpPr>
            <p:cNvPr id="27" name="Rectangle 60"/>
            <p:cNvSpPr/>
            <p:nvPr/>
          </p:nvSpPr>
          <p:spPr>
            <a:xfrm>
              <a:off x="8689520" y="2642354"/>
              <a:ext cx="4116156" cy="677107"/>
            </a:xfrm>
            <a:prstGeom prst="rect">
              <a:avLst/>
            </a:prstGeom>
          </p:spPr>
          <p:txBody>
            <a:bodyPr wrap="square">
              <a:spAutoFit/>
            </a:bodyPr>
            <a:lstStyle/>
            <a:p>
              <a:r>
                <a:rPr lang="zh-CN" altLang="en-US" sz="9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sz="900" dirty="0">
                <a:solidFill>
                  <a:schemeClr val="bg1">
                    <a:lumMod val="50000"/>
                  </a:schemeClr>
                </a:solidFill>
                <a:cs typeface="+mn-ea"/>
                <a:sym typeface="+mn-lt"/>
              </a:endParaRPr>
            </a:p>
          </p:txBody>
        </p:sp>
      </p:grpSp>
      <p:sp>
        <p:nvSpPr>
          <p:cNvPr id="28" name="TextBox 85"/>
          <p:cNvSpPr txBox="1"/>
          <p:nvPr/>
        </p:nvSpPr>
        <p:spPr>
          <a:xfrm>
            <a:off x="4153874" y="3309374"/>
            <a:ext cx="529312" cy="253916"/>
          </a:xfrm>
          <a:prstGeom prst="rect">
            <a:avLst/>
          </a:prstGeom>
          <a:noFill/>
        </p:spPr>
        <p:txBody>
          <a:bodyPr wrap="none" rtlCol="0">
            <a:spAutoFit/>
          </a:bodyPr>
          <a:lstStyle/>
          <a:p>
            <a:pPr algn="ctr"/>
            <a:r>
              <a:rPr lang="en-GB" sz="1050" b="1" dirty="0">
                <a:solidFill>
                  <a:schemeClr val="tx1">
                    <a:lumMod val="65000"/>
                    <a:lumOff val="35000"/>
                  </a:schemeClr>
                </a:solidFill>
                <a:cs typeface="+mn-ea"/>
                <a:sym typeface="+mn-lt"/>
              </a:rPr>
              <a:t>Metal</a:t>
            </a:r>
          </a:p>
        </p:txBody>
      </p:sp>
      <p:sp>
        <p:nvSpPr>
          <p:cNvPr id="29" name="TextBox 86"/>
          <p:cNvSpPr txBox="1"/>
          <p:nvPr/>
        </p:nvSpPr>
        <p:spPr>
          <a:xfrm>
            <a:off x="5132828" y="3309374"/>
            <a:ext cx="437940" cy="253916"/>
          </a:xfrm>
          <a:prstGeom prst="rect">
            <a:avLst/>
          </a:prstGeom>
          <a:noFill/>
        </p:spPr>
        <p:txBody>
          <a:bodyPr wrap="none" rtlCol="0">
            <a:spAutoFit/>
          </a:bodyPr>
          <a:lstStyle/>
          <a:p>
            <a:r>
              <a:rPr lang="en-US" sz="1050" b="1" dirty="0">
                <a:solidFill>
                  <a:schemeClr val="tx1">
                    <a:lumMod val="65000"/>
                    <a:lumOff val="35000"/>
                  </a:schemeClr>
                </a:solidFill>
                <a:cs typeface="+mn-ea"/>
                <a:sym typeface="+mn-lt"/>
              </a:rPr>
              <a:t>Iron</a:t>
            </a:r>
            <a:endParaRPr lang="id-ID" sz="1050" b="1" dirty="0">
              <a:solidFill>
                <a:schemeClr val="tx1">
                  <a:lumMod val="65000"/>
                  <a:lumOff val="35000"/>
                </a:schemeClr>
              </a:solidFill>
              <a:cs typeface="+mn-ea"/>
              <a:sym typeface="+mn-lt"/>
            </a:endParaRPr>
          </a:p>
        </p:txBody>
      </p:sp>
      <p:sp>
        <p:nvSpPr>
          <p:cNvPr id="30" name="TextBox 87"/>
          <p:cNvSpPr txBox="1"/>
          <p:nvPr/>
        </p:nvSpPr>
        <p:spPr>
          <a:xfrm>
            <a:off x="6142284" y="3309374"/>
            <a:ext cx="745718" cy="253916"/>
          </a:xfrm>
          <a:prstGeom prst="rect">
            <a:avLst/>
          </a:prstGeom>
          <a:noFill/>
        </p:spPr>
        <p:txBody>
          <a:bodyPr wrap="none" rtlCol="0">
            <a:spAutoFit/>
          </a:bodyPr>
          <a:lstStyle/>
          <a:p>
            <a:pPr algn="ctr"/>
            <a:r>
              <a:rPr lang="en-US" sz="1050" b="1" dirty="0">
                <a:solidFill>
                  <a:schemeClr val="tx1">
                    <a:lumMod val="65000"/>
                    <a:lumOff val="35000"/>
                  </a:schemeClr>
                </a:solidFill>
                <a:cs typeface="+mn-ea"/>
                <a:sym typeface="+mn-lt"/>
              </a:rPr>
              <a:t>Fertilizer</a:t>
            </a:r>
            <a:endParaRPr lang="id-ID" sz="1050" b="1" dirty="0">
              <a:solidFill>
                <a:schemeClr val="tx1">
                  <a:lumMod val="65000"/>
                  <a:lumOff val="35000"/>
                </a:schemeClr>
              </a:solidFill>
              <a:cs typeface="+mn-ea"/>
              <a:sym typeface="+mn-lt"/>
            </a:endParaRPr>
          </a:p>
        </p:txBody>
      </p:sp>
      <p:sp>
        <p:nvSpPr>
          <p:cNvPr id="31" name="TextBox 88"/>
          <p:cNvSpPr txBox="1"/>
          <p:nvPr/>
        </p:nvSpPr>
        <p:spPr>
          <a:xfrm>
            <a:off x="7292211" y="3309374"/>
            <a:ext cx="556563" cy="253916"/>
          </a:xfrm>
          <a:prstGeom prst="rect">
            <a:avLst/>
          </a:prstGeom>
          <a:noFill/>
        </p:spPr>
        <p:txBody>
          <a:bodyPr wrap="none" rtlCol="0">
            <a:spAutoFit/>
          </a:bodyPr>
          <a:lstStyle/>
          <a:p>
            <a:pPr algn="ctr"/>
            <a:r>
              <a:rPr lang="en-US" sz="1050" b="1" dirty="0">
                <a:solidFill>
                  <a:schemeClr val="tx1">
                    <a:lumMod val="65000"/>
                    <a:lumOff val="35000"/>
                  </a:schemeClr>
                </a:solidFill>
                <a:cs typeface="+mn-ea"/>
                <a:sym typeface="+mn-lt"/>
              </a:rPr>
              <a:t>Wood</a:t>
            </a:r>
            <a:endParaRPr lang="id-ID" sz="1050" b="1" dirty="0">
              <a:solidFill>
                <a:schemeClr val="tx1">
                  <a:lumMod val="65000"/>
                  <a:lumOff val="35000"/>
                </a:schemeClr>
              </a:solidFill>
              <a:cs typeface="+mn-ea"/>
              <a:sym typeface="+mn-lt"/>
            </a:endParaRPr>
          </a:p>
        </p:txBody>
      </p:sp>
      <p:grpSp>
        <p:nvGrpSpPr>
          <p:cNvPr id="32" name="Group 73"/>
          <p:cNvGrpSpPr/>
          <p:nvPr/>
        </p:nvGrpSpPr>
        <p:grpSpPr>
          <a:xfrm>
            <a:off x="3652148" y="2562067"/>
            <a:ext cx="1514383" cy="683156"/>
            <a:chOff x="6576101" y="3549380"/>
            <a:chExt cx="1601896" cy="1247694"/>
          </a:xfrm>
        </p:grpSpPr>
        <p:sp>
          <p:nvSpPr>
            <p:cNvPr id="33" name="Freeform 74"/>
            <p:cNvSpPr/>
            <p:nvPr/>
          </p:nvSpPr>
          <p:spPr bwMode="auto">
            <a:xfrm>
              <a:off x="7375640" y="3551259"/>
              <a:ext cx="802357" cy="1245815"/>
            </a:xfrm>
            <a:custGeom>
              <a:avLst/>
              <a:gdLst>
                <a:gd name="T0" fmla="*/ 0 w 361"/>
                <a:gd name="T1" fmla="*/ 0 h 559"/>
                <a:gd name="T2" fmla="*/ 0 w 361"/>
                <a:gd name="T3" fmla="*/ 559 h 559"/>
                <a:gd name="T4" fmla="*/ 361 w 361"/>
                <a:gd name="T5" fmla="*/ 559 h 559"/>
                <a:gd name="T6" fmla="*/ 0 w 361"/>
                <a:gd name="T7" fmla="*/ 0 h 559"/>
              </a:gdLst>
              <a:ahLst/>
              <a:cxnLst>
                <a:cxn ang="0">
                  <a:pos x="T0" y="T1"/>
                </a:cxn>
                <a:cxn ang="0">
                  <a:pos x="T2" y="T3"/>
                </a:cxn>
                <a:cxn ang="0">
                  <a:pos x="T4" y="T5"/>
                </a:cxn>
                <a:cxn ang="0">
                  <a:pos x="T6" y="T7"/>
                </a:cxn>
              </a:cxnLst>
              <a:rect l="0" t="0" r="r" b="b"/>
              <a:pathLst>
                <a:path w="361" h="559">
                  <a:moveTo>
                    <a:pt x="0" y="0"/>
                  </a:moveTo>
                  <a:cubicBezTo>
                    <a:pt x="0" y="559"/>
                    <a:pt x="0" y="559"/>
                    <a:pt x="0" y="559"/>
                  </a:cubicBezTo>
                  <a:cubicBezTo>
                    <a:pt x="361" y="559"/>
                    <a:pt x="361" y="559"/>
                    <a:pt x="361" y="559"/>
                  </a:cubicBezTo>
                  <a:cubicBezTo>
                    <a:pt x="241" y="373"/>
                    <a:pt x="285" y="1"/>
                    <a:pt x="0" y="0"/>
                  </a:cubicBezTo>
                  <a:close/>
                </a:path>
              </a:pathLst>
            </a:custGeom>
            <a:solidFill>
              <a:schemeClr val="bg1"/>
            </a:solidFill>
            <a:ln>
              <a:noFill/>
            </a:ln>
          </p:spPr>
          <p:txBody>
            <a:bodyPr vert="horz" wrap="square" lIns="68580" tIns="34290" rIns="68580" bIns="34290" numCol="1" anchor="t" anchorCtr="0" compatLnSpc="1"/>
            <a:lstStyle/>
            <a:p>
              <a:endParaRPr lang="id-ID" sz="1013">
                <a:cs typeface="+mn-ea"/>
                <a:sym typeface="+mn-lt"/>
              </a:endParaRPr>
            </a:p>
          </p:txBody>
        </p:sp>
        <p:sp>
          <p:nvSpPr>
            <p:cNvPr id="34" name="Freeform 75"/>
            <p:cNvSpPr/>
            <p:nvPr/>
          </p:nvSpPr>
          <p:spPr bwMode="auto">
            <a:xfrm>
              <a:off x="6576101" y="3549380"/>
              <a:ext cx="799539" cy="1247694"/>
            </a:xfrm>
            <a:custGeom>
              <a:avLst/>
              <a:gdLst>
                <a:gd name="T0" fmla="*/ 0 w 360"/>
                <a:gd name="T1" fmla="*/ 560 h 560"/>
                <a:gd name="T2" fmla="*/ 360 w 360"/>
                <a:gd name="T3" fmla="*/ 560 h 560"/>
                <a:gd name="T4" fmla="*/ 360 w 360"/>
                <a:gd name="T5" fmla="*/ 1 h 560"/>
                <a:gd name="T6" fmla="*/ 0 w 360"/>
                <a:gd name="T7" fmla="*/ 560 h 560"/>
              </a:gdLst>
              <a:ahLst/>
              <a:cxnLst>
                <a:cxn ang="0">
                  <a:pos x="T0" y="T1"/>
                </a:cxn>
                <a:cxn ang="0">
                  <a:pos x="T2" y="T3"/>
                </a:cxn>
                <a:cxn ang="0">
                  <a:pos x="T4" y="T5"/>
                </a:cxn>
                <a:cxn ang="0">
                  <a:pos x="T6" y="T7"/>
                </a:cxn>
              </a:cxnLst>
              <a:rect l="0" t="0" r="r" b="b"/>
              <a:pathLst>
                <a:path w="360" h="560">
                  <a:moveTo>
                    <a:pt x="0" y="560"/>
                  </a:moveTo>
                  <a:cubicBezTo>
                    <a:pt x="360" y="560"/>
                    <a:pt x="360" y="560"/>
                    <a:pt x="360" y="560"/>
                  </a:cubicBezTo>
                  <a:cubicBezTo>
                    <a:pt x="360" y="1"/>
                    <a:pt x="360" y="1"/>
                    <a:pt x="360" y="1"/>
                  </a:cubicBezTo>
                  <a:cubicBezTo>
                    <a:pt x="75" y="0"/>
                    <a:pt x="120" y="374"/>
                    <a:pt x="0" y="560"/>
                  </a:cubicBezTo>
                  <a:close/>
                </a:path>
              </a:pathLst>
            </a:custGeom>
            <a:solidFill>
              <a:schemeClr val="bg1">
                <a:alpha val="70000"/>
              </a:schemeClr>
            </a:solidFill>
            <a:ln>
              <a:noFill/>
            </a:ln>
          </p:spPr>
          <p:txBody>
            <a:bodyPr vert="horz" wrap="square" lIns="68580" tIns="34290" rIns="68580" bIns="34290" numCol="1" anchor="t" anchorCtr="0" compatLnSpc="1"/>
            <a:lstStyle/>
            <a:p>
              <a:endParaRPr lang="id-ID" sz="1013" dirty="0">
                <a:cs typeface="+mn-ea"/>
                <a:sym typeface="+mn-lt"/>
              </a:endParaRPr>
            </a:p>
          </p:txBody>
        </p:sp>
      </p:grpSp>
      <p:grpSp>
        <p:nvGrpSpPr>
          <p:cNvPr id="35" name="Group 76"/>
          <p:cNvGrpSpPr/>
          <p:nvPr/>
        </p:nvGrpSpPr>
        <p:grpSpPr>
          <a:xfrm>
            <a:off x="4536870" y="2184192"/>
            <a:ext cx="1598083" cy="1061030"/>
            <a:chOff x="7547573" y="3727890"/>
            <a:chExt cx="1600018" cy="1069183"/>
          </a:xfrm>
        </p:grpSpPr>
        <p:sp>
          <p:nvSpPr>
            <p:cNvPr id="36" name="Freeform 7"/>
            <p:cNvSpPr/>
            <p:nvPr/>
          </p:nvSpPr>
          <p:spPr bwMode="auto">
            <a:xfrm>
              <a:off x="7547573" y="3727890"/>
              <a:ext cx="799539" cy="1069183"/>
            </a:xfrm>
            <a:custGeom>
              <a:avLst/>
              <a:gdLst>
                <a:gd name="T0" fmla="*/ 0 w 360"/>
                <a:gd name="T1" fmla="*/ 480 h 480"/>
                <a:gd name="T2" fmla="*/ 360 w 360"/>
                <a:gd name="T3" fmla="*/ 480 h 480"/>
                <a:gd name="T4" fmla="*/ 360 w 360"/>
                <a:gd name="T5" fmla="*/ 1 h 480"/>
                <a:gd name="T6" fmla="*/ 0 w 360"/>
                <a:gd name="T7" fmla="*/ 480 h 480"/>
              </a:gdLst>
              <a:ahLst/>
              <a:cxnLst>
                <a:cxn ang="0">
                  <a:pos x="T0" y="T1"/>
                </a:cxn>
                <a:cxn ang="0">
                  <a:pos x="T2" y="T3"/>
                </a:cxn>
                <a:cxn ang="0">
                  <a:pos x="T4" y="T5"/>
                </a:cxn>
                <a:cxn ang="0">
                  <a:pos x="T6" y="T7"/>
                </a:cxn>
              </a:cxnLst>
              <a:rect l="0" t="0" r="r" b="b"/>
              <a:pathLst>
                <a:path w="360" h="480">
                  <a:moveTo>
                    <a:pt x="0" y="480"/>
                  </a:moveTo>
                  <a:cubicBezTo>
                    <a:pt x="360" y="480"/>
                    <a:pt x="360" y="480"/>
                    <a:pt x="360" y="480"/>
                  </a:cubicBezTo>
                  <a:cubicBezTo>
                    <a:pt x="360" y="1"/>
                    <a:pt x="360" y="1"/>
                    <a:pt x="360" y="1"/>
                  </a:cubicBezTo>
                  <a:cubicBezTo>
                    <a:pt x="75" y="0"/>
                    <a:pt x="120" y="321"/>
                    <a:pt x="0" y="480"/>
                  </a:cubicBezTo>
                  <a:close/>
                </a:path>
              </a:pathLst>
            </a:custGeom>
            <a:solidFill>
              <a:srgbClr val="8BCCD5">
                <a:alpha val="70000"/>
              </a:srgbClr>
            </a:solidFill>
            <a:ln>
              <a:noFill/>
            </a:ln>
          </p:spPr>
          <p:txBody>
            <a:bodyPr vert="horz" wrap="square" lIns="68580" tIns="34290" rIns="68580" bIns="34290" numCol="1" anchor="t" anchorCtr="0" compatLnSpc="1"/>
            <a:lstStyle/>
            <a:p>
              <a:endParaRPr lang="id-ID" sz="1013" dirty="0">
                <a:cs typeface="+mn-ea"/>
                <a:sym typeface="+mn-lt"/>
              </a:endParaRPr>
            </a:p>
          </p:txBody>
        </p:sp>
        <p:sp>
          <p:nvSpPr>
            <p:cNvPr id="37" name="Freeform 8"/>
            <p:cNvSpPr/>
            <p:nvPr/>
          </p:nvSpPr>
          <p:spPr bwMode="auto">
            <a:xfrm>
              <a:off x="8347113" y="3729769"/>
              <a:ext cx="800478" cy="1067304"/>
            </a:xfrm>
            <a:custGeom>
              <a:avLst/>
              <a:gdLst>
                <a:gd name="T0" fmla="*/ 0 w 360"/>
                <a:gd name="T1" fmla="*/ 0 h 479"/>
                <a:gd name="T2" fmla="*/ 0 w 360"/>
                <a:gd name="T3" fmla="*/ 479 h 479"/>
                <a:gd name="T4" fmla="*/ 360 w 360"/>
                <a:gd name="T5" fmla="*/ 479 h 479"/>
                <a:gd name="T6" fmla="*/ 0 w 360"/>
                <a:gd name="T7" fmla="*/ 0 h 479"/>
              </a:gdLst>
              <a:ahLst/>
              <a:cxnLst>
                <a:cxn ang="0">
                  <a:pos x="T0" y="T1"/>
                </a:cxn>
                <a:cxn ang="0">
                  <a:pos x="T2" y="T3"/>
                </a:cxn>
                <a:cxn ang="0">
                  <a:pos x="T4" y="T5"/>
                </a:cxn>
                <a:cxn ang="0">
                  <a:pos x="T6" y="T7"/>
                </a:cxn>
              </a:cxnLst>
              <a:rect l="0" t="0" r="r" b="b"/>
              <a:pathLst>
                <a:path w="360" h="479">
                  <a:moveTo>
                    <a:pt x="0" y="0"/>
                  </a:moveTo>
                  <a:cubicBezTo>
                    <a:pt x="0" y="479"/>
                    <a:pt x="0" y="479"/>
                    <a:pt x="0" y="479"/>
                  </a:cubicBezTo>
                  <a:cubicBezTo>
                    <a:pt x="360" y="479"/>
                    <a:pt x="360" y="479"/>
                    <a:pt x="360" y="479"/>
                  </a:cubicBezTo>
                  <a:cubicBezTo>
                    <a:pt x="240" y="320"/>
                    <a:pt x="285" y="1"/>
                    <a:pt x="0" y="0"/>
                  </a:cubicBezTo>
                  <a:close/>
                </a:path>
              </a:pathLst>
            </a:custGeom>
            <a:solidFill>
              <a:srgbClr val="8BCCD5"/>
            </a:solidFill>
            <a:ln>
              <a:noFill/>
            </a:ln>
          </p:spPr>
          <p:txBody>
            <a:bodyPr vert="horz" wrap="square" lIns="68580" tIns="34290" rIns="68580" bIns="34290" numCol="1" anchor="t" anchorCtr="0" compatLnSpc="1"/>
            <a:lstStyle/>
            <a:p>
              <a:endParaRPr lang="id-ID" sz="1013">
                <a:cs typeface="+mn-ea"/>
                <a:sym typeface="+mn-lt"/>
              </a:endParaRPr>
            </a:p>
          </p:txBody>
        </p:sp>
      </p:grpSp>
      <p:grpSp>
        <p:nvGrpSpPr>
          <p:cNvPr id="38" name="Group 79"/>
          <p:cNvGrpSpPr/>
          <p:nvPr/>
        </p:nvGrpSpPr>
        <p:grpSpPr>
          <a:xfrm>
            <a:off x="5766165" y="1928239"/>
            <a:ext cx="1472337" cy="1316984"/>
            <a:chOff x="8778356" y="3041095"/>
            <a:chExt cx="1474120" cy="1755979"/>
          </a:xfrm>
        </p:grpSpPr>
        <p:sp>
          <p:nvSpPr>
            <p:cNvPr id="39" name="Freeform 9"/>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bg1">
                <a:alpha val="70000"/>
              </a:schemeClr>
            </a:solidFill>
            <a:ln>
              <a:noFill/>
            </a:ln>
          </p:spPr>
          <p:txBody>
            <a:bodyPr vert="horz" wrap="square" lIns="68580" tIns="34290" rIns="68580" bIns="34290" numCol="1" anchor="t" anchorCtr="0" compatLnSpc="1"/>
            <a:lstStyle/>
            <a:p>
              <a:endParaRPr lang="id-ID" sz="1013" dirty="0">
                <a:cs typeface="+mn-ea"/>
                <a:sym typeface="+mn-lt"/>
              </a:endParaRPr>
            </a:p>
          </p:txBody>
        </p:sp>
        <p:sp>
          <p:nvSpPr>
            <p:cNvPr id="40" name="Freeform 10"/>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bg1"/>
            </a:solidFill>
            <a:ln>
              <a:noFill/>
            </a:ln>
          </p:spPr>
          <p:txBody>
            <a:bodyPr vert="horz" wrap="square" lIns="68580" tIns="34290" rIns="68580" bIns="34290" numCol="1" anchor="t" anchorCtr="0" compatLnSpc="1"/>
            <a:lstStyle/>
            <a:p>
              <a:endParaRPr lang="id-ID" sz="1013" dirty="0">
                <a:cs typeface="+mn-ea"/>
                <a:sym typeface="+mn-lt"/>
              </a:endParaRPr>
            </a:p>
          </p:txBody>
        </p:sp>
      </p:grpSp>
      <p:grpSp>
        <p:nvGrpSpPr>
          <p:cNvPr id="41" name="Group 82"/>
          <p:cNvGrpSpPr/>
          <p:nvPr/>
        </p:nvGrpSpPr>
        <p:grpSpPr>
          <a:xfrm>
            <a:off x="6876283" y="2205116"/>
            <a:ext cx="1371929" cy="1040107"/>
            <a:chOff x="9889818" y="3406571"/>
            <a:chExt cx="1373591" cy="1390503"/>
          </a:xfrm>
        </p:grpSpPr>
        <p:sp>
          <p:nvSpPr>
            <p:cNvPr id="42" name="Freeform 11"/>
            <p:cNvSpPr/>
            <p:nvPr/>
          </p:nvSpPr>
          <p:spPr bwMode="auto">
            <a:xfrm>
              <a:off x="9889818" y="3406571"/>
              <a:ext cx="686796" cy="1390502"/>
            </a:xfrm>
            <a:custGeom>
              <a:avLst/>
              <a:gdLst>
                <a:gd name="T0" fmla="*/ 0 w 309"/>
                <a:gd name="T1" fmla="*/ 624 h 624"/>
                <a:gd name="T2" fmla="*/ 309 w 309"/>
                <a:gd name="T3" fmla="*/ 624 h 624"/>
                <a:gd name="T4" fmla="*/ 309 w 309"/>
                <a:gd name="T5" fmla="*/ 1 h 624"/>
                <a:gd name="T6" fmla="*/ 0 w 309"/>
                <a:gd name="T7" fmla="*/ 624 h 624"/>
              </a:gdLst>
              <a:ahLst/>
              <a:cxnLst>
                <a:cxn ang="0">
                  <a:pos x="T0" y="T1"/>
                </a:cxn>
                <a:cxn ang="0">
                  <a:pos x="T2" y="T3"/>
                </a:cxn>
                <a:cxn ang="0">
                  <a:pos x="T4" y="T5"/>
                </a:cxn>
                <a:cxn ang="0">
                  <a:pos x="T6" y="T7"/>
                </a:cxn>
              </a:cxnLst>
              <a:rect l="0" t="0" r="r" b="b"/>
              <a:pathLst>
                <a:path w="309" h="624">
                  <a:moveTo>
                    <a:pt x="0" y="624"/>
                  </a:moveTo>
                  <a:cubicBezTo>
                    <a:pt x="309" y="624"/>
                    <a:pt x="309" y="624"/>
                    <a:pt x="309" y="624"/>
                  </a:cubicBezTo>
                  <a:cubicBezTo>
                    <a:pt x="309" y="1"/>
                    <a:pt x="309" y="1"/>
                    <a:pt x="309" y="1"/>
                  </a:cubicBezTo>
                  <a:cubicBezTo>
                    <a:pt x="64" y="0"/>
                    <a:pt x="103" y="417"/>
                    <a:pt x="0" y="624"/>
                  </a:cubicBezTo>
                  <a:close/>
                </a:path>
              </a:pathLst>
            </a:custGeom>
            <a:solidFill>
              <a:srgbClr val="8BCCD5">
                <a:alpha val="70000"/>
              </a:srgbClr>
            </a:solidFill>
            <a:ln>
              <a:noFill/>
            </a:ln>
          </p:spPr>
          <p:txBody>
            <a:bodyPr vert="horz" wrap="square" lIns="68580" tIns="34290" rIns="68580" bIns="34290" numCol="1" anchor="t" anchorCtr="0" compatLnSpc="1"/>
            <a:lstStyle/>
            <a:p>
              <a:endParaRPr lang="id-ID" sz="1013">
                <a:cs typeface="+mn-ea"/>
                <a:sym typeface="+mn-lt"/>
              </a:endParaRPr>
            </a:p>
          </p:txBody>
        </p:sp>
        <p:sp>
          <p:nvSpPr>
            <p:cNvPr id="43" name="Freeform 12"/>
            <p:cNvSpPr/>
            <p:nvPr/>
          </p:nvSpPr>
          <p:spPr bwMode="auto">
            <a:xfrm>
              <a:off x="10576613" y="3409390"/>
              <a:ext cx="686796" cy="1387684"/>
            </a:xfrm>
            <a:custGeom>
              <a:avLst/>
              <a:gdLst>
                <a:gd name="T0" fmla="*/ 0 w 309"/>
                <a:gd name="T1" fmla="*/ 0 h 623"/>
                <a:gd name="T2" fmla="*/ 0 w 309"/>
                <a:gd name="T3" fmla="*/ 623 h 623"/>
                <a:gd name="T4" fmla="*/ 309 w 309"/>
                <a:gd name="T5" fmla="*/ 623 h 623"/>
                <a:gd name="T6" fmla="*/ 0 w 309"/>
                <a:gd name="T7" fmla="*/ 0 h 623"/>
              </a:gdLst>
              <a:ahLst/>
              <a:cxnLst>
                <a:cxn ang="0">
                  <a:pos x="T0" y="T1"/>
                </a:cxn>
                <a:cxn ang="0">
                  <a:pos x="T2" y="T3"/>
                </a:cxn>
                <a:cxn ang="0">
                  <a:pos x="T4" y="T5"/>
                </a:cxn>
                <a:cxn ang="0">
                  <a:pos x="T6" y="T7"/>
                </a:cxn>
              </a:cxnLst>
              <a:rect l="0" t="0" r="r" b="b"/>
              <a:pathLst>
                <a:path w="309" h="623">
                  <a:moveTo>
                    <a:pt x="0" y="0"/>
                  </a:moveTo>
                  <a:cubicBezTo>
                    <a:pt x="0" y="623"/>
                    <a:pt x="0" y="623"/>
                    <a:pt x="0" y="623"/>
                  </a:cubicBezTo>
                  <a:cubicBezTo>
                    <a:pt x="309" y="623"/>
                    <a:pt x="309" y="623"/>
                    <a:pt x="309" y="623"/>
                  </a:cubicBezTo>
                  <a:cubicBezTo>
                    <a:pt x="206" y="416"/>
                    <a:pt x="244" y="1"/>
                    <a:pt x="0" y="0"/>
                  </a:cubicBezTo>
                  <a:close/>
                </a:path>
              </a:pathLst>
            </a:custGeom>
            <a:solidFill>
              <a:srgbClr val="8BCCD5"/>
            </a:solidFill>
            <a:ln>
              <a:noFill/>
            </a:ln>
          </p:spPr>
          <p:txBody>
            <a:bodyPr vert="horz" wrap="square" lIns="68580" tIns="34290" rIns="68580" bIns="34290" numCol="1" anchor="t" anchorCtr="0" compatLnSpc="1"/>
            <a:lstStyle/>
            <a:p>
              <a:endParaRPr lang="id-ID" sz="1013">
                <a:cs typeface="+mn-ea"/>
                <a:sym typeface="+mn-lt"/>
              </a:endParaRPr>
            </a:p>
          </p:txBody>
        </p:sp>
      </p:grpSp>
      <p:sp>
        <p:nvSpPr>
          <p:cNvPr id="44" name="Rectangle 35"/>
          <p:cNvSpPr/>
          <p:nvPr/>
        </p:nvSpPr>
        <p:spPr bwMode="auto">
          <a:xfrm>
            <a:off x="4215574" y="2297493"/>
            <a:ext cx="385108" cy="2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en-US" sz="1050" b="1" dirty="0">
                <a:solidFill>
                  <a:schemeClr val="tx1">
                    <a:lumMod val="65000"/>
                    <a:lumOff val="35000"/>
                  </a:schemeClr>
                </a:solidFill>
                <a:cs typeface="+mn-ea"/>
                <a:sym typeface="+mn-lt"/>
              </a:rPr>
              <a:t>45%</a:t>
            </a:r>
          </a:p>
        </p:txBody>
      </p:sp>
      <p:sp>
        <p:nvSpPr>
          <p:cNvPr id="45" name="Rectangle 35"/>
          <p:cNvSpPr/>
          <p:nvPr/>
        </p:nvSpPr>
        <p:spPr bwMode="auto">
          <a:xfrm>
            <a:off x="7359323" y="1924337"/>
            <a:ext cx="392502" cy="2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en-US" sz="1050" b="1" dirty="0">
                <a:solidFill>
                  <a:schemeClr val="bg1">
                    <a:lumMod val="50000"/>
                  </a:schemeClr>
                </a:solidFill>
                <a:cs typeface="+mn-ea"/>
                <a:sym typeface="+mn-lt"/>
              </a:rPr>
              <a:t>65%</a:t>
            </a:r>
          </a:p>
        </p:txBody>
      </p:sp>
      <p:sp>
        <p:nvSpPr>
          <p:cNvPr id="46" name="Rectangle 35"/>
          <p:cNvSpPr/>
          <p:nvPr/>
        </p:nvSpPr>
        <p:spPr bwMode="auto">
          <a:xfrm>
            <a:off x="6300093" y="1629956"/>
            <a:ext cx="386222" cy="2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en-US" sz="1050" b="1" dirty="0">
                <a:solidFill>
                  <a:schemeClr val="bg1">
                    <a:lumMod val="50000"/>
                  </a:schemeClr>
                </a:solidFill>
                <a:cs typeface="+mn-ea"/>
                <a:sym typeface="+mn-lt"/>
              </a:rPr>
              <a:t>80%</a:t>
            </a:r>
          </a:p>
        </p:txBody>
      </p:sp>
      <p:sp>
        <p:nvSpPr>
          <p:cNvPr id="47" name="Rectangle 35"/>
          <p:cNvSpPr/>
          <p:nvPr/>
        </p:nvSpPr>
        <p:spPr bwMode="auto">
          <a:xfrm>
            <a:off x="5142119" y="1899239"/>
            <a:ext cx="398224" cy="2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en-US" sz="1050" b="1" dirty="0">
                <a:solidFill>
                  <a:schemeClr val="bg1">
                    <a:lumMod val="50000"/>
                  </a:schemeClr>
                </a:solidFill>
                <a:cs typeface="+mn-ea"/>
                <a:sym typeface="+mn-lt"/>
              </a:rPr>
              <a:t>70%</a:t>
            </a:r>
          </a:p>
        </p:txBody>
      </p:sp>
      <p:cxnSp>
        <p:nvCxnSpPr>
          <p:cNvPr id="48" name="Straight Connector 93"/>
          <p:cNvCxnSpPr/>
          <p:nvPr/>
        </p:nvCxnSpPr>
        <p:spPr>
          <a:xfrm>
            <a:off x="3633121" y="3245223"/>
            <a:ext cx="4655264" cy="4280"/>
          </a:xfrm>
          <a:prstGeom prst="line">
            <a:avLst/>
          </a:prstGeom>
          <a:ln w="53975">
            <a:solidFill>
              <a:srgbClr val="99BAC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349306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500"/>
                                        <p:tgtEl>
                                          <p:spTgt spid="3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down)">
                                      <p:cBhvr>
                                        <p:cTn id="27" dur="500"/>
                                        <p:tgtEl>
                                          <p:spTgt spid="3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fade">
                                      <p:cBhvr>
                                        <p:cTn id="31" dur="500"/>
                                        <p:tgtEl>
                                          <p:spTgt spid="47"/>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500"/>
                                        <p:tgtEl>
                                          <p:spTgt spid="30"/>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down)">
                                      <p:cBhvr>
                                        <p:cTn id="39" dur="500"/>
                                        <p:tgtEl>
                                          <p:spTgt spid="38"/>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500"/>
                                        <p:tgtEl>
                                          <p:spTgt spid="46"/>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down)">
                                      <p:cBhvr>
                                        <p:cTn id="51" dur="500"/>
                                        <p:tgtEl>
                                          <p:spTgt spid="41"/>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500"/>
                                        <p:tgtEl>
                                          <p:spTgt spid="4"/>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left)">
                                      <p:cBhvr>
                                        <p:cTn id="63" dur="500"/>
                                        <p:tgtEl>
                                          <p:spTgt spid="7"/>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fade">
                                      <p:cBhvr>
                                        <p:cTn id="75" dur="500"/>
                                        <p:tgtEl>
                                          <p:spTgt spid="10"/>
                                        </p:tgtEl>
                                      </p:cBhvr>
                                    </p:animEffect>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wipe(left)">
                                      <p:cBhvr>
                                        <p:cTn id="79" dur="500"/>
                                        <p:tgtEl>
                                          <p:spTgt spid="13"/>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500"/>
                                        <p:tgtEl>
                                          <p:spTgt spid="22"/>
                                        </p:tgtEl>
                                      </p:cBhvr>
                                    </p:animEffect>
                                  </p:childTnLst>
                                </p:cTn>
                              </p:par>
                            </p:childTnLst>
                          </p:cTn>
                        </p:par>
                        <p:par>
                          <p:cTn id="84" fill="hold">
                            <p:stCondLst>
                              <p:cond delay="10000"/>
                            </p:stCondLst>
                            <p:childTnLst>
                              <p:par>
                                <p:cTn id="85" presetID="22" presetClass="entr" presetSubtype="8" fill="hold"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44" grpId="0"/>
      <p:bldP spid="45" grpId="0"/>
      <p:bldP spid="46" grpId="0"/>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91785" y="2167216"/>
            <a:ext cx="2399528" cy="2402223"/>
            <a:chOff x="1903413" y="1601788"/>
            <a:chExt cx="1949450" cy="1951038"/>
          </a:xfrm>
        </p:grpSpPr>
        <p:sp>
          <p:nvSpPr>
            <p:cNvPr id="3" name="Oval 6"/>
            <p:cNvSpPr>
              <a:spLocks noChangeArrowheads="1"/>
            </p:cNvSpPr>
            <p:nvPr/>
          </p:nvSpPr>
          <p:spPr bwMode="auto">
            <a:xfrm>
              <a:off x="1911350" y="1611313"/>
              <a:ext cx="1931987" cy="19319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3">
                <a:cs typeface="+mn-ea"/>
                <a:sym typeface="+mn-lt"/>
              </a:endParaRPr>
            </a:p>
          </p:txBody>
        </p:sp>
        <p:sp>
          <p:nvSpPr>
            <p:cNvPr id="4" name="Oval 7"/>
            <p:cNvSpPr>
              <a:spLocks noChangeArrowheads="1"/>
            </p:cNvSpPr>
            <p:nvPr/>
          </p:nvSpPr>
          <p:spPr bwMode="auto">
            <a:xfrm>
              <a:off x="2730500" y="2430463"/>
              <a:ext cx="295275" cy="295275"/>
            </a:xfrm>
            <a:prstGeom prst="ellipse">
              <a:avLst/>
            </a:prstGeom>
            <a:solidFill>
              <a:srgbClr val="8BCCD5"/>
            </a:solidFill>
            <a:ln>
              <a:noFill/>
            </a:ln>
          </p:spPr>
          <p:txBody>
            <a:bodyPr vert="horz" wrap="square" lIns="68580" tIns="34290" rIns="68580" bIns="34290" numCol="1" anchor="t" anchorCtr="0" compatLnSpc="1"/>
            <a:lstStyle/>
            <a:p>
              <a:endParaRPr lang="zh-CN" altLang="en-US" sz="1013">
                <a:cs typeface="+mn-ea"/>
                <a:sym typeface="+mn-lt"/>
              </a:endParaRPr>
            </a:p>
          </p:txBody>
        </p:sp>
        <p:sp>
          <p:nvSpPr>
            <p:cNvPr id="5" name="Freeform 8"/>
            <p:cNvSpPr>
              <a:spLocks noEditPoints="1"/>
            </p:cNvSpPr>
            <p:nvPr/>
          </p:nvSpPr>
          <p:spPr bwMode="auto">
            <a:xfrm>
              <a:off x="1903413" y="1601788"/>
              <a:ext cx="1949450" cy="1951038"/>
            </a:xfrm>
            <a:custGeom>
              <a:avLst/>
              <a:gdLst>
                <a:gd name="T0" fmla="*/ 660 w 1320"/>
                <a:gd name="T1" fmla="*/ 0 h 1320"/>
                <a:gd name="T2" fmla="*/ 0 w 1320"/>
                <a:gd name="T3" fmla="*/ 660 h 1320"/>
                <a:gd name="T4" fmla="*/ 660 w 1320"/>
                <a:gd name="T5" fmla="*/ 1320 h 1320"/>
                <a:gd name="T6" fmla="*/ 1320 w 1320"/>
                <a:gd name="T7" fmla="*/ 660 h 1320"/>
                <a:gd name="T8" fmla="*/ 660 w 1320"/>
                <a:gd name="T9" fmla="*/ 0 h 1320"/>
                <a:gd name="T10" fmla="*/ 660 w 1320"/>
                <a:gd name="T11" fmla="*/ 1224 h 1320"/>
                <a:gd name="T12" fmla="*/ 96 w 1320"/>
                <a:gd name="T13" fmla="*/ 660 h 1320"/>
                <a:gd name="T14" fmla="*/ 660 w 1320"/>
                <a:gd name="T15" fmla="*/ 96 h 1320"/>
                <a:gd name="T16" fmla="*/ 1224 w 1320"/>
                <a:gd name="T17" fmla="*/ 660 h 1320"/>
                <a:gd name="T18" fmla="*/ 660 w 1320"/>
                <a:gd name="T19" fmla="*/ 1224 h 1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0" h="1320">
                  <a:moveTo>
                    <a:pt x="660" y="0"/>
                  </a:moveTo>
                  <a:cubicBezTo>
                    <a:pt x="295" y="0"/>
                    <a:pt x="0" y="296"/>
                    <a:pt x="0" y="660"/>
                  </a:cubicBezTo>
                  <a:cubicBezTo>
                    <a:pt x="0" y="1025"/>
                    <a:pt x="295" y="1320"/>
                    <a:pt x="660" y="1320"/>
                  </a:cubicBezTo>
                  <a:cubicBezTo>
                    <a:pt x="1025" y="1320"/>
                    <a:pt x="1320" y="1025"/>
                    <a:pt x="1320" y="660"/>
                  </a:cubicBezTo>
                  <a:cubicBezTo>
                    <a:pt x="1320" y="296"/>
                    <a:pt x="1025" y="0"/>
                    <a:pt x="660" y="0"/>
                  </a:cubicBezTo>
                  <a:close/>
                  <a:moveTo>
                    <a:pt x="660" y="1224"/>
                  </a:moveTo>
                  <a:cubicBezTo>
                    <a:pt x="349" y="1224"/>
                    <a:pt x="96" y="972"/>
                    <a:pt x="96" y="660"/>
                  </a:cubicBezTo>
                  <a:cubicBezTo>
                    <a:pt x="96" y="349"/>
                    <a:pt x="349" y="96"/>
                    <a:pt x="660" y="96"/>
                  </a:cubicBezTo>
                  <a:cubicBezTo>
                    <a:pt x="971" y="96"/>
                    <a:pt x="1224" y="349"/>
                    <a:pt x="1224" y="660"/>
                  </a:cubicBezTo>
                  <a:cubicBezTo>
                    <a:pt x="1224" y="972"/>
                    <a:pt x="971" y="1224"/>
                    <a:pt x="660" y="1224"/>
                  </a:cubicBezTo>
                  <a:close/>
                </a:path>
              </a:pathLst>
            </a:custGeom>
            <a:solidFill>
              <a:srgbClr val="8BCCD5"/>
            </a:solidFill>
            <a:ln>
              <a:noFill/>
            </a:ln>
          </p:spPr>
          <p:txBody>
            <a:bodyPr vert="horz" wrap="square" lIns="68580" tIns="34290" rIns="68580" bIns="34290" numCol="1" anchor="t" anchorCtr="0" compatLnSpc="1"/>
            <a:lstStyle/>
            <a:p>
              <a:endParaRPr lang="zh-CN" altLang="en-US" sz="1013" dirty="0">
                <a:cs typeface="+mn-ea"/>
                <a:sym typeface="+mn-lt"/>
              </a:endParaRPr>
            </a:p>
          </p:txBody>
        </p:sp>
        <p:sp>
          <p:nvSpPr>
            <p:cNvPr id="6" name="Freeform 9"/>
            <p:cNvSpPr>
              <a:spLocks noEditPoints="1"/>
            </p:cNvSpPr>
            <p:nvPr/>
          </p:nvSpPr>
          <p:spPr bwMode="auto">
            <a:xfrm>
              <a:off x="2181225" y="1882776"/>
              <a:ext cx="1392237" cy="1390650"/>
            </a:xfrm>
            <a:custGeom>
              <a:avLst/>
              <a:gdLst>
                <a:gd name="T0" fmla="*/ 471 w 942"/>
                <a:gd name="T1" fmla="*/ 0 h 941"/>
                <a:gd name="T2" fmla="*/ 0 w 942"/>
                <a:gd name="T3" fmla="*/ 470 h 941"/>
                <a:gd name="T4" fmla="*/ 471 w 942"/>
                <a:gd name="T5" fmla="*/ 941 h 941"/>
                <a:gd name="T6" fmla="*/ 942 w 942"/>
                <a:gd name="T7" fmla="*/ 470 h 941"/>
                <a:gd name="T8" fmla="*/ 471 w 942"/>
                <a:gd name="T9" fmla="*/ 0 h 941"/>
                <a:gd name="T10" fmla="*/ 471 w 942"/>
                <a:gd name="T11" fmla="*/ 854 h 941"/>
                <a:gd name="T12" fmla="*/ 87 w 942"/>
                <a:gd name="T13" fmla="*/ 470 h 941"/>
                <a:gd name="T14" fmla="*/ 471 w 942"/>
                <a:gd name="T15" fmla="*/ 86 h 941"/>
                <a:gd name="T16" fmla="*/ 855 w 942"/>
                <a:gd name="T17" fmla="*/ 470 h 941"/>
                <a:gd name="T18" fmla="*/ 471 w 942"/>
                <a:gd name="T19" fmla="*/ 854 h 9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2" h="941">
                  <a:moveTo>
                    <a:pt x="471" y="0"/>
                  </a:moveTo>
                  <a:cubicBezTo>
                    <a:pt x="211" y="0"/>
                    <a:pt x="0" y="210"/>
                    <a:pt x="0" y="470"/>
                  </a:cubicBezTo>
                  <a:cubicBezTo>
                    <a:pt x="0" y="730"/>
                    <a:pt x="211" y="941"/>
                    <a:pt x="471" y="941"/>
                  </a:cubicBezTo>
                  <a:cubicBezTo>
                    <a:pt x="731" y="941"/>
                    <a:pt x="942" y="730"/>
                    <a:pt x="942" y="470"/>
                  </a:cubicBezTo>
                  <a:cubicBezTo>
                    <a:pt x="942" y="210"/>
                    <a:pt x="731" y="0"/>
                    <a:pt x="471" y="0"/>
                  </a:cubicBezTo>
                  <a:close/>
                  <a:moveTo>
                    <a:pt x="471" y="854"/>
                  </a:moveTo>
                  <a:cubicBezTo>
                    <a:pt x="259" y="854"/>
                    <a:pt x="87" y="682"/>
                    <a:pt x="87" y="470"/>
                  </a:cubicBezTo>
                  <a:cubicBezTo>
                    <a:pt x="87" y="258"/>
                    <a:pt x="259" y="86"/>
                    <a:pt x="471" y="86"/>
                  </a:cubicBezTo>
                  <a:cubicBezTo>
                    <a:pt x="683" y="86"/>
                    <a:pt x="855" y="258"/>
                    <a:pt x="855" y="470"/>
                  </a:cubicBezTo>
                  <a:cubicBezTo>
                    <a:pt x="855" y="682"/>
                    <a:pt x="683" y="854"/>
                    <a:pt x="471" y="854"/>
                  </a:cubicBezTo>
                  <a:close/>
                </a:path>
              </a:pathLst>
            </a:custGeom>
            <a:solidFill>
              <a:srgbClr val="8BCCD5"/>
            </a:solidFill>
            <a:ln>
              <a:noFill/>
            </a:ln>
          </p:spPr>
          <p:txBody>
            <a:bodyPr vert="horz" wrap="square" lIns="68580" tIns="34290" rIns="68580" bIns="34290" numCol="1" anchor="t" anchorCtr="0" compatLnSpc="1"/>
            <a:lstStyle/>
            <a:p>
              <a:endParaRPr lang="zh-CN" altLang="en-US" sz="1013" dirty="0">
                <a:cs typeface="+mn-ea"/>
                <a:sym typeface="+mn-lt"/>
              </a:endParaRPr>
            </a:p>
          </p:txBody>
        </p:sp>
        <p:sp>
          <p:nvSpPr>
            <p:cNvPr id="7" name="Freeform 10"/>
            <p:cNvSpPr>
              <a:spLocks noEditPoints="1"/>
            </p:cNvSpPr>
            <p:nvPr/>
          </p:nvSpPr>
          <p:spPr bwMode="auto">
            <a:xfrm>
              <a:off x="2468563" y="2168526"/>
              <a:ext cx="819150" cy="819150"/>
            </a:xfrm>
            <a:custGeom>
              <a:avLst/>
              <a:gdLst>
                <a:gd name="T0" fmla="*/ 277 w 554"/>
                <a:gd name="T1" fmla="*/ 0 h 555"/>
                <a:gd name="T2" fmla="*/ 0 w 554"/>
                <a:gd name="T3" fmla="*/ 277 h 555"/>
                <a:gd name="T4" fmla="*/ 277 w 554"/>
                <a:gd name="T5" fmla="*/ 555 h 555"/>
                <a:gd name="T6" fmla="*/ 554 w 554"/>
                <a:gd name="T7" fmla="*/ 277 h 555"/>
                <a:gd name="T8" fmla="*/ 277 w 554"/>
                <a:gd name="T9" fmla="*/ 0 h 555"/>
                <a:gd name="T10" fmla="*/ 277 w 554"/>
                <a:gd name="T11" fmla="*/ 464 h 555"/>
                <a:gd name="T12" fmla="*/ 90 w 554"/>
                <a:gd name="T13" fmla="*/ 277 h 555"/>
                <a:gd name="T14" fmla="*/ 277 w 554"/>
                <a:gd name="T15" fmla="*/ 91 h 555"/>
                <a:gd name="T16" fmla="*/ 464 w 554"/>
                <a:gd name="T17" fmla="*/ 277 h 555"/>
                <a:gd name="T18" fmla="*/ 277 w 554"/>
                <a:gd name="T19" fmla="*/ 464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4" h="555">
                  <a:moveTo>
                    <a:pt x="277" y="0"/>
                  </a:moveTo>
                  <a:cubicBezTo>
                    <a:pt x="124" y="0"/>
                    <a:pt x="0" y="124"/>
                    <a:pt x="0" y="277"/>
                  </a:cubicBezTo>
                  <a:cubicBezTo>
                    <a:pt x="0" y="430"/>
                    <a:pt x="124" y="555"/>
                    <a:pt x="277" y="555"/>
                  </a:cubicBezTo>
                  <a:cubicBezTo>
                    <a:pt x="430" y="555"/>
                    <a:pt x="554" y="430"/>
                    <a:pt x="554" y="277"/>
                  </a:cubicBezTo>
                  <a:cubicBezTo>
                    <a:pt x="554" y="124"/>
                    <a:pt x="430" y="0"/>
                    <a:pt x="277" y="0"/>
                  </a:cubicBezTo>
                  <a:close/>
                  <a:moveTo>
                    <a:pt x="277" y="464"/>
                  </a:moveTo>
                  <a:cubicBezTo>
                    <a:pt x="174" y="464"/>
                    <a:pt x="90" y="380"/>
                    <a:pt x="90" y="277"/>
                  </a:cubicBezTo>
                  <a:cubicBezTo>
                    <a:pt x="90" y="174"/>
                    <a:pt x="174" y="91"/>
                    <a:pt x="277" y="91"/>
                  </a:cubicBezTo>
                  <a:cubicBezTo>
                    <a:pt x="380" y="91"/>
                    <a:pt x="464" y="174"/>
                    <a:pt x="464" y="277"/>
                  </a:cubicBezTo>
                  <a:cubicBezTo>
                    <a:pt x="464" y="380"/>
                    <a:pt x="380" y="464"/>
                    <a:pt x="277" y="464"/>
                  </a:cubicBezTo>
                  <a:close/>
                </a:path>
              </a:pathLst>
            </a:custGeom>
            <a:solidFill>
              <a:srgbClr val="8BCCD5"/>
            </a:solidFill>
            <a:ln>
              <a:noFill/>
            </a:ln>
          </p:spPr>
          <p:txBody>
            <a:bodyPr vert="horz" wrap="square" lIns="68580" tIns="34290" rIns="68580" bIns="34290" numCol="1" anchor="t" anchorCtr="0" compatLnSpc="1"/>
            <a:lstStyle/>
            <a:p>
              <a:endParaRPr lang="zh-CN" altLang="en-US" sz="1013">
                <a:cs typeface="+mn-ea"/>
                <a:sym typeface="+mn-lt"/>
              </a:endParaRPr>
            </a:p>
          </p:txBody>
        </p:sp>
      </p:grpSp>
      <p:grpSp>
        <p:nvGrpSpPr>
          <p:cNvPr id="8" name="组合 7"/>
          <p:cNvGrpSpPr/>
          <p:nvPr/>
        </p:nvGrpSpPr>
        <p:grpSpPr>
          <a:xfrm>
            <a:off x="2505238" y="1940481"/>
            <a:ext cx="1690220" cy="1428824"/>
            <a:chOff x="1508126" y="1417638"/>
            <a:chExt cx="1373187" cy="1160463"/>
          </a:xfrm>
        </p:grpSpPr>
        <p:sp>
          <p:nvSpPr>
            <p:cNvPr id="9" name="Freeform 11"/>
            <p:cNvSpPr/>
            <p:nvPr/>
          </p:nvSpPr>
          <p:spPr bwMode="auto">
            <a:xfrm>
              <a:off x="1508126" y="1636713"/>
              <a:ext cx="444500" cy="239713"/>
            </a:xfrm>
            <a:custGeom>
              <a:avLst/>
              <a:gdLst>
                <a:gd name="T0" fmla="*/ 280 w 280"/>
                <a:gd name="T1" fmla="*/ 117 h 151"/>
                <a:gd name="T2" fmla="*/ 146 w 280"/>
                <a:gd name="T3" fmla="*/ 151 h 151"/>
                <a:gd name="T4" fmla="*/ 0 w 280"/>
                <a:gd name="T5" fmla="*/ 33 h 151"/>
                <a:gd name="T6" fmla="*/ 134 w 280"/>
                <a:gd name="T7" fmla="*/ 0 h 151"/>
                <a:gd name="T8" fmla="*/ 280 w 280"/>
                <a:gd name="T9" fmla="*/ 117 h 151"/>
              </a:gdLst>
              <a:ahLst/>
              <a:cxnLst>
                <a:cxn ang="0">
                  <a:pos x="T0" y="T1"/>
                </a:cxn>
                <a:cxn ang="0">
                  <a:pos x="T2" y="T3"/>
                </a:cxn>
                <a:cxn ang="0">
                  <a:pos x="T4" y="T5"/>
                </a:cxn>
                <a:cxn ang="0">
                  <a:pos x="T6" y="T7"/>
                </a:cxn>
                <a:cxn ang="0">
                  <a:pos x="T8" y="T9"/>
                </a:cxn>
              </a:cxnLst>
              <a:rect l="0" t="0" r="r" b="b"/>
              <a:pathLst>
                <a:path w="280" h="151">
                  <a:moveTo>
                    <a:pt x="280" y="117"/>
                  </a:moveTo>
                  <a:lnTo>
                    <a:pt x="146" y="151"/>
                  </a:lnTo>
                  <a:lnTo>
                    <a:pt x="0" y="33"/>
                  </a:lnTo>
                  <a:lnTo>
                    <a:pt x="134" y="0"/>
                  </a:lnTo>
                  <a:lnTo>
                    <a:pt x="280" y="117"/>
                  </a:lnTo>
                  <a:close/>
                </a:path>
              </a:pathLst>
            </a:custGeom>
            <a:solidFill>
              <a:srgbClr val="8BCCD5"/>
            </a:solidFill>
            <a:ln>
              <a:noFill/>
            </a:ln>
          </p:spPr>
          <p:txBody>
            <a:bodyPr vert="horz" wrap="square" lIns="68580" tIns="34290" rIns="68580" bIns="34290" numCol="1" anchor="t" anchorCtr="0" compatLnSpc="1"/>
            <a:lstStyle/>
            <a:p>
              <a:endParaRPr lang="zh-CN" altLang="en-US" sz="1013" dirty="0">
                <a:cs typeface="+mn-ea"/>
                <a:sym typeface="+mn-lt"/>
              </a:endParaRPr>
            </a:p>
          </p:txBody>
        </p:sp>
        <p:sp>
          <p:nvSpPr>
            <p:cNvPr id="10" name="Freeform 12"/>
            <p:cNvSpPr/>
            <p:nvPr/>
          </p:nvSpPr>
          <p:spPr bwMode="auto">
            <a:xfrm>
              <a:off x="1720850" y="1417638"/>
              <a:ext cx="238125" cy="404813"/>
            </a:xfrm>
            <a:custGeom>
              <a:avLst/>
              <a:gdLst>
                <a:gd name="T0" fmla="*/ 146 w 150"/>
                <a:gd name="T1" fmla="*/ 255 h 255"/>
                <a:gd name="T2" fmla="*/ 150 w 150"/>
                <a:gd name="T3" fmla="*/ 117 h 255"/>
                <a:gd name="T4" fmla="*/ 4 w 150"/>
                <a:gd name="T5" fmla="*/ 0 h 255"/>
                <a:gd name="T6" fmla="*/ 0 w 150"/>
                <a:gd name="T7" fmla="*/ 138 h 255"/>
                <a:gd name="T8" fmla="*/ 146 w 150"/>
                <a:gd name="T9" fmla="*/ 255 h 255"/>
              </a:gdLst>
              <a:ahLst/>
              <a:cxnLst>
                <a:cxn ang="0">
                  <a:pos x="T0" y="T1"/>
                </a:cxn>
                <a:cxn ang="0">
                  <a:pos x="T2" y="T3"/>
                </a:cxn>
                <a:cxn ang="0">
                  <a:pos x="T4" y="T5"/>
                </a:cxn>
                <a:cxn ang="0">
                  <a:pos x="T6" y="T7"/>
                </a:cxn>
                <a:cxn ang="0">
                  <a:pos x="T8" y="T9"/>
                </a:cxn>
              </a:cxnLst>
              <a:rect l="0" t="0" r="r" b="b"/>
              <a:pathLst>
                <a:path w="150" h="255">
                  <a:moveTo>
                    <a:pt x="146" y="255"/>
                  </a:moveTo>
                  <a:lnTo>
                    <a:pt x="150" y="117"/>
                  </a:lnTo>
                  <a:lnTo>
                    <a:pt x="4" y="0"/>
                  </a:lnTo>
                  <a:lnTo>
                    <a:pt x="0" y="138"/>
                  </a:lnTo>
                  <a:lnTo>
                    <a:pt x="146" y="255"/>
                  </a:lnTo>
                  <a:close/>
                </a:path>
              </a:pathLst>
            </a:custGeom>
            <a:solidFill>
              <a:schemeClr val="bg1"/>
            </a:solidFill>
            <a:ln>
              <a:noFill/>
            </a:ln>
          </p:spPr>
          <p:txBody>
            <a:bodyPr vert="horz" wrap="square" lIns="68580" tIns="34290" rIns="68580" bIns="34290" numCol="1" anchor="t" anchorCtr="0" compatLnSpc="1"/>
            <a:lstStyle/>
            <a:p>
              <a:endParaRPr lang="zh-CN" altLang="en-US" sz="1013">
                <a:cs typeface="+mn-ea"/>
                <a:sym typeface="+mn-lt"/>
              </a:endParaRPr>
            </a:p>
          </p:txBody>
        </p:sp>
        <p:sp>
          <p:nvSpPr>
            <p:cNvPr id="11" name="Freeform 13"/>
            <p:cNvSpPr/>
            <p:nvPr/>
          </p:nvSpPr>
          <p:spPr bwMode="auto">
            <a:xfrm>
              <a:off x="1660525" y="1577976"/>
              <a:ext cx="1174750" cy="965200"/>
            </a:xfrm>
            <a:custGeom>
              <a:avLst/>
              <a:gdLst>
                <a:gd name="T0" fmla="*/ 772 w 795"/>
                <a:gd name="T1" fmla="*/ 654 h 654"/>
                <a:gd name="T2" fmla="*/ 759 w 795"/>
                <a:gd name="T3" fmla="*/ 649 h 654"/>
                <a:gd name="T4" fmla="*/ 10 w 795"/>
                <a:gd name="T5" fmla="*/ 39 h 654"/>
                <a:gd name="T6" fmla="*/ 7 w 795"/>
                <a:gd name="T7" fmla="*/ 10 h 654"/>
                <a:gd name="T8" fmla="*/ 36 w 795"/>
                <a:gd name="T9" fmla="*/ 8 h 654"/>
                <a:gd name="T10" fmla="*/ 785 w 795"/>
                <a:gd name="T11" fmla="*/ 618 h 654"/>
                <a:gd name="T12" fmla="*/ 788 w 795"/>
                <a:gd name="T13" fmla="*/ 646 h 654"/>
                <a:gd name="T14" fmla="*/ 772 w 795"/>
                <a:gd name="T15" fmla="*/ 654 h 6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5" h="654">
                  <a:moveTo>
                    <a:pt x="772" y="654"/>
                  </a:moveTo>
                  <a:cubicBezTo>
                    <a:pt x="768" y="654"/>
                    <a:pt x="763" y="652"/>
                    <a:pt x="759" y="649"/>
                  </a:cubicBezTo>
                  <a:cubicBezTo>
                    <a:pt x="10" y="39"/>
                    <a:pt x="10" y="39"/>
                    <a:pt x="10" y="39"/>
                  </a:cubicBezTo>
                  <a:cubicBezTo>
                    <a:pt x="1" y="32"/>
                    <a:pt x="0" y="19"/>
                    <a:pt x="7" y="10"/>
                  </a:cubicBezTo>
                  <a:cubicBezTo>
                    <a:pt x="14" y="2"/>
                    <a:pt x="27" y="0"/>
                    <a:pt x="36" y="8"/>
                  </a:cubicBezTo>
                  <a:cubicBezTo>
                    <a:pt x="785" y="618"/>
                    <a:pt x="785" y="618"/>
                    <a:pt x="785" y="618"/>
                  </a:cubicBezTo>
                  <a:cubicBezTo>
                    <a:pt x="794" y="625"/>
                    <a:pt x="795" y="638"/>
                    <a:pt x="788" y="646"/>
                  </a:cubicBezTo>
                  <a:cubicBezTo>
                    <a:pt x="784" y="651"/>
                    <a:pt x="778" y="654"/>
                    <a:pt x="772" y="654"/>
                  </a:cubicBezTo>
                  <a:close/>
                </a:path>
              </a:pathLst>
            </a:custGeom>
            <a:solidFill>
              <a:schemeClr val="bg1">
                <a:lumMod val="50000"/>
              </a:schemeClr>
            </a:solidFill>
            <a:ln>
              <a:noFill/>
            </a:ln>
          </p:spPr>
          <p:txBody>
            <a:bodyPr vert="horz" wrap="square" lIns="68580" tIns="34290" rIns="68580" bIns="34290" numCol="1" anchor="t" anchorCtr="0" compatLnSpc="1"/>
            <a:lstStyle/>
            <a:p>
              <a:endParaRPr lang="zh-CN" altLang="en-US" sz="1013">
                <a:cs typeface="+mn-ea"/>
                <a:sym typeface="+mn-lt"/>
              </a:endParaRPr>
            </a:p>
          </p:txBody>
        </p:sp>
        <p:sp>
          <p:nvSpPr>
            <p:cNvPr id="12" name="Freeform 14"/>
            <p:cNvSpPr/>
            <p:nvPr/>
          </p:nvSpPr>
          <p:spPr bwMode="auto">
            <a:xfrm>
              <a:off x="2600325" y="2459038"/>
              <a:ext cx="280987" cy="119063"/>
            </a:xfrm>
            <a:custGeom>
              <a:avLst/>
              <a:gdLst>
                <a:gd name="T0" fmla="*/ 0 w 177"/>
                <a:gd name="T1" fmla="*/ 12 h 75"/>
                <a:gd name="T2" fmla="*/ 177 w 177"/>
                <a:gd name="T3" fmla="*/ 75 h 75"/>
                <a:gd name="T4" fmla="*/ 85 w 177"/>
                <a:gd name="T5" fmla="*/ 0 h 75"/>
                <a:gd name="T6" fmla="*/ 0 w 177"/>
                <a:gd name="T7" fmla="*/ 12 h 75"/>
              </a:gdLst>
              <a:ahLst/>
              <a:cxnLst>
                <a:cxn ang="0">
                  <a:pos x="T0" y="T1"/>
                </a:cxn>
                <a:cxn ang="0">
                  <a:pos x="T2" y="T3"/>
                </a:cxn>
                <a:cxn ang="0">
                  <a:pos x="T4" y="T5"/>
                </a:cxn>
                <a:cxn ang="0">
                  <a:pos x="T6" y="T7"/>
                </a:cxn>
              </a:cxnLst>
              <a:rect l="0" t="0" r="r" b="b"/>
              <a:pathLst>
                <a:path w="177" h="75">
                  <a:moveTo>
                    <a:pt x="0" y="12"/>
                  </a:moveTo>
                  <a:lnTo>
                    <a:pt x="177" y="75"/>
                  </a:lnTo>
                  <a:lnTo>
                    <a:pt x="85" y="0"/>
                  </a:lnTo>
                  <a:lnTo>
                    <a:pt x="0" y="12"/>
                  </a:lnTo>
                  <a:close/>
                </a:path>
              </a:pathLst>
            </a:custGeom>
            <a:solidFill>
              <a:schemeClr val="bg1">
                <a:lumMod val="65000"/>
              </a:schemeClr>
            </a:solidFill>
            <a:ln>
              <a:noFill/>
            </a:ln>
          </p:spPr>
          <p:txBody>
            <a:bodyPr vert="horz" wrap="square" lIns="68580" tIns="34290" rIns="68580" bIns="34290" numCol="1" anchor="t" anchorCtr="0" compatLnSpc="1"/>
            <a:lstStyle/>
            <a:p>
              <a:endParaRPr lang="zh-CN" altLang="en-US" sz="1013">
                <a:cs typeface="+mn-ea"/>
                <a:sym typeface="+mn-lt"/>
              </a:endParaRPr>
            </a:p>
          </p:txBody>
        </p:sp>
        <p:sp>
          <p:nvSpPr>
            <p:cNvPr id="13" name="Freeform 15"/>
            <p:cNvSpPr/>
            <p:nvPr/>
          </p:nvSpPr>
          <p:spPr bwMode="auto">
            <a:xfrm>
              <a:off x="2725738" y="2324101"/>
              <a:ext cx="155575" cy="254000"/>
            </a:xfrm>
            <a:custGeom>
              <a:avLst/>
              <a:gdLst>
                <a:gd name="T0" fmla="*/ 6 w 98"/>
                <a:gd name="T1" fmla="*/ 85 h 160"/>
                <a:gd name="T2" fmla="*/ 98 w 98"/>
                <a:gd name="T3" fmla="*/ 160 h 160"/>
                <a:gd name="T4" fmla="*/ 0 w 98"/>
                <a:gd name="T5" fmla="*/ 0 h 160"/>
                <a:gd name="T6" fmla="*/ 6 w 98"/>
                <a:gd name="T7" fmla="*/ 85 h 160"/>
              </a:gdLst>
              <a:ahLst/>
              <a:cxnLst>
                <a:cxn ang="0">
                  <a:pos x="T0" y="T1"/>
                </a:cxn>
                <a:cxn ang="0">
                  <a:pos x="T2" y="T3"/>
                </a:cxn>
                <a:cxn ang="0">
                  <a:pos x="T4" y="T5"/>
                </a:cxn>
                <a:cxn ang="0">
                  <a:pos x="T6" y="T7"/>
                </a:cxn>
              </a:cxnLst>
              <a:rect l="0" t="0" r="r" b="b"/>
              <a:pathLst>
                <a:path w="98" h="160">
                  <a:moveTo>
                    <a:pt x="6" y="85"/>
                  </a:moveTo>
                  <a:lnTo>
                    <a:pt x="98" y="160"/>
                  </a:lnTo>
                  <a:lnTo>
                    <a:pt x="0" y="0"/>
                  </a:lnTo>
                  <a:lnTo>
                    <a:pt x="6" y="85"/>
                  </a:lnTo>
                  <a:close/>
                </a:path>
              </a:pathLst>
            </a:custGeom>
            <a:solidFill>
              <a:schemeClr val="bg1">
                <a:lumMod val="85000"/>
              </a:schemeClr>
            </a:solidFill>
            <a:ln>
              <a:noFill/>
            </a:ln>
          </p:spPr>
          <p:txBody>
            <a:bodyPr vert="horz" wrap="square" lIns="68580" tIns="34290" rIns="68580" bIns="34290" numCol="1" anchor="t" anchorCtr="0" compatLnSpc="1"/>
            <a:lstStyle/>
            <a:p>
              <a:endParaRPr lang="zh-CN" altLang="en-US" sz="1013">
                <a:cs typeface="+mn-ea"/>
                <a:sym typeface="+mn-lt"/>
              </a:endParaRPr>
            </a:p>
          </p:txBody>
        </p:sp>
      </p:grpSp>
      <p:grpSp>
        <p:nvGrpSpPr>
          <p:cNvPr id="14" name="组合 13"/>
          <p:cNvGrpSpPr/>
          <p:nvPr/>
        </p:nvGrpSpPr>
        <p:grpSpPr>
          <a:xfrm>
            <a:off x="6245279" y="2050367"/>
            <a:ext cx="4152486" cy="553998"/>
            <a:chOff x="6196397" y="1905240"/>
            <a:chExt cx="4757510" cy="738664"/>
          </a:xfrm>
        </p:grpSpPr>
        <p:sp>
          <p:nvSpPr>
            <p:cNvPr id="15" name="椭圆 14"/>
            <p:cNvSpPr/>
            <p:nvPr/>
          </p:nvSpPr>
          <p:spPr>
            <a:xfrm>
              <a:off x="6196397" y="2067273"/>
              <a:ext cx="504056" cy="5042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000" dirty="0">
                  <a:solidFill>
                    <a:srgbClr val="99BAC1"/>
                  </a:solidFill>
                  <a:cs typeface="+mn-ea"/>
                  <a:sym typeface="+mn-lt"/>
                </a:rPr>
                <a:t>01</a:t>
              </a:r>
              <a:endParaRPr lang="zh-CN" altLang="en-US" sz="1000" dirty="0">
                <a:solidFill>
                  <a:srgbClr val="99BAC1"/>
                </a:solidFill>
                <a:cs typeface="+mn-ea"/>
                <a:sym typeface="+mn-lt"/>
              </a:endParaRPr>
            </a:p>
          </p:txBody>
        </p:sp>
        <p:sp>
          <p:nvSpPr>
            <p:cNvPr id="16" name="矩形 15"/>
            <p:cNvSpPr/>
            <p:nvPr/>
          </p:nvSpPr>
          <p:spPr>
            <a:xfrm>
              <a:off x="6839825" y="1905240"/>
              <a:ext cx="4114082" cy="738664"/>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17" name="组合 16"/>
          <p:cNvGrpSpPr/>
          <p:nvPr/>
        </p:nvGrpSpPr>
        <p:grpSpPr>
          <a:xfrm>
            <a:off x="6245279" y="2813164"/>
            <a:ext cx="4152486" cy="581391"/>
            <a:chOff x="6196397" y="2922302"/>
            <a:chExt cx="4757510" cy="775188"/>
          </a:xfrm>
        </p:grpSpPr>
        <p:sp>
          <p:nvSpPr>
            <p:cNvPr id="18" name="椭圆 17"/>
            <p:cNvSpPr/>
            <p:nvPr/>
          </p:nvSpPr>
          <p:spPr>
            <a:xfrm>
              <a:off x="6196397" y="2922302"/>
              <a:ext cx="504056" cy="504212"/>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000" dirty="0">
                  <a:cs typeface="+mn-ea"/>
                  <a:sym typeface="+mn-lt"/>
                </a:rPr>
                <a:t>02</a:t>
              </a:r>
              <a:endParaRPr lang="zh-CN" altLang="en-US" sz="1000" dirty="0">
                <a:cs typeface="+mn-ea"/>
                <a:sym typeface="+mn-lt"/>
              </a:endParaRPr>
            </a:p>
          </p:txBody>
        </p:sp>
        <p:sp>
          <p:nvSpPr>
            <p:cNvPr id="19" name="矩形 18"/>
            <p:cNvSpPr/>
            <p:nvPr/>
          </p:nvSpPr>
          <p:spPr>
            <a:xfrm>
              <a:off x="6839825" y="2958826"/>
              <a:ext cx="4114082" cy="738664"/>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20" name="组合 19"/>
          <p:cNvGrpSpPr/>
          <p:nvPr/>
        </p:nvGrpSpPr>
        <p:grpSpPr>
          <a:xfrm>
            <a:off x="6245279" y="3449465"/>
            <a:ext cx="4152486" cy="553998"/>
            <a:chOff x="6196397" y="3770704"/>
            <a:chExt cx="4757510" cy="738664"/>
          </a:xfrm>
        </p:grpSpPr>
        <p:sp>
          <p:nvSpPr>
            <p:cNvPr id="21" name="椭圆 20"/>
            <p:cNvSpPr/>
            <p:nvPr/>
          </p:nvSpPr>
          <p:spPr>
            <a:xfrm>
              <a:off x="6196397" y="3770704"/>
              <a:ext cx="504056" cy="5042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000" dirty="0">
                  <a:solidFill>
                    <a:srgbClr val="99BAC1"/>
                  </a:solidFill>
                  <a:cs typeface="+mn-ea"/>
                  <a:sym typeface="+mn-lt"/>
                </a:rPr>
                <a:t>03</a:t>
              </a:r>
              <a:endParaRPr lang="zh-CN" altLang="en-US" sz="1000" dirty="0">
                <a:solidFill>
                  <a:srgbClr val="99BAC1"/>
                </a:solidFill>
                <a:cs typeface="+mn-ea"/>
                <a:sym typeface="+mn-lt"/>
              </a:endParaRPr>
            </a:p>
          </p:txBody>
        </p:sp>
        <p:sp>
          <p:nvSpPr>
            <p:cNvPr id="22" name="矩形 21"/>
            <p:cNvSpPr/>
            <p:nvPr/>
          </p:nvSpPr>
          <p:spPr>
            <a:xfrm>
              <a:off x="6839825" y="3770704"/>
              <a:ext cx="4114082" cy="738664"/>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grpSp>
        <p:nvGrpSpPr>
          <p:cNvPr id="23" name="组合 22"/>
          <p:cNvGrpSpPr/>
          <p:nvPr/>
        </p:nvGrpSpPr>
        <p:grpSpPr>
          <a:xfrm>
            <a:off x="6245279" y="4090737"/>
            <a:ext cx="4152485" cy="587266"/>
            <a:chOff x="6196397" y="4625732"/>
            <a:chExt cx="4757508" cy="783021"/>
          </a:xfrm>
        </p:grpSpPr>
        <p:sp>
          <p:nvSpPr>
            <p:cNvPr id="24" name="椭圆 23"/>
            <p:cNvSpPr/>
            <p:nvPr/>
          </p:nvSpPr>
          <p:spPr>
            <a:xfrm>
              <a:off x="6196397" y="4625732"/>
              <a:ext cx="504056" cy="504212"/>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000" dirty="0">
                  <a:cs typeface="+mn-ea"/>
                  <a:sym typeface="+mn-lt"/>
                </a:rPr>
                <a:t>04</a:t>
              </a:r>
              <a:endParaRPr lang="zh-CN" altLang="en-US" sz="1000" dirty="0">
                <a:cs typeface="+mn-ea"/>
                <a:sym typeface="+mn-lt"/>
              </a:endParaRPr>
            </a:p>
          </p:txBody>
        </p:sp>
        <p:sp>
          <p:nvSpPr>
            <p:cNvPr id="25" name="矩形 24"/>
            <p:cNvSpPr/>
            <p:nvPr/>
          </p:nvSpPr>
          <p:spPr>
            <a:xfrm>
              <a:off x="6839824" y="4670089"/>
              <a:ext cx="4114081" cy="738664"/>
            </a:xfrm>
            <a:prstGeom prst="rect">
              <a:avLst/>
            </a:prstGeom>
          </p:spPr>
          <p:txBody>
            <a:bodyPr wrap="square">
              <a:spAutoFit/>
            </a:bodyPr>
            <a:lstStyle/>
            <a:p>
              <a:r>
                <a:rPr lang="zh-CN" altLang="en-US" sz="1000" dirty="0">
                  <a:solidFill>
                    <a:schemeClr val="bg1">
                      <a:lumMod val="50000"/>
                    </a:schemeClr>
                  </a:solidFill>
                  <a:cs typeface="+mn-ea"/>
                  <a:sym typeface="+mn-lt"/>
                </a:rPr>
                <a:t>Add detailed description text here to try to match the title text language style, and the language description to be as concise and vivid as possible.</a:t>
              </a:r>
            </a:p>
          </p:txBody>
        </p:sp>
      </p:grpSp>
    </p:spTree>
    <p:extLst>
      <p:ext uri="{BB962C8B-B14F-4D97-AF65-F5344CB8AC3E}">
        <p14:creationId xmlns:p14="http://schemas.microsoft.com/office/powerpoint/2010/main" val="87276685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0-#ppt_h/2"/>
                                          </p:val>
                                        </p:tav>
                                        <p:tav tm="100000">
                                          <p:val>
                                            <p:strVal val="#ppt_y"/>
                                          </p:val>
                                        </p:tav>
                                      </p:tavLst>
                                    </p:anim>
                                  </p:childTnLst>
                                </p:cTn>
                              </p:par>
                            </p:childTnLst>
                          </p:cTn>
                        </p:par>
                        <p:par>
                          <p:cTn id="14" fill="hold">
                            <p:stCondLst>
                              <p:cond delay="500"/>
                            </p:stCondLst>
                            <p:childTnLst>
                              <p:par>
                                <p:cTn id="15" presetID="2" presetClass="entr" presetSubtype="4"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 presetClass="entr" presetSubtype="4"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par>
                          <p:cTn id="24" fill="hold">
                            <p:stCondLst>
                              <p:cond delay="15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ppt_x"/>
                                          </p:val>
                                        </p:tav>
                                        <p:tav tm="100000">
                                          <p:val>
                                            <p:strVal val="#ppt_x"/>
                                          </p:val>
                                        </p:tav>
                                      </p:tavLst>
                                    </p:anim>
                                    <p:anim calcmode="lin" valueType="num">
                                      <p:cBhvr additive="base">
                                        <p:cTn id="3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十字形 1"/>
          <p:cNvSpPr/>
          <p:nvPr/>
        </p:nvSpPr>
        <p:spPr>
          <a:xfrm>
            <a:off x="4817022" y="1507338"/>
            <a:ext cx="483520" cy="483520"/>
          </a:xfrm>
          <a:prstGeom prst="plus">
            <a:avLst>
              <a:gd name="adj" fmla="val 415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 name="等于号 11101"/>
          <p:cNvSpPr/>
          <p:nvPr/>
        </p:nvSpPr>
        <p:spPr>
          <a:xfrm>
            <a:off x="6751510" y="1628582"/>
            <a:ext cx="431800" cy="260648"/>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nvGrpSpPr>
          <p:cNvPr id="4" name="组合 3"/>
          <p:cNvGrpSpPr/>
          <p:nvPr/>
        </p:nvGrpSpPr>
        <p:grpSpPr>
          <a:xfrm>
            <a:off x="3595432" y="1410643"/>
            <a:ext cx="756850" cy="756850"/>
            <a:chOff x="3639820" y="1756872"/>
            <a:chExt cx="756850" cy="756850"/>
          </a:xfrm>
        </p:grpSpPr>
        <p:sp>
          <p:nvSpPr>
            <p:cNvPr id="5" name="椭圆 4"/>
            <p:cNvSpPr/>
            <p:nvPr/>
          </p:nvSpPr>
          <p:spPr>
            <a:xfrm>
              <a:off x="3639820" y="1756872"/>
              <a:ext cx="756850" cy="75685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6" name="Freeform 291"/>
            <p:cNvSpPr>
              <a:spLocks noEditPoints="1"/>
            </p:cNvSpPr>
            <p:nvPr/>
          </p:nvSpPr>
          <p:spPr bwMode="auto">
            <a:xfrm>
              <a:off x="3892396" y="1974811"/>
              <a:ext cx="251698" cy="253896"/>
            </a:xfrm>
            <a:custGeom>
              <a:avLst/>
              <a:gdLst>
                <a:gd name="T0" fmla="*/ 35 w 103"/>
                <a:gd name="T1" fmla="*/ 39 h 104"/>
                <a:gd name="T2" fmla="*/ 37 w 103"/>
                <a:gd name="T3" fmla="*/ 19 h 104"/>
                <a:gd name="T4" fmla="*/ 68 w 103"/>
                <a:gd name="T5" fmla="*/ 20 h 104"/>
                <a:gd name="T6" fmla="*/ 69 w 103"/>
                <a:gd name="T7" fmla="*/ 39 h 104"/>
                <a:gd name="T8" fmla="*/ 72 w 103"/>
                <a:gd name="T9" fmla="*/ 10 h 104"/>
                <a:gd name="T10" fmla="*/ 33 w 103"/>
                <a:gd name="T11" fmla="*/ 8 h 104"/>
                <a:gd name="T12" fmla="*/ 35 w 103"/>
                <a:gd name="T13" fmla="*/ 39 h 104"/>
                <a:gd name="T14" fmla="*/ 5 w 103"/>
                <a:gd name="T15" fmla="*/ 67 h 104"/>
                <a:gd name="T16" fmla="*/ 28 w 103"/>
                <a:gd name="T17" fmla="*/ 59 h 104"/>
                <a:gd name="T18" fmla="*/ 27 w 103"/>
                <a:gd name="T19" fmla="*/ 76 h 104"/>
                <a:gd name="T20" fmla="*/ 31 w 103"/>
                <a:gd name="T21" fmla="*/ 75 h 104"/>
                <a:gd name="T22" fmla="*/ 28 w 103"/>
                <a:gd name="T23" fmla="*/ 78 h 104"/>
                <a:gd name="T24" fmla="*/ 28 w 103"/>
                <a:gd name="T25" fmla="*/ 79 h 104"/>
                <a:gd name="T26" fmla="*/ 40 w 103"/>
                <a:gd name="T27" fmla="*/ 100 h 104"/>
                <a:gd name="T28" fmla="*/ 43 w 103"/>
                <a:gd name="T29" fmla="*/ 102 h 104"/>
                <a:gd name="T30" fmla="*/ 30 w 103"/>
                <a:gd name="T31" fmla="*/ 79 h 104"/>
                <a:gd name="T32" fmla="*/ 35 w 103"/>
                <a:gd name="T33" fmla="*/ 74 h 104"/>
                <a:gd name="T34" fmla="*/ 34 w 103"/>
                <a:gd name="T35" fmla="*/ 73 h 104"/>
                <a:gd name="T36" fmla="*/ 29 w 103"/>
                <a:gd name="T37" fmla="*/ 73 h 104"/>
                <a:gd name="T38" fmla="*/ 29 w 103"/>
                <a:gd name="T39" fmla="*/ 59 h 104"/>
                <a:gd name="T40" fmla="*/ 39 w 103"/>
                <a:gd name="T41" fmla="*/ 53 h 104"/>
                <a:gd name="T42" fmla="*/ 40 w 103"/>
                <a:gd name="T43" fmla="*/ 53 h 104"/>
                <a:gd name="T44" fmla="*/ 40 w 103"/>
                <a:gd name="T45" fmla="*/ 67 h 104"/>
                <a:gd name="T46" fmla="*/ 46 w 103"/>
                <a:gd name="T47" fmla="*/ 83 h 104"/>
                <a:gd name="T48" fmla="*/ 50 w 103"/>
                <a:gd name="T49" fmla="*/ 67 h 104"/>
                <a:gd name="T50" fmla="*/ 48 w 103"/>
                <a:gd name="T51" fmla="*/ 64 h 104"/>
                <a:gd name="T52" fmla="*/ 49 w 103"/>
                <a:gd name="T53" fmla="*/ 60 h 104"/>
                <a:gd name="T54" fmla="*/ 56 w 103"/>
                <a:gd name="T55" fmla="*/ 60 h 104"/>
                <a:gd name="T56" fmla="*/ 58 w 103"/>
                <a:gd name="T57" fmla="*/ 64 h 104"/>
                <a:gd name="T58" fmla="*/ 56 w 103"/>
                <a:gd name="T59" fmla="*/ 67 h 104"/>
                <a:gd name="T60" fmla="*/ 59 w 103"/>
                <a:gd name="T61" fmla="*/ 83 h 104"/>
                <a:gd name="T62" fmla="*/ 65 w 103"/>
                <a:gd name="T63" fmla="*/ 68 h 104"/>
                <a:gd name="T64" fmla="*/ 66 w 103"/>
                <a:gd name="T65" fmla="*/ 54 h 104"/>
                <a:gd name="T66" fmla="*/ 74 w 103"/>
                <a:gd name="T67" fmla="*/ 59 h 104"/>
                <a:gd name="T68" fmla="*/ 75 w 103"/>
                <a:gd name="T69" fmla="*/ 73 h 104"/>
                <a:gd name="T70" fmla="*/ 70 w 103"/>
                <a:gd name="T71" fmla="*/ 73 h 104"/>
                <a:gd name="T72" fmla="*/ 69 w 103"/>
                <a:gd name="T73" fmla="*/ 74 h 104"/>
                <a:gd name="T74" fmla="*/ 74 w 103"/>
                <a:gd name="T75" fmla="*/ 79 h 104"/>
                <a:gd name="T76" fmla="*/ 63 w 103"/>
                <a:gd name="T77" fmla="*/ 98 h 104"/>
                <a:gd name="T78" fmla="*/ 63 w 103"/>
                <a:gd name="T79" fmla="*/ 98 h 104"/>
                <a:gd name="T80" fmla="*/ 63 w 103"/>
                <a:gd name="T81" fmla="*/ 98 h 104"/>
                <a:gd name="T82" fmla="*/ 61 w 103"/>
                <a:gd name="T83" fmla="*/ 102 h 104"/>
                <a:gd name="T84" fmla="*/ 63 w 103"/>
                <a:gd name="T85" fmla="*/ 100 h 104"/>
                <a:gd name="T86" fmla="*/ 76 w 103"/>
                <a:gd name="T87" fmla="*/ 79 h 104"/>
                <a:gd name="T88" fmla="*/ 76 w 103"/>
                <a:gd name="T89" fmla="*/ 78 h 104"/>
                <a:gd name="T90" fmla="*/ 72 w 103"/>
                <a:gd name="T91" fmla="*/ 75 h 104"/>
                <a:gd name="T92" fmla="*/ 77 w 103"/>
                <a:gd name="T93" fmla="*/ 76 h 104"/>
                <a:gd name="T94" fmla="*/ 75 w 103"/>
                <a:gd name="T95" fmla="*/ 59 h 104"/>
                <a:gd name="T96" fmla="*/ 98 w 103"/>
                <a:gd name="T97" fmla="*/ 67 h 104"/>
                <a:gd name="T98" fmla="*/ 103 w 103"/>
                <a:gd name="T99" fmla="*/ 104 h 104"/>
                <a:gd name="T100" fmla="*/ 85 w 103"/>
                <a:gd name="T101" fmla="*/ 104 h 104"/>
                <a:gd name="T102" fmla="*/ 85 w 103"/>
                <a:gd name="T103" fmla="*/ 91 h 104"/>
                <a:gd name="T104" fmla="*/ 84 w 103"/>
                <a:gd name="T105" fmla="*/ 92 h 104"/>
                <a:gd name="T106" fmla="*/ 80 w 103"/>
                <a:gd name="T107" fmla="*/ 104 h 104"/>
                <a:gd name="T108" fmla="*/ 56 w 103"/>
                <a:gd name="T109" fmla="*/ 104 h 104"/>
                <a:gd name="T110" fmla="*/ 50 w 103"/>
                <a:gd name="T111" fmla="*/ 104 h 104"/>
                <a:gd name="T112" fmla="*/ 25 w 103"/>
                <a:gd name="T113" fmla="*/ 104 h 104"/>
                <a:gd name="T114" fmla="*/ 21 w 103"/>
                <a:gd name="T115" fmla="*/ 92 h 104"/>
                <a:gd name="T116" fmla="*/ 20 w 103"/>
                <a:gd name="T117" fmla="*/ 91 h 104"/>
                <a:gd name="T118" fmla="*/ 20 w 103"/>
                <a:gd name="T119" fmla="*/ 104 h 104"/>
                <a:gd name="T120" fmla="*/ 0 w 103"/>
                <a:gd name="T121" fmla="*/ 104 h 104"/>
                <a:gd name="T122" fmla="*/ 5 w 103"/>
                <a:gd name="T123" fmla="*/ 6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3" h="104">
                  <a:moveTo>
                    <a:pt x="35" y="39"/>
                  </a:moveTo>
                  <a:cubicBezTo>
                    <a:pt x="35" y="32"/>
                    <a:pt x="34" y="27"/>
                    <a:pt x="37" y="19"/>
                  </a:cubicBezTo>
                  <a:cubicBezTo>
                    <a:pt x="45" y="31"/>
                    <a:pt x="58" y="23"/>
                    <a:pt x="68" y="20"/>
                  </a:cubicBezTo>
                  <a:cubicBezTo>
                    <a:pt x="69" y="26"/>
                    <a:pt x="69" y="31"/>
                    <a:pt x="69" y="39"/>
                  </a:cubicBezTo>
                  <a:cubicBezTo>
                    <a:pt x="76" y="33"/>
                    <a:pt x="76" y="16"/>
                    <a:pt x="72" y="10"/>
                  </a:cubicBezTo>
                  <a:cubicBezTo>
                    <a:pt x="65" y="0"/>
                    <a:pt x="40" y="0"/>
                    <a:pt x="33" y="8"/>
                  </a:cubicBezTo>
                  <a:cubicBezTo>
                    <a:pt x="30" y="12"/>
                    <a:pt x="26" y="34"/>
                    <a:pt x="35" y="39"/>
                  </a:cubicBezTo>
                  <a:close/>
                  <a:moveTo>
                    <a:pt x="5" y="67"/>
                  </a:moveTo>
                  <a:cubicBezTo>
                    <a:pt x="13" y="64"/>
                    <a:pt x="20" y="62"/>
                    <a:pt x="28" y="59"/>
                  </a:cubicBezTo>
                  <a:cubicBezTo>
                    <a:pt x="27" y="76"/>
                    <a:pt x="27" y="76"/>
                    <a:pt x="27" y="76"/>
                  </a:cubicBezTo>
                  <a:cubicBezTo>
                    <a:pt x="31" y="75"/>
                    <a:pt x="31" y="75"/>
                    <a:pt x="31" y="75"/>
                  </a:cubicBezTo>
                  <a:cubicBezTo>
                    <a:pt x="28" y="78"/>
                    <a:pt x="28" y="78"/>
                    <a:pt x="28" y="78"/>
                  </a:cubicBezTo>
                  <a:cubicBezTo>
                    <a:pt x="28" y="79"/>
                    <a:pt x="28" y="79"/>
                    <a:pt x="28" y="79"/>
                  </a:cubicBezTo>
                  <a:cubicBezTo>
                    <a:pt x="28" y="79"/>
                    <a:pt x="35" y="92"/>
                    <a:pt x="40" y="100"/>
                  </a:cubicBezTo>
                  <a:cubicBezTo>
                    <a:pt x="41" y="101"/>
                    <a:pt x="42" y="101"/>
                    <a:pt x="43" y="102"/>
                  </a:cubicBezTo>
                  <a:cubicBezTo>
                    <a:pt x="39" y="95"/>
                    <a:pt x="32" y="82"/>
                    <a:pt x="30" y="79"/>
                  </a:cubicBezTo>
                  <a:cubicBezTo>
                    <a:pt x="35" y="74"/>
                    <a:pt x="35" y="74"/>
                    <a:pt x="35" y="74"/>
                  </a:cubicBezTo>
                  <a:cubicBezTo>
                    <a:pt x="34" y="73"/>
                    <a:pt x="34" y="73"/>
                    <a:pt x="34" y="73"/>
                  </a:cubicBezTo>
                  <a:cubicBezTo>
                    <a:pt x="29" y="73"/>
                    <a:pt x="29" y="73"/>
                    <a:pt x="29" y="73"/>
                  </a:cubicBezTo>
                  <a:cubicBezTo>
                    <a:pt x="29" y="59"/>
                    <a:pt x="29" y="59"/>
                    <a:pt x="29" y="59"/>
                  </a:cubicBezTo>
                  <a:cubicBezTo>
                    <a:pt x="32" y="57"/>
                    <a:pt x="37" y="55"/>
                    <a:pt x="39" y="53"/>
                  </a:cubicBezTo>
                  <a:cubicBezTo>
                    <a:pt x="40" y="53"/>
                    <a:pt x="40" y="53"/>
                    <a:pt x="40" y="53"/>
                  </a:cubicBezTo>
                  <a:cubicBezTo>
                    <a:pt x="40" y="67"/>
                    <a:pt x="40" y="67"/>
                    <a:pt x="40" y="67"/>
                  </a:cubicBezTo>
                  <a:cubicBezTo>
                    <a:pt x="46" y="83"/>
                    <a:pt x="46" y="83"/>
                    <a:pt x="46" y="83"/>
                  </a:cubicBezTo>
                  <a:cubicBezTo>
                    <a:pt x="50" y="67"/>
                    <a:pt x="50" y="67"/>
                    <a:pt x="50" y="67"/>
                  </a:cubicBezTo>
                  <a:cubicBezTo>
                    <a:pt x="48" y="64"/>
                    <a:pt x="48" y="64"/>
                    <a:pt x="48" y="64"/>
                  </a:cubicBezTo>
                  <a:cubicBezTo>
                    <a:pt x="49" y="60"/>
                    <a:pt x="49" y="60"/>
                    <a:pt x="49" y="60"/>
                  </a:cubicBezTo>
                  <a:cubicBezTo>
                    <a:pt x="56" y="60"/>
                    <a:pt x="56" y="60"/>
                    <a:pt x="56" y="60"/>
                  </a:cubicBezTo>
                  <a:cubicBezTo>
                    <a:pt x="58" y="64"/>
                    <a:pt x="58" y="64"/>
                    <a:pt x="58" y="64"/>
                  </a:cubicBezTo>
                  <a:cubicBezTo>
                    <a:pt x="56" y="67"/>
                    <a:pt x="56" y="67"/>
                    <a:pt x="56" y="67"/>
                  </a:cubicBezTo>
                  <a:cubicBezTo>
                    <a:pt x="59" y="83"/>
                    <a:pt x="59" y="83"/>
                    <a:pt x="59" y="83"/>
                  </a:cubicBezTo>
                  <a:cubicBezTo>
                    <a:pt x="65" y="68"/>
                    <a:pt x="65" y="68"/>
                    <a:pt x="65" y="68"/>
                  </a:cubicBezTo>
                  <a:cubicBezTo>
                    <a:pt x="66" y="54"/>
                    <a:pt x="66" y="54"/>
                    <a:pt x="66" y="54"/>
                  </a:cubicBezTo>
                  <a:cubicBezTo>
                    <a:pt x="69" y="56"/>
                    <a:pt x="72" y="58"/>
                    <a:pt x="74" y="59"/>
                  </a:cubicBezTo>
                  <a:cubicBezTo>
                    <a:pt x="75" y="73"/>
                    <a:pt x="75" y="73"/>
                    <a:pt x="75" y="73"/>
                  </a:cubicBezTo>
                  <a:cubicBezTo>
                    <a:pt x="70" y="73"/>
                    <a:pt x="70" y="73"/>
                    <a:pt x="70" y="73"/>
                  </a:cubicBezTo>
                  <a:cubicBezTo>
                    <a:pt x="69" y="74"/>
                    <a:pt x="69" y="74"/>
                    <a:pt x="69" y="74"/>
                  </a:cubicBezTo>
                  <a:cubicBezTo>
                    <a:pt x="74" y="79"/>
                    <a:pt x="74" y="79"/>
                    <a:pt x="74" y="79"/>
                  </a:cubicBezTo>
                  <a:cubicBezTo>
                    <a:pt x="72" y="81"/>
                    <a:pt x="67" y="91"/>
                    <a:pt x="63" y="98"/>
                  </a:cubicBezTo>
                  <a:cubicBezTo>
                    <a:pt x="63" y="98"/>
                    <a:pt x="63" y="98"/>
                    <a:pt x="63" y="98"/>
                  </a:cubicBezTo>
                  <a:cubicBezTo>
                    <a:pt x="63" y="98"/>
                    <a:pt x="63" y="98"/>
                    <a:pt x="63" y="98"/>
                  </a:cubicBezTo>
                  <a:cubicBezTo>
                    <a:pt x="62" y="100"/>
                    <a:pt x="62" y="101"/>
                    <a:pt x="61" y="102"/>
                  </a:cubicBezTo>
                  <a:cubicBezTo>
                    <a:pt x="62" y="101"/>
                    <a:pt x="63" y="101"/>
                    <a:pt x="63" y="100"/>
                  </a:cubicBezTo>
                  <a:cubicBezTo>
                    <a:pt x="69" y="92"/>
                    <a:pt x="75" y="79"/>
                    <a:pt x="76" y="79"/>
                  </a:cubicBezTo>
                  <a:cubicBezTo>
                    <a:pt x="76" y="78"/>
                    <a:pt x="76" y="78"/>
                    <a:pt x="76" y="78"/>
                  </a:cubicBezTo>
                  <a:cubicBezTo>
                    <a:pt x="72" y="75"/>
                    <a:pt x="72" y="75"/>
                    <a:pt x="72" y="75"/>
                  </a:cubicBezTo>
                  <a:cubicBezTo>
                    <a:pt x="77" y="76"/>
                    <a:pt x="77" y="76"/>
                    <a:pt x="77" y="76"/>
                  </a:cubicBezTo>
                  <a:cubicBezTo>
                    <a:pt x="75" y="59"/>
                    <a:pt x="75" y="59"/>
                    <a:pt x="75" y="59"/>
                  </a:cubicBezTo>
                  <a:cubicBezTo>
                    <a:pt x="98" y="67"/>
                    <a:pt x="98" y="67"/>
                    <a:pt x="98" y="67"/>
                  </a:cubicBezTo>
                  <a:cubicBezTo>
                    <a:pt x="103" y="77"/>
                    <a:pt x="103" y="90"/>
                    <a:pt x="103" y="104"/>
                  </a:cubicBezTo>
                  <a:cubicBezTo>
                    <a:pt x="85" y="104"/>
                    <a:pt x="85" y="104"/>
                    <a:pt x="85" y="104"/>
                  </a:cubicBezTo>
                  <a:cubicBezTo>
                    <a:pt x="85" y="91"/>
                    <a:pt x="85" y="91"/>
                    <a:pt x="85" y="91"/>
                  </a:cubicBezTo>
                  <a:cubicBezTo>
                    <a:pt x="84" y="92"/>
                    <a:pt x="84" y="92"/>
                    <a:pt x="84" y="92"/>
                  </a:cubicBezTo>
                  <a:cubicBezTo>
                    <a:pt x="80" y="104"/>
                    <a:pt x="80" y="104"/>
                    <a:pt x="80" y="104"/>
                  </a:cubicBezTo>
                  <a:cubicBezTo>
                    <a:pt x="56" y="104"/>
                    <a:pt x="56" y="104"/>
                    <a:pt x="56" y="104"/>
                  </a:cubicBezTo>
                  <a:cubicBezTo>
                    <a:pt x="50" y="104"/>
                    <a:pt x="50" y="104"/>
                    <a:pt x="50" y="104"/>
                  </a:cubicBezTo>
                  <a:cubicBezTo>
                    <a:pt x="25" y="104"/>
                    <a:pt x="25" y="104"/>
                    <a:pt x="25" y="104"/>
                  </a:cubicBezTo>
                  <a:cubicBezTo>
                    <a:pt x="21" y="92"/>
                    <a:pt x="21" y="92"/>
                    <a:pt x="21" y="92"/>
                  </a:cubicBezTo>
                  <a:cubicBezTo>
                    <a:pt x="20" y="91"/>
                    <a:pt x="20" y="91"/>
                    <a:pt x="20" y="91"/>
                  </a:cubicBezTo>
                  <a:cubicBezTo>
                    <a:pt x="20" y="104"/>
                    <a:pt x="20" y="104"/>
                    <a:pt x="20" y="104"/>
                  </a:cubicBezTo>
                  <a:cubicBezTo>
                    <a:pt x="0" y="104"/>
                    <a:pt x="0" y="104"/>
                    <a:pt x="0" y="104"/>
                  </a:cubicBezTo>
                  <a:cubicBezTo>
                    <a:pt x="0" y="86"/>
                    <a:pt x="1" y="74"/>
                    <a:pt x="5" y="67"/>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solidFill>
                <a:cs typeface="+mn-ea"/>
                <a:sym typeface="+mn-lt"/>
              </a:endParaRPr>
            </a:p>
          </p:txBody>
        </p:sp>
      </p:grpSp>
      <p:grpSp>
        <p:nvGrpSpPr>
          <p:cNvPr id="7" name="组合 6"/>
          <p:cNvGrpSpPr/>
          <p:nvPr/>
        </p:nvGrpSpPr>
        <p:grpSpPr>
          <a:xfrm>
            <a:off x="7568318" y="1359710"/>
            <a:ext cx="756850" cy="756850"/>
            <a:chOff x="7612706" y="1705939"/>
            <a:chExt cx="756850" cy="756850"/>
          </a:xfrm>
        </p:grpSpPr>
        <p:sp>
          <p:nvSpPr>
            <p:cNvPr id="8" name="椭圆 7"/>
            <p:cNvSpPr/>
            <p:nvPr/>
          </p:nvSpPr>
          <p:spPr>
            <a:xfrm>
              <a:off x="7612706" y="1705939"/>
              <a:ext cx="756850" cy="75685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9" name="Freeform 14"/>
            <p:cNvSpPr>
              <a:spLocks noEditPoints="1"/>
            </p:cNvSpPr>
            <p:nvPr/>
          </p:nvSpPr>
          <p:spPr bwMode="auto">
            <a:xfrm>
              <a:off x="7895943" y="1987791"/>
              <a:ext cx="190375" cy="215072"/>
            </a:xfrm>
            <a:custGeom>
              <a:avLst/>
              <a:gdLst>
                <a:gd name="T0" fmla="*/ 20 w 78"/>
                <a:gd name="T1" fmla="*/ 7 h 88"/>
                <a:gd name="T2" fmla="*/ 20 w 78"/>
                <a:gd name="T3" fmla="*/ 11 h 88"/>
                <a:gd name="T4" fmla="*/ 5 w 78"/>
                <a:gd name="T5" fmla="*/ 6 h 88"/>
                <a:gd name="T6" fmla="*/ 1 w 78"/>
                <a:gd name="T7" fmla="*/ 8 h 88"/>
                <a:gd name="T8" fmla="*/ 0 w 78"/>
                <a:gd name="T9" fmla="*/ 20 h 88"/>
                <a:gd name="T10" fmla="*/ 3 w 78"/>
                <a:gd name="T11" fmla="*/ 38 h 88"/>
                <a:gd name="T12" fmla="*/ 17 w 78"/>
                <a:gd name="T13" fmla="*/ 49 h 88"/>
                <a:gd name="T14" fmla="*/ 20 w 78"/>
                <a:gd name="T15" fmla="*/ 50 h 88"/>
                <a:gd name="T16" fmla="*/ 20 w 78"/>
                <a:gd name="T17" fmla="*/ 49 h 88"/>
                <a:gd name="T18" fmla="*/ 31 w 78"/>
                <a:gd name="T19" fmla="*/ 52 h 88"/>
                <a:gd name="T20" fmla="*/ 31 w 78"/>
                <a:gd name="T21" fmla="*/ 64 h 88"/>
                <a:gd name="T22" fmla="*/ 27 w 78"/>
                <a:gd name="T23" fmla="*/ 64 h 88"/>
                <a:gd name="T24" fmla="*/ 27 w 78"/>
                <a:gd name="T25" fmla="*/ 68 h 88"/>
                <a:gd name="T26" fmla="*/ 15 w 78"/>
                <a:gd name="T27" fmla="*/ 68 h 88"/>
                <a:gd name="T28" fmla="*/ 15 w 78"/>
                <a:gd name="T29" fmla="*/ 88 h 88"/>
                <a:gd name="T30" fmla="*/ 64 w 78"/>
                <a:gd name="T31" fmla="*/ 88 h 88"/>
                <a:gd name="T32" fmla="*/ 64 w 78"/>
                <a:gd name="T33" fmla="*/ 68 h 88"/>
                <a:gd name="T34" fmla="*/ 52 w 78"/>
                <a:gd name="T35" fmla="*/ 68 h 88"/>
                <a:gd name="T36" fmla="*/ 52 w 78"/>
                <a:gd name="T37" fmla="*/ 64 h 88"/>
                <a:gd name="T38" fmla="*/ 47 w 78"/>
                <a:gd name="T39" fmla="*/ 64 h 88"/>
                <a:gd name="T40" fmla="*/ 47 w 78"/>
                <a:gd name="T41" fmla="*/ 52 h 88"/>
                <a:gd name="T42" fmla="*/ 58 w 78"/>
                <a:gd name="T43" fmla="*/ 49 h 88"/>
                <a:gd name="T44" fmla="*/ 58 w 78"/>
                <a:gd name="T45" fmla="*/ 50 h 88"/>
                <a:gd name="T46" fmla="*/ 61 w 78"/>
                <a:gd name="T47" fmla="*/ 49 h 88"/>
                <a:gd name="T48" fmla="*/ 75 w 78"/>
                <a:gd name="T49" fmla="*/ 38 h 88"/>
                <a:gd name="T50" fmla="*/ 78 w 78"/>
                <a:gd name="T51" fmla="*/ 20 h 88"/>
                <a:gd name="T52" fmla="*/ 77 w 78"/>
                <a:gd name="T53" fmla="*/ 8 h 88"/>
                <a:gd name="T54" fmla="*/ 73 w 78"/>
                <a:gd name="T55" fmla="*/ 6 h 88"/>
                <a:gd name="T56" fmla="*/ 58 w 78"/>
                <a:gd name="T57" fmla="*/ 11 h 88"/>
                <a:gd name="T58" fmla="*/ 58 w 78"/>
                <a:gd name="T59" fmla="*/ 7 h 88"/>
                <a:gd name="T60" fmla="*/ 60 w 78"/>
                <a:gd name="T61" fmla="*/ 7 h 88"/>
                <a:gd name="T62" fmla="*/ 60 w 78"/>
                <a:gd name="T63" fmla="*/ 0 h 88"/>
                <a:gd name="T64" fmla="*/ 17 w 78"/>
                <a:gd name="T65" fmla="*/ 0 h 88"/>
                <a:gd name="T66" fmla="*/ 17 w 78"/>
                <a:gd name="T67" fmla="*/ 7 h 88"/>
                <a:gd name="T68" fmla="*/ 20 w 78"/>
                <a:gd name="T69" fmla="*/ 7 h 88"/>
                <a:gd name="T70" fmla="*/ 63 w 78"/>
                <a:gd name="T71" fmla="*/ 42 h 88"/>
                <a:gd name="T72" fmla="*/ 59 w 78"/>
                <a:gd name="T73" fmla="*/ 20 h 88"/>
                <a:gd name="T74" fmla="*/ 61 w 78"/>
                <a:gd name="T75" fmla="*/ 22 h 88"/>
                <a:gd name="T76" fmla="*/ 66 w 78"/>
                <a:gd name="T77" fmla="*/ 18 h 88"/>
                <a:gd name="T78" fmla="*/ 64 w 78"/>
                <a:gd name="T79" fmla="*/ 16 h 88"/>
                <a:gd name="T80" fmla="*/ 71 w 78"/>
                <a:gd name="T81" fmla="*/ 13 h 88"/>
                <a:gd name="T82" fmla="*/ 72 w 78"/>
                <a:gd name="T83" fmla="*/ 20 h 88"/>
                <a:gd name="T84" fmla="*/ 69 w 78"/>
                <a:gd name="T85" fmla="*/ 36 h 88"/>
                <a:gd name="T86" fmla="*/ 63 w 78"/>
                <a:gd name="T87" fmla="*/ 42 h 88"/>
                <a:gd name="T88" fmla="*/ 19 w 78"/>
                <a:gd name="T89" fmla="*/ 20 h 88"/>
                <a:gd name="T90" fmla="*/ 15 w 78"/>
                <a:gd name="T91" fmla="*/ 42 h 88"/>
                <a:gd name="T92" fmla="*/ 9 w 78"/>
                <a:gd name="T93" fmla="*/ 36 h 88"/>
                <a:gd name="T94" fmla="*/ 6 w 78"/>
                <a:gd name="T95" fmla="*/ 20 h 88"/>
                <a:gd name="T96" fmla="*/ 7 w 78"/>
                <a:gd name="T97" fmla="*/ 13 h 88"/>
                <a:gd name="T98" fmla="*/ 14 w 78"/>
                <a:gd name="T99" fmla="*/ 16 h 88"/>
                <a:gd name="T100" fmla="*/ 12 w 78"/>
                <a:gd name="T101" fmla="*/ 18 h 88"/>
                <a:gd name="T102" fmla="*/ 17 w 78"/>
                <a:gd name="T103" fmla="*/ 22 h 88"/>
                <a:gd name="T104" fmla="*/ 19 w 78"/>
                <a:gd name="T105" fmla="*/ 20 h 88"/>
                <a:gd name="T106" fmla="*/ 32 w 78"/>
                <a:gd name="T107" fmla="*/ 10 h 88"/>
                <a:gd name="T108" fmla="*/ 32 w 78"/>
                <a:gd name="T109" fmla="*/ 45 h 88"/>
                <a:gd name="T110" fmla="*/ 25 w 78"/>
                <a:gd name="T111" fmla="*/ 41 h 88"/>
                <a:gd name="T112" fmla="*/ 28 w 78"/>
                <a:gd name="T113" fmla="*/ 14 h 88"/>
                <a:gd name="T114" fmla="*/ 28 w 78"/>
                <a:gd name="T115" fmla="*/ 10 h 88"/>
                <a:gd name="T116" fmla="*/ 32 w 78"/>
                <a:gd name="T117"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8" h="88">
                  <a:moveTo>
                    <a:pt x="20" y="7"/>
                  </a:moveTo>
                  <a:cubicBezTo>
                    <a:pt x="20" y="8"/>
                    <a:pt x="21" y="10"/>
                    <a:pt x="20" y="11"/>
                  </a:cubicBezTo>
                  <a:cubicBezTo>
                    <a:pt x="5" y="6"/>
                    <a:pt x="5" y="6"/>
                    <a:pt x="5" y="6"/>
                  </a:cubicBezTo>
                  <a:cubicBezTo>
                    <a:pt x="1" y="8"/>
                    <a:pt x="1" y="8"/>
                    <a:pt x="1" y="8"/>
                  </a:cubicBezTo>
                  <a:cubicBezTo>
                    <a:pt x="0" y="11"/>
                    <a:pt x="0" y="16"/>
                    <a:pt x="0" y="20"/>
                  </a:cubicBezTo>
                  <a:cubicBezTo>
                    <a:pt x="0" y="26"/>
                    <a:pt x="1" y="33"/>
                    <a:pt x="3" y="38"/>
                  </a:cubicBezTo>
                  <a:cubicBezTo>
                    <a:pt x="6" y="44"/>
                    <a:pt x="10" y="48"/>
                    <a:pt x="17" y="49"/>
                  </a:cubicBezTo>
                  <a:cubicBezTo>
                    <a:pt x="18" y="50"/>
                    <a:pt x="19" y="50"/>
                    <a:pt x="20" y="50"/>
                  </a:cubicBezTo>
                  <a:cubicBezTo>
                    <a:pt x="20" y="49"/>
                    <a:pt x="20" y="49"/>
                    <a:pt x="20" y="49"/>
                  </a:cubicBezTo>
                  <a:cubicBezTo>
                    <a:pt x="22" y="51"/>
                    <a:pt x="26" y="52"/>
                    <a:pt x="31" y="52"/>
                  </a:cubicBezTo>
                  <a:cubicBezTo>
                    <a:pt x="31" y="64"/>
                    <a:pt x="31" y="64"/>
                    <a:pt x="31" y="64"/>
                  </a:cubicBezTo>
                  <a:cubicBezTo>
                    <a:pt x="27" y="64"/>
                    <a:pt x="27" y="64"/>
                    <a:pt x="27" y="64"/>
                  </a:cubicBezTo>
                  <a:cubicBezTo>
                    <a:pt x="27" y="68"/>
                    <a:pt x="27" y="68"/>
                    <a:pt x="27" y="68"/>
                  </a:cubicBezTo>
                  <a:cubicBezTo>
                    <a:pt x="15" y="68"/>
                    <a:pt x="15" y="68"/>
                    <a:pt x="15" y="68"/>
                  </a:cubicBezTo>
                  <a:cubicBezTo>
                    <a:pt x="15" y="88"/>
                    <a:pt x="15" y="88"/>
                    <a:pt x="15" y="88"/>
                  </a:cubicBezTo>
                  <a:cubicBezTo>
                    <a:pt x="64" y="88"/>
                    <a:pt x="64" y="88"/>
                    <a:pt x="64" y="88"/>
                  </a:cubicBezTo>
                  <a:cubicBezTo>
                    <a:pt x="64" y="68"/>
                    <a:pt x="64" y="68"/>
                    <a:pt x="64" y="68"/>
                  </a:cubicBezTo>
                  <a:cubicBezTo>
                    <a:pt x="52" y="68"/>
                    <a:pt x="52" y="68"/>
                    <a:pt x="52" y="68"/>
                  </a:cubicBezTo>
                  <a:cubicBezTo>
                    <a:pt x="52" y="64"/>
                    <a:pt x="52" y="64"/>
                    <a:pt x="52" y="64"/>
                  </a:cubicBezTo>
                  <a:cubicBezTo>
                    <a:pt x="47" y="64"/>
                    <a:pt x="47" y="64"/>
                    <a:pt x="47" y="64"/>
                  </a:cubicBezTo>
                  <a:cubicBezTo>
                    <a:pt x="47" y="52"/>
                    <a:pt x="47" y="52"/>
                    <a:pt x="47" y="52"/>
                  </a:cubicBezTo>
                  <a:cubicBezTo>
                    <a:pt x="52" y="52"/>
                    <a:pt x="56" y="51"/>
                    <a:pt x="58" y="49"/>
                  </a:cubicBezTo>
                  <a:cubicBezTo>
                    <a:pt x="58" y="50"/>
                    <a:pt x="58" y="50"/>
                    <a:pt x="58" y="50"/>
                  </a:cubicBezTo>
                  <a:cubicBezTo>
                    <a:pt x="59" y="50"/>
                    <a:pt x="60" y="50"/>
                    <a:pt x="61" y="49"/>
                  </a:cubicBezTo>
                  <a:cubicBezTo>
                    <a:pt x="68" y="48"/>
                    <a:pt x="72" y="44"/>
                    <a:pt x="75" y="38"/>
                  </a:cubicBezTo>
                  <a:cubicBezTo>
                    <a:pt x="77" y="33"/>
                    <a:pt x="78" y="26"/>
                    <a:pt x="78" y="20"/>
                  </a:cubicBezTo>
                  <a:cubicBezTo>
                    <a:pt x="78" y="16"/>
                    <a:pt x="78" y="11"/>
                    <a:pt x="77" y="8"/>
                  </a:cubicBezTo>
                  <a:cubicBezTo>
                    <a:pt x="73" y="6"/>
                    <a:pt x="73" y="6"/>
                    <a:pt x="73" y="6"/>
                  </a:cubicBezTo>
                  <a:cubicBezTo>
                    <a:pt x="58" y="11"/>
                    <a:pt x="58" y="11"/>
                    <a:pt x="58" y="11"/>
                  </a:cubicBezTo>
                  <a:cubicBezTo>
                    <a:pt x="57" y="10"/>
                    <a:pt x="58" y="8"/>
                    <a:pt x="58" y="7"/>
                  </a:cubicBezTo>
                  <a:cubicBezTo>
                    <a:pt x="60" y="7"/>
                    <a:pt x="60" y="7"/>
                    <a:pt x="60" y="7"/>
                  </a:cubicBezTo>
                  <a:cubicBezTo>
                    <a:pt x="60" y="0"/>
                    <a:pt x="60" y="0"/>
                    <a:pt x="60" y="0"/>
                  </a:cubicBezTo>
                  <a:cubicBezTo>
                    <a:pt x="17" y="0"/>
                    <a:pt x="17" y="0"/>
                    <a:pt x="17" y="0"/>
                  </a:cubicBezTo>
                  <a:cubicBezTo>
                    <a:pt x="17" y="7"/>
                    <a:pt x="17" y="7"/>
                    <a:pt x="17" y="7"/>
                  </a:cubicBezTo>
                  <a:cubicBezTo>
                    <a:pt x="20" y="7"/>
                    <a:pt x="20" y="7"/>
                    <a:pt x="20" y="7"/>
                  </a:cubicBezTo>
                  <a:close/>
                  <a:moveTo>
                    <a:pt x="63" y="42"/>
                  </a:moveTo>
                  <a:cubicBezTo>
                    <a:pt x="64" y="36"/>
                    <a:pt x="60" y="28"/>
                    <a:pt x="59" y="20"/>
                  </a:cubicBezTo>
                  <a:cubicBezTo>
                    <a:pt x="61" y="22"/>
                    <a:pt x="61" y="22"/>
                    <a:pt x="61" y="22"/>
                  </a:cubicBezTo>
                  <a:cubicBezTo>
                    <a:pt x="66" y="18"/>
                    <a:pt x="66" y="18"/>
                    <a:pt x="66" y="18"/>
                  </a:cubicBezTo>
                  <a:cubicBezTo>
                    <a:pt x="64" y="16"/>
                    <a:pt x="64" y="16"/>
                    <a:pt x="64" y="16"/>
                  </a:cubicBezTo>
                  <a:cubicBezTo>
                    <a:pt x="71" y="13"/>
                    <a:pt x="71" y="13"/>
                    <a:pt x="71" y="13"/>
                  </a:cubicBezTo>
                  <a:cubicBezTo>
                    <a:pt x="72" y="15"/>
                    <a:pt x="72" y="18"/>
                    <a:pt x="72" y="20"/>
                  </a:cubicBezTo>
                  <a:cubicBezTo>
                    <a:pt x="71" y="26"/>
                    <a:pt x="71" y="31"/>
                    <a:pt x="69" y="36"/>
                  </a:cubicBezTo>
                  <a:cubicBezTo>
                    <a:pt x="67" y="39"/>
                    <a:pt x="65" y="41"/>
                    <a:pt x="63" y="42"/>
                  </a:cubicBezTo>
                  <a:close/>
                  <a:moveTo>
                    <a:pt x="19" y="20"/>
                  </a:moveTo>
                  <a:cubicBezTo>
                    <a:pt x="17" y="28"/>
                    <a:pt x="14" y="36"/>
                    <a:pt x="15" y="42"/>
                  </a:cubicBezTo>
                  <a:cubicBezTo>
                    <a:pt x="13" y="41"/>
                    <a:pt x="11" y="39"/>
                    <a:pt x="9" y="36"/>
                  </a:cubicBezTo>
                  <a:cubicBezTo>
                    <a:pt x="7" y="31"/>
                    <a:pt x="6" y="26"/>
                    <a:pt x="6" y="20"/>
                  </a:cubicBezTo>
                  <a:cubicBezTo>
                    <a:pt x="6" y="18"/>
                    <a:pt x="6" y="15"/>
                    <a:pt x="7" y="13"/>
                  </a:cubicBezTo>
                  <a:cubicBezTo>
                    <a:pt x="14" y="16"/>
                    <a:pt x="14" y="16"/>
                    <a:pt x="14" y="16"/>
                  </a:cubicBezTo>
                  <a:cubicBezTo>
                    <a:pt x="12" y="18"/>
                    <a:pt x="12" y="18"/>
                    <a:pt x="12" y="18"/>
                  </a:cubicBezTo>
                  <a:cubicBezTo>
                    <a:pt x="17" y="22"/>
                    <a:pt x="17" y="22"/>
                    <a:pt x="17" y="22"/>
                  </a:cubicBezTo>
                  <a:cubicBezTo>
                    <a:pt x="19" y="20"/>
                    <a:pt x="19" y="20"/>
                    <a:pt x="19" y="20"/>
                  </a:cubicBezTo>
                  <a:close/>
                  <a:moveTo>
                    <a:pt x="32" y="10"/>
                  </a:moveTo>
                  <a:cubicBezTo>
                    <a:pt x="32" y="45"/>
                    <a:pt x="32" y="45"/>
                    <a:pt x="32" y="45"/>
                  </a:cubicBezTo>
                  <a:cubicBezTo>
                    <a:pt x="32" y="45"/>
                    <a:pt x="27" y="45"/>
                    <a:pt x="25" y="41"/>
                  </a:cubicBezTo>
                  <a:cubicBezTo>
                    <a:pt x="24" y="37"/>
                    <a:pt x="28" y="16"/>
                    <a:pt x="28" y="14"/>
                  </a:cubicBezTo>
                  <a:cubicBezTo>
                    <a:pt x="28" y="13"/>
                    <a:pt x="28" y="10"/>
                    <a:pt x="28" y="10"/>
                  </a:cubicBezTo>
                  <a:lnTo>
                    <a:pt x="32" y="1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solidFill>
                <a:cs typeface="+mn-ea"/>
                <a:sym typeface="+mn-lt"/>
              </a:endParaRPr>
            </a:p>
          </p:txBody>
        </p:sp>
      </p:grpSp>
      <p:grpSp>
        <p:nvGrpSpPr>
          <p:cNvPr id="10" name="组合 9"/>
          <p:cNvGrpSpPr/>
          <p:nvPr/>
        </p:nvGrpSpPr>
        <p:grpSpPr>
          <a:xfrm>
            <a:off x="5609652" y="1410643"/>
            <a:ext cx="756850" cy="756850"/>
            <a:chOff x="5654040" y="1756872"/>
            <a:chExt cx="756850" cy="756850"/>
          </a:xfrm>
        </p:grpSpPr>
        <p:sp>
          <p:nvSpPr>
            <p:cNvPr id="11" name="椭圆 10"/>
            <p:cNvSpPr/>
            <p:nvPr/>
          </p:nvSpPr>
          <p:spPr>
            <a:xfrm>
              <a:off x="5654040" y="1756872"/>
              <a:ext cx="756850" cy="756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2" name="Freeform 91"/>
            <p:cNvSpPr>
              <a:spLocks noEditPoints="1"/>
            </p:cNvSpPr>
            <p:nvPr/>
          </p:nvSpPr>
          <p:spPr bwMode="auto">
            <a:xfrm>
              <a:off x="5899717" y="2003234"/>
              <a:ext cx="265496" cy="215072"/>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8BCCD5"/>
            </a:solidFill>
            <a:ln>
              <a:noFill/>
            </a:ln>
          </p:spPr>
          <p:txBody>
            <a:bodyPr vert="horz" wrap="square" lIns="91440" tIns="45720" rIns="91440" bIns="45720" numCol="1" anchor="t" anchorCtr="0" compatLnSpc="1"/>
            <a:lstStyle/>
            <a:p>
              <a:endParaRPr lang="zh-CN" altLang="en-US">
                <a:solidFill>
                  <a:schemeClr val="tx1"/>
                </a:solidFill>
                <a:cs typeface="+mn-ea"/>
                <a:sym typeface="+mn-lt"/>
              </a:endParaRPr>
            </a:p>
          </p:txBody>
        </p:sp>
      </p:grpSp>
      <p:grpSp>
        <p:nvGrpSpPr>
          <p:cNvPr id="13" name="组合 12"/>
          <p:cNvGrpSpPr/>
          <p:nvPr/>
        </p:nvGrpSpPr>
        <p:grpSpPr>
          <a:xfrm>
            <a:off x="1730437" y="2649701"/>
            <a:ext cx="3218180" cy="1211232"/>
            <a:chOff x="1774825" y="2995930"/>
            <a:chExt cx="3218180" cy="1211232"/>
          </a:xfrm>
        </p:grpSpPr>
        <p:sp>
          <p:nvSpPr>
            <p:cNvPr id="14" name="文本框 13"/>
            <p:cNvSpPr txBox="1"/>
            <p:nvPr/>
          </p:nvSpPr>
          <p:spPr>
            <a:xfrm>
              <a:off x="1774825" y="3468498"/>
              <a:ext cx="3218180" cy="738664"/>
            </a:xfrm>
            <a:prstGeom prst="rect">
              <a:avLst/>
            </a:prstGeom>
            <a:noFill/>
          </p:spPr>
          <p:txBody>
            <a:bodyPr wrap="square" rtlCol="0" anchor="t">
              <a:spAutoFit/>
            </a:bodyPr>
            <a:lstStyle/>
            <a:p>
              <a:pPr algn="ctr"/>
              <a:r>
                <a:rPr lang="zh-CN" altLang="en-US" sz="14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400" dirty="0">
                <a:solidFill>
                  <a:schemeClr val="bg1">
                    <a:lumMod val="50000"/>
                  </a:schemeClr>
                </a:solidFill>
                <a:cs typeface="+mn-ea"/>
                <a:sym typeface="+mn-lt"/>
              </a:endParaRPr>
            </a:p>
          </p:txBody>
        </p:sp>
        <p:sp>
          <p:nvSpPr>
            <p:cNvPr id="15" name="矩形 14"/>
            <p:cNvSpPr/>
            <p:nvPr/>
          </p:nvSpPr>
          <p:spPr>
            <a:xfrm>
              <a:off x="1991360" y="2995930"/>
              <a:ext cx="2740660" cy="307975"/>
            </a:xfrm>
            <a:prstGeom prst="rect">
              <a:avLst/>
            </a:prstGeom>
            <a:solidFill>
              <a:srgbClr val="8BCCD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cs typeface="+mn-ea"/>
                  <a:sym typeface="+mn-lt"/>
                </a:rPr>
                <a:t>Please enter your question</a:t>
              </a:r>
              <a:endParaRPr lang="en-US" altLang="zh-CN" sz="1400" b="1" dirty="0">
                <a:solidFill>
                  <a:schemeClr val="bg1"/>
                </a:solidFill>
                <a:cs typeface="+mn-ea"/>
                <a:sym typeface="+mn-lt"/>
              </a:endParaRPr>
            </a:p>
          </p:txBody>
        </p:sp>
      </p:grpSp>
      <p:grpSp>
        <p:nvGrpSpPr>
          <p:cNvPr id="16" name="组合 15"/>
          <p:cNvGrpSpPr/>
          <p:nvPr/>
        </p:nvGrpSpPr>
        <p:grpSpPr>
          <a:xfrm>
            <a:off x="1730437" y="4148301"/>
            <a:ext cx="3218180" cy="1334007"/>
            <a:chOff x="1774825" y="4494530"/>
            <a:chExt cx="3218180" cy="1334007"/>
          </a:xfrm>
        </p:grpSpPr>
        <p:sp>
          <p:nvSpPr>
            <p:cNvPr id="17" name="矩形 16"/>
            <p:cNvSpPr/>
            <p:nvPr/>
          </p:nvSpPr>
          <p:spPr>
            <a:xfrm>
              <a:off x="2013585" y="4494530"/>
              <a:ext cx="2740660" cy="307975"/>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rgbClr val="99BAC1"/>
                  </a:solidFill>
                  <a:cs typeface="+mn-ea"/>
                  <a:sym typeface="+mn-lt"/>
                </a:rPr>
                <a:t>Please enter your question</a:t>
              </a:r>
              <a:endParaRPr lang="en-US" altLang="zh-CN" sz="1400" b="1" dirty="0">
                <a:solidFill>
                  <a:srgbClr val="99BAC1"/>
                </a:solidFill>
                <a:cs typeface="+mn-ea"/>
                <a:sym typeface="+mn-lt"/>
              </a:endParaRPr>
            </a:p>
          </p:txBody>
        </p:sp>
        <p:sp>
          <p:nvSpPr>
            <p:cNvPr id="18" name="文本框 17"/>
            <p:cNvSpPr txBox="1"/>
            <p:nvPr/>
          </p:nvSpPr>
          <p:spPr>
            <a:xfrm>
              <a:off x="1774825" y="5089873"/>
              <a:ext cx="3218180" cy="738664"/>
            </a:xfrm>
            <a:prstGeom prst="rect">
              <a:avLst/>
            </a:prstGeom>
            <a:noFill/>
          </p:spPr>
          <p:txBody>
            <a:bodyPr wrap="square" rtlCol="0" anchor="t">
              <a:spAutoFit/>
            </a:bodyPr>
            <a:lstStyle/>
            <a:p>
              <a:pPr algn="ctr"/>
              <a:r>
                <a:rPr lang="zh-CN" altLang="en-US" sz="14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400" dirty="0">
                <a:solidFill>
                  <a:schemeClr val="bg1">
                    <a:lumMod val="50000"/>
                  </a:schemeClr>
                </a:solidFill>
                <a:cs typeface="+mn-ea"/>
                <a:sym typeface="+mn-lt"/>
              </a:endParaRPr>
            </a:p>
          </p:txBody>
        </p:sp>
      </p:grpSp>
      <p:grpSp>
        <p:nvGrpSpPr>
          <p:cNvPr id="19" name="组合 18"/>
          <p:cNvGrpSpPr/>
          <p:nvPr/>
        </p:nvGrpSpPr>
        <p:grpSpPr>
          <a:xfrm>
            <a:off x="6895527" y="2706851"/>
            <a:ext cx="3218180" cy="1251109"/>
            <a:chOff x="6939915" y="3053080"/>
            <a:chExt cx="3218180" cy="1251109"/>
          </a:xfrm>
        </p:grpSpPr>
        <p:sp>
          <p:nvSpPr>
            <p:cNvPr id="20" name="矩形 19"/>
            <p:cNvSpPr/>
            <p:nvPr/>
          </p:nvSpPr>
          <p:spPr>
            <a:xfrm>
              <a:off x="7156450" y="3053080"/>
              <a:ext cx="2740660" cy="307975"/>
            </a:xfrm>
            <a:prstGeom prst="rect">
              <a:avLst/>
            </a:prstGeom>
            <a:solidFill>
              <a:srgbClr val="8BCCD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cs typeface="+mn-ea"/>
                  <a:sym typeface="+mn-lt"/>
                </a:rPr>
                <a:t>Please enter your question</a:t>
              </a:r>
              <a:endParaRPr lang="en-US" altLang="zh-CN" sz="1400" b="1" dirty="0">
                <a:solidFill>
                  <a:schemeClr val="bg1"/>
                </a:solidFill>
                <a:cs typeface="+mn-ea"/>
                <a:sym typeface="+mn-lt"/>
              </a:endParaRPr>
            </a:p>
          </p:txBody>
        </p:sp>
        <p:sp>
          <p:nvSpPr>
            <p:cNvPr id="21" name="文本框 20"/>
            <p:cNvSpPr txBox="1"/>
            <p:nvPr/>
          </p:nvSpPr>
          <p:spPr>
            <a:xfrm>
              <a:off x="6939915" y="3565525"/>
              <a:ext cx="3218180" cy="738664"/>
            </a:xfrm>
            <a:prstGeom prst="rect">
              <a:avLst/>
            </a:prstGeom>
            <a:noFill/>
          </p:spPr>
          <p:txBody>
            <a:bodyPr wrap="square" rtlCol="0" anchor="t">
              <a:spAutoFit/>
            </a:bodyPr>
            <a:lstStyle/>
            <a:p>
              <a:pPr algn="ctr"/>
              <a:r>
                <a:rPr lang="zh-CN" altLang="en-US" sz="14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400" dirty="0">
                <a:solidFill>
                  <a:schemeClr val="bg1">
                    <a:lumMod val="50000"/>
                  </a:schemeClr>
                </a:solidFill>
                <a:cs typeface="+mn-ea"/>
                <a:sym typeface="+mn-lt"/>
              </a:endParaRPr>
            </a:p>
          </p:txBody>
        </p:sp>
      </p:grpSp>
      <p:grpSp>
        <p:nvGrpSpPr>
          <p:cNvPr id="22" name="组合 21"/>
          <p:cNvGrpSpPr/>
          <p:nvPr/>
        </p:nvGrpSpPr>
        <p:grpSpPr>
          <a:xfrm>
            <a:off x="6967410" y="4205451"/>
            <a:ext cx="3218180" cy="1276857"/>
            <a:chOff x="7011798" y="4551680"/>
            <a:chExt cx="3218180" cy="1276857"/>
          </a:xfrm>
        </p:grpSpPr>
        <p:sp>
          <p:nvSpPr>
            <p:cNvPr id="23" name="矩形 22"/>
            <p:cNvSpPr/>
            <p:nvPr/>
          </p:nvSpPr>
          <p:spPr>
            <a:xfrm>
              <a:off x="7178675" y="4551680"/>
              <a:ext cx="2740660" cy="307975"/>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rgbClr val="99BAC1"/>
                  </a:solidFill>
                  <a:cs typeface="+mn-ea"/>
                  <a:sym typeface="+mn-lt"/>
                </a:rPr>
                <a:t>Please enter your question</a:t>
              </a:r>
              <a:endParaRPr lang="en-US" altLang="zh-CN" sz="1400" b="1" dirty="0">
                <a:solidFill>
                  <a:srgbClr val="99BAC1"/>
                </a:solidFill>
                <a:cs typeface="+mn-ea"/>
                <a:sym typeface="+mn-lt"/>
              </a:endParaRPr>
            </a:p>
          </p:txBody>
        </p:sp>
        <p:sp>
          <p:nvSpPr>
            <p:cNvPr id="24" name="文本框 23"/>
            <p:cNvSpPr txBox="1"/>
            <p:nvPr/>
          </p:nvSpPr>
          <p:spPr>
            <a:xfrm>
              <a:off x="7011798" y="5089873"/>
              <a:ext cx="3218180" cy="738664"/>
            </a:xfrm>
            <a:prstGeom prst="rect">
              <a:avLst/>
            </a:prstGeom>
            <a:noFill/>
          </p:spPr>
          <p:txBody>
            <a:bodyPr wrap="square" rtlCol="0" anchor="t">
              <a:spAutoFit/>
            </a:bodyPr>
            <a:lstStyle/>
            <a:p>
              <a:pPr algn="ctr"/>
              <a:r>
                <a:rPr lang="zh-CN" altLang="en-US" sz="14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n-US" altLang="zh-CN" sz="1400" dirty="0">
                <a:solidFill>
                  <a:schemeClr val="bg1">
                    <a:lumMod val="50000"/>
                  </a:schemeClr>
                </a:solidFill>
                <a:cs typeface="+mn-ea"/>
                <a:sym typeface="+mn-lt"/>
              </a:endParaRPr>
            </a:p>
          </p:txBody>
        </p:sp>
      </p:grpSp>
    </p:spTree>
    <p:extLst>
      <p:ext uri="{BB962C8B-B14F-4D97-AF65-F5344CB8AC3E}">
        <p14:creationId xmlns:p14="http://schemas.microsoft.com/office/powerpoint/2010/main" val="4276089761"/>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ppt_w</p:attrName>
                                        </p:attrNameLst>
                                      </p:cBhvr>
                                      <p:tavLst>
                                        <p:tav tm="0">
                                          <p:val>
                                            <p:fltVal val="0"/>
                                          </p:val>
                                        </p:tav>
                                        <p:tav tm="100000">
                                          <p:val>
                                            <p:strVal val="#ppt_w"/>
                                          </p:val>
                                        </p:tav>
                                      </p:tavLst>
                                    </p:anim>
                                    <p:anim calcmode="lin" valueType="num">
                                      <p:cBhvr>
                                        <p:cTn id="34" dur="1000" fill="hold"/>
                                        <p:tgtEl>
                                          <p:spTgt spid="7"/>
                                        </p:tgtEl>
                                        <p:attrNameLst>
                                          <p:attrName>ppt_h</p:attrName>
                                        </p:attrNameLst>
                                      </p:cBhvr>
                                      <p:tavLst>
                                        <p:tav tm="0">
                                          <p:val>
                                            <p:fltVal val="0"/>
                                          </p:val>
                                        </p:tav>
                                        <p:tav tm="100000">
                                          <p:val>
                                            <p:strVal val="#ppt_h"/>
                                          </p:val>
                                        </p:tav>
                                      </p:tavLst>
                                    </p:anim>
                                    <p:anim calcmode="lin" valueType="num">
                                      <p:cBhvr>
                                        <p:cTn id="35" dur="1000" fill="hold"/>
                                        <p:tgtEl>
                                          <p:spTgt spid="7"/>
                                        </p:tgtEl>
                                        <p:attrNameLst>
                                          <p:attrName>style.rotation</p:attrName>
                                        </p:attrNameLst>
                                      </p:cBhvr>
                                      <p:tavLst>
                                        <p:tav tm="0">
                                          <p:val>
                                            <p:fltVal val="90"/>
                                          </p:val>
                                        </p:tav>
                                        <p:tav tm="100000">
                                          <p:val>
                                            <p:fltVal val="0"/>
                                          </p:val>
                                        </p:tav>
                                      </p:tavLst>
                                    </p:anim>
                                    <p:animEffect transition="in" filter="fade">
                                      <p:cBhvr>
                                        <p:cTn id="36" dur="1000"/>
                                        <p:tgtEl>
                                          <p:spTgt spid="7"/>
                                        </p:tgtEl>
                                      </p:cBhvr>
                                    </p:animEffect>
                                  </p:childTnLst>
                                </p:cTn>
                              </p:par>
                            </p:childTnLst>
                          </p:cTn>
                        </p:par>
                        <p:par>
                          <p:cTn id="37" fill="hold">
                            <p:stCondLst>
                              <p:cond delay="1000"/>
                            </p:stCondLst>
                            <p:childTnLst>
                              <p:par>
                                <p:cTn id="38" presetID="16" presetClass="entr" presetSubtype="21" fill="hold"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par>
                          <p:cTn id="41" fill="hold">
                            <p:stCondLst>
                              <p:cond delay="1500"/>
                            </p:stCondLst>
                            <p:childTnLst>
                              <p:par>
                                <p:cTn id="42" presetID="16" presetClass="entr" presetSubtype="21"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barn(inVertical)">
                                      <p:cBhvr>
                                        <p:cTn id="44" dur="500"/>
                                        <p:tgtEl>
                                          <p:spTgt spid="19"/>
                                        </p:tgtEl>
                                      </p:cBhvr>
                                    </p:animEffect>
                                  </p:childTnLst>
                                </p:cTn>
                              </p:par>
                            </p:childTnLst>
                          </p:cTn>
                        </p:par>
                        <p:par>
                          <p:cTn id="45" fill="hold">
                            <p:stCondLst>
                              <p:cond delay="2000"/>
                            </p:stCondLst>
                            <p:childTnLst>
                              <p:par>
                                <p:cTn id="46" presetID="16" presetClass="entr" presetSubtype="21" fill="hold"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arn(inVertical)">
                                      <p:cBhvr>
                                        <p:cTn id="48" dur="500"/>
                                        <p:tgtEl>
                                          <p:spTgt spid="16"/>
                                        </p:tgtEl>
                                      </p:cBhvr>
                                    </p:animEffect>
                                  </p:childTnLst>
                                </p:cTn>
                              </p:par>
                            </p:childTnLst>
                          </p:cTn>
                        </p:par>
                        <p:par>
                          <p:cTn id="49" fill="hold">
                            <p:stCondLst>
                              <p:cond delay="2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875459" y="2092998"/>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3" name="矩形 2"/>
          <p:cNvSpPr/>
          <p:nvPr/>
        </p:nvSpPr>
        <p:spPr>
          <a:xfrm>
            <a:off x="4681955" y="1929846"/>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dirty="0">
                <a:cs typeface="+mn-ea"/>
                <a:sym typeface="+mn-lt"/>
              </a:rPr>
              <a:t>Click to add a title</a:t>
            </a:r>
          </a:p>
        </p:txBody>
      </p:sp>
      <p:sp>
        <p:nvSpPr>
          <p:cNvPr id="4" name="六边形 3"/>
          <p:cNvSpPr/>
          <p:nvPr/>
        </p:nvSpPr>
        <p:spPr>
          <a:xfrm>
            <a:off x="1545996" y="3174996"/>
            <a:ext cx="1576779" cy="1026114"/>
          </a:xfrm>
          <a:prstGeom prst="hexagon">
            <a:avLst/>
          </a:prstGeom>
          <a:solidFill>
            <a:srgbClr val="99BAC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2400" dirty="0">
                <a:cs typeface="+mn-ea"/>
                <a:sym typeface="+mn-lt"/>
              </a:rPr>
              <a:t>Add content</a:t>
            </a:r>
          </a:p>
        </p:txBody>
      </p:sp>
      <p:cxnSp>
        <p:nvCxnSpPr>
          <p:cNvPr id="5" name="直接箭头连接符 4"/>
          <p:cNvCxnSpPr>
            <a:cxnSpLocks/>
            <a:stCxn id="4" idx="5"/>
            <a:endCxn id="2" idx="1"/>
          </p:cNvCxnSpPr>
          <p:nvPr/>
        </p:nvCxnSpPr>
        <p:spPr>
          <a:xfrm flipV="1">
            <a:off x="2866247" y="2512565"/>
            <a:ext cx="1009212" cy="66243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a:cxnSpLocks/>
            <a:stCxn id="4" idx="0"/>
            <a:endCxn id="9" idx="1"/>
          </p:cNvCxnSpPr>
          <p:nvPr/>
        </p:nvCxnSpPr>
        <p:spPr>
          <a:xfrm flipV="1">
            <a:off x="3122775" y="3685887"/>
            <a:ext cx="752684" cy="2166"/>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a:cxnSpLocks/>
            <a:stCxn id="4" idx="1"/>
            <a:endCxn id="12" idx="1"/>
          </p:cNvCxnSpPr>
          <p:nvPr/>
        </p:nvCxnSpPr>
        <p:spPr>
          <a:xfrm>
            <a:off x="2866247" y="4201110"/>
            <a:ext cx="1009212" cy="679039"/>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TextBox 33"/>
          <p:cNvSpPr txBox="1"/>
          <p:nvPr/>
        </p:nvSpPr>
        <p:spPr>
          <a:xfrm>
            <a:off x="4170999" y="2364749"/>
            <a:ext cx="4537095" cy="449869"/>
          </a:xfrm>
          <a:prstGeom prst="rect">
            <a:avLst/>
          </a:prstGeom>
          <a:noFill/>
        </p:spPr>
        <p:txBody>
          <a:bodyPr wrap="square" lIns="68584" tIns="34291" rIns="68584" bIns="34291" rtlCol="0">
            <a:spAutoFit/>
          </a:bodyPr>
          <a:lstStyle/>
          <a:p>
            <a:pPr>
              <a:lnSpc>
                <a:spcPct val="130000"/>
              </a:lnSpc>
            </a:pPr>
            <a:r>
              <a:rPr lang="zh-CN" altLang="en-US" sz="1000" dirty="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bg1">
                  <a:lumMod val="50000"/>
                </a:schemeClr>
              </a:solidFill>
              <a:cs typeface="+mn-ea"/>
              <a:sym typeface="+mn-lt"/>
            </a:endParaRPr>
          </a:p>
        </p:txBody>
      </p:sp>
      <p:sp>
        <p:nvSpPr>
          <p:cNvPr id="9" name="矩形 8"/>
          <p:cNvSpPr/>
          <p:nvPr/>
        </p:nvSpPr>
        <p:spPr>
          <a:xfrm>
            <a:off x="3875459" y="3266320"/>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10" name="矩形 9"/>
          <p:cNvSpPr/>
          <p:nvPr/>
        </p:nvSpPr>
        <p:spPr>
          <a:xfrm>
            <a:off x="4681955" y="3110850"/>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a:cs typeface="+mn-ea"/>
                <a:sym typeface="+mn-lt"/>
              </a:rPr>
              <a:t>Click to add a title</a:t>
            </a:r>
          </a:p>
        </p:txBody>
      </p:sp>
      <p:sp>
        <p:nvSpPr>
          <p:cNvPr id="11" name="TextBox 36"/>
          <p:cNvSpPr txBox="1"/>
          <p:nvPr/>
        </p:nvSpPr>
        <p:spPr>
          <a:xfrm>
            <a:off x="4170999" y="3556071"/>
            <a:ext cx="4537095" cy="449869"/>
          </a:xfrm>
          <a:prstGeom prst="rect">
            <a:avLst/>
          </a:prstGeom>
          <a:noFill/>
        </p:spPr>
        <p:txBody>
          <a:bodyPr wrap="square" lIns="68584" tIns="34291" rIns="68584" bIns="34291" rtlCol="0">
            <a:spAutoFit/>
          </a:bodyPr>
          <a:lstStyle/>
          <a:p>
            <a:pPr>
              <a:lnSpc>
                <a:spcPct val="130000"/>
              </a:lnSpc>
            </a:pPr>
            <a:r>
              <a:rPr lang="zh-CN" altLang="en-US" sz="1000" dirty="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bg1">
                  <a:lumMod val="50000"/>
                </a:schemeClr>
              </a:solidFill>
              <a:cs typeface="+mn-ea"/>
              <a:sym typeface="+mn-lt"/>
            </a:endParaRPr>
          </a:p>
        </p:txBody>
      </p:sp>
      <p:sp>
        <p:nvSpPr>
          <p:cNvPr id="12" name="矩形 11"/>
          <p:cNvSpPr/>
          <p:nvPr/>
        </p:nvSpPr>
        <p:spPr>
          <a:xfrm>
            <a:off x="3875459" y="4460582"/>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13" name="矩形 12"/>
          <p:cNvSpPr/>
          <p:nvPr/>
        </p:nvSpPr>
        <p:spPr>
          <a:xfrm>
            <a:off x="4681955" y="4305113"/>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a:cs typeface="+mn-ea"/>
                <a:sym typeface="+mn-lt"/>
              </a:rPr>
              <a:t>Click to add a title</a:t>
            </a:r>
          </a:p>
        </p:txBody>
      </p:sp>
      <p:sp>
        <p:nvSpPr>
          <p:cNvPr id="14" name="TextBox 39"/>
          <p:cNvSpPr txBox="1"/>
          <p:nvPr/>
        </p:nvSpPr>
        <p:spPr>
          <a:xfrm>
            <a:off x="4170999" y="4750333"/>
            <a:ext cx="4537095" cy="449869"/>
          </a:xfrm>
          <a:prstGeom prst="rect">
            <a:avLst/>
          </a:prstGeom>
          <a:noFill/>
        </p:spPr>
        <p:txBody>
          <a:bodyPr wrap="square" lIns="68584" tIns="34291" rIns="68584" bIns="34291" rtlCol="0">
            <a:spAutoFit/>
          </a:bodyPr>
          <a:lstStyle/>
          <a:p>
            <a:pPr>
              <a:lnSpc>
                <a:spcPct val="130000"/>
              </a:lnSpc>
            </a:pPr>
            <a:r>
              <a:rPr lang="zh-CN" altLang="en-US" sz="1000" dirty="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bg1">
                  <a:lumMod val="50000"/>
                </a:schemeClr>
              </a:solidFill>
              <a:cs typeface="+mn-ea"/>
              <a:sym typeface="+mn-lt"/>
            </a:endParaRPr>
          </a:p>
        </p:txBody>
      </p:sp>
    </p:spTree>
    <p:extLst>
      <p:ext uri="{BB962C8B-B14F-4D97-AF65-F5344CB8AC3E}">
        <p14:creationId xmlns:p14="http://schemas.microsoft.com/office/powerpoint/2010/main" val="128283047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par>
                                    <p:cTn id="15" presetID="22" presetClass="entr" presetSubtype="8"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000"/>
                                </p:stCondLst>
                                <p:childTnLst>
                                  <p:par>
                                    <p:cTn id="19" presetID="16" presetClass="entr" presetSubtype="37"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outVertical)">
                                          <p:cBhvr>
                                            <p:cTn id="21" dur="500"/>
                                            <p:tgtEl>
                                              <p:spTgt spid="3"/>
                                            </p:tgtEl>
                                          </p:cBhvr>
                                        </p:animEffect>
                                      </p:childTnLst>
                                    </p:cTn>
                                  </p:par>
                                </p:childTnLst>
                              </p:cTn>
                            </p:par>
                            <p:par>
                              <p:cTn id="22" fill="hold">
                                <p:stCondLst>
                                  <p:cond delay="1500"/>
                                </p:stCondLst>
                                <p:childTnLst>
                                  <p:par>
                                    <p:cTn id="23" presetID="2" presetClass="entr" presetSubtype="1" fill="hold" grpId="0" nodeType="afterEffect" nodePh="1" p14:presetBounceEnd="50000">
                                      <p:stCondLst>
                                        <p:cond delay="0"/>
                                      </p:stCondLst>
                                      <p:endCondLst>
                                        <p:cond evt="begin" delay="0">
                                          <p:tn val="23"/>
                                        </p:cond>
                                      </p:endCondLst>
                                      <p:childTnLst>
                                        <p:set>
                                          <p:cBhvr>
                                            <p:cTn id="24" dur="1" fill="hold">
                                              <p:stCondLst>
                                                <p:cond delay="0"/>
                                              </p:stCondLst>
                                            </p:cTn>
                                            <p:tgtEl>
                                              <p:spTgt spid="2"/>
                                            </p:tgtEl>
                                            <p:attrNameLst>
                                              <p:attrName>style.visibility</p:attrName>
                                            </p:attrNameLst>
                                          </p:cBhvr>
                                          <p:to>
                                            <p:strVal val="visible"/>
                                          </p:to>
                                        </p:set>
                                        <p:anim calcmode="lin" valueType="num" p14:bounceEnd="50000">
                                          <p:cBhvr additive="base">
                                            <p:cTn id="25" dur="500" fill="hold"/>
                                            <p:tgtEl>
                                              <p:spTgt spid="2"/>
                                            </p:tgtEl>
                                            <p:attrNameLst>
                                              <p:attrName>ppt_x</p:attrName>
                                            </p:attrNameLst>
                                          </p:cBhvr>
                                          <p:tavLst>
                                            <p:tav tm="0">
                                              <p:val>
                                                <p:strVal val="#ppt_x"/>
                                              </p:val>
                                            </p:tav>
                                            <p:tav tm="100000">
                                              <p:val>
                                                <p:strVal val="#ppt_x"/>
                                              </p:val>
                                            </p:tav>
                                          </p:tavLst>
                                        </p:anim>
                                        <p:anim calcmode="lin" valueType="num" p14:bounceEnd="50000">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8"/>
                                            </p:tgtEl>
                                            <p:attrNameLst>
                                              <p:attrName>style.visibility</p:attrName>
                                            </p:attrNameLst>
                                          </p:cBhvr>
                                          <p:to>
                                            <p:strVal val="visible"/>
                                          </p:to>
                                        </p:set>
                                        <p:animEffect transition="in" filter="wipe(left)">
                                          <p:cBhvr>
                                            <p:cTn id="30" dur="100"/>
                                            <p:tgtEl>
                                              <p:spTgt spid="8"/>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8"/>
                                            </p:tgtEl>
                                          </p:cBhvr>
                                          <p:to x="80000" y="100000"/>
                                        </p:animScale>
                                        <p:anim by="(#ppt_w*0.10)" calcmode="lin" valueType="num">
                                          <p:cBhvr>
                                            <p:cTn id="33" dur="50" autoRev="1" fill="hold">
                                              <p:stCondLst>
                                                <p:cond delay="0"/>
                                              </p:stCondLst>
                                            </p:cTn>
                                            <p:tgtEl>
                                              <p:spTgt spid="8"/>
                                            </p:tgtEl>
                                            <p:attrNameLst>
                                              <p:attrName>ppt_x</p:attrName>
                                            </p:attrNameLst>
                                          </p:cBhvr>
                                        </p:anim>
                                        <p:anim by="(-#ppt_w*0.10)" calcmode="lin" valueType="num">
                                          <p:cBhvr>
                                            <p:cTn id="34" dur="50" autoRev="1" fill="hold">
                                              <p:stCondLst>
                                                <p:cond delay="0"/>
                                              </p:stCondLst>
                                            </p:cTn>
                                            <p:tgtEl>
                                              <p:spTgt spid="8"/>
                                            </p:tgtEl>
                                            <p:attrNameLst>
                                              <p:attrName>ppt_y</p:attrName>
                                            </p:attrNameLst>
                                          </p:cBhvr>
                                        </p:anim>
                                        <p:animRot by="-480000">
                                          <p:cBhvr>
                                            <p:cTn id="35" dur="50" autoRev="1" fill="hold">
                                              <p:stCondLst>
                                                <p:cond delay="0"/>
                                              </p:stCondLst>
                                            </p:cTn>
                                            <p:tgtEl>
                                              <p:spTgt spid="8"/>
                                            </p:tgtEl>
                                            <p:attrNameLst>
                                              <p:attrName>r</p:attrName>
                                            </p:attrNameLst>
                                          </p:cBhvr>
                                        </p:animRot>
                                      </p:childTnLst>
                                    </p:cTn>
                                  </p:par>
                                </p:childTnLst>
                              </p:cTn>
                            </p:par>
                            <p:par>
                              <p:cTn id="36" fill="hold">
                                <p:stCondLst>
                                  <p:cond delay="3750"/>
                                </p:stCondLst>
                                <p:childTnLst>
                                  <p:par>
                                    <p:cTn id="37" presetID="16" presetClass="entr" presetSubtype="37"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arn(outVertical)">
                                          <p:cBhvr>
                                            <p:cTn id="39" dur="500"/>
                                            <p:tgtEl>
                                              <p:spTgt spid="10"/>
                                            </p:tgtEl>
                                          </p:cBhvr>
                                        </p:animEffect>
                                      </p:childTnLst>
                                    </p:cTn>
                                  </p:par>
                                </p:childTnLst>
                              </p:cTn>
                            </p:par>
                            <p:par>
                              <p:cTn id="40" fill="hold">
                                <p:stCondLst>
                                  <p:cond delay="4250"/>
                                </p:stCondLst>
                                <p:childTnLst>
                                  <p:par>
                                    <p:cTn id="41" presetID="2" presetClass="entr" presetSubtype="1" fill="hold" grpId="0" nodeType="afterEffect" nodePh="1" p14:presetBounceEnd="50000">
                                      <p:stCondLst>
                                        <p:cond delay="0"/>
                                      </p:stCondLst>
                                      <p:endCondLst>
                                        <p:cond evt="begin" delay="0">
                                          <p:tn val="41"/>
                                        </p:cond>
                                      </p:endCondLst>
                                      <p:childTnLst>
                                        <p:set>
                                          <p:cBhvr>
                                            <p:cTn id="42" dur="1" fill="hold">
                                              <p:stCondLst>
                                                <p:cond delay="0"/>
                                              </p:stCondLst>
                                            </p:cTn>
                                            <p:tgtEl>
                                              <p:spTgt spid="9"/>
                                            </p:tgtEl>
                                            <p:attrNameLst>
                                              <p:attrName>style.visibility</p:attrName>
                                            </p:attrNameLst>
                                          </p:cBhvr>
                                          <p:to>
                                            <p:strVal val="visible"/>
                                          </p:to>
                                        </p:set>
                                        <p:anim calcmode="lin" valueType="num" p14:bounceEnd="50000">
                                          <p:cBhvr additive="base">
                                            <p:cTn id="43" dur="500" fill="hold"/>
                                            <p:tgtEl>
                                              <p:spTgt spid="9"/>
                                            </p:tgtEl>
                                            <p:attrNameLst>
                                              <p:attrName>ppt_x</p:attrName>
                                            </p:attrNameLst>
                                          </p:cBhvr>
                                          <p:tavLst>
                                            <p:tav tm="0">
                                              <p:val>
                                                <p:strVal val="#ppt_x"/>
                                              </p:val>
                                            </p:tav>
                                            <p:tav tm="100000">
                                              <p:val>
                                                <p:strVal val="#ppt_x"/>
                                              </p:val>
                                            </p:tav>
                                          </p:tavLst>
                                        </p:anim>
                                        <p:anim calcmode="lin" valueType="num" p14:bounceEnd="50000">
                                          <p:cBhvr additive="base">
                                            <p:cTn id="44" dur="500" fill="hold"/>
                                            <p:tgtEl>
                                              <p:spTgt spid="9"/>
                                            </p:tgtEl>
                                            <p:attrNameLst>
                                              <p:attrName>ppt_y</p:attrName>
                                            </p:attrNameLst>
                                          </p:cBhvr>
                                          <p:tavLst>
                                            <p:tav tm="0">
                                              <p:val>
                                                <p:strVal val="0-#ppt_h/2"/>
                                              </p:val>
                                            </p:tav>
                                            <p:tav tm="100000">
                                              <p:val>
                                                <p:strVal val="#ppt_y"/>
                                              </p:val>
                                            </p:tav>
                                          </p:tavLst>
                                        </p:anim>
                                      </p:childTnLst>
                                    </p:cTn>
                                  </p:par>
                                </p:childTnLst>
                              </p:cTn>
                            </p:par>
                            <p:par>
                              <p:cTn id="45" fill="hold">
                                <p:stCondLst>
                                  <p:cond delay="4750"/>
                                </p:stCondLst>
                                <p:childTnLst>
                                  <p:par>
                                    <p:cTn id="46" presetID="22" presetClass="entr" presetSubtype="8" fill="hold" grpId="0" nodeType="afterEffect">
                                      <p:stCondLst>
                                        <p:cond delay="0"/>
                                      </p:stCondLst>
                                      <p:iterate type="lt">
                                        <p:tmPct val="30000"/>
                                      </p:iterate>
                                      <p:childTnLst>
                                        <p:set>
                                          <p:cBhvr>
                                            <p:cTn id="47" dur="1" fill="hold">
                                              <p:stCondLst>
                                                <p:cond delay="0"/>
                                              </p:stCondLst>
                                            </p:cTn>
                                            <p:tgtEl>
                                              <p:spTgt spid="11"/>
                                            </p:tgtEl>
                                            <p:attrNameLst>
                                              <p:attrName>style.visibility</p:attrName>
                                            </p:attrNameLst>
                                          </p:cBhvr>
                                          <p:to>
                                            <p:strVal val="visible"/>
                                          </p:to>
                                        </p:set>
                                        <p:animEffect transition="in" filter="wipe(left)">
                                          <p:cBhvr>
                                            <p:cTn id="48" dur="100"/>
                                            <p:tgtEl>
                                              <p:spTgt spid="11"/>
                                            </p:tgtEl>
                                          </p:cBhvr>
                                        </p:animEffect>
                                      </p:childTnLst>
                                    </p:cTn>
                                  </p:par>
                                  <p:par>
                                    <p:cTn id="49" presetID="36" presetClass="emph" presetSubtype="0" fill="hold" grpId="1" nodeType="withEffect">
                                      <p:stCondLst>
                                        <p:cond delay="0"/>
                                      </p:stCondLst>
                                      <p:iterate type="lt">
                                        <p:tmPct val="30000"/>
                                      </p:iterate>
                                      <p:childTnLst>
                                        <p:animScale>
                                          <p:cBhvr>
                                            <p:cTn id="50" dur="50" autoRev="1" fill="hold">
                                              <p:stCondLst>
                                                <p:cond delay="0"/>
                                              </p:stCondLst>
                                            </p:cTn>
                                            <p:tgtEl>
                                              <p:spTgt spid="11"/>
                                            </p:tgtEl>
                                          </p:cBhvr>
                                          <p:to x="80000" y="100000"/>
                                        </p:animScale>
                                        <p:anim by="(#ppt_w*0.10)" calcmode="lin" valueType="num">
                                          <p:cBhvr>
                                            <p:cTn id="51" dur="50" autoRev="1" fill="hold">
                                              <p:stCondLst>
                                                <p:cond delay="0"/>
                                              </p:stCondLst>
                                            </p:cTn>
                                            <p:tgtEl>
                                              <p:spTgt spid="11"/>
                                            </p:tgtEl>
                                            <p:attrNameLst>
                                              <p:attrName>ppt_x</p:attrName>
                                            </p:attrNameLst>
                                          </p:cBhvr>
                                        </p:anim>
                                        <p:anim by="(-#ppt_w*0.10)" calcmode="lin" valueType="num">
                                          <p:cBhvr>
                                            <p:cTn id="52" dur="50" autoRev="1" fill="hold">
                                              <p:stCondLst>
                                                <p:cond delay="0"/>
                                              </p:stCondLst>
                                            </p:cTn>
                                            <p:tgtEl>
                                              <p:spTgt spid="11"/>
                                            </p:tgtEl>
                                            <p:attrNameLst>
                                              <p:attrName>ppt_y</p:attrName>
                                            </p:attrNameLst>
                                          </p:cBhvr>
                                        </p:anim>
                                        <p:animRot by="-480000">
                                          <p:cBhvr>
                                            <p:cTn id="53" dur="50" autoRev="1" fill="hold">
                                              <p:stCondLst>
                                                <p:cond delay="0"/>
                                              </p:stCondLst>
                                            </p:cTn>
                                            <p:tgtEl>
                                              <p:spTgt spid="11"/>
                                            </p:tgtEl>
                                            <p:attrNameLst>
                                              <p:attrName>r</p:attrName>
                                            </p:attrNameLst>
                                          </p:cBhvr>
                                        </p:animRot>
                                      </p:childTnLst>
                                    </p:cTn>
                                  </p:par>
                                </p:childTnLst>
                              </p:cTn>
                            </p:par>
                            <p:par>
                              <p:cTn id="54" fill="hold">
                                <p:stCondLst>
                                  <p:cond delay="6500"/>
                                </p:stCondLst>
                                <p:childTnLst>
                                  <p:par>
                                    <p:cTn id="55" presetID="16" presetClass="entr" presetSubtype="37"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outVertical)">
                                          <p:cBhvr>
                                            <p:cTn id="57" dur="500"/>
                                            <p:tgtEl>
                                              <p:spTgt spid="13"/>
                                            </p:tgtEl>
                                          </p:cBhvr>
                                        </p:animEffect>
                                      </p:childTnLst>
                                    </p:cTn>
                                  </p:par>
                                </p:childTnLst>
                              </p:cTn>
                            </p:par>
                            <p:par>
                              <p:cTn id="58" fill="hold">
                                <p:stCondLst>
                                  <p:cond delay="7000"/>
                                </p:stCondLst>
                                <p:childTnLst>
                                  <p:par>
                                    <p:cTn id="59" presetID="2" presetClass="entr" presetSubtype="1" fill="hold" grpId="0" nodeType="afterEffect" nodePh="1" p14:presetBounceEnd="50000">
                                      <p:stCondLst>
                                        <p:cond delay="0"/>
                                      </p:stCondLst>
                                      <p:endCondLst>
                                        <p:cond evt="begin" delay="0">
                                          <p:tn val="59"/>
                                        </p:cond>
                                      </p:endCondLst>
                                      <p:childTnLst>
                                        <p:set>
                                          <p:cBhvr>
                                            <p:cTn id="60" dur="1" fill="hold">
                                              <p:stCondLst>
                                                <p:cond delay="0"/>
                                              </p:stCondLst>
                                            </p:cTn>
                                            <p:tgtEl>
                                              <p:spTgt spid="12"/>
                                            </p:tgtEl>
                                            <p:attrNameLst>
                                              <p:attrName>style.visibility</p:attrName>
                                            </p:attrNameLst>
                                          </p:cBhvr>
                                          <p:to>
                                            <p:strVal val="visible"/>
                                          </p:to>
                                        </p:set>
                                        <p:anim calcmode="lin" valueType="num" p14:bounceEnd="50000">
                                          <p:cBhvr additive="base">
                                            <p:cTn id="61" dur="500" fill="hold"/>
                                            <p:tgtEl>
                                              <p:spTgt spid="12"/>
                                            </p:tgtEl>
                                            <p:attrNameLst>
                                              <p:attrName>ppt_x</p:attrName>
                                            </p:attrNameLst>
                                          </p:cBhvr>
                                          <p:tavLst>
                                            <p:tav tm="0">
                                              <p:val>
                                                <p:strVal val="#ppt_x"/>
                                              </p:val>
                                            </p:tav>
                                            <p:tav tm="100000">
                                              <p:val>
                                                <p:strVal val="#ppt_x"/>
                                              </p:val>
                                            </p:tav>
                                          </p:tavLst>
                                        </p:anim>
                                        <p:anim calcmode="lin" valueType="num" p14:bounceEnd="50000">
                                          <p:cBhvr additive="base">
                                            <p:cTn id="62" dur="500" fill="hold"/>
                                            <p:tgtEl>
                                              <p:spTgt spid="12"/>
                                            </p:tgtEl>
                                            <p:attrNameLst>
                                              <p:attrName>ppt_y</p:attrName>
                                            </p:attrNameLst>
                                          </p:cBhvr>
                                          <p:tavLst>
                                            <p:tav tm="0">
                                              <p:val>
                                                <p:strVal val="0-#ppt_h/2"/>
                                              </p:val>
                                            </p:tav>
                                            <p:tav tm="100000">
                                              <p:val>
                                                <p:strVal val="#ppt_y"/>
                                              </p:val>
                                            </p:tav>
                                          </p:tavLst>
                                        </p:anim>
                                      </p:childTnLst>
                                    </p:cTn>
                                  </p:par>
                                </p:childTnLst>
                              </p:cTn>
                            </p:par>
                            <p:par>
                              <p:cTn id="63" fill="hold">
                                <p:stCondLst>
                                  <p:cond delay="7500"/>
                                </p:stCondLst>
                                <p:childTnLst>
                                  <p:par>
                                    <p:cTn id="64" presetID="22" presetClass="entr" presetSubtype="8" fill="hold" grpId="0" nodeType="afterEffect">
                                      <p:stCondLst>
                                        <p:cond delay="0"/>
                                      </p:stCondLst>
                                      <p:iterate type="lt">
                                        <p:tmPct val="30000"/>
                                      </p:iterate>
                                      <p:childTnLst>
                                        <p:set>
                                          <p:cBhvr>
                                            <p:cTn id="65" dur="1" fill="hold">
                                              <p:stCondLst>
                                                <p:cond delay="0"/>
                                              </p:stCondLst>
                                            </p:cTn>
                                            <p:tgtEl>
                                              <p:spTgt spid="14"/>
                                            </p:tgtEl>
                                            <p:attrNameLst>
                                              <p:attrName>style.visibility</p:attrName>
                                            </p:attrNameLst>
                                          </p:cBhvr>
                                          <p:to>
                                            <p:strVal val="visible"/>
                                          </p:to>
                                        </p:set>
                                        <p:animEffect transition="in" filter="wipe(left)">
                                          <p:cBhvr>
                                            <p:cTn id="66" dur="100"/>
                                            <p:tgtEl>
                                              <p:spTgt spid="14"/>
                                            </p:tgtEl>
                                          </p:cBhvr>
                                        </p:animEffect>
                                      </p:childTnLst>
                                    </p:cTn>
                                  </p:par>
                                  <p:par>
                                    <p:cTn id="67" presetID="36" presetClass="emph" presetSubtype="0" fill="hold" grpId="1" nodeType="withEffect">
                                      <p:stCondLst>
                                        <p:cond delay="0"/>
                                      </p:stCondLst>
                                      <p:iterate type="lt">
                                        <p:tmPct val="30000"/>
                                      </p:iterate>
                                      <p:childTnLst>
                                        <p:animScale>
                                          <p:cBhvr>
                                            <p:cTn id="68" dur="50" autoRev="1" fill="hold">
                                              <p:stCondLst>
                                                <p:cond delay="0"/>
                                              </p:stCondLst>
                                            </p:cTn>
                                            <p:tgtEl>
                                              <p:spTgt spid="14"/>
                                            </p:tgtEl>
                                          </p:cBhvr>
                                          <p:to x="80000" y="100000"/>
                                        </p:animScale>
                                        <p:anim by="(#ppt_w*0.10)" calcmode="lin" valueType="num">
                                          <p:cBhvr>
                                            <p:cTn id="69" dur="50" autoRev="1" fill="hold">
                                              <p:stCondLst>
                                                <p:cond delay="0"/>
                                              </p:stCondLst>
                                            </p:cTn>
                                            <p:tgtEl>
                                              <p:spTgt spid="14"/>
                                            </p:tgtEl>
                                            <p:attrNameLst>
                                              <p:attrName>ppt_x</p:attrName>
                                            </p:attrNameLst>
                                          </p:cBhvr>
                                        </p:anim>
                                        <p:anim by="(-#ppt_w*0.10)" calcmode="lin" valueType="num">
                                          <p:cBhvr>
                                            <p:cTn id="70" dur="50" autoRev="1" fill="hold">
                                              <p:stCondLst>
                                                <p:cond delay="0"/>
                                              </p:stCondLst>
                                            </p:cTn>
                                            <p:tgtEl>
                                              <p:spTgt spid="14"/>
                                            </p:tgtEl>
                                            <p:attrNameLst>
                                              <p:attrName>ppt_y</p:attrName>
                                            </p:attrNameLst>
                                          </p:cBhvr>
                                        </p:anim>
                                        <p:animRot by="-480000">
                                          <p:cBhvr>
                                            <p:cTn id="71"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p:bldP spid="8" grpId="1"/>
          <p:bldP spid="9" grpId="0" animBg="1"/>
          <p:bldP spid="10" grpId="0" animBg="1"/>
          <p:bldP spid="11" grpId="0"/>
          <p:bldP spid="11" grpId="1"/>
          <p:bldP spid="12" grpId="0" animBg="1"/>
          <p:bldP spid="13" grpId="0" animBg="1"/>
          <p:bldP spid="14" grpId="0"/>
          <p:bldP spid="14" grpId="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par>
                                    <p:cTn id="15" presetID="22" presetClass="entr" presetSubtype="8"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000"/>
                                </p:stCondLst>
                                <p:childTnLst>
                                  <p:par>
                                    <p:cTn id="19" presetID="16" presetClass="entr" presetSubtype="37"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outVertical)">
                                          <p:cBhvr>
                                            <p:cTn id="21" dur="500"/>
                                            <p:tgtEl>
                                              <p:spTgt spid="3"/>
                                            </p:tgtEl>
                                          </p:cBhvr>
                                        </p:animEffect>
                                      </p:childTnLst>
                                    </p:cTn>
                                  </p:par>
                                </p:childTnLst>
                              </p:cTn>
                            </p:par>
                            <p:par>
                              <p:cTn id="22" fill="hold">
                                <p:stCondLst>
                                  <p:cond delay="1500"/>
                                </p:stCondLst>
                                <p:childTnLst>
                                  <p:par>
                                    <p:cTn id="23" presetID="2" presetClass="entr" presetSubtype="1" fill="hold" grpId="0" nodeType="afterEffect" nodePh="1">
                                      <p:stCondLst>
                                        <p:cond delay="0"/>
                                      </p:stCondLst>
                                      <p:endCondLst>
                                        <p:cond evt="begin" delay="0">
                                          <p:tn val="23"/>
                                        </p:cond>
                                      </p:end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8"/>
                                            </p:tgtEl>
                                            <p:attrNameLst>
                                              <p:attrName>style.visibility</p:attrName>
                                            </p:attrNameLst>
                                          </p:cBhvr>
                                          <p:to>
                                            <p:strVal val="visible"/>
                                          </p:to>
                                        </p:set>
                                        <p:animEffect transition="in" filter="wipe(left)">
                                          <p:cBhvr>
                                            <p:cTn id="30" dur="100"/>
                                            <p:tgtEl>
                                              <p:spTgt spid="8"/>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8"/>
                                            </p:tgtEl>
                                          </p:cBhvr>
                                          <p:to x="80000" y="100000"/>
                                        </p:animScale>
                                        <p:anim by="(#ppt_w*0.10)" calcmode="lin" valueType="num">
                                          <p:cBhvr>
                                            <p:cTn id="33" dur="50" autoRev="1" fill="hold">
                                              <p:stCondLst>
                                                <p:cond delay="0"/>
                                              </p:stCondLst>
                                            </p:cTn>
                                            <p:tgtEl>
                                              <p:spTgt spid="8"/>
                                            </p:tgtEl>
                                            <p:attrNameLst>
                                              <p:attrName>ppt_x</p:attrName>
                                            </p:attrNameLst>
                                          </p:cBhvr>
                                        </p:anim>
                                        <p:anim by="(-#ppt_w*0.10)" calcmode="lin" valueType="num">
                                          <p:cBhvr>
                                            <p:cTn id="34" dur="50" autoRev="1" fill="hold">
                                              <p:stCondLst>
                                                <p:cond delay="0"/>
                                              </p:stCondLst>
                                            </p:cTn>
                                            <p:tgtEl>
                                              <p:spTgt spid="8"/>
                                            </p:tgtEl>
                                            <p:attrNameLst>
                                              <p:attrName>ppt_y</p:attrName>
                                            </p:attrNameLst>
                                          </p:cBhvr>
                                        </p:anim>
                                        <p:animRot by="-480000">
                                          <p:cBhvr>
                                            <p:cTn id="35" dur="50" autoRev="1" fill="hold">
                                              <p:stCondLst>
                                                <p:cond delay="0"/>
                                              </p:stCondLst>
                                            </p:cTn>
                                            <p:tgtEl>
                                              <p:spTgt spid="8"/>
                                            </p:tgtEl>
                                            <p:attrNameLst>
                                              <p:attrName>r</p:attrName>
                                            </p:attrNameLst>
                                          </p:cBhvr>
                                        </p:animRot>
                                      </p:childTnLst>
                                    </p:cTn>
                                  </p:par>
                                </p:childTnLst>
                              </p:cTn>
                            </p:par>
                            <p:par>
                              <p:cTn id="36" fill="hold">
                                <p:stCondLst>
                                  <p:cond delay="3750"/>
                                </p:stCondLst>
                                <p:childTnLst>
                                  <p:par>
                                    <p:cTn id="37" presetID="16" presetClass="entr" presetSubtype="37"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arn(outVertical)">
                                          <p:cBhvr>
                                            <p:cTn id="39" dur="500"/>
                                            <p:tgtEl>
                                              <p:spTgt spid="10"/>
                                            </p:tgtEl>
                                          </p:cBhvr>
                                        </p:animEffect>
                                      </p:childTnLst>
                                    </p:cTn>
                                  </p:par>
                                </p:childTnLst>
                              </p:cTn>
                            </p:par>
                            <p:par>
                              <p:cTn id="40" fill="hold">
                                <p:stCondLst>
                                  <p:cond delay="4250"/>
                                </p:stCondLst>
                                <p:childTnLst>
                                  <p:par>
                                    <p:cTn id="41" presetID="2" presetClass="entr" presetSubtype="1" fill="hold" grpId="0" nodeType="afterEffect" nodePh="1">
                                      <p:stCondLst>
                                        <p:cond delay="0"/>
                                      </p:stCondLst>
                                      <p:endCondLst>
                                        <p:cond evt="begin" delay="0">
                                          <p:tn val="41"/>
                                        </p:cond>
                                      </p:end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0-#ppt_h/2"/>
                                              </p:val>
                                            </p:tav>
                                            <p:tav tm="100000">
                                              <p:val>
                                                <p:strVal val="#ppt_y"/>
                                              </p:val>
                                            </p:tav>
                                          </p:tavLst>
                                        </p:anim>
                                      </p:childTnLst>
                                    </p:cTn>
                                  </p:par>
                                </p:childTnLst>
                              </p:cTn>
                            </p:par>
                            <p:par>
                              <p:cTn id="45" fill="hold">
                                <p:stCondLst>
                                  <p:cond delay="4750"/>
                                </p:stCondLst>
                                <p:childTnLst>
                                  <p:par>
                                    <p:cTn id="46" presetID="22" presetClass="entr" presetSubtype="8" fill="hold" grpId="0" nodeType="afterEffect">
                                      <p:stCondLst>
                                        <p:cond delay="0"/>
                                      </p:stCondLst>
                                      <p:iterate type="lt">
                                        <p:tmPct val="30000"/>
                                      </p:iterate>
                                      <p:childTnLst>
                                        <p:set>
                                          <p:cBhvr>
                                            <p:cTn id="47" dur="1" fill="hold">
                                              <p:stCondLst>
                                                <p:cond delay="0"/>
                                              </p:stCondLst>
                                            </p:cTn>
                                            <p:tgtEl>
                                              <p:spTgt spid="11"/>
                                            </p:tgtEl>
                                            <p:attrNameLst>
                                              <p:attrName>style.visibility</p:attrName>
                                            </p:attrNameLst>
                                          </p:cBhvr>
                                          <p:to>
                                            <p:strVal val="visible"/>
                                          </p:to>
                                        </p:set>
                                        <p:animEffect transition="in" filter="wipe(left)">
                                          <p:cBhvr>
                                            <p:cTn id="48" dur="100"/>
                                            <p:tgtEl>
                                              <p:spTgt spid="11"/>
                                            </p:tgtEl>
                                          </p:cBhvr>
                                        </p:animEffect>
                                      </p:childTnLst>
                                    </p:cTn>
                                  </p:par>
                                  <p:par>
                                    <p:cTn id="49" presetID="36" presetClass="emph" presetSubtype="0" fill="hold" grpId="1" nodeType="withEffect">
                                      <p:stCondLst>
                                        <p:cond delay="0"/>
                                      </p:stCondLst>
                                      <p:iterate type="lt">
                                        <p:tmPct val="30000"/>
                                      </p:iterate>
                                      <p:childTnLst>
                                        <p:animScale>
                                          <p:cBhvr>
                                            <p:cTn id="50" dur="50" autoRev="1" fill="hold">
                                              <p:stCondLst>
                                                <p:cond delay="0"/>
                                              </p:stCondLst>
                                            </p:cTn>
                                            <p:tgtEl>
                                              <p:spTgt spid="11"/>
                                            </p:tgtEl>
                                          </p:cBhvr>
                                          <p:to x="80000" y="100000"/>
                                        </p:animScale>
                                        <p:anim by="(#ppt_w*0.10)" calcmode="lin" valueType="num">
                                          <p:cBhvr>
                                            <p:cTn id="51" dur="50" autoRev="1" fill="hold">
                                              <p:stCondLst>
                                                <p:cond delay="0"/>
                                              </p:stCondLst>
                                            </p:cTn>
                                            <p:tgtEl>
                                              <p:spTgt spid="11"/>
                                            </p:tgtEl>
                                            <p:attrNameLst>
                                              <p:attrName>ppt_x</p:attrName>
                                            </p:attrNameLst>
                                          </p:cBhvr>
                                        </p:anim>
                                        <p:anim by="(-#ppt_w*0.10)" calcmode="lin" valueType="num">
                                          <p:cBhvr>
                                            <p:cTn id="52" dur="50" autoRev="1" fill="hold">
                                              <p:stCondLst>
                                                <p:cond delay="0"/>
                                              </p:stCondLst>
                                            </p:cTn>
                                            <p:tgtEl>
                                              <p:spTgt spid="11"/>
                                            </p:tgtEl>
                                            <p:attrNameLst>
                                              <p:attrName>ppt_y</p:attrName>
                                            </p:attrNameLst>
                                          </p:cBhvr>
                                        </p:anim>
                                        <p:animRot by="-480000">
                                          <p:cBhvr>
                                            <p:cTn id="53" dur="50" autoRev="1" fill="hold">
                                              <p:stCondLst>
                                                <p:cond delay="0"/>
                                              </p:stCondLst>
                                            </p:cTn>
                                            <p:tgtEl>
                                              <p:spTgt spid="11"/>
                                            </p:tgtEl>
                                            <p:attrNameLst>
                                              <p:attrName>r</p:attrName>
                                            </p:attrNameLst>
                                          </p:cBhvr>
                                        </p:animRot>
                                      </p:childTnLst>
                                    </p:cTn>
                                  </p:par>
                                </p:childTnLst>
                              </p:cTn>
                            </p:par>
                            <p:par>
                              <p:cTn id="54" fill="hold">
                                <p:stCondLst>
                                  <p:cond delay="6500"/>
                                </p:stCondLst>
                                <p:childTnLst>
                                  <p:par>
                                    <p:cTn id="55" presetID="16" presetClass="entr" presetSubtype="37"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outVertical)">
                                          <p:cBhvr>
                                            <p:cTn id="57" dur="500"/>
                                            <p:tgtEl>
                                              <p:spTgt spid="13"/>
                                            </p:tgtEl>
                                          </p:cBhvr>
                                        </p:animEffect>
                                      </p:childTnLst>
                                    </p:cTn>
                                  </p:par>
                                </p:childTnLst>
                              </p:cTn>
                            </p:par>
                            <p:par>
                              <p:cTn id="58" fill="hold">
                                <p:stCondLst>
                                  <p:cond delay="7000"/>
                                </p:stCondLst>
                                <p:childTnLst>
                                  <p:par>
                                    <p:cTn id="59" presetID="2" presetClass="entr" presetSubtype="1" fill="hold" grpId="0" nodeType="afterEffect" nodePh="1">
                                      <p:stCondLst>
                                        <p:cond delay="0"/>
                                      </p:stCondLst>
                                      <p:endCondLst>
                                        <p:cond evt="begin" delay="0">
                                          <p:tn val="59"/>
                                        </p:cond>
                                      </p:end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0-#ppt_h/2"/>
                                              </p:val>
                                            </p:tav>
                                            <p:tav tm="100000">
                                              <p:val>
                                                <p:strVal val="#ppt_y"/>
                                              </p:val>
                                            </p:tav>
                                          </p:tavLst>
                                        </p:anim>
                                      </p:childTnLst>
                                    </p:cTn>
                                  </p:par>
                                </p:childTnLst>
                              </p:cTn>
                            </p:par>
                            <p:par>
                              <p:cTn id="63" fill="hold">
                                <p:stCondLst>
                                  <p:cond delay="7500"/>
                                </p:stCondLst>
                                <p:childTnLst>
                                  <p:par>
                                    <p:cTn id="64" presetID="22" presetClass="entr" presetSubtype="8" fill="hold" grpId="0" nodeType="afterEffect">
                                      <p:stCondLst>
                                        <p:cond delay="0"/>
                                      </p:stCondLst>
                                      <p:iterate type="lt">
                                        <p:tmPct val="30000"/>
                                      </p:iterate>
                                      <p:childTnLst>
                                        <p:set>
                                          <p:cBhvr>
                                            <p:cTn id="65" dur="1" fill="hold">
                                              <p:stCondLst>
                                                <p:cond delay="0"/>
                                              </p:stCondLst>
                                            </p:cTn>
                                            <p:tgtEl>
                                              <p:spTgt spid="14"/>
                                            </p:tgtEl>
                                            <p:attrNameLst>
                                              <p:attrName>style.visibility</p:attrName>
                                            </p:attrNameLst>
                                          </p:cBhvr>
                                          <p:to>
                                            <p:strVal val="visible"/>
                                          </p:to>
                                        </p:set>
                                        <p:animEffect transition="in" filter="wipe(left)">
                                          <p:cBhvr>
                                            <p:cTn id="66" dur="100"/>
                                            <p:tgtEl>
                                              <p:spTgt spid="14"/>
                                            </p:tgtEl>
                                          </p:cBhvr>
                                        </p:animEffect>
                                      </p:childTnLst>
                                    </p:cTn>
                                  </p:par>
                                  <p:par>
                                    <p:cTn id="67" presetID="36" presetClass="emph" presetSubtype="0" fill="hold" grpId="1" nodeType="withEffect">
                                      <p:stCondLst>
                                        <p:cond delay="0"/>
                                      </p:stCondLst>
                                      <p:iterate type="lt">
                                        <p:tmPct val="30000"/>
                                      </p:iterate>
                                      <p:childTnLst>
                                        <p:animScale>
                                          <p:cBhvr>
                                            <p:cTn id="68" dur="50" autoRev="1" fill="hold">
                                              <p:stCondLst>
                                                <p:cond delay="0"/>
                                              </p:stCondLst>
                                            </p:cTn>
                                            <p:tgtEl>
                                              <p:spTgt spid="14"/>
                                            </p:tgtEl>
                                          </p:cBhvr>
                                          <p:to x="80000" y="100000"/>
                                        </p:animScale>
                                        <p:anim by="(#ppt_w*0.10)" calcmode="lin" valueType="num">
                                          <p:cBhvr>
                                            <p:cTn id="69" dur="50" autoRev="1" fill="hold">
                                              <p:stCondLst>
                                                <p:cond delay="0"/>
                                              </p:stCondLst>
                                            </p:cTn>
                                            <p:tgtEl>
                                              <p:spTgt spid="14"/>
                                            </p:tgtEl>
                                            <p:attrNameLst>
                                              <p:attrName>ppt_x</p:attrName>
                                            </p:attrNameLst>
                                          </p:cBhvr>
                                        </p:anim>
                                        <p:anim by="(-#ppt_w*0.10)" calcmode="lin" valueType="num">
                                          <p:cBhvr>
                                            <p:cTn id="70" dur="50" autoRev="1" fill="hold">
                                              <p:stCondLst>
                                                <p:cond delay="0"/>
                                              </p:stCondLst>
                                            </p:cTn>
                                            <p:tgtEl>
                                              <p:spTgt spid="14"/>
                                            </p:tgtEl>
                                            <p:attrNameLst>
                                              <p:attrName>ppt_y</p:attrName>
                                            </p:attrNameLst>
                                          </p:cBhvr>
                                        </p:anim>
                                        <p:animRot by="-480000">
                                          <p:cBhvr>
                                            <p:cTn id="71"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8" grpId="0"/>
          <p:bldP spid="8" grpId="1"/>
          <p:bldP spid="9" grpId="0"/>
          <p:bldP spid="10" grpId="0" animBg="1"/>
          <p:bldP spid="11" grpId="0"/>
          <p:bldP spid="11" grpId="1"/>
          <p:bldP spid="12" grpId="0"/>
          <p:bldP spid="13" grpId="0" animBg="1"/>
          <p:bldP spid="14" grpId="0"/>
          <p:bldP spid="14" grpId="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cio 9"/>
          <p:cNvSpPr/>
          <p:nvPr/>
        </p:nvSpPr>
        <p:spPr>
          <a:xfrm>
            <a:off x="5779361" y="1385414"/>
            <a:ext cx="2714171" cy="3609847"/>
          </a:xfrm>
          <a:prstGeom prst="trapezoid">
            <a:avLst/>
          </a:prstGeom>
          <a:blipFill>
            <a:blip r:embed="rId3" cstate="screen">
              <a:extLst>
                <a:ext uri="{28A0092B-C50C-407E-A947-70E740481C1C}">
                  <a14:useLocalDpi xmlns:a14="http://schemas.microsoft.com/office/drawing/2010/main"/>
                </a:ext>
              </a:extLst>
            </a:blip>
            <a:tile tx="-635000" ty="0" sx="30000" sy="30000" flip="none"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cs typeface="+mn-ea"/>
              <a:sym typeface="+mn-lt"/>
            </a:endParaRPr>
          </a:p>
        </p:txBody>
      </p:sp>
      <p:sp>
        <p:nvSpPr>
          <p:cNvPr id="3" name="Trapecio 11"/>
          <p:cNvSpPr/>
          <p:nvPr/>
        </p:nvSpPr>
        <p:spPr>
          <a:xfrm>
            <a:off x="1047706" y="1385414"/>
            <a:ext cx="2714171" cy="3609847"/>
          </a:xfrm>
          <a:prstGeom prst="trapezoid">
            <a:avLst/>
          </a:prstGeom>
          <a:blipFill dpi="0" rotWithShape="1">
            <a:blip r:embed="rId3" cstate="screen">
              <a:extLst>
                <a:ext uri="{28A0092B-C50C-407E-A947-70E740481C1C}">
                  <a14:useLocalDpi xmlns:a14="http://schemas.microsoft.com/office/drawing/2010/main"/>
                </a:ext>
              </a:extLst>
            </a:blip>
            <a:srcRect/>
            <a:tile tx="-635000" ty="0" sx="30000" sy="30000" flip="none"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cs typeface="+mn-ea"/>
              <a:sym typeface="+mn-lt"/>
            </a:endParaRPr>
          </a:p>
        </p:txBody>
      </p:sp>
      <p:grpSp>
        <p:nvGrpSpPr>
          <p:cNvPr id="4" name="组合 3"/>
          <p:cNvGrpSpPr/>
          <p:nvPr/>
        </p:nvGrpSpPr>
        <p:grpSpPr>
          <a:xfrm>
            <a:off x="3413534" y="1385414"/>
            <a:ext cx="2714171" cy="3609847"/>
            <a:chOff x="3440871" y="2038556"/>
            <a:chExt cx="2714171" cy="3609847"/>
          </a:xfrm>
        </p:grpSpPr>
        <p:sp>
          <p:nvSpPr>
            <p:cNvPr id="5" name="Trapecio 10"/>
            <p:cNvSpPr/>
            <p:nvPr/>
          </p:nvSpPr>
          <p:spPr>
            <a:xfrm rot="10800000">
              <a:off x="3440871" y="2038556"/>
              <a:ext cx="2714171" cy="3609847"/>
            </a:xfrm>
            <a:prstGeom prst="trapezoi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cs typeface="+mn-ea"/>
                <a:sym typeface="+mn-lt"/>
              </a:endParaRPr>
            </a:p>
          </p:txBody>
        </p:sp>
        <p:sp>
          <p:nvSpPr>
            <p:cNvPr id="6" name="CuadroTexto 21"/>
            <p:cNvSpPr txBox="1"/>
            <p:nvPr/>
          </p:nvSpPr>
          <p:spPr>
            <a:xfrm>
              <a:off x="3843958" y="2445425"/>
              <a:ext cx="1907996" cy="1169551"/>
            </a:xfrm>
            <a:prstGeom prst="rect">
              <a:avLst/>
            </a:prstGeom>
            <a:noFill/>
          </p:spPr>
          <p:txBody>
            <a:bodyPr wrap="square" rtlCol="0">
              <a:spAutoFit/>
            </a:bodyPr>
            <a:lstStyle/>
            <a:p>
              <a:pPr algn="ctr"/>
              <a:r>
                <a:rPr lang="zh-CN" altLang="en-US" sz="1400" dirty="0">
                  <a:solidFill>
                    <a:schemeClr val="bg1">
                      <a:lumMod val="50000"/>
                    </a:schemeClr>
                  </a:solidFill>
                  <a:cs typeface="+mn-ea"/>
                  <a:sym typeface="+mn-lt"/>
                </a:rPr>
                <a:t>Add detailed description text here to try to match the title text language style, and the language description to be as concise and vivid as possible.</a:t>
              </a:r>
              <a:endParaRPr lang="es-MX" sz="1400" dirty="0">
                <a:solidFill>
                  <a:schemeClr val="bg1">
                    <a:lumMod val="50000"/>
                  </a:schemeClr>
                </a:solidFill>
                <a:cs typeface="+mn-ea"/>
                <a:sym typeface="+mn-lt"/>
              </a:endParaRPr>
            </a:p>
          </p:txBody>
        </p:sp>
      </p:grpSp>
      <p:grpSp>
        <p:nvGrpSpPr>
          <p:cNvPr id="7" name="组合 6"/>
          <p:cNvGrpSpPr/>
          <p:nvPr/>
        </p:nvGrpSpPr>
        <p:grpSpPr>
          <a:xfrm>
            <a:off x="8145189" y="1385414"/>
            <a:ext cx="2714171" cy="3609847"/>
            <a:chOff x="8172526" y="2038556"/>
            <a:chExt cx="2714171" cy="3609847"/>
          </a:xfrm>
        </p:grpSpPr>
        <p:sp>
          <p:nvSpPr>
            <p:cNvPr id="8" name="Trapecio 8"/>
            <p:cNvSpPr/>
            <p:nvPr/>
          </p:nvSpPr>
          <p:spPr>
            <a:xfrm rot="10800000">
              <a:off x="8172526" y="2038556"/>
              <a:ext cx="2714171" cy="3609847"/>
            </a:xfrm>
            <a:prstGeom prst="trapezoid">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cs typeface="+mn-ea"/>
                <a:sym typeface="+mn-lt"/>
              </a:endParaRPr>
            </a:p>
          </p:txBody>
        </p:sp>
        <p:sp>
          <p:nvSpPr>
            <p:cNvPr id="9" name="CuadroTexto 21"/>
            <p:cNvSpPr txBox="1"/>
            <p:nvPr/>
          </p:nvSpPr>
          <p:spPr>
            <a:xfrm>
              <a:off x="8529248" y="2512100"/>
              <a:ext cx="1907996" cy="1169551"/>
            </a:xfrm>
            <a:prstGeom prst="rect">
              <a:avLst/>
            </a:prstGeom>
            <a:noFill/>
          </p:spPr>
          <p:txBody>
            <a:bodyPr wrap="square" rtlCol="0">
              <a:spAutoFit/>
            </a:bodyPr>
            <a:lstStyle/>
            <a:p>
              <a:pPr algn="ctr"/>
              <a:r>
                <a:rPr lang="zh-CN" altLang="en-US" sz="1400" dirty="0">
                  <a:solidFill>
                    <a:schemeClr val="bg1"/>
                  </a:solidFill>
                  <a:cs typeface="+mn-ea"/>
                  <a:sym typeface="+mn-lt"/>
                </a:rPr>
                <a:t>Add detailed description text here to try to match the title text language style, and the language description to be as concise and vivid as possible.</a:t>
              </a:r>
              <a:endParaRPr lang="es-MX" sz="1400" dirty="0">
                <a:solidFill>
                  <a:schemeClr val="bg1"/>
                </a:solidFill>
                <a:cs typeface="+mn-ea"/>
                <a:sym typeface="+mn-lt"/>
              </a:endParaRPr>
            </a:p>
          </p:txBody>
        </p:sp>
      </p:grpSp>
    </p:spTree>
    <p:extLst>
      <p:ext uri="{BB962C8B-B14F-4D97-AF65-F5344CB8AC3E}">
        <p14:creationId xmlns:p14="http://schemas.microsoft.com/office/powerpoint/2010/main" val="3318886946"/>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a14="http://schemas.microsoft.com/office/drawing/2010/main"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875438" y="1859340"/>
            <a:ext cx="4967679" cy="1892447"/>
            <a:chOff x="875438" y="1859340"/>
            <a:chExt cx="4967679" cy="1892447"/>
          </a:xfrm>
        </p:grpSpPr>
        <p:sp>
          <p:nvSpPr>
            <p:cNvPr id="2" name="文本框 1"/>
            <p:cNvSpPr txBox="1"/>
            <p:nvPr/>
          </p:nvSpPr>
          <p:spPr>
            <a:xfrm>
              <a:off x="2787472" y="1859340"/>
              <a:ext cx="3055645" cy="1569660"/>
            </a:xfrm>
            <a:prstGeom prst="rect">
              <a:avLst/>
            </a:prstGeom>
            <a:noFill/>
          </p:spPr>
          <p:txBody>
            <a:bodyPr wrap="none" rtlCol="0">
              <a:spAutoFit/>
            </a:bodyPr>
            <a:lstStyle/>
            <a:p>
              <a:r>
                <a:rPr lang="en-US" altLang="zh-CN" sz="9600" b="1" dirty="0">
                  <a:solidFill>
                    <a:schemeClr val="bg1"/>
                  </a:solidFill>
                  <a:cs typeface="+mn-ea"/>
                  <a:sym typeface="+mn-lt"/>
                </a:rPr>
                <a:t>TWO</a:t>
              </a:r>
              <a:endParaRPr lang="zh-CN" altLang="en-US" sz="9600" b="1" dirty="0">
                <a:solidFill>
                  <a:schemeClr val="bg1"/>
                </a:solidFill>
                <a:cs typeface="+mn-ea"/>
                <a:sym typeface="+mn-lt"/>
              </a:endParaRPr>
            </a:p>
          </p:txBody>
        </p:sp>
        <p:sp>
          <p:nvSpPr>
            <p:cNvPr id="6" name="矩形 5"/>
            <p:cNvSpPr/>
            <p:nvPr/>
          </p:nvSpPr>
          <p:spPr>
            <a:xfrm>
              <a:off x="875438" y="3167012"/>
              <a:ext cx="3057247" cy="584775"/>
            </a:xfrm>
            <a:prstGeom prst="rect">
              <a:avLst/>
            </a:prstGeom>
          </p:spPr>
          <p:txBody>
            <a:bodyPr wrap="none">
              <a:spAutoFit/>
            </a:bodyPr>
            <a:lstStyle/>
            <a:p>
              <a:r>
                <a:rPr lang="zh-CN" altLang="en-US" sz="3200" b="1" dirty="0">
                  <a:solidFill>
                    <a:srgbClr val="99BAC1"/>
                  </a:solidFill>
                  <a:cs typeface="+mn-ea"/>
                  <a:sym typeface="+mn-lt"/>
                </a:rPr>
                <a:t>Please enter your question</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505631" y="2028238"/>
              <a:ext cx="2336711" cy="2862322"/>
            </a:xfrm>
            <a:prstGeom prst="rect">
              <a:avLst/>
            </a:prstGeom>
          </p:spPr>
          <p:txBody>
            <a:bodyPr wrap="square">
              <a:spAutoFit/>
            </a:bodyPr>
            <a:lstStyle/>
            <a:p>
              <a:r>
                <a:rPr lang="zh-CN" altLang="en-US" sz="2000" dirty="0">
                  <a:solidFill>
                    <a:srgbClr val="99BAC1"/>
                  </a:solidFill>
                  <a:cs typeface="+mn-ea"/>
                  <a:sym typeface="+mn-lt"/>
                </a:rPr>
                <a:t>Add detailed description text here to try to match the title text language style, and the language description to be as concise and vivid as possible.</a:t>
              </a:r>
            </a:p>
          </p:txBody>
        </p:sp>
      </p:grpSp>
    </p:spTree>
    <p:extLst>
      <p:ext uri="{BB962C8B-B14F-4D97-AF65-F5344CB8AC3E}">
        <p14:creationId xmlns:p14="http://schemas.microsoft.com/office/powerpoint/2010/main" val="53643655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ppt_x</p:attrName>
                                        </p:attrNameLst>
                                      </p:cBhvr>
                                      <p:tavLst>
                                        <p:tav tm="0">
                                          <p:val>
                                            <p:strVal val="#ppt_x-#ppt_w*1.125000"/>
                                          </p:val>
                                        </p:tav>
                                        <p:tav tm="100000">
                                          <p:val>
                                            <p:strVal val="#ppt_x"/>
                                          </p:val>
                                        </p:tav>
                                      </p:tavLst>
                                    </p:anim>
                                    <p:animEffect transition="in" filter="wipe(righ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3kw20vo">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2281</Words>
  <Application>Microsoft Office PowerPoint</Application>
  <PresentationFormat>宽屏</PresentationFormat>
  <Paragraphs>231</Paragraphs>
  <Slides>29</Slides>
  <Notes>29</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29</vt:i4>
      </vt:variant>
    </vt:vector>
  </HeadingPairs>
  <TitlesOfParts>
    <vt:vector size="33" baseType="lpstr">
      <vt:lpstr>等线</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21</cp:revision>
  <dcterms:created xsi:type="dcterms:W3CDTF">2017-05-25T06:26:25Z</dcterms:created>
  <dcterms:modified xsi:type="dcterms:W3CDTF">2020-06-11T01:09:22Z</dcterms:modified>
</cp:coreProperties>
</file>