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0"/>
  </p:notesMasterIdLst>
  <p:sldIdLst>
    <p:sldId id="261" r:id="rId3"/>
    <p:sldId id="315" r:id="rId4"/>
    <p:sldId id="262" r:id="rId5"/>
    <p:sldId id="282" r:id="rId6"/>
    <p:sldId id="324" r:id="rId7"/>
    <p:sldId id="276" r:id="rId8"/>
    <p:sldId id="321" r:id="rId9"/>
    <p:sldId id="322" r:id="rId10"/>
    <p:sldId id="318" r:id="rId11"/>
    <p:sldId id="275" r:id="rId12"/>
    <p:sldId id="301" r:id="rId13"/>
    <p:sldId id="279" r:id="rId14"/>
    <p:sldId id="309" r:id="rId15"/>
    <p:sldId id="323" r:id="rId16"/>
    <p:sldId id="319" r:id="rId17"/>
    <p:sldId id="313" r:id="rId18"/>
    <p:sldId id="299" r:id="rId19"/>
    <p:sldId id="305" r:id="rId20"/>
    <p:sldId id="320" r:id="rId21"/>
    <p:sldId id="311" r:id="rId22"/>
    <p:sldId id="307" r:id="rId23"/>
    <p:sldId id="314" r:id="rId24"/>
    <p:sldId id="325" r:id="rId25"/>
    <p:sldId id="317" r:id="rId26"/>
    <p:sldId id="304" r:id="rId27"/>
    <p:sldId id="326" r:id="rId28"/>
    <p:sldId id="306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0EB"/>
    <a:srgbClr val="9ABCE9"/>
    <a:srgbClr val="E4CBCB"/>
    <a:srgbClr val="A88755"/>
    <a:srgbClr val="1F2020"/>
    <a:srgbClr val="263B45"/>
    <a:srgbClr val="193B3C"/>
    <a:srgbClr val="4E6C57"/>
    <a:srgbClr val="F6EEDC"/>
    <a:srgbClr val="AA8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89917" autoAdjust="0"/>
  </p:normalViewPr>
  <p:slideViewPr>
    <p:cSldViewPr snapToGrid="0">
      <p:cViewPr varScale="1">
        <p:scale>
          <a:sx n="86" d="100"/>
          <a:sy n="86" d="100"/>
        </p:scale>
        <p:origin x="590" y="6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16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0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E15CB4C-CB36-4352-829A-DCFE2CD49D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63000" y="-1"/>
            <a:ext cx="3429000" cy="4445000"/>
          </a:xfrm>
          <a:custGeom>
            <a:avLst/>
            <a:gdLst>
              <a:gd name="connsiteX0" fmla="*/ 0 w 6858000"/>
              <a:gd name="connsiteY0" fmla="*/ 0 h 8890000"/>
              <a:gd name="connsiteX1" fmla="*/ 6858000 w 6858000"/>
              <a:gd name="connsiteY1" fmla="*/ 0 h 8890000"/>
              <a:gd name="connsiteX2" fmla="*/ 6858000 w 6858000"/>
              <a:gd name="connsiteY2" fmla="*/ 8890000 h 8890000"/>
              <a:gd name="connsiteX3" fmla="*/ 0 w 6858000"/>
              <a:gd name="connsiteY3" fmla="*/ 8890000 h 88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8890000">
                <a:moveTo>
                  <a:pt x="0" y="0"/>
                </a:moveTo>
                <a:lnTo>
                  <a:pt x="6858000" y="0"/>
                </a:lnTo>
                <a:lnTo>
                  <a:pt x="6858000" y="8890000"/>
                </a:lnTo>
                <a:lnTo>
                  <a:pt x="0" y="8890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9ADC0C48-BD6A-4F5E-ACDB-8AA6EA13A20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3" y="6351294"/>
            <a:ext cx="331467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9337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841A3F-0B4D-4522-A1DF-8AE4200BA2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46975" y="2051050"/>
            <a:ext cx="4064000" cy="2571750"/>
          </a:xfrm>
          <a:custGeom>
            <a:avLst/>
            <a:gdLst>
              <a:gd name="connsiteX0" fmla="*/ 0 w 8128000"/>
              <a:gd name="connsiteY0" fmla="*/ 0 h 5143500"/>
              <a:gd name="connsiteX1" fmla="*/ 8128000 w 8128000"/>
              <a:gd name="connsiteY1" fmla="*/ 0 h 5143500"/>
              <a:gd name="connsiteX2" fmla="*/ 8128000 w 8128000"/>
              <a:gd name="connsiteY2" fmla="*/ 5143500 h 5143500"/>
              <a:gd name="connsiteX3" fmla="*/ 0 w 8128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5143500">
                <a:moveTo>
                  <a:pt x="0" y="0"/>
                </a:moveTo>
                <a:lnTo>
                  <a:pt x="8128000" y="0"/>
                </a:lnTo>
                <a:lnTo>
                  <a:pt x="8128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606B4DD2-2353-4A2B-97F6-4914FA71C74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3" y="6351294"/>
            <a:ext cx="331467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3862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08970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97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DB9CA1-E740-40A9-92BB-99F87FEAF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040A1E0-89B2-4271-81F8-0ECCB09819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62099" y="2555030"/>
            <a:ext cx="1196068" cy="1196068"/>
          </a:xfrm>
          <a:custGeom>
            <a:avLst/>
            <a:gdLst>
              <a:gd name="connsiteX0" fmla="*/ 598034 w 1196068"/>
              <a:gd name="connsiteY0" fmla="*/ 0 h 1196068"/>
              <a:gd name="connsiteX1" fmla="*/ 1196068 w 1196068"/>
              <a:gd name="connsiteY1" fmla="*/ 598034 h 1196068"/>
              <a:gd name="connsiteX2" fmla="*/ 598034 w 1196068"/>
              <a:gd name="connsiteY2" fmla="*/ 1196068 h 1196068"/>
              <a:gd name="connsiteX3" fmla="*/ 0 w 1196068"/>
              <a:gd name="connsiteY3" fmla="*/ 598034 h 1196068"/>
              <a:gd name="connsiteX4" fmla="*/ 598034 w 1196068"/>
              <a:gd name="connsiteY4" fmla="*/ 0 h 119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068" h="1196068">
                <a:moveTo>
                  <a:pt x="598034" y="0"/>
                </a:moveTo>
                <a:cubicBezTo>
                  <a:pt x="928319" y="0"/>
                  <a:pt x="1196068" y="267749"/>
                  <a:pt x="1196068" y="598034"/>
                </a:cubicBezTo>
                <a:cubicBezTo>
                  <a:pt x="1196068" y="928319"/>
                  <a:pt x="928319" y="1196068"/>
                  <a:pt x="598034" y="1196068"/>
                </a:cubicBezTo>
                <a:cubicBezTo>
                  <a:pt x="267749" y="1196068"/>
                  <a:pt x="0" y="928319"/>
                  <a:pt x="0" y="598034"/>
                </a:cubicBezTo>
                <a:cubicBezTo>
                  <a:pt x="0" y="267749"/>
                  <a:pt x="267749" y="0"/>
                  <a:pt x="5980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4036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21CAF97-F8DC-49A0-B090-FBE690E1C7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54832" y="939804"/>
            <a:ext cx="1998231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D6BC766-E72C-4EF4-8A00-0E7C9B331E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7463" y="939804"/>
            <a:ext cx="1998231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21C9EAA-7C3D-43C2-B4E3-B3D55E3F70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60093" y="939804"/>
            <a:ext cx="1998231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8F7667F-ECFE-487B-8496-1358242E8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12723" y="939804"/>
            <a:ext cx="1998231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911DD24-3C86-45C3-9FFE-757DE9FA9F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203" y="939804"/>
            <a:ext cx="1998231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4812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iloso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25EC700-2A0A-4309-8EC3-E919C82D4E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9764" y="0"/>
            <a:ext cx="2188637" cy="21886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65E4C9C-F7BA-478A-A3B5-2A366F74A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66564" y="0"/>
            <a:ext cx="2188637" cy="21886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E4651E7A-A5B9-420E-AC91-2FAC3B5D98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29764" y="2307772"/>
            <a:ext cx="2188637" cy="21886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A91F6EF-A580-409A-BDD0-79AE5CAE31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6564" y="2307772"/>
            <a:ext cx="2188637" cy="21886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8CFBA3A-4E3D-4271-BA61-E79E151833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6564" y="4615544"/>
            <a:ext cx="2188637" cy="21886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527C0DC-F693-4ADA-A82E-449733F24E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03364" y="4615544"/>
            <a:ext cx="2188637" cy="21886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49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31CE2FC-2787-4713-AF6B-C6DFBD533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1192" y="1180796"/>
            <a:ext cx="2188637" cy="21886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8DB538-391D-47DC-9D95-B6659DCF2C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7992" y="1180796"/>
            <a:ext cx="2188637" cy="21886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BD3AF60-F25F-4C5E-9FCD-34982EFF81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81192" y="3488568"/>
            <a:ext cx="2188637" cy="21886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7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3AA5FCA-6DE2-4560-B678-85887C0DDD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7822" y="382510"/>
            <a:ext cx="3015951" cy="30159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5D5E57-C38A-44C8-989D-160233C871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9993" y="382510"/>
            <a:ext cx="3015951" cy="30159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BBD0E12-5B75-4AEF-BAA3-CC5E51C741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7822" y="3604682"/>
            <a:ext cx="3015951" cy="30159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2F8B231-AF16-4C45-9F62-8E67A749D3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29993" y="3604682"/>
            <a:ext cx="3015951" cy="30159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00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Mind"/>
          <p:cNvSpPr txBox="1"/>
          <p:nvPr userDrawn="1"/>
        </p:nvSpPr>
        <p:spPr>
          <a:xfrm>
            <a:off x="759985" y="328054"/>
            <a:ext cx="423193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2" name="Line"/>
          <p:cNvSpPr/>
          <p:nvPr userDrawn="1"/>
        </p:nvSpPr>
        <p:spPr>
          <a:xfrm flipV="1">
            <a:off x="763159" y="-1"/>
            <a:ext cx="0" cy="255588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Shape"/>
          <p:cNvSpPr/>
          <p:nvPr userDrawn="1"/>
        </p:nvSpPr>
        <p:spPr>
          <a:xfrm>
            <a:off x="766335" y="6376694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8" y="6376694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4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AE6F7F-7CBA-47CA-88A5-76ED2AB355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6152" y="1270000"/>
            <a:ext cx="2413001" cy="4318000"/>
          </a:xfrm>
          <a:custGeom>
            <a:avLst/>
            <a:gdLst>
              <a:gd name="connsiteX0" fmla="*/ 0 w 4826002"/>
              <a:gd name="connsiteY0" fmla="*/ 0 h 8636000"/>
              <a:gd name="connsiteX1" fmla="*/ 4826002 w 4826002"/>
              <a:gd name="connsiteY1" fmla="*/ 0 h 8636000"/>
              <a:gd name="connsiteX2" fmla="*/ 4826002 w 4826002"/>
              <a:gd name="connsiteY2" fmla="*/ 8636000 h 8636000"/>
              <a:gd name="connsiteX3" fmla="*/ 0 w 4826002"/>
              <a:gd name="connsiteY3" fmla="*/ 8636000 h 86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2" h="8636000">
                <a:moveTo>
                  <a:pt x="0" y="0"/>
                </a:moveTo>
                <a:lnTo>
                  <a:pt x="4826002" y="0"/>
                </a:lnTo>
                <a:lnTo>
                  <a:pt x="4826002" y="8636000"/>
                </a:lnTo>
                <a:lnTo>
                  <a:pt x="0" y="8636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53ED1B9-2AC2-48E8-93BD-93CC13283EE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19152" y="1269574"/>
            <a:ext cx="2413001" cy="4318001"/>
          </a:xfrm>
          <a:custGeom>
            <a:avLst/>
            <a:gdLst>
              <a:gd name="connsiteX0" fmla="*/ 0 w 4826002"/>
              <a:gd name="connsiteY0" fmla="*/ 0 h 8636001"/>
              <a:gd name="connsiteX1" fmla="*/ 4826002 w 4826002"/>
              <a:gd name="connsiteY1" fmla="*/ 0 h 8636001"/>
              <a:gd name="connsiteX2" fmla="*/ 4826002 w 4826002"/>
              <a:gd name="connsiteY2" fmla="*/ 8636001 h 8636001"/>
              <a:gd name="connsiteX3" fmla="*/ 0 w 4826002"/>
              <a:gd name="connsiteY3" fmla="*/ 8636001 h 86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2" h="8636001">
                <a:moveTo>
                  <a:pt x="0" y="0"/>
                </a:moveTo>
                <a:lnTo>
                  <a:pt x="4826002" y="0"/>
                </a:lnTo>
                <a:lnTo>
                  <a:pt x="4826002" y="8636001"/>
                </a:lnTo>
                <a:lnTo>
                  <a:pt x="0" y="8636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303733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644F15C-8B6E-4CE6-8889-BBF681F93F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3423" y="3608310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0D185D7-6A17-45F4-ACBD-9E5E5F6ACF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2110" y="3608310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E1D719B-9535-49FB-B022-AC76533321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110" y="1242482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4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753A69C-E505-4110-8C87-074B189B95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7087" y="3489627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26C77E-AC09-4ABF-9694-A824D44D67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75773" y="3489627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B541433-D133-40B3-B26A-00AA2663AC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75773" y="1181855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E67C16C-4292-48CA-BBC5-3C98D66CE2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29715" y="3489627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B95AD88-4AD4-439C-A137-3008C01D86C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8401" y="3489627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3C0A12D-DDB0-49B6-81C3-941890CFC0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8401" y="1181855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7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FE4530A-1DA1-48B2-8979-1033869131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29715" y="514199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F653D14-486A-47DB-B395-9F620B66E4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8401" y="514199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44D907F-D3B7-43F6-A9F1-145EEB1CA0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27087" y="514199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C203C10-5F98-4754-8358-ACBEF28C43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475771" y="514199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9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540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71D4674-3157-4F3A-9E42-C1EE5FDC92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24801" y="3939570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E39045-28EA-4EC3-BEA9-6131739FB2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5543" y="702885"/>
            <a:ext cx="2186519" cy="2186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63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0CEBD6-41CA-4BE3-9CA7-019CC819E8C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9426" y="702885"/>
            <a:ext cx="5868771" cy="5059286"/>
          </a:xfrm>
          <a:custGeom>
            <a:avLst/>
            <a:gdLst>
              <a:gd name="connsiteX0" fmla="*/ 0 w 5868771"/>
              <a:gd name="connsiteY0" fmla="*/ 0 h 5059286"/>
              <a:gd name="connsiteX1" fmla="*/ 5868771 w 5868771"/>
              <a:gd name="connsiteY1" fmla="*/ 0 h 5059286"/>
              <a:gd name="connsiteX2" fmla="*/ 0 w 5868771"/>
              <a:gd name="connsiteY2" fmla="*/ 5059286 h 505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8771" h="5059286">
                <a:moveTo>
                  <a:pt x="0" y="0"/>
                </a:moveTo>
                <a:lnTo>
                  <a:pt x="5868771" y="0"/>
                </a:lnTo>
                <a:lnTo>
                  <a:pt x="0" y="50592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2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92FA813-B010-4273-8105-6D8B0BE532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74057" y="885371"/>
            <a:ext cx="3396344" cy="3396344"/>
          </a:xfrm>
          <a:custGeom>
            <a:avLst/>
            <a:gdLst>
              <a:gd name="connsiteX0" fmla="*/ 1698172 w 3396344"/>
              <a:gd name="connsiteY0" fmla="*/ 0 h 3396344"/>
              <a:gd name="connsiteX1" fmla="*/ 3396344 w 3396344"/>
              <a:gd name="connsiteY1" fmla="*/ 1698172 h 3396344"/>
              <a:gd name="connsiteX2" fmla="*/ 1698172 w 3396344"/>
              <a:gd name="connsiteY2" fmla="*/ 3396344 h 3396344"/>
              <a:gd name="connsiteX3" fmla="*/ 0 w 3396344"/>
              <a:gd name="connsiteY3" fmla="*/ 1698172 h 3396344"/>
              <a:gd name="connsiteX4" fmla="*/ 1698172 w 3396344"/>
              <a:gd name="connsiteY4" fmla="*/ 0 h 339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344" h="3396344">
                <a:moveTo>
                  <a:pt x="1698172" y="0"/>
                </a:moveTo>
                <a:cubicBezTo>
                  <a:pt x="2636046" y="0"/>
                  <a:pt x="3396344" y="760298"/>
                  <a:pt x="3396344" y="1698172"/>
                </a:cubicBezTo>
                <a:cubicBezTo>
                  <a:pt x="3396344" y="2636046"/>
                  <a:pt x="2636046" y="3396344"/>
                  <a:pt x="1698172" y="3396344"/>
                </a:cubicBezTo>
                <a:cubicBezTo>
                  <a:pt x="760298" y="3396344"/>
                  <a:pt x="0" y="2636046"/>
                  <a:pt x="0" y="1698172"/>
                </a:cubicBezTo>
                <a:cubicBezTo>
                  <a:pt x="0" y="760298"/>
                  <a:pt x="760298" y="0"/>
                  <a:pt x="16981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3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7EA248-CE39-4D4F-B222-51C6A98104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74059" y="1019632"/>
            <a:ext cx="4818743" cy="4818743"/>
          </a:xfrm>
          <a:custGeom>
            <a:avLst/>
            <a:gdLst>
              <a:gd name="connsiteX0" fmla="*/ 2409370 w 4818743"/>
              <a:gd name="connsiteY0" fmla="*/ 1822472 h 4818743"/>
              <a:gd name="connsiteX1" fmla="*/ 1822472 w 4818743"/>
              <a:gd name="connsiteY1" fmla="*/ 2409370 h 4818743"/>
              <a:gd name="connsiteX2" fmla="*/ 2409370 w 4818743"/>
              <a:gd name="connsiteY2" fmla="*/ 2996268 h 4818743"/>
              <a:gd name="connsiteX3" fmla="*/ 2996268 w 4818743"/>
              <a:gd name="connsiteY3" fmla="*/ 2409370 h 4818743"/>
              <a:gd name="connsiteX4" fmla="*/ 2409370 w 4818743"/>
              <a:gd name="connsiteY4" fmla="*/ 1822472 h 4818743"/>
              <a:gd name="connsiteX5" fmla="*/ 2409372 w 4818743"/>
              <a:gd name="connsiteY5" fmla="*/ 0 h 4818743"/>
              <a:gd name="connsiteX6" fmla="*/ 4818743 w 4818743"/>
              <a:gd name="connsiteY6" fmla="*/ 2409372 h 4818743"/>
              <a:gd name="connsiteX7" fmla="*/ 2409372 w 4818743"/>
              <a:gd name="connsiteY7" fmla="*/ 4818743 h 4818743"/>
              <a:gd name="connsiteX8" fmla="*/ 0 w 4818743"/>
              <a:gd name="connsiteY8" fmla="*/ 2409372 h 4818743"/>
              <a:gd name="connsiteX9" fmla="*/ 2409372 w 4818743"/>
              <a:gd name="connsiteY9" fmla="*/ 0 h 481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8743" h="4818743">
                <a:moveTo>
                  <a:pt x="2409370" y="1822472"/>
                </a:moveTo>
                <a:cubicBezTo>
                  <a:pt x="2085236" y="1822472"/>
                  <a:pt x="1822472" y="2085236"/>
                  <a:pt x="1822472" y="2409370"/>
                </a:cubicBezTo>
                <a:cubicBezTo>
                  <a:pt x="1822472" y="2733504"/>
                  <a:pt x="2085236" y="2996268"/>
                  <a:pt x="2409370" y="2996268"/>
                </a:cubicBezTo>
                <a:cubicBezTo>
                  <a:pt x="2733504" y="2996268"/>
                  <a:pt x="2996268" y="2733504"/>
                  <a:pt x="2996268" y="2409370"/>
                </a:cubicBezTo>
                <a:cubicBezTo>
                  <a:pt x="2996268" y="2085236"/>
                  <a:pt x="2733504" y="1822472"/>
                  <a:pt x="2409370" y="1822472"/>
                </a:cubicBezTo>
                <a:close/>
                <a:moveTo>
                  <a:pt x="2409372" y="0"/>
                </a:moveTo>
                <a:cubicBezTo>
                  <a:pt x="3740030" y="0"/>
                  <a:pt x="4818743" y="1078713"/>
                  <a:pt x="4818743" y="2409372"/>
                </a:cubicBezTo>
                <a:cubicBezTo>
                  <a:pt x="4818743" y="3740030"/>
                  <a:pt x="3740030" y="4818743"/>
                  <a:pt x="2409372" y="4818743"/>
                </a:cubicBezTo>
                <a:cubicBezTo>
                  <a:pt x="1078713" y="4818743"/>
                  <a:pt x="0" y="3740030"/>
                  <a:pt x="0" y="2409372"/>
                </a:cubicBezTo>
                <a:cubicBezTo>
                  <a:pt x="0" y="1078713"/>
                  <a:pt x="1078713" y="0"/>
                  <a:pt x="2409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71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6E739AB-E5B0-4D18-9EC8-CB66AF51F3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7031" y="555171"/>
            <a:ext cx="2598057" cy="574765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B787667-18E1-4E9B-84A5-8117E9932E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94402" y="555171"/>
            <a:ext cx="2598057" cy="574765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27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DAA692A-BAF0-4A71-81E2-3479EFC165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59062" y="4095749"/>
            <a:ext cx="2207081" cy="22070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F9D810C-BD5F-407F-BB85-469E8B6BBE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58001" y="1760309"/>
            <a:ext cx="4796971" cy="22070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D321E36-10B5-42C7-B9C7-99B6BF1A06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8000" y="4095749"/>
            <a:ext cx="4796971" cy="22070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03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Mind"/>
          <p:cNvSpPr txBox="1"/>
          <p:nvPr userDrawn="1"/>
        </p:nvSpPr>
        <p:spPr>
          <a:xfrm>
            <a:off x="759985" y="328054"/>
            <a:ext cx="423193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2" name="Line"/>
          <p:cNvSpPr/>
          <p:nvPr userDrawn="1"/>
        </p:nvSpPr>
        <p:spPr>
          <a:xfrm flipV="1">
            <a:off x="763159" y="-1"/>
            <a:ext cx="0" cy="255588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Shape"/>
          <p:cNvSpPr/>
          <p:nvPr userDrawn="1"/>
        </p:nvSpPr>
        <p:spPr>
          <a:xfrm>
            <a:off x="766335" y="6376694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8" y="6376694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4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4348934-32DF-498B-8B78-7AB92B8ED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9985" y="1269573"/>
            <a:ext cx="4318001" cy="4318861"/>
          </a:xfrm>
          <a:custGeom>
            <a:avLst/>
            <a:gdLst>
              <a:gd name="connsiteX0" fmla="*/ 0 w 8636001"/>
              <a:gd name="connsiteY0" fmla="*/ 0 h 8637721"/>
              <a:gd name="connsiteX1" fmla="*/ 8636001 w 8636001"/>
              <a:gd name="connsiteY1" fmla="*/ 0 h 8637721"/>
              <a:gd name="connsiteX2" fmla="*/ 8636001 w 8636001"/>
              <a:gd name="connsiteY2" fmla="*/ 8637721 h 8637721"/>
              <a:gd name="connsiteX3" fmla="*/ 0 w 8636001"/>
              <a:gd name="connsiteY3" fmla="*/ 8637721 h 863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6001" h="8637721">
                <a:moveTo>
                  <a:pt x="0" y="0"/>
                </a:moveTo>
                <a:lnTo>
                  <a:pt x="8636001" y="0"/>
                </a:lnTo>
                <a:lnTo>
                  <a:pt x="8636001" y="8637721"/>
                </a:lnTo>
                <a:lnTo>
                  <a:pt x="0" y="863772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581602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0BCF79E-C442-4C61-AD80-F541ABB5BA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8356" y="631351"/>
            <a:ext cx="5793645" cy="5595298"/>
          </a:xfrm>
          <a:custGeom>
            <a:avLst/>
            <a:gdLst>
              <a:gd name="connsiteX0" fmla="*/ 0 w 6527411"/>
              <a:gd name="connsiteY0" fmla="*/ 0 h 4072597"/>
              <a:gd name="connsiteX1" fmla="*/ 6527411 w 6527411"/>
              <a:gd name="connsiteY1" fmla="*/ 0 h 4072597"/>
              <a:gd name="connsiteX2" fmla="*/ 6527411 w 6527411"/>
              <a:gd name="connsiteY2" fmla="*/ 4072597 h 4072597"/>
              <a:gd name="connsiteX3" fmla="*/ 0 w 6527411"/>
              <a:gd name="connsiteY3" fmla="*/ 4072597 h 407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411" h="4072597">
                <a:moveTo>
                  <a:pt x="0" y="0"/>
                </a:moveTo>
                <a:lnTo>
                  <a:pt x="6527411" y="0"/>
                </a:lnTo>
                <a:lnTo>
                  <a:pt x="6527411" y="4072597"/>
                </a:lnTo>
                <a:lnTo>
                  <a:pt x="0" y="40725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22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6658" y="1943101"/>
            <a:ext cx="6406145" cy="4095750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369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" y="1952625"/>
            <a:ext cx="3827463" cy="2484438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298181" y="1952625"/>
            <a:ext cx="3887473" cy="2484438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188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375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35AEF-6293-437D-8BFB-40C3AADB50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3" y="0"/>
            <a:ext cx="7213599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68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410EA-E776-49CE-A689-1EC0BC6C6B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641600"/>
            <a:ext cx="3421744" cy="4216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B35F7A-E1B5-4F48-B717-51DEA47F8D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14287" y="-1"/>
            <a:ext cx="3802743" cy="5558971"/>
          </a:xfrm>
          <a:custGeom>
            <a:avLst/>
            <a:gdLst>
              <a:gd name="connsiteX0" fmla="*/ 0 w 3802742"/>
              <a:gd name="connsiteY0" fmla="*/ 0 h 5558971"/>
              <a:gd name="connsiteX1" fmla="*/ 3802742 w 3802742"/>
              <a:gd name="connsiteY1" fmla="*/ 0 h 5558971"/>
              <a:gd name="connsiteX2" fmla="*/ 3802742 w 3802742"/>
              <a:gd name="connsiteY2" fmla="*/ 5558971 h 5558971"/>
              <a:gd name="connsiteX3" fmla="*/ 1901371 w 3802742"/>
              <a:gd name="connsiteY3" fmla="*/ 5558971 h 5558971"/>
              <a:gd name="connsiteX4" fmla="*/ 1901371 w 3802742"/>
              <a:gd name="connsiteY4" fmla="*/ 2380344 h 5558971"/>
              <a:gd name="connsiteX5" fmla="*/ 0 w 3802742"/>
              <a:gd name="connsiteY5" fmla="*/ 2380344 h 555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2742" h="5558971">
                <a:moveTo>
                  <a:pt x="0" y="0"/>
                </a:moveTo>
                <a:lnTo>
                  <a:pt x="3802742" y="0"/>
                </a:lnTo>
                <a:lnTo>
                  <a:pt x="3802742" y="5558971"/>
                </a:lnTo>
                <a:lnTo>
                  <a:pt x="1901371" y="5558971"/>
                </a:lnTo>
                <a:lnTo>
                  <a:pt x="1901371" y="2380344"/>
                </a:lnTo>
                <a:lnTo>
                  <a:pt x="0" y="23803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97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E707C43-56CD-4416-97DA-6F5E87A66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45495" y="1045030"/>
            <a:ext cx="3703079" cy="5812971"/>
          </a:xfrm>
          <a:custGeom>
            <a:avLst/>
            <a:gdLst>
              <a:gd name="connsiteX0" fmla="*/ 0 w 4368800"/>
              <a:gd name="connsiteY0" fmla="*/ 0 h 6858000"/>
              <a:gd name="connsiteX1" fmla="*/ 4368800 w 4368800"/>
              <a:gd name="connsiteY1" fmla="*/ 0 h 6858000"/>
              <a:gd name="connsiteX2" fmla="*/ 4368800 w 4368800"/>
              <a:gd name="connsiteY2" fmla="*/ 6858000 h 6858000"/>
              <a:gd name="connsiteX3" fmla="*/ 0 w 4368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6858000">
                <a:moveTo>
                  <a:pt x="0" y="0"/>
                </a:moveTo>
                <a:lnTo>
                  <a:pt x="4368800" y="0"/>
                </a:lnTo>
                <a:lnTo>
                  <a:pt x="4368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826694-98F7-4B78-977C-B6E44BA8FD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934032"/>
            <a:ext cx="12192000" cy="2989943"/>
          </a:xfrm>
          <a:custGeom>
            <a:avLst/>
            <a:gdLst>
              <a:gd name="connsiteX0" fmla="*/ 0 w 12192000"/>
              <a:gd name="connsiteY0" fmla="*/ 0 h 2989943"/>
              <a:gd name="connsiteX1" fmla="*/ 12192000 w 12192000"/>
              <a:gd name="connsiteY1" fmla="*/ 0 h 2989943"/>
              <a:gd name="connsiteX2" fmla="*/ 12192000 w 12192000"/>
              <a:gd name="connsiteY2" fmla="*/ 2989943 h 2989943"/>
              <a:gd name="connsiteX3" fmla="*/ 0 w 12192000"/>
              <a:gd name="connsiteY3" fmla="*/ 2989943 h 298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989943">
                <a:moveTo>
                  <a:pt x="0" y="0"/>
                </a:moveTo>
                <a:lnTo>
                  <a:pt x="12192000" y="0"/>
                </a:lnTo>
                <a:lnTo>
                  <a:pt x="12192000" y="2989943"/>
                </a:lnTo>
                <a:lnTo>
                  <a:pt x="0" y="29899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30905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2D8E6DF-8AC7-4353-95F9-B955BAC65D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0700000">
            <a:off x="1145692" y="1596896"/>
            <a:ext cx="2888557" cy="3303663"/>
          </a:xfrm>
          <a:custGeom>
            <a:avLst/>
            <a:gdLst>
              <a:gd name="connsiteX0" fmla="*/ 0 w 1449977"/>
              <a:gd name="connsiteY0" fmla="*/ 0 h 2560320"/>
              <a:gd name="connsiteX1" fmla="*/ 1449977 w 1449977"/>
              <a:gd name="connsiteY1" fmla="*/ 0 h 2560320"/>
              <a:gd name="connsiteX2" fmla="*/ 1449977 w 1449977"/>
              <a:gd name="connsiteY2" fmla="*/ 2560320 h 2560320"/>
              <a:gd name="connsiteX3" fmla="*/ 0 w 1449977"/>
              <a:gd name="connsiteY3" fmla="*/ 2560320 h 2560320"/>
              <a:gd name="connsiteX0" fmla="*/ 0 w 1501408"/>
              <a:gd name="connsiteY0" fmla="*/ 0 h 2560320"/>
              <a:gd name="connsiteX1" fmla="*/ 1449977 w 1501408"/>
              <a:gd name="connsiteY1" fmla="*/ 0 h 2560320"/>
              <a:gd name="connsiteX2" fmla="*/ 1501408 w 1501408"/>
              <a:gd name="connsiteY2" fmla="*/ 2250741 h 2560320"/>
              <a:gd name="connsiteX3" fmla="*/ 0 w 1501408"/>
              <a:gd name="connsiteY3" fmla="*/ 2560320 h 2560320"/>
              <a:gd name="connsiteX4" fmla="*/ 0 w 1501408"/>
              <a:gd name="connsiteY4" fmla="*/ 0 h 2560320"/>
              <a:gd name="connsiteX0" fmla="*/ 0 w 1501408"/>
              <a:gd name="connsiteY0" fmla="*/ 4965 h 2565285"/>
              <a:gd name="connsiteX1" fmla="*/ 1488620 w 1501408"/>
              <a:gd name="connsiteY1" fmla="*/ 0 h 2565285"/>
              <a:gd name="connsiteX2" fmla="*/ 1501408 w 1501408"/>
              <a:gd name="connsiteY2" fmla="*/ 2255706 h 2565285"/>
              <a:gd name="connsiteX3" fmla="*/ 0 w 1501408"/>
              <a:gd name="connsiteY3" fmla="*/ 2565285 h 2565285"/>
              <a:gd name="connsiteX4" fmla="*/ 0 w 1501408"/>
              <a:gd name="connsiteY4" fmla="*/ 4965 h 2565285"/>
              <a:gd name="connsiteX0" fmla="*/ 0 w 1554310"/>
              <a:gd name="connsiteY0" fmla="*/ 123819 h 2565285"/>
              <a:gd name="connsiteX1" fmla="*/ 1541522 w 1554310"/>
              <a:gd name="connsiteY1" fmla="*/ 0 h 2565285"/>
              <a:gd name="connsiteX2" fmla="*/ 1554310 w 1554310"/>
              <a:gd name="connsiteY2" fmla="*/ 2255706 h 2565285"/>
              <a:gd name="connsiteX3" fmla="*/ 52902 w 1554310"/>
              <a:gd name="connsiteY3" fmla="*/ 2565285 h 2565285"/>
              <a:gd name="connsiteX4" fmla="*/ 0 w 1554310"/>
              <a:gd name="connsiteY4" fmla="*/ 123819 h 2565285"/>
              <a:gd name="connsiteX0" fmla="*/ 0 w 1554310"/>
              <a:gd name="connsiteY0" fmla="*/ 123819 h 2499531"/>
              <a:gd name="connsiteX1" fmla="*/ 1541522 w 1554310"/>
              <a:gd name="connsiteY1" fmla="*/ 0 h 2499531"/>
              <a:gd name="connsiteX2" fmla="*/ 1554310 w 1554310"/>
              <a:gd name="connsiteY2" fmla="*/ 2255706 h 2499531"/>
              <a:gd name="connsiteX3" fmla="*/ 80145 w 1554310"/>
              <a:gd name="connsiteY3" fmla="*/ 2499531 h 2499531"/>
              <a:gd name="connsiteX4" fmla="*/ 0 w 1554310"/>
              <a:gd name="connsiteY4" fmla="*/ 123819 h 2499531"/>
              <a:gd name="connsiteX0" fmla="*/ 0 w 1554310"/>
              <a:gd name="connsiteY0" fmla="*/ 123819 h 2428877"/>
              <a:gd name="connsiteX1" fmla="*/ 1541522 w 1554310"/>
              <a:gd name="connsiteY1" fmla="*/ 0 h 2428877"/>
              <a:gd name="connsiteX2" fmla="*/ 1554310 w 1554310"/>
              <a:gd name="connsiteY2" fmla="*/ 2255706 h 2428877"/>
              <a:gd name="connsiteX3" fmla="*/ 30147 w 1554310"/>
              <a:gd name="connsiteY3" fmla="*/ 2428877 h 2428877"/>
              <a:gd name="connsiteX4" fmla="*/ 0 w 1554310"/>
              <a:gd name="connsiteY4" fmla="*/ 123819 h 2428877"/>
              <a:gd name="connsiteX0" fmla="*/ 0 w 1554310"/>
              <a:gd name="connsiteY0" fmla="*/ 123819 h 2536824"/>
              <a:gd name="connsiteX1" fmla="*/ 1541522 w 1554310"/>
              <a:gd name="connsiteY1" fmla="*/ 0 h 2536824"/>
              <a:gd name="connsiteX2" fmla="*/ 1554310 w 1554310"/>
              <a:gd name="connsiteY2" fmla="*/ 2255706 h 2536824"/>
              <a:gd name="connsiteX3" fmla="*/ 23171 w 1554310"/>
              <a:gd name="connsiteY3" fmla="*/ 2536824 h 2536824"/>
              <a:gd name="connsiteX4" fmla="*/ 0 w 1554310"/>
              <a:gd name="connsiteY4" fmla="*/ 123819 h 2536824"/>
              <a:gd name="connsiteX0" fmla="*/ 0 w 1541727"/>
              <a:gd name="connsiteY0" fmla="*/ 123819 h 2692619"/>
              <a:gd name="connsiteX1" fmla="*/ 1541522 w 1541727"/>
              <a:gd name="connsiteY1" fmla="*/ 0 h 2692619"/>
              <a:gd name="connsiteX2" fmla="*/ 1486535 w 1541727"/>
              <a:gd name="connsiteY2" fmla="*/ 2692619 h 2692619"/>
              <a:gd name="connsiteX3" fmla="*/ 23171 w 1541727"/>
              <a:gd name="connsiteY3" fmla="*/ 2536824 h 2692619"/>
              <a:gd name="connsiteX4" fmla="*/ 0 w 1541727"/>
              <a:gd name="connsiteY4" fmla="*/ 123819 h 2692619"/>
              <a:gd name="connsiteX0" fmla="*/ 42296 w 1584023"/>
              <a:gd name="connsiteY0" fmla="*/ 123819 h 2692619"/>
              <a:gd name="connsiteX1" fmla="*/ 1583818 w 1584023"/>
              <a:gd name="connsiteY1" fmla="*/ 0 h 2692619"/>
              <a:gd name="connsiteX2" fmla="*/ 1528831 w 1584023"/>
              <a:gd name="connsiteY2" fmla="*/ 2692619 h 2692619"/>
              <a:gd name="connsiteX3" fmla="*/ 0 w 1584023"/>
              <a:gd name="connsiteY3" fmla="*/ 2485287 h 2692619"/>
              <a:gd name="connsiteX4" fmla="*/ 42296 w 1584023"/>
              <a:gd name="connsiteY4" fmla="*/ 123819 h 2692619"/>
              <a:gd name="connsiteX0" fmla="*/ 77732 w 1584023"/>
              <a:gd name="connsiteY0" fmla="*/ 0 h 3374096"/>
              <a:gd name="connsiteX1" fmla="*/ 1583818 w 1584023"/>
              <a:gd name="connsiteY1" fmla="*/ 681477 h 3374096"/>
              <a:gd name="connsiteX2" fmla="*/ 1528831 w 1584023"/>
              <a:gd name="connsiteY2" fmla="*/ 3374096 h 3374096"/>
              <a:gd name="connsiteX3" fmla="*/ 0 w 1584023"/>
              <a:gd name="connsiteY3" fmla="*/ 3166764 h 3374096"/>
              <a:gd name="connsiteX4" fmla="*/ 77732 w 1584023"/>
              <a:gd name="connsiteY4" fmla="*/ 0 h 3374096"/>
              <a:gd name="connsiteX0" fmla="*/ 77732 w 1528831"/>
              <a:gd name="connsiteY0" fmla="*/ 0 h 3374096"/>
              <a:gd name="connsiteX1" fmla="*/ 1242176 w 1528831"/>
              <a:gd name="connsiteY1" fmla="*/ 1269186 h 3374096"/>
              <a:gd name="connsiteX2" fmla="*/ 1528831 w 1528831"/>
              <a:gd name="connsiteY2" fmla="*/ 3374096 h 3374096"/>
              <a:gd name="connsiteX3" fmla="*/ 0 w 1528831"/>
              <a:gd name="connsiteY3" fmla="*/ 3166764 h 3374096"/>
              <a:gd name="connsiteX4" fmla="*/ 77732 w 1528831"/>
              <a:gd name="connsiteY4" fmla="*/ 0 h 3374096"/>
              <a:gd name="connsiteX0" fmla="*/ 77732 w 1242201"/>
              <a:gd name="connsiteY0" fmla="*/ 0 h 3495651"/>
              <a:gd name="connsiteX1" fmla="*/ 1242176 w 1242201"/>
              <a:gd name="connsiteY1" fmla="*/ 1269186 h 3495651"/>
              <a:gd name="connsiteX2" fmla="*/ 715956 w 1242201"/>
              <a:gd name="connsiteY2" fmla="*/ 3495651 h 3495651"/>
              <a:gd name="connsiteX3" fmla="*/ 0 w 1242201"/>
              <a:gd name="connsiteY3" fmla="*/ 3166764 h 3495651"/>
              <a:gd name="connsiteX4" fmla="*/ 77732 w 1242201"/>
              <a:gd name="connsiteY4" fmla="*/ 0 h 3495651"/>
              <a:gd name="connsiteX0" fmla="*/ 77732 w 1242209"/>
              <a:gd name="connsiteY0" fmla="*/ 0 h 3495651"/>
              <a:gd name="connsiteX1" fmla="*/ 1242176 w 1242209"/>
              <a:gd name="connsiteY1" fmla="*/ 1269186 h 3495651"/>
              <a:gd name="connsiteX2" fmla="*/ 715956 w 1242209"/>
              <a:gd name="connsiteY2" fmla="*/ 3495651 h 3495651"/>
              <a:gd name="connsiteX3" fmla="*/ 0 w 1242209"/>
              <a:gd name="connsiteY3" fmla="*/ 3166764 h 3495651"/>
              <a:gd name="connsiteX4" fmla="*/ 77732 w 1242209"/>
              <a:gd name="connsiteY4" fmla="*/ 0 h 3495651"/>
              <a:gd name="connsiteX0" fmla="*/ 77732 w 1242176"/>
              <a:gd name="connsiteY0" fmla="*/ 0 h 3495651"/>
              <a:gd name="connsiteX1" fmla="*/ 1242176 w 1242176"/>
              <a:gd name="connsiteY1" fmla="*/ 1269186 h 3495651"/>
              <a:gd name="connsiteX2" fmla="*/ 715956 w 1242176"/>
              <a:gd name="connsiteY2" fmla="*/ 3495651 h 3495651"/>
              <a:gd name="connsiteX3" fmla="*/ 0 w 1242176"/>
              <a:gd name="connsiteY3" fmla="*/ 3166764 h 3495651"/>
              <a:gd name="connsiteX4" fmla="*/ 77732 w 1242176"/>
              <a:gd name="connsiteY4" fmla="*/ 0 h 3495651"/>
              <a:gd name="connsiteX0" fmla="*/ 92411 w 1256855"/>
              <a:gd name="connsiteY0" fmla="*/ 0 h 3495651"/>
              <a:gd name="connsiteX1" fmla="*/ 1256855 w 1256855"/>
              <a:gd name="connsiteY1" fmla="*/ 1269186 h 3495651"/>
              <a:gd name="connsiteX2" fmla="*/ 730635 w 1256855"/>
              <a:gd name="connsiteY2" fmla="*/ 3495651 h 3495651"/>
              <a:gd name="connsiteX3" fmla="*/ 0 w 1256855"/>
              <a:gd name="connsiteY3" fmla="*/ 2500650 h 3495651"/>
              <a:gd name="connsiteX4" fmla="*/ 92411 w 1256855"/>
              <a:gd name="connsiteY4" fmla="*/ 0 h 3495651"/>
              <a:gd name="connsiteX0" fmla="*/ 92411 w 1256855"/>
              <a:gd name="connsiteY0" fmla="*/ 0 h 3495651"/>
              <a:gd name="connsiteX1" fmla="*/ 1256855 w 1256855"/>
              <a:gd name="connsiteY1" fmla="*/ 1269186 h 3495651"/>
              <a:gd name="connsiteX2" fmla="*/ 730635 w 1256855"/>
              <a:gd name="connsiteY2" fmla="*/ 3495651 h 3495651"/>
              <a:gd name="connsiteX3" fmla="*/ 0 w 1256855"/>
              <a:gd name="connsiteY3" fmla="*/ 2500650 h 3495651"/>
              <a:gd name="connsiteX4" fmla="*/ 92411 w 1256855"/>
              <a:gd name="connsiteY4" fmla="*/ 0 h 3495651"/>
              <a:gd name="connsiteX0" fmla="*/ 490441 w 1256855"/>
              <a:gd name="connsiteY0" fmla="*/ 0 h 3071477"/>
              <a:gd name="connsiteX1" fmla="*/ 1256855 w 1256855"/>
              <a:gd name="connsiteY1" fmla="*/ 845012 h 3071477"/>
              <a:gd name="connsiteX2" fmla="*/ 730635 w 1256855"/>
              <a:gd name="connsiteY2" fmla="*/ 3071477 h 3071477"/>
              <a:gd name="connsiteX3" fmla="*/ 0 w 1256855"/>
              <a:gd name="connsiteY3" fmla="*/ 2076476 h 3071477"/>
              <a:gd name="connsiteX4" fmla="*/ 490441 w 1256855"/>
              <a:gd name="connsiteY4" fmla="*/ 0 h 3071477"/>
              <a:gd name="connsiteX0" fmla="*/ 490441 w 1256855"/>
              <a:gd name="connsiteY0" fmla="*/ 0 h 3071477"/>
              <a:gd name="connsiteX1" fmla="*/ 1256855 w 1256855"/>
              <a:gd name="connsiteY1" fmla="*/ 845012 h 3071477"/>
              <a:gd name="connsiteX2" fmla="*/ 730635 w 1256855"/>
              <a:gd name="connsiteY2" fmla="*/ 3071477 h 3071477"/>
              <a:gd name="connsiteX3" fmla="*/ 0 w 1256855"/>
              <a:gd name="connsiteY3" fmla="*/ 2076476 h 3071477"/>
              <a:gd name="connsiteX4" fmla="*/ 490441 w 1256855"/>
              <a:gd name="connsiteY4" fmla="*/ 0 h 3071477"/>
              <a:gd name="connsiteX0" fmla="*/ 490441 w 1256855"/>
              <a:gd name="connsiteY0" fmla="*/ 0 h 3071477"/>
              <a:gd name="connsiteX1" fmla="*/ 1256855 w 1256855"/>
              <a:gd name="connsiteY1" fmla="*/ 845012 h 3071477"/>
              <a:gd name="connsiteX2" fmla="*/ 730635 w 1256855"/>
              <a:gd name="connsiteY2" fmla="*/ 3071477 h 3071477"/>
              <a:gd name="connsiteX3" fmla="*/ 0 w 1256855"/>
              <a:gd name="connsiteY3" fmla="*/ 2076476 h 3071477"/>
              <a:gd name="connsiteX4" fmla="*/ 490441 w 1256855"/>
              <a:gd name="connsiteY4" fmla="*/ 0 h 3071477"/>
              <a:gd name="connsiteX0" fmla="*/ 490441 w 1256855"/>
              <a:gd name="connsiteY0" fmla="*/ 0 h 3071477"/>
              <a:gd name="connsiteX1" fmla="*/ 1256855 w 1256855"/>
              <a:gd name="connsiteY1" fmla="*/ 845012 h 3071477"/>
              <a:gd name="connsiteX2" fmla="*/ 730635 w 1256855"/>
              <a:gd name="connsiteY2" fmla="*/ 3071477 h 3071477"/>
              <a:gd name="connsiteX3" fmla="*/ 0 w 1256855"/>
              <a:gd name="connsiteY3" fmla="*/ 2076476 h 3071477"/>
              <a:gd name="connsiteX4" fmla="*/ 490441 w 1256855"/>
              <a:gd name="connsiteY4" fmla="*/ 0 h 3071477"/>
              <a:gd name="connsiteX0" fmla="*/ 490441 w 1256855"/>
              <a:gd name="connsiteY0" fmla="*/ 0 h 3076600"/>
              <a:gd name="connsiteX1" fmla="*/ 1256855 w 1256855"/>
              <a:gd name="connsiteY1" fmla="*/ 845012 h 3076600"/>
              <a:gd name="connsiteX2" fmla="*/ 690765 w 1256855"/>
              <a:gd name="connsiteY2" fmla="*/ 3076600 h 3076600"/>
              <a:gd name="connsiteX3" fmla="*/ 0 w 1256855"/>
              <a:gd name="connsiteY3" fmla="*/ 2076476 h 3076600"/>
              <a:gd name="connsiteX4" fmla="*/ 490441 w 1256855"/>
              <a:gd name="connsiteY4" fmla="*/ 0 h 30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855" h="3076600">
                <a:moveTo>
                  <a:pt x="490441" y="0"/>
                </a:moveTo>
                <a:lnTo>
                  <a:pt x="1256855" y="845012"/>
                </a:lnTo>
                <a:cubicBezTo>
                  <a:pt x="1084972" y="1593851"/>
                  <a:pt x="839008" y="2412155"/>
                  <a:pt x="690765" y="3076600"/>
                </a:cubicBezTo>
                <a:lnTo>
                  <a:pt x="0" y="2076476"/>
                </a:lnTo>
                <a:cubicBezTo>
                  <a:pt x="183309" y="1330385"/>
                  <a:pt x="301353" y="896704"/>
                  <a:pt x="4904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7720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Mind"/>
          <p:cNvSpPr txBox="1"/>
          <p:nvPr userDrawn="1"/>
        </p:nvSpPr>
        <p:spPr>
          <a:xfrm>
            <a:off x="759985" y="328054"/>
            <a:ext cx="423193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2" name="Line"/>
          <p:cNvSpPr/>
          <p:nvPr userDrawn="1"/>
        </p:nvSpPr>
        <p:spPr>
          <a:xfrm flipV="1">
            <a:off x="763159" y="-1"/>
            <a:ext cx="0" cy="255588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Shape"/>
          <p:cNvSpPr/>
          <p:nvPr userDrawn="1"/>
        </p:nvSpPr>
        <p:spPr>
          <a:xfrm>
            <a:off x="766335" y="6376694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8" y="6376694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4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B607C0B-6405-4AFD-9714-D7D46CEE0F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5855733" cy="3429001"/>
          </a:xfrm>
          <a:custGeom>
            <a:avLst/>
            <a:gdLst>
              <a:gd name="connsiteX0" fmla="*/ 0 w 11711465"/>
              <a:gd name="connsiteY0" fmla="*/ 0 h 6858001"/>
              <a:gd name="connsiteX1" fmla="*/ 11711465 w 11711465"/>
              <a:gd name="connsiteY1" fmla="*/ 0 h 6858001"/>
              <a:gd name="connsiteX2" fmla="*/ 11711465 w 11711465"/>
              <a:gd name="connsiteY2" fmla="*/ 6858001 h 6858001"/>
              <a:gd name="connsiteX3" fmla="*/ 0 w 1171146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1465" h="6858001">
                <a:moveTo>
                  <a:pt x="0" y="0"/>
                </a:moveTo>
                <a:lnTo>
                  <a:pt x="11711465" y="0"/>
                </a:lnTo>
                <a:lnTo>
                  <a:pt x="11711465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710719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Mind"/>
          <p:cNvSpPr txBox="1"/>
          <p:nvPr userDrawn="1"/>
        </p:nvSpPr>
        <p:spPr>
          <a:xfrm>
            <a:off x="759985" y="328054"/>
            <a:ext cx="423193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2" name="Line"/>
          <p:cNvSpPr/>
          <p:nvPr userDrawn="1"/>
        </p:nvSpPr>
        <p:spPr>
          <a:xfrm flipV="1">
            <a:off x="763159" y="-1"/>
            <a:ext cx="0" cy="255588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Shape"/>
          <p:cNvSpPr/>
          <p:nvPr userDrawn="1"/>
        </p:nvSpPr>
        <p:spPr>
          <a:xfrm>
            <a:off x="766335" y="6376694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8" y="6376694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4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6D93D92-C4DE-460F-AA8F-E8C0CA54EA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9574"/>
            <a:ext cx="3048000" cy="2159001"/>
          </a:xfrm>
          <a:custGeom>
            <a:avLst/>
            <a:gdLst>
              <a:gd name="connsiteX0" fmla="*/ 0 w 6096000"/>
              <a:gd name="connsiteY0" fmla="*/ 0 h 4318001"/>
              <a:gd name="connsiteX1" fmla="*/ 6096000 w 6096000"/>
              <a:gd name="connsiteY1" fmla="*/ 0 h 4318001"/>
              <a:gd name="connsiteX2" fmla="*/ 6096000 w 6096000"/>
              <a:gd name="connsiteY2" fmla="*/ 4318001 h 4318001"/>
              <a:gd name="connsiteX3" fmla="*/ 0 w 6096000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318001">
                <a:moveTo>
                  <a:pt x="0" y="0"/>
                </a:moveTo>
                <a:lnTo>
                  <a:pt x="6096000" y="0"/>
                </a:lnTo>
                <a:lnTo>
                  <a:pt x="6096000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D297EDF-7A9B-4BE4-ACCD-DE7A58DF87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8000" y="3429000"/>
            <a:ext cx="3048000" cy="2159000"/>
          </a:xfrm>
          <a:custGeom>
            <a:avLst/>
            <a:gdLst>
              <a:gd name="connsiteX0" fmla="*/ 0 w 6096000"/>
              <a:gd name="connsiteY0" fmla="*/ 0 h 4318000"/>
              <a:gd name="connsiteX1" fmla="*/ 6096000 w 6096000"/>
              <a:gd name="connsiteY1" fmla="*/ 0 h 4318000"/>
              <a:gd name="connsiteX2" fmla="*/ 6096000 w 6096000"/>
              <a:gd name="connsiteY2" fmla="*/ 4318000 h 4318000"/>
              <a:gd name="connsiteX3" fmla="*/ 0 w 60960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318000">
                <a:moveTo>
                  <a:pt x="0" y="0"/>
                </a:moveTo>
                <a:lnTo>
                  <a:pt x="6096000" y="0"/>
                </a:lnTo>
                <a:lnTo>
                  <a:pt x="60960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A776B71-27C7-4D82-ACB6-F385DC10C8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269574"/>
            <a:ext cx="3048000" cy="2159001"/>
          </a:xfrm>
          <a:custGeom>
            <a:avLst/>
            <a:gdLst>
              <a:gd name="connsiteX0" fmla="*/ 0 w 6096000"/>
              <a:gd name="connsiteY0" fmla="*/ 0 h 4318001"/>
              <a:gd name="connsiteX1" fmla="*/ 6096000 w 6096000"/>
              <a:gd name="connsiteY1" fmla="*/ 0 h 4318001"/>
              <a:gd name="connsiteX2" fmla="*/ 6096000 w 6096000"/>
              <a:gd name="connsiteY2" fmla="*/ 4318001 h 4318001"/>
              <a:gd name="connsiteX3" fmla="*/ 0 w 6096000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318001">
                <a:moveTo>
                  <a:pt x="0" y="0"/>
                </a:moveTo>
                <a:lnTo>
                  <a:pt x="6096000" y="0"/>
                </a:lnTo>
                <a:lnTo>
                  <a:pt x="6096000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5DBBBFD-51B2-44C4-915D-4F4CE486A4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3429000"/>
            <a:ext cx="3048000" cy="2159000"/>
          </a:xfrm>
          <a:custGeom>
            <a:avLst/>
            <a:gdLst>
              <a:gd name="connsiteX0" fmla="*/ 0 w 6096000"/>
              <a:gd name="connsiteY0" fmla="*/ 0 h 4318000"/>
              <a:gd name="connsiteX1" fmla="*/ 6096000 w 6096000"/>
              <a:gd name="connsiteY1" fmla="*/ 0 h 4318000"/>
              <a:gd name="connsiteX2" fmla="*/ 6096000 w 6096000"/>
              <a:gd name="connsiteY2" fmla="*/ 4318000 h 4318000"/>
              <a:gd name="connsiteX3" fmla="*/ 0 w 60960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318000">
                <a:moveTo>
                  <a:pt x="0" y="0"/>
                </a:moveTo>
                <a:lnTo>
                  <a:pt x="6096000" y="0"/>
                </a:lnTo>
                <a:lnTo>
                  <a:pt x="60960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085137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6C45292C-F1AE-40A7-999E-01F919AD94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6096000" cy="6858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3716000 h 13716000"/>
              <a:gd name="connsiteX3" fmla="*/ 0 w 12192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EEA1B4-D09B-44D9-9670-57EF930F16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39000" y="1918399"/>
            <a:ext cx="3810000" cy="2857501"/>
          </a:xfrm>
          <a:custGeom>
            <a:avLst/>
            <a:gdLst>
              <a:gd name="connsiteX0" fmla="*/ 0 w 7620000"/>
              <a:gd name="connsiteY0" fmla="*/ 0 h 5715001"/>
              <a:gd name="connsiteX1" fmla="*/ 7620000 w 7620000"/>
              <a:gd name="connsiteY1" fmla="*/ 0 h 5715001"/>
              <a:gd name="connsiteX2" fmla="*/ 7620000 w 7620000"/>
              <a:gd name="connsiteY2" fmla="*/ 5715001 h 5715001"/>
              <a:gd name="connsiteX3" fmla="*/ 0 w 7620000"/>
              <a:gd name="connsiteY3" fmla="*/ 5715001 h 571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0" h="5715001">
                <a:moveTo>
                  <a:pt x="0" y="0"/>
                </a:moveTo>
                <a:lnTo>
                  <a:pt x="7620000" y="0"/>
                </a:lnTo>
                <a:lnTo>
                  <a:pt x="7620000" y="5715001"/>
                </a:lnTo>
                <a:lnTo>
                  <a:pt x="0" y="5715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C90D6765-FE18-4009-BAC0-7ED7EBFD6CE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3" y="6351294"/>
            <a:ext cx="331467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73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5" y="6376694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8" y="6376694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4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E76409FF-51CF-4C39-94CE-1F988388CA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175000"/>
          </a:xfrm>
          <a:custGeom>
            <a:avLst/>
            <a:gdLst>
              <a:gd name="connsiteX0" fmla="*/ 0 w 24384000"/>
              <a:gd name="connsiteY0" fmla="*/ 0 h 6350000"/>
              <a:gd name="connsiteX1" fmla="*/ 24384000 w 24384000"/>
              <a:gd name="connsiteY1" fmla="*/ 0 h 6350000"/>
              <a:gd name="connsiteX2" fmla="*/ 24384000 w 24384000"/>
              <a:gd name="connsiteY2" fmla="*/ 6350000 h 6350000"/>
              <a:gd name="connsiteX3" fmla="*/ 0 w 24384000"/>
              <a:gd name="connsiteY3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350000">
                <a:moveTo>
                  <a:pt x="0" y="0"/>
                </a:moveTo>
                <a:lnTo>
                  <a:pt x="24384000" y="0"/>
                </a:lnTo>
                <a:lnTo>
                  <a:pt x="24384000" y="6350000"/>
                </a:lnTo>
                <a:lnTo>
                  <a:pt x="0" y="635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B43E1168-67BC-43AD-9C81-5CC8803E1FFA}"/>
              </a:ext>
            </a:extLst>
          </p:cNvPr>
          <p:cNvSpPr/>
          <p:nvPr userDrawn="1"/>
        </p:nvSpPr>
        <p:spPr>
          <a:xfrm>
            <a:off x="8960906" y="3891185"/>
            <a:ext cx="1" cy="1701813"/>
          </a:xfrm>
          <a:prstGeom prst="line">
            <a:avLst/>
          </a:prstGeom>
          <a:ln w="25400">
            <a:solidFill>
              <a:srgbClr val="C8CBD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16D66A1E-248F-4A12-AA46-F631F35828FA}"/>
              </a:ext>
            </a:extLst>
          </p:cNvPr>
          <p:cNvSpPr/>
          <p:nvPr userDrawn="1"/>
        </p:nvSpPr>
        <p:spPr>
          <a:xfrm>
            <a:off x="6092825" y="3888010"/>
            <a:ext cx="0" cy="1701813"/>
          </a:xfrm>
          <a:prstGeom prst="line">
            <a:avLst/>
          </a:prstGeom>
          <a:ln w="25400">
            <a:solidFill>
              <a:srgbClr val="C8CBD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5777885A-8830-469F-8AF8-D8AD54431FBA}"/>
              </a:ext>
            </a:extLst>
          </p:cNvPr>
          <p:cNvSpPr/>
          <p:nvPr userDrawn="1"/>
        </p:nvSpPr>
        <p:spPr>
          <a:xfrm flipH="1">
            <a:off x="3228057" y="3891185"/>
            <a:ext cx="1" cy="1701813"/>
          </a:xfrm>
          <a:prstGeom prst="line">
            <a:avLst/>
          </a:prstGeom>
          <a:ln w="25400">
            <a:solidFill>
              <a:srgbClr val="C8CBD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927354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F455D75-DA68-438A-AB10-FA34A53D3B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4457" y="1273969"/>
            <a:ext cx="5977539" cy="5584032"/>
          </a:xfrm>
          <a:custGeom>
            <a:avLst/>
            <a:gdLst>
              <a:gd name="connsiteX0" fmla="*/ 11955077 w 11955077"/>
              <a:gd name="connsiteY0" fmla="*/ 0 h 11168063"/>
              <a:gd name="connsiteX1" fmla="*/ 11955077 w 11955077"/>
              <a:gd name="connsiteY1" fmla="*/ 11168063 h 11168063"/>
              <a:gd name="connsiteX2" fmla="*/ 1373173 w 11955077"/>
              <a:gd name="connsiteY2" fmla="*/ 11168063 h 11168063"/>
              <a:gd name="connsiteX3" fmla="*/ 119551 w 11955077"/>
              <a:gd name="connsiteY3" fmla="*/ 4058246 h 11168063"/>
              <a:gd name="connsiteX4" fmla="*/ 0 w 11955077"/>
              <a:gd name="connsiteY4" fmla="*/ 3152392 h 11168063"/>
              <a:gd name="connsiteX5" fmla="*/ 15497 w 11955077"/>
              <a:gd name="connsiteY5" fmla="*/ 2919724 h 11168063"/>
              <a:gd name="connsiteX6" fmla="*/ 588898 w 11955077"/>
              <a:gd name="connsiteY6" fmla="*/ 2101250 h 11168063"/>
              <a:gd name="connsiteX7" fmla="*/ 1694189 w 11955077"/>
              <a:gd name="connsiteY7" fmla="*/ 1809123 h 111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55077" h="11168063">
                <a:moveTo>
                  <a:pt x="11955077" y="0"/>
                </a:moveTo>
                <a:lnTo>
                  <a:pt x="11955077" y="11168063"/>
                </a:lnTo>
                <a:lnTo>
                  <a:pt x="1373173" y="11168063"/>
                </a:lnTo>
                <a:lnTo>
                  <a:pt x="119551" y="4058246"/>
                </a:lnTo>
                <a:cubicBezTo>
                  <a:pt x="47045" y="3647200"/>
                  <a:pt x="1107" y="3388163"/>
                  <a:pt x="0" y="3152392"/>
                </a:cubicBezTo>
                <a:cubicBezTo>
                  <a:pt x="0" y="3073802"/>
                  <a:pt x="4981" y="2997798"/>
                  <a:pt x="15497" y="2919724"/>
                </a:cubicBezTo>
                <a:cubicBezTo>
                  <a:pt x="75826" y="2575376"/>
                  <a:pt x="286147" y="2276010"/>
                  <a:pt x="588898" y="2101250"/>
                </a:cubicBezTo>
                <a:cubicBezTo>
                  <a:pt x="866190" y="1955962"/>
                  <a:pt x="1144035" y="1906326"/>
                  <a:pt x="1694189" y="1809123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578357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93CB3C4-C7ED-4789-B624-AEB96DA327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986" y="2922823"/>
            <a:ext cx="2667001" cy="2667001"/>
          </a:xfrm>
          <a:custGeom>
            <a:avLst/>
            <a:gdLst>
              <a:gd name="connsiteX0" fmla="*/ 0 w 5334001"/>
              <a:gd name="connsiteY0" fmla="*/ 0 h 5334001"/>
              <a:gd name="connsiteX1" fmla="*/ 5334001 w 5334001"/>
              <a:gd name="connsiteY1" fmla="*/ 0 h 5334001"/>
              <a:gd name="connsiteX2" fmla="*/ 5334001 w 5334001"/>
              <a:gd name="connsiteY2" fmla="*/ 5334001 h 5334001"/>
              <a:gd name="connsiteX3" fmla="*/ 0 w 5334001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1" h="5334001">
                <a:moveTo>
                  <a:pt x="0" y="0"/>
                </a:moveTo>
                <a:lnTo>
                  <a:pt x="5334001" y="0"/>
                </a:lnTo>
                <a:lnTo>
                  <a:pt x="5334001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22D33D8-FFE3-458A-8286-656F98132F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00" y="2922823"/>
            <a:ext cx="2667000" cy="2667001"/>
          </a:xfrm>
          <a:custGeom>
            <a:avLst/>
            <a:gdLst>
              <a:gd name="connsiteX0" fmla="*/ 0 w 5334000"/>
              <a:gd name="connsiteY0" fmla="*/ 0 h 5334001"/>
              <a:gd name="connsiteX1" fmla="*/ 5334000 w 5334000"/>
              <a:gd name="connsiteY1" fmla="*/ 0 h 5334001"/>
              <a:gd name="connsiteX2" fmla="*/ 5334000 w 5334000"/>
              <a:gd name="connsiteY2" fmla="*/ 5334001 h 5334001"/>
              <a:gd name="connsiteX3" fmla="*/ 0 w 53340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5334001">
                <a:moveTo>
                  <a:pt x="0" y="0"/>
                </a:moveTo>
                <a:lnTo>
                  <a:pt x="5334000" y="0"/>
                </a:lnTo>
                <a:lnTo>
                  <a:pt x="5334000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8F59D6F-B71C-4139-925C-F65D760A8E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2922823"/>
            <a:ext cx="2667000" cy="2667001"/>
          </a:xfrm>
          <a:custGeom>
            <a:avLst/>
            <a:gdLst>
              <a:gd name="connsiteX0" fmla="*/ 0 w 5334000"/>
              <a:gd name="connsiteY0" fmla="*/ 0 h 5334001"/>
              <a:gd name="connsiteX1" fmla="*/ 5334000 w 5334000"/>
              <a:gd name="connsiteY1" fmla="*/ 0 h 5334001"/>
              <a:gd name="connsiteX2" fmla="*/ 5334000 w 5334000"/>
              <a:gd name="connsiteY2" fmla="*/ 5334001 h 5334001"/>
              <a:gd name="connsiteX3" fmla="*/ 0 w 53340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5334001">
                <a:moveTo>
                  <a:pt x="0" y="0"/>
                </a:moveTo>
                <a:lnTo>
                  <a:pt x="5334000" y="0"/>
                </a:lnTo>
                <a:lnTo>
                  <a:pt x="5334000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C8E3F98D-33B7-4428-89FB-5B5BCA51D21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3" y="6351294"/>
            <a:ext cx="331467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251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DBF91D3-8632-4AB7-807C-C3DC5107C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36" y="1270000"/>
            <a:ext cx="2159001" cy="2159000"/>
          </a:xfrm>
          <a:custGeom>
            <a:avLst/>
            <a:gdLst>
              <a:gd name="connsiteX0" fmla="*/ 0 w 4318001"/>
              <a:gd name="connsiteY0" fmla="*/ 0 h 4318000"/>
              <a:gd name="connsiteX1" fmla="*/ 4318001 w 4318001"/>
              <a:gd name="connsiteY1" fmla="*/ 0 h 4318000"/>
              <a:gd name="connsiteX2" fmla="*/ 4318001 w 4318001"/>
              <a:gd name="connsiteY2" fmla="*/ 4318000 h 4318000"/>
              <a:gd name="connsiteX3" fmla="*/ 0 w 4318001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0">
                <a:moveTo>
                  <a:pt x="0" y="0"/>
                </a:moveTo>
                <a:lnTo>
                  <a:pt x="4318001" y="0"/>
                </a:lnTo>
                <a:lnTo>
                  <a:pt x="4318001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8348446-1D56-4F1A-8CD5-5287F0D4D3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25334" y="1270000"/>
            <a:ext cx="2159001" cy="2159000"/>
          </a:xfrm>
          <a:custGeom>
            <a:avLst/>
            <a:gdLst>
              <a:gd name="connsiteX0" fmla="*/ 0 w 4318001"/>
              <a:gd name="connsiteY0" fmla="*/ 0 h 4318000"/>
              <a:gd name="connsiteX1" fmla="*/ 4318001 w 4318001"/>
              <a:gd name="connsiteY1" fmla="*/ 0 h 4318000"/>
              <a:gd name="connsiteX2" fmla="*/ 4318001 w 4318001"/>
              <a:gd name="connsiteY2" fmla="*/ 4318000 h 4318000"/>
              <a:gd name="connsiteX3" fmla="*/ 0 w 4318001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0">
                <a:moveTo>
                  <a:pt x="0" y="0"/>
                </a:moveTo>
                <a:lnTo>
                  <a:pt x="4318001" y="0"/>
                </a:lnTo>
                <a:lnTo>
                  <a:pt x="4318001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B66C102-E8B2-4F78-AEF3-2815543385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25334" y="3430823"/>
            <a:ext cx="2159001" cy="2159001"/>
          </a:xfrm>
          <a:custGeom>
            <a:avLst/>
            <a:gdLst>
              <a:gd name="connsiteX0" fmla="*/ 0 w 4318001"/>
              <a:gd name="connsiteY0" fmla="*/ 0 h 4318001"/>
              <a:gd name="connsiteX1" fmla="*/ 4318001 w 4318001"/>
              <a:gd name="connsiteY1" fmla="*/ 0 h 4318001"/>
              <a:gd name="connsiteX2" fmla="*/ 4318001 w 4318001"/>
              <a:gd name="connsiteY2" fmla="*/ 4318001 h 4318001"/>
              <a:gd name="connsiteX3" fmla="*/ 0 w 4318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1">
                <a:moveTo>
                  <a:pt x="0" y="0"/>
                </a:moveTo>
                <a:lnTo>
                  <a:pt x="4318001" y="0"/>
                </a:lnTo>
                <a:lnTo>
                  <a:pt x="4318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3557228-F294-4B66-9C18-D75E7A6724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6336" y="3430823"/>
            <a:ext cx="2159001" cy="2159001"/>
          </a:xfrm>
          <a:custGeom>
            <a:avLst/>
            <a:gdLst>
              <a:gd name="connsiteX0" fmla="*/ 0 w 4318001"/>
              <a:gd name="connsiteY0" fmla="*/ 0 h 4318001"/>
              <a:gd name="connsiteX1" fmla="*/ 4318001 w 4318001"/>
              <a:gd name="connsiteY1" fmla="*/ 0 h 4318001"/>
              <a:gd name="connsiteX2" fmla="*/ 4318001 w 4318001"/>
              <a:gd name="connsiteY2" fmla="*/ 4318001 h 4318001"/>
              <a:gd name="connsiteX3" fmla="*/ 0 w 4318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1">
                <a:moveTo>
                  <a:pt x="0" y="0"/>
                </a:moveTo>
                <a:lnTo>
                  <a:pt x="4318001" y="0"/>
                </a:lnTo>
                <a:lnTo>
                  <a:pt x="4318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0BFE767-8AD3-4098-8710-9B6F3C92D51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3" y="6351294"/>
            <a:ext cx="331467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044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3971D63-C867-4581-AAF1-D0C4ECDBB2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3"/>
            <a:ext cx="3492500" cy="6858001"/>
          </a:xfrm>
          <a:custGeom>
            <a:avLst/>
            <a:gdLst>
              <a:gd name="connsiteX0" fmla="*/ 0 w 6985000"/>
              <a:gd name="connsiteY0" fmla="*/ 0 h 13716001"/>
              <a:gd name="connsiteX1" fmla="*/ 6985000 w 6985000"/>
              <a:gd name="connsiteY1" fmla="*/ 0 h 13716001"/>
              <a:gd name="connsiteX2" fmla="*/ 6985000 w 6985000"/>
              <a:gd name="connsiteY2" fmla="*/ 13716001 h 13716001"/>
              <a:gd name="connsiteX3" fmla="*/ 0 w 6985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000" h="13716001">
                <a:moveTo>
                  <a:pt x="0" y="0"/>
                </a:moveTo>
                <a:lnTo>
                  <a:pt x="6985000" y="0"/>
                </a:lnTo>
                <a:lnTo>
                  <a:pt x="6985000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D180957-7526-4FB2-8AF7-248D332E58B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3" y="6351294"/>
            <a:ext cx="331467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15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3F8955B-B486-403C-9966-423F48C919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4AE4FF1-0B80-4E66-807D-17AE09078A3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3" y="6351294"/>
            <a:ext cx="331467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24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8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9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2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天空&#10;&#10;描述已自动生成">
            <a:extLst>
              <a:ext uri="{FF2B5EF4-FFF2-40B4-BE49-F238E27FC236}">
                <a16:creationId xmlns:a16="http://schemas.microsoft.com/office/drawing/2014/main" id="{42D37895-F58C-48E3-937C-F3F1B0FF7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CDD4FEA-94CD-49D2-86BD-5494A05BD9EE}"/>
              </a:ext>
            </a:extLst>
          </p:cNvPr>
          <p:cNvSpPr txBox="1"/>
          <p:nvPr/>
        </p:nvSpPr>
        <p:spPr>
          <a:xfrm>
            <a:off x="2314210" y="786868"/>
            <a:ext cx="80623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dirty="0">
                <a:solidFill>
                  <a:schemeClr val="bg1"/>
                </a:solidFill>
              </a:rPr>
              <a:t>Free</a:t>
            </a:r>
          </a:p>
          <a:p>
            <a:pPr algn="r"/>
            <a:r>
              <a:rPr lang="en-US" altLang="zh-CN" sz="8000" dirty="0">
                <a:solidFill>
                  <a:schemeClr val="bg1"/>
                </a:solidFill>
              </a:rPr>
              <a:t> ppt templates</a:t>
            </a:r>
            <a:endParaRPr lang="ko-KR" altLang="en-US" sz="8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382C16-A0BD-4F01-BDA8-8B2A87A5F388}"/>
              </a:ext>
            </a:extLst>
          </p:cNvPr>
          <p:cNvSpPr/>
          <p:nvPr/>
        </p:nvSpPr>
        <p:spPr>
          <a:xfrm>
            <a:off x="6345407" y="3331922"/>
            <a:ext cx="38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A1212462-43B8-4505-913A-60702114AE51}"/>
              </a:ext>
            </a:extLst>
          </p:cNvPr>
          <p:cNvSpPr/>
          <p:nvPr/>
        </p:nvSpPr>
        <p:spPr>
          <a:xfrm>
            <a:off x="1651681" y="186653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8" name="TextBox 28">
            <a:hlinkClick r:id="rId3"/>
            <a:extLst>
              <a:ext uri="{FF2B5EF4-FFF2-40B4-BE49-F238E27FC236}">
                <a16:creationId xmlns:a16="http://schemas.microsoft.com/office/drawing/2014/main" id="{0D4101C8-8124-4CCC-9445-69F8D6C66940}"/>
              </a:ext>
            </a:extLst>
          </p:cNvPr>
          <p:cNvSpPr txBox="1"/>
          <p:nvPr/>
        </p:nvSpPr>
        <p:spPr>
          <a:xfrm>
            <a:off x="4074168" y="624630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0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DCCAC04B-41B9-431E-ACC5-A63E0873FA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6" name="Special And…"/>
          <p:cNvSpPr txBox="1"/>
          <p:nvPr/>
        </p:nvSpPr>
        <p:spPr>
          <a:xfrm>
            <a:off x="6336269" y="1714501"/>
            <a:ext cx="5028236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0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Special And</a:t>
            </a:r>
          </a:p>
          <a:p>
            <a:pPr algn="dist" defTabSz="914400">
              <a:defRPr/>
            </a:pPr>
            <a:r>
              <a:rPr sz="40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Creative Services</a:t>
            </a:r>
          </a:p>
        </p:txBody>
      </p:sp>
      <p:sp>
        <p:nvSpPr>
          <p:cNvPr id="287" name="Distinctively build premium growth strategies whereas premium human capital.…"/>
          <p:cNvSpPr txBox="1"/>
          <p:nvPr/>
        </p:nvSpPr>
        <p:spPr>
          <a:xfrm>
            <a:off x="6390871" y="903671"/>
            <a:ext cx="46551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strategies whereas premium human capital.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Conveniently </a:t>
            </a:r>
            <a:r>
              <a:rPr sz="11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envisioneer</a:t>
            </a: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accurate users whereas collaborative e-commerce.</a:t>
            </a:r>
          </a:p>
        </p:txBody>
      </p:sp>
      <p:grpSp>
        <p:nvGrpSpPr>
          <p:cNvPr id="290" name="Group"/>
          <p:cNvGrpSpPr/>
          <p:nvPr/>
        </p:nvGrpSpPr>
        <p:grpSpPr>
          <a:xfrm>
            <a:off x="759984" y="4228332"/>
            <a:ext cx="2128725" cy="1270620"/>
            <a:chOff x="0" y="0"/>
            <a:chExt cx="4257451" cy="2541237"/>
          </a:xfrm>
        </p:grpSpPr>
        <p:sp>
          <p:nvSpPr>
            <p:cNvPr id="288" name="Suppurt…"/>
            <p:cNvSpPr txBox="1"/>
            <p:nvPr/>
          </p:nvSpPr>
          <p:spPr>
            <a:xfrm>
              <a:off x="12698" y="1110077"/>
              <a:ext cx="4244753" cy="1431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 err="1"/>
                <a:t>Suppurt</a:t>
              </a:r>
              <a:endParaRPr sz="900" dirty="0"/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whereas.</a:t>
              </a:r>
            </a:p>
          </p:txBody>
        </p:sp>
        <p:sp>
          <p:nvSpPr>
            <p:cNvPr id="289" name="Shape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293" name="Group"/>
          <p:cNvGrpSpPr/>
          <p:nvPr/>
        </p:nvGrpSpPr>
        <p:grpSpPr>
          <a:xfrm>
            <a:off x="3551351" y="4196582"/>
            <a:ext cx="2122376" cy="1302370"/>
            <a:chOff x="0" y="0"/>
            <a:chExt cx="4244748" cy="2604738"/>
          </a:xfrm>
        </p:grpSpPr>
        <p:sp>
          <p:nvSpPr>
            <p:cNvPr id="291" name="Marketing…"/>
            <p:cNvSpPr txBox="1"/>
            <p:nvPr/>
          </p:nvSpPr>
          <p:spPr>
            <a:xfrm>
              <a:off x="0" y="1173577"/>
              <a:ext cx="4244748" cy="1431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Marketing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whereas.</a:t>
              </a:r>
            </a:p>
          </p:txBody>
        </p:sp>
        <p:sp>
          <p:nvSpPr>
            <p:cNvPr id="292" name="Shape"/>
            <p:cNvSpPr/>
            <p:nvPr/>
          </p:nvSpPr>
          <p:spPr>
            <a:xfrm>
              <a:off x="0" y="0"/>
              <a:ext cx="698500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296" name="Group"/>
          <p:cNvGrpSpPr/>
          <p:nvPr/>
        </p:nvGrpSpPr>
        <p:grpSpPr>
          <a:xfrm>
            <a:off x="6336368" y="4228332"/>
            <a:ext cx="2122376" cy="1270620"/>
            <a:chOff x="0" y="0"/>
            <a:chExt cx="4244748" cy="2541237"/>
          </a:xfrm>
        </p:grpSpPr>
        <p:sp>
          <p:nvSpPr>
            <p:cNvPr id="294" name="Analysis…"/>
            <p:cNvSpPr txBox="1"/>
            <p:nvPr/>
          </p:nvSpPr>
          <p:spPr>
            <a:xfrm>
              <a:off x="0" y="1110077"/>
              <a:ext cx="4244748" cy="1431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Analysis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whereas.</a:t>
              </a:r>
            </a:p>
          </p:txBody>
        </p:sp>
        <p:sp>
          <p:nvSpPr>
            <p:cNvPr id="295" name="Shape"/>
            <p:cNvSpPr/>
            <p:nvPr/>
          </p:nvSpPr>
          <p:spPr>
            <a:xfrm>
              <a:off x="0" y="0"/>
              <a:ext cx="698500" cy="63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299" name="Group"/>
          <p:cNvGrpSpPr/>
          <p:nvPr/>
        </p:nvGrpSpPr>
        <p:grpSpPr>
          <a:xfrm>
            <a:off x="9121384" y="4196582"/>
            <a:ext cx="2122376" cy="1302370"/>
            <a:chOff x="0" y="0"/>
            <a:chExt cx="4244748" cy="2604738"/>
          </a:xfrm>
        </p:grpSpPr>
        <p:sp>
          <p:nvSpPr>
            <p:cNvPr id="297" name="Easy Options…"/>
            <p:cNvSpPr txBox="1"/>
            <p:nvPr/>
          </p:nvSpPr>
          <p:spPr>
            <a:xfrm>
              <a:off x="0" y="1173577"/>
              <a:ext cx="4244748" cy="1431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Easy Options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whereas.</a:t>
              </a:r>
            </a:p>
          </p:txBody>
        </p:sp>
        <p:sp>
          <p:nvSpPr>
            <p:cNvPr id="298" name="Shape"/>
            <p:cNvSpPr/>
            <p:nvPr/>
          </p:nvSpPr>
          <p:spPr>
            <a:xfrm>
              <a:off x="0" y="0"/>
              <a:ext cx="698500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fill="hold" nodeType="tmRoot">
              <p:childTnLst>
                <p:seq concurrent="1" prevAc="none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6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>
                                            <p:cTn id="7" dur="6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>
                                            <p:cTn id="8" dur="6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>
                                            <p:cTn id="11" dur="6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>
                                            <p:cTn id="12" dur="6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4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>
                                            <p:cTn id="15" dur="6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>
                                            <p:cTn id="16" dur="6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8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>
                                            <p:cTn id="19" dur="6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>
                                            <p:cTn id="20" dur="6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0" grpId="0" animBg="1" advAuto="0"/>
          <p:bldP spid="293" grpId="0" animBg="1" advAuto="0"/>
          <p:bldP spid="296" grpId="0" animBg="1" advAuto="0"/>
          <p:bldP spid="299" grpId="0" animBg="1" advAuto="0"/>
        </p:bldLst>
      </p:timing>
    </mc:Choice>
    <mc:Fallback xmlns="">
      <p:timing>
        <p:tnLst>
          <p:par>
            <p:cTn id="1" dur="indefinite" restart="never" fill="hold" nodeType="tmRoot">
              <p:childTnLst>
                <p:seq concurrent="1" prevAc="none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6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6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6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2" nodeType="withEffect">
                                      <p:stCondLst>
                                        <p:cond delay="2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6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6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3" nodeType="withEffect">
                                      <p:stCondLst>
                                        <p:cond delay="4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4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6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4" nodeType="withEffect">
                                      <p:stCondLst>
                                        <p:cond delay="5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8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6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0" grpId="1" animBg="1" advAuto="0"/>
          <p:bldP spid="293" grpId="2" animBg="1" advAuto="0"/>
          <p:bldP spid="296" grpId="3" animBg="1" advAuto="0"/>
          <p:bldP spid="299" grpId="4" animBg="1" advAuto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4" name="图片占位符 3" descr="图片包含 名片&#10;&#10;描述已自动生成">
            <a:extLst>
              <a:ext uri="{FF2B5EF4-FFF2-40B4-BE49-F238E27FC236}">
                <a16:creationId xmlns:a16="http://schemas.microsoft.com/office/drawing/2014/main" id="{ECD695C0-3D4D-460D-BACC-4B01C40825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4303" y="1376252"/>
            <a:ext cx="4318001" cy="4318861"/>
          </a:xfrm>
        </p:spPr>
      </p:pic>
      <p:sp>
        <p:nvSpPr>
          <p:cNvPr id="679" name="Rectangle"/>
          <p:cNvSpPr/>
          <p:nvPr/>
        </p:nvSpPr>
        <p:spPr>
          <a:xfrm>
            <a:off x="5352306" y="1376250"/>
            <a:ext cx="2159001" cy="4318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80" name="Design"/>
          <p:cNvSpPr txBox="1"/>
          <p:nvPr/>
        </p:nvSpPr>
        <p:spPr>
          <a:xfrm>
            <a:off x="6067474" y="2574287"/>
            <a:ext cx="673261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35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750"/>
              <a:t>Design</a:t>
            </a:r>
          </a:p>
        </p:txBody>
      </p:sp>
      <p:sp>
        <p:nvSpPr>
          <p:cNvPr id="681" name="Development"/>
          <p:cNvSpPr txBox="1"/>
          <p:nvPr/>
        </p:nvSpPr>
        <p:spPr>
          <a:xfrm>
            <a:off x="5713095" y="3395554"/>
            <a:ext cx="1234312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35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750"/>
              <a:t>Development</a:t>
            </a:r>
          </a:p>
        </p:txBody>
      </p:sp>
      <p:sp>
        <p:nvSpPr>
          <p:cNvPr id="682" name="Marketing"/>
          <p:cNvSpPr txBox="1"/>
          <p:nvPr/>
        </p:nvSpPr>
        <p:spPr>
          <a:xfrm>
            <a:off x="5886672" y="4216821"/>
            <a:ext cx="1009892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35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750"/>
              <a:t>Marketing</a:t>
            </a:r>
          </a:p>
        </p:txBody>
      </p:sp>
      <p:sp>
        <p:nvSpPr>
          <p:cNvPr id="683" name="Line"/>
          <p:cNvSpPr/>
          <p:nvPr/>
        </p:nvSpPr>
        <p:spPr>
          <a:xfrm>
            <a:off x="6183593" y="3945884"/>
            <a:ext cx="496419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84" name="Line"/>
          <p:cNvSpPr/>
          <p:nvPr/>
        </p:nvSpPr>
        <p:spPr>
          <a:xfrm>
            <a:off x="6183593" y="3124617"/>
            <a:ext cx="496419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85" name="Distinctively build premium growth strategies…"/>
          <p:cNvSpPr txBox="1"/>
          <p:nvPr/>
        </p:nvSpPr>
        <p:spPr>
          <a:xfrm>
            <a:off x="8221234" y="3816353"/>
            <a:ext cx="279884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strategies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whereas premium human capital. Conveniently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envisioneer</a:t>
            </a: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accurate users whereas collaborative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e-commerce.</a:t>
            </a:r>
          </a:p>
        </p:txBody>
      </p:sp>
      <p:sp>
        <p:nvSpPr>
          <p:cNvPr id="686" name="Our Featured…"/>
          <p:cNvSpPr txBox="1"/>
          <p:nvPr/>
        </p:nvSpPr>
        <p:spPr>
          <a:xfrm>
            <a:off x="8076324" y="1826782"/>
            <a:ext cx="3865545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0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Our Featured</a:t>
            </a:r>
          </a:p>
          <a:p>
            <a:pPr algn="dist" defTabSz="914400">
              <a:defRPr/>
            </a:pPr>
            <a:r>
              <a:rPr sz="40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Portfolio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7" name="图片占位符 6" descr="图片包含 名片&#10;&#10;描述已自动生成">
            <a:extLst>
              <a:ext uri="{FF2B5EF4-FFF2-40B4-BE49-F238E27FC236}">
                <a16:creationId xmlns:a16="http://schemas.microsoft.com/office/drawing/2014/main" id="{AF52C6A4-0927-45DE-8713-43CBB990C9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 descr="图片包含 餐桌&#10;&#10;描述已自动生成">
            <a:extLst>
              <a:ext uri="{FF2B5EF4-FFF2-40B4-BE49-F238E27FC236}">
                <a16:creationId xmlns:a16="http://schemas.microsoft.com/office/drawing/2014/main" id="{ABB187B4-EC55-4F23-8FCF-5D37FB96797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076309F4-550B-495B-BD1E-F7B4AD5EBC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 descr="图片包含 名片&#10;&#10;描述已自动生成">
            <a:extLst>
              <a:ext uri="{FF2B5EF4-FFF2-40B4-BE49-F238E27FC236}">
                <a16:creationId xmlns:a16="http://schemas.microsoft.com/office/drawing/2014/main" id="{1F61BE71-8372-4ADF-A581-6A11A36CBB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7" name="Portfolio Image 01…"/>
          <p:cNvSpPr txBox="1"/>
          <p:nvPr/>
        </p:nvSpPr>
        <p:spPr>
          <a:xfrm>
            <a:off x="3373063" y="1812495"/>
            <a:ext cx="2122376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Portfolio Image 01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strategies whereas premium human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capital.</a:t>
            </a:r>
          </a:p>
        </p:txBody>
      </p:sp>
      <p:sp>
        <p:nvSpPr>
          <p:cNvPr id="348" name="Portfolio Image 02…"/>
          <p:cNvSpPr txBox="1"/>
          <p:nvPr/>
        </p:nvSpPr>
        <p:spPr>
          <a:xfrm>
            <a:off x="9469063" y="1812495"/>
            <a:ext cx="2122376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Portfolio Image 02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strategies whereas premium human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capital.</a:t>
            </a:r>
          </a:p>
        </p:txBody>
      </p:sp>
      <p:sp>
        <p:nvSpPr>
          <p:cNvPr id="349" name="Portfolio Image 04…"/>
          <p:cNvSpPr txBox="1"/>
          <p:nvPr/>
        </p:nvSpPr>
        <p:spPr>
          <a:xfrm>
            <a:off x="6421063" y="3971925"/>
            <a:ext cx="2122376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Portfolio Image 04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strategies whereas premium human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capital.</a:t>
            </a:r>
          </a:p>
        </p:txBody>
      </p:sp>
      <p:sp>
        <p:nvSpPr>
          <p:cNvPr id="350" name="Portfolio Image 03…"/>
          <p:cNvSpPr txBox="1"/>
          <p:nvPr/>
        </p:nvSpPr>
        <p:spPr>
          <a:xfrm>
            <a:off x="325063" y="3971925"/>
            <a:ext cx="2122376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Portfolio Image 03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strategies whereas premium human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capital.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10" tmFilter="0, 0; .2, .5; .8, .5; 1, 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05" autoRev="1" fill="hold"/>
                                        <p:tgtEl>
                                          <p:spTgt spid="3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420" tmFilter="0, 0; .2, .5; .8, .5; 1, 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10" autoRev="1" fill="hold"/>
                                        <p:tgtEl>
                                          <p:spTgt spid="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430" tmFilter="0, 0; .2, .5; .8, .5; 1, 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15" autoRev="1" fill="hold"/>
                                        <p:tgtEl>
                                          <p:spTgt spid="3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 advAuto="0"/>
      <p:bldP spid="347" grpId="1" animBg="1"/>
      <p:bldP spid="348" grpId="0" animBg="1" advAuto="0"/>
      <p:bldP spid="348" grpId="1" animBg="1"/>
      <p:bldP spid="349" grpId="0" animBg="1" advAuto="0"/>
      <p:bldP spid="349" grpId="1" animBg="1"/>
      <p:bldP spid="350" grpId="0" animBg="1" advAuto="0"/>
      <p:bldP spid="35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包含 名片&#10;&#10;描述已自动生成">
            <a:extLst>
              <a:ext uri="{FF2B5EF4-FFF2-40B4-BE49-F238E27FC236}">
                <a16:creationId xmlns:a16="http://schemas.microsoft.com/office/drawing/2014/main" id="{19DCDE37-7CEA-4F93-A327-C95D82693A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 descr="图片包含 餐桌&#10;&#10;描述已自动生成">
            <a:extLst>
              <a:ext uri="{FF2B5EF4-FFF2-40B4-BE49-F238E27FC236}">
                <a16:creationId xmlns:a16="http://schemas.microsoft.com/office/drawing/2014/main" id="{B2FCA0A6-AFF8-4042-90E8-E2954921FC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1DFD539A-EEF8-46B2-BDFE-7E79C61C91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66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44573" y="6351588"/>
            <a:ext cx="186531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770" name="Square"/>
          <p:cNvSpPr/>
          <p:nvPr/>
        </p:nvSpPr>
        <p:spPr>
          <a:xfrm>
            <a:off x="8763000" y="2922823"/>
            <a:ext cx="2667000" cy="2667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71" name="SPECAIL TEAM…"/>
          <p:cNvSpPr txBox="1"/>
          <p:nvPr/>
        </p:nvSpPr>
        <p:spPr>
          <a:xfrm>
            <a:off x="9212031" y="4178471"/>
            <a:ext cx="1627048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 dirty="0"/>
              <a:t>SPECAIL TEAM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strategies premium.</a:t>
            </a:r>
          </a:p>
        </p:txBody>
      </p:sp>
      <p:sp>
        <p:nvSpPr>
          <p:cNvPr id="772" name="Shape"/>
          <p:cNvSpPr/>
          <p:nvPr/>
        </p:nvSpPr>
        <p:spPr>
          <a:xfrm>
            <a:off x="9895283" y="3622970"/>
            <a:ext cx="402436" cy="32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773" name="Styles come and go.…"/>
          <p:cNvSpPr txBox="1"/>
          <p:nvPr/>
        </p:nvSpPr>
        <p:spPr>
          <a:xfrm>
            <a:off x="7550460" y="1268181"/>
            <a:ext cx="2917465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750" dirty="0"/>
              <a:t>Styles come and go. 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750" dirty="0"/>
              <a:t>Good design is a language,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750" dirty="0"/>
              <a:t>not a style.</a:t>
            </a:r>
          </a:p>
        </p:txBody>
      </p:sp>
      <p:sp>
        <p:nvSpPr>
          <p:cNvPr id="774" name="Meet Special…"/>
          <p:cNvSpPr txBox="1"/>
          <p:nvPr/>
        </p:nvSpPr>
        <p:spPr>
          <a:xfrm>
            <a:off x="672041" y="898631"/>
            <a:ext cx="437780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Meet Special</a:t>
            </a:r>
          </a:p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Team Work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名片&#10;&#10;描述已自动生成">
            <a:extLst>
              <a:ext uri="{FF2B5EF4-FFF2-40B4-BE49-F238E27FC236}">
                <a16:creationId xmlns:a16="http://schemas.microsoft.com/office/drawing/2014/main" id="{21DC81DF-DD91-482A-B1F9-7335177A901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028" y="899357"/>
            <a:ext cx="5868771" cy="5059286"/>
          </a:xfrm>
        </p:spPr>
      </p:pic>
      <p:sp>
        <p:nvSpPr>
          <p:cNvPr id="5" name="Distinctively build premium growth strategies whereas premium human capital.…">
            <a:extLst>
              <a:ext uri="{FF2B5EF4-FFF2-40B4-BE49-F238E27FC236}">
                <a16:creationId xmlns:a16="http://schemas.microsoft.com/office/drawing/2014/main" id="{1D6DF3D2-5023-498B-B3D6-CB06A539C9EF}"/>
              </a:ext>
            </a:extLst>
          </p:cNvPr>
          <p:cNvSpPr txBox="1"/>
          <p:nvPr/>
        </p:nvSpPr>
        <p:spPr>
          <a:xfrm>
            <a:off x="6813546" y="3068469"/>
            <a:ext cx="465512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strategies whereas premium human capital.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Conveniently </a:t>
            </a:r>
            <a:r>
              <a:rPr sz="11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envisioneer</a:t>
            </a: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accurate users whereas collaborative e-commerce.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Completely foster virtual results and sticky outsourcing. Conveniently architect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open-source products via best-of-breed web-readiness.</a:t>
            </a:r>
          </a:p>
        </p:txBody>
      </p:sp>
      <p:sp>
        <p:nvSpPr>
          <p:cNvPr id="6" name="Our Gallery…">
            <a:extLst>
              <a:ext uri="{FF2B5EF4-FFF2-40B4-BE49-F238E27FC236}">
                <a16:creationId xmlns:a16="http://schemas.microsoft.com/office/drawing/2014/main" id="{DDA2B0C7-6C4C-4A23-A4AC-E44DDD3450C7}"/>
              </a:ext>
            </a:extLst>
          </p:cNvPr>
          <p:cNvSpPr txBox="1"/>
          <p:nvPr/>
        </p:nvSpPr>
        <p:spPr>
          <a:xfrm>
            <a:off x="6293331" y="1122711"/>
            <a:ext cx="3957815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Our Gallery</a:t>
            </a:r>
          </a:p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Slide</a:t>
            </a:r>
          </a:p>
        </p:txBody>
      </p:sp>
      <p:sp>
        <p:nvSpPr>
          <p:cNvPr id="7" name="30,5…">
            <a:extLst>
              <a:ext uri="{FF2B5EF4-FFF2-40B4-BE49-F238E27FC236}">
                <a16:creationId xmlns:a16="http://schemas.microsoft.com/office/drawing/2014/main" id="{C50DC910-4AA9-473F-8B09-5D9FC6B984C2}"/>
              </a:ext>
            </a:extLst>
          </p:cNvPr>
          <p:cNvSpPr txBox="1"/>
          <p:nvPr/>
        </p:nvSpPr>
        <p:spPr>
          <a:xfrm>
            <a:off x="6345460" y="5151839"/>
            <a:ext cx="67326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30,5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Countdown</a:t>
            </a:r>
          </a:p>
        </p:txBody>
      </p:sp>
      <p:sp>
        <p:nvSpPr>
          <p:cNvPr id="8" name="80,9…">
            <a:extLst>
              <a:ext uri="{FF2B5EF4-FFF2-40B4-BE49-F238E27FC236}">
                <a16:creationId xmlns:a16="http://schemas.microsoft.com/office/drawing/2014/main" id="{4A3951B3-E01B-492A-BE87-65FA6E1DCA03}"/>
              </a:ext>
            </a:extLst>
          </p:cNvPr>
          <p:cNvSpPr txBox="1"/>
          <p:nvPr/>
        </p:nvSpPr>
        <p:spPr>
          <a:xfrm>
            <a:off x="8293013" y="5151839"/>
            <a:ext cx="67326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80,9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Countdown</a:t>
            </a:r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47E1201A-BDFC-48A0-94C8-F1C12B9626EF}"/>
              </a:ext>
            </a:extLst>
          </p:cNvPr>
          <p:cNvGrpSpPr/>
          <p:nvPr/>
        </p:nvGrpSpPr>
        <p:grpSpPr>
          <a:xfrm>
            <a:off x="5424490" y="5043889"/>
            <a:ext cx="635001" cy="635001"/>
            <a:chOff x="0" y="0"/>
            <a:chExt cx="1270000" cy="1270000"/>
          </a:xfrm>
        </p:grpSpPr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7B316A5A-C7B1-4F9C-97CD-69FA6C22C697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8D6A7C9E-4A1A-4850-A92C-08A49F782825}"/>
                </a:ext>
              </a:extLst>
            </p:cNvPr>
            <p:cNvSpPr/>
            <p:nvPr/>
          </p:nvSpPr>
          <p:spPr>
            <a:xfrm>
              <a:off x="355600" y="431800"/>
              <a:ext cx="558801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12" name="Group">
            <a:extLst>
              <a:ext uri="{FF2B5EF4-FFF2-40B4-BE49-F238E27FC236}">
                <a16:creationId xmlns:a16="http://schemas.microsoft.com/office/drawing/2014/main" id="{3D1F3F87-FA3B-47C3-8D95-E9B4690FCC77}"/>
              </a:ext>
            </a:extLst>
          </p:cNvPr>
          <p:cNvGrpSpPr/>
          <p:nvPr/>
        </p:nvGrpSpPr>
        <p:grpSpPr>
          <a:xfrm>
            <a:off x="7372042" y="5043889"/>
            <a:ext cx="635001" cy="635001"/>
            <a:chOff x="0" y="0"/>
            <a:chExt cx="1270000" cy="1270000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1FD69533-5918-41E8-A991-35AB2F6DC01C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gradFill>
              <a:gsLst>
                <a:gs pos="0">
                  <a:srgbClr val="9ABCE9"/>
                </a:gs>
                <a:gs pos="100000">
                  <a:srgbClr val="EFE0EB"/>
                </a:gs>
              </a:gsLst>
              <a:lin ang="5400000" scaled="1"/>
            </a:gradFill>
            <a:ln w="254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846686C4-4E65-47A8-B167-E8DDFC2D701F}"/>
                </a:ext>
              </a:extLst>
            </p:cNvPr>
            <p:cNvSpPr/>
            <p:nvPr/>
          </p:nvSpPr>
          <p:spPr>
            <a:xfrm>
              <a:off x="355600" y="381000"/>
              <a:ext cx="558800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4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3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4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2764" y="2160"/>
                  </a:lnTo>
                  <a:cubicBezTo>
                    <a:pt x="12492" y="2160"/>
                    <a:pt x="12273" y="2402"/>
                    <a:pt x="12273" y="2700"/>
                  </a:cubicBezTo>
                  <a:cubicBezTo>
                    <a:pt x="12273" y="2999"/>
                    <a:pt x="12492" y="3240"/>
                    <a:pt x="12764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8836" y="3240"/>
                  </a:lnTo>
                  <a:cubicBezTo>
                    <a:pt x="9108" y="3240"/>
                    <a:pt x="9327" y="2999"/>
                    <a:pt x="9327" y="2700"/>
                  </a:cubicBezTo>
                  <a:cubicBezTo>
                    <a:pt x="9327" y="2402"/>
                    <a:pt x="9108" y="2160"/>
                    <a:pt x="8836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3" y="13261"/>
                  </a:cubicBezTo>
                  <a:moveTo>
                    <a:pt x="7855" y="8640"/>
                  </a:moveTo>
                  <a:cubicBezTo>
                    <a:pt x="7583" y="8640"/>
                    <a:pt x="7364" y="8882"/>
                    <a:pt x="7364" y="9180"/>
                  </a:cubicBezTo>
                  <a:cubicBezTo>
                    <a:pt x="7364" y="9329"/>
                    <a:pt x="7418" y="9464"/>
                    <a:pt x="7507" y="9562"/>
                  </a:cubicBezTo>
                  <a:lnTo>
                    <a:pt x="10453" y="12802"/>
                  </a:lnTo>
                  <a:cubicBezTo>
                    <a:pt x="10542" y="12900"/>
                    <a:pt x="10665" y="12960"/>
                    <a:pt x="10800" y="12960"/>
                  </a:cubicBezTo>
                  <a:cubicBezTo>
                    <a:pt x="10936" y="12960"/>
                    <a:pt x="11058" y="12900"/>
                    <a:pt x="11147" y="12802"/>
                  </a:cubicBezTo>
                  <a:lnTo>
                    <a:pt x="14093" y="9562"/>
                  </a:lnTo>
                  <a:cubicBezTo>
                    <a:pt x="14182" y="9464"/>
                    <a:pt x="14236" y="9329"/>
                    <a:pt x="14236" y="9180"/>
                  </a:cubicBezTo>
                  <a:cubicBezTo>
                    <a:pt x="14236" y="8882"/>
                    <a:pt x="14017" y="8640"/>
                    <a:pt x="13745" y="8640"/>
                  </a:cubicBezTo>
                  <a:cubicBezTo>
                    <a:pt x="13610" y="8640"/>
                    <a:pt x="13487" y="8701"/>
                    <a:pt x="13398" y="8798"/>
                  </a:cubicBezTo>
                  <a:lnTo>
                    <a:pt x="11291" y="111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11116"/>
                  </a:lnTo>
                  <a:lnTo>
                    <a:pt x="8202" y="8798"/>
                  </a:lnTo>
                  <a:cubicBezTo>
                    <a:pt x="8113" y="8701"/>
                    <a:pt x="7990" y="8640"/>
                    <a:pt x="7855" y="8640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15" name="80,9…">
            <a:extLst>
              <a:ext uri="{FF2B5EF4-FFF2-40B4-BE49-F238E27FC236}">
                <a16:creationId xmlns:a16="http://schemas.microsoft.com/office/drawing/2014/main" id="{9EF85DBD-6388-4424-BAB9-38FDF2D3A111}"/>
              </a:ext>
            </a:extLst>
          </p:cNvPr>
          <p:cNvSpPr txBox="1"/>
          <p:nvPr/>
        </p:nvSpPr>
        <p:spPr>
          <a:xfrm>
            <a:off x="4129736" y="5151839"/>
            <a:ext cx="67326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80,9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Countdown</a:t>
            </a:r>
          </a:p>
        </p:txBody>
      </p:sp>
      <p:grpSp>
        <p:nvGrpSpPr>
          <p:cNvPr id="16" name="Group">
            <a:extLst>
              <a:ext uri="{FF2B5EF4-FFF2-40B4-BE49-F238E27FC236}">
                <a16:creationId xmlns:a16="http://schemas.microsoft.com/office/drawing/2014/main" id="{C674E4EE-B39C-4868-92F5-30ECBDC381DB}"/>
              </a:ext>
            </a:extLst>
          </p:cNvPr>
          <p:cNvGrpSpPr/>
          <p:nvPr/>
        </p:nvGrpSpPr>
        <p:grpSpPr>
          <a:xfrm>
            <a:off x="3208765" y="5043889"/>
            <a:ext cx="635001" cy="635001"/>
            <a:chOff x="0" y="0"/>
            <a:chExt cx="1270000" cy="1270000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316F600A-92E5-456B-AAD4-9289F352A749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gradFill>
              <a:gsLst>
                <a:gs pos="0">
                  <a:srgbClr val="9ABCE9"/>
                </a:gs>
                <a:gs pos="100000">
                  <a:srgbClr val="EFE0EB"/>
                </a:gs>
              </a:gsLst>
              <a:lin ang="5400000" scaled="1"/>
            </a:gradFill>
            <a:ln w="254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CAC6D90D-3B02-4697-80E9-371A90576377}"/>
                </a:ext>
              </a:extLst>
            </p:cNvPr>
            <p:cNvSpPr/>
            <p:nvPr/>
          </p:nvSpPr>
          <p:spPr>
            <a:xfrm>
              <a:off x="355600" y="381000"/>
              <a:ext cx="558800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4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3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4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2764" y="2160"/>
                  </a:lnTo>
                  <a:cubicBezTo>
                    <a:pt x="12492" y="2160"/>
                    <a:pt x="12273" y="2402"/>
                    <a:pt x="12273" y="2700"/>
                  </a:cubicBezTo>
                  <a:cubicBezTo>
                    <a:pt x="12273" y="2999"/>
                    <a:pt x="12492" y="3240"/>
                    <a:pt x="12764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8836" y="3240"/>
                  </a:lnTo>
                  <a:cubicBezTo>
                    <a:pt x="9108" y="3240"/>
                    <a:pt x="9327" y="2999"/>
                    <a:pt x="9327" y="2700"/>
                  </a:cubicBezTo>
                  <a:cubicBezTo>
                    <a:pt x="9327" y="2402"/>
                    <a:pt x="9108" y="2160"/>
                    <a:pt x="8836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3" y="13261"/>
                  </a:cubicBezTo>
                  <a:moveTo>
                    <a:pt x="7855" y="8640"/>
                  </a:moveTo>
                  <a:cubicBezTo>
                    <a:pt x="7583" y="8640"/>
                    <a:pt x="7364" y="8882"/>
                    <a:pt x="7364" y="9180"/>
                  </a:cubicBezTo>
                  <a:cubicBezTo>
                    <a:pt x="7364" y="9329"/>
                    <a:pt x="7418" y="9464"/>
                    <a:pt x="7507" y="9562"/>
                  </a:cubicBezTo>
                  <a:lnTo>
                    <a:pt x="10453" y="12802"/>
                  </a:lnTo>
                  <a:cubicBezTo>
                    <a:pt x="10542" y="12900"/>
                    <a:pt x="10665" y="12960"/>
                    <a:pt x="10800" y="12960"/>
                  </a:cubicBezTo>
                  <a:cubicBezTo>
                    <a:pt x="10936" y="12960"/>
                    <a:pt x="11058" y="12900"/>
                    <a:pt x="11147" y="12802"/>
                  </a:cubicBezTo>
                  <a:lnTo>
                    <a:pt x="14093" y="9562"/>
                  </a:lnTo>
                  <a:cubicBezTo>
                    <a:pt x="14182" y="9464"/>
                    <a:pt x="14236" y="9329"/>
                    <a:pt x="14236" y="9180"/>
                  </a:cubicBezTo>
                  <a:cubicBezTo>
                    <a:pt x="14236" y="8882"/>
                    <a:pt x="14017" y="8640"/>
                    <a:pt x="13745" y="8640"/>
                  </a:cubicBezTo>
                  <a:cubicBezTo>
                    <a:pt x="13610" y="8640"/>
                    <a:pt x="13487" y="8701"/>
                    <a:pt x="13398" y="8798"/>
                  </a:cubicBezTo>
                  <a:lnTo>
                    <a:pt x="11291" y="111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11116"/>
                  </a:lnTo>
                  <a:lnTo>
                    <a:pt x="8202" y="8798"/>
                  </a:lnTo>
                  <a:cubicBezTo>
                    <a:pt x="8113" y="8701"/>
                    <a:pt x="7990" y="8640"/>
                    <a:pt x="7855" y="8640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19" name="30,5…">
            <a:extLst>
              <a:ext uri="{FF2B5EF4-FFF2-40B4-BE49-F238E27FC236}">
                <a16:creationId xmlns:a16="http://schemas.microsoft.com/office/drawing/2014/main" id="{94266DFF-88CA-4003-9CDD-D6C91AE58BFC}"/>
              </a:ext>
            </a:extLst>
          </p:cNvPr>
          <p:cNvSpPr txBox="1"/>
          <p:nvPr/>
        </p:nvSpPr>
        <p:spPr>
          <a:xfrm>
            <a:off x="10643140" y="5151839"/>
            <a:ext cx="67326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30,5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Countdown</a:t>
            </a:r>
          </a:p>
        </p:txBody>
      </p:sp>
      <p:grpSp>
        <p:nvGrpSpPr>
          <p:cNvPr id="20" name="Group">
            <a:extLst>
              <a:ext uri="{FF2B5EF4-FFF2-40B4-BE49-F238E27FC236}">
                <a16:creationId xmlns:a16="http://schemas.microsoft.com/office/drawing/2014/main" id="{2C668BB5-348C-43C1-868C-A87AFA0B49E4}"/>
              </a:ext>
            </a:extLst>
          </p:cNvPr>
          <p:cNvGrpSpPr/>
          <p:nvPr/>
        </p:nvGrpSpPr>
        <p:grpSpPr>
          <a:xfrm>
            <a:off x="9722170" y="5043889"/>
            <a:ext cx="635001" cy="635001"/>
            <a:chOff x="0" y="0"/>
            <a:chExt cx="1270000" cy="1270000"/>
          </a:xfrm>
        </p:grpSpPr>
        <p:sp>
          <p:nvSpPr>
            <p:cNvPr id="21" name="Circle">
              <a:extLst>
                <a:ext uri="{FF2B5EF4-FFF2-40B4-BE49-F238E27FC236}">
                  <a16:creationId xmlns:a16="http://schemas.microsoft.com/office/drawing/2014/main" id="{8110B0AB-CBEA-46D6-B167-27C528778637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247CEB8A-4A6E-44F7-A88D-BEA5799DF822}"/>
                </a:ext>
              </a:extLst>
            </p:cNvPr>
            <p:cNvSpPr/>
            <p:nvPr/>
          </p:nvSpPr>
          <p:spPr>
            <a:xfrm>
              <a:off x="355600" y="431800"/>
              <a:ext cx="558801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218902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3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3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fill="hold" grpId="0" nodeType="with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9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9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fill="hold" grpId="0" nodeType="with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9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3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fill="hold" grpId="0" nodeType="with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9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fill="hold" grpId="0" nodeType="with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9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  <p:bldP spid="9" grpId="0" animBg="1" advAuto="0"/>
      <p:bldP spid="12" grpId="0" animBg="1" advAuto="0"/>
      <p:bldP spid="15" grpId="0" animBg="1" advAuto="0"/>
      <p:bldP spid="16" grpId="0" animBg="1" advAuto="0"/>
      <p:bldP spid="19" grpId="0" animBg="1" advAuto="0"/>
      <p:bldP spid="20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天空&#10;&#10;描述已自动生成">
            <a:extLst>
              <a:ext uri="{FF2B5EF4-FFF2-40B4-BE49-F238E27FC236}">
                <a16:creationId xmlns:a16="http://schemas.microsoft.com/office/drawing/2014/main" id="{9C3D9875-62EC-4BCB-B97C-58AF0BFCB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Freeform: Shape 3">
            <a:extLst>
              <a:ext uri="{FF2B5EF4-FFF2-40B4-BE49-F238E27FC236}">
                <a16:creationId xmlns:a16="http://schemas.microsoft.com/office/drawing/2014/main" id="{D7E3BF59-2C2C-46A3-ABC1-156E1E742B64}"/>
              </a:ext>
            </a:extLst>
          </p:cNvPr>
          <p:cNvSpPr/>
          <p:nvPr/>
        </p:nvSpPr>
        <p:spPr>
          <a:xfrm>
            <a:off x="1502727" y="879332"/>
            <a:ext cx="4458237" cy="4134440"/>
          </a:xfrm>
          <a:custGeom>
            <a:avLst/>
            <a:gdLst>
              <a:gd name="connsiteX0" fmla="*/ 169643 w 3522865"/>
              <a:gd name="connsiteY0" fmla="*/ 1030958 h 2484348"/>
              <a:gd name="connsiteX1" fmla="*/ 2684243 w 3522865"/>
              <a:gd name="connsiteY1" fmla="*/ 2258 h 2484348"/>
              <a:gd name="connsiteX2" fmla="*/ 3522443 w 3522865"/>
              <a:gd name="connsiteY2" fmla="*/ 1316708 h 2484348"/>
              <a:gd name="connsiteX3" fmla="*/ 2779493 w 3522865"/>
              <a:gd name="connsiteY3" fmla="*/ 2478758 h 2484348"/>
              <a:gd name="connsiteX4" fmla="*/ 1579343 w 3522865"/>
              <a:gd name="connsiteY4" fmla="*/ 1773908 h 2484348"/>
              <a:gd name="connsiteX5" fmla="*/ 379193 w 3522865"/>
              <a:gd name="connsiteY5" fmla="*/ 2154908 h 2484348"/>
              <a:gd name="connsiteX6" fmla="*/ 169643 w 3522865"/>
              <a:gd name="connsiteY6" fmla="*/ 1030958 h 2484348"/>
              <a:gd name="connsiteX0" fmla="*/ 158936 w 3514183"/>
              <a:gd name="connsiteY0" fmla="*/ 433349 h 1886739"/>
              <a:gd name="connsiteX1" fmla="*/ 2528756 w 3514183"/>
              <a:gd name="connsiteY1" fmla="*/ 6629 h 1886739"/>
              <a:gd name="connsiteX2" fmla="*/ 3511736 w 3514183"/>
              <a:gd name="connsiteY2" fmla="*/ 719099 h 1886739"/>
              <a:gd name="connsiteX3" fmla="*/ 2768786 w 3514183"/>
              <a:gd name="connsiteY3" fmla="*/ 1881149 h 1886739"/>
              <a:gd name="connsiteX4" fmla="*/ 1568636 w 3514183"/>
              <a:gd name="connsiteY4" fmla="*/ 1176299 h 1886739"/>
              <a:gd name="connsiteX5" fmla="*/ 368486 w 3514183"/>
              <a:gd name="connsiteY5" fmla="*/ 1557299 h 1886739"/>
              <a:gd name="connsiteX6" fmla="*/ 158936 w 3514183"/>
              <a:gd name="connsiteY6" fmla="*/ 433349 h 1886739"/>
              <a:gd name="connsiteX0" fmla="*/ 165698 w 3519490"/>
              <a:gd name="connsiteY0" fmla="*/ 1061364 h 2514754"/>
              <a:gd name="connsiteX1" fmla="*/ 2626958 w 3519490"/>
              <a:gd name="connsiteY1" fmla="*/ 2184 h 2514754"/>
              <a:gd name="connsiteX2" fmla="*/ 3518498 w 3519490"/>
              <a:gd name="connsiteY2" fmla="*/ 1347114 h 2514754"/>
              <a:gd name="connsiteX3" fmla="*/ 2775548 w 3519490"/>
              <a:gd name="connsiteY3" fmla="*/ 2509164 h 2514754"/>
              <a:gd name="connsiteX4" fmla="*/ 1575398 w 3519490"/>
              <a:gd name="connsiteY4" fmla="*/ 1804314 h 2514754"/>
              <a:gd name="connsiteX5" fmla="*/ 375248 w 3519490"/>
              <a:gd name="connsiteY5" fmla="*/ 2185314 h 2514754"/>
              <a:gd name="connsiteX6" fmla="*/ 165698 w 3519490"/>
              <a:gd name="connsiteY6" fmla="*/ 1061364 h 2514754"/>
              <a:gd name="connsiteX0" fmla="*/ 165698 w 3519490"/>
              <a:gd name="connsiteY0" fmla="*/ 1110091 h 2563481"/>
              <a:gd name="connsiteX1" fmla="*/ 2626958 w 3519490"/>
              <a:gd name="connsiteY1" fmla="*/ 50911 h 2563481"/>
              <a:gd name="connsiteX2" fmla="*/ 3518498 w 3519490"/>
              <a:gd name="connsiteY2" fmla="*/ 1395841 h 2563481"/>
              <a:gd name="connsiteX3" fmla="*/ 2775548 w 3519490"/>
              <a:gd name="connsiteY3" fmla="*/ 2557891 h 2563481"/>
              <a:gd name="connsiteX4" fmla="*/ 1575398 w 3519490"/>
              <a:gd name="connsiteY4" fmla="*/ 1853041 h 2563481"/>
              <a:gd name="connsiteX5" fmla="*/ 375248 w 3519490"/>
              <a:gd name="connsiteY5" fmla="*/ 2234041 h 2563481"/>
              <a:gd name="connsiteX6" fmla="*/ 165698 w 3519490"/>
              <a:gd name="connsiteY6" fmla="*/ 1110091 h 2563481"/>
              <a:gd name="connsiteX0" fmla="*/ 162317 w 3516109"/>
              <a:gd name="connsiteY0" fmla="*/ 1118578 h 2571968"/>
              <a:gd name="connsiteX1" fmla="*/ 2623577 w 3516109"/>
              <a:gd name="connsiteY1" fmla="*/ 59398 h 2571968"/>
              <a:gd name="connsiteX2" fmla="*/ 3515117 w 3516109"/>
              <a:gd name="connsiteY2" fmla="*/ 1404328 h 2571968"/>
              <a:gd name="connsiteX3" fmla="*/ 2772167 w 3516109"/>
              <a:gd name="connsiteY3" fmla="*/ 2566378 h 2571968"/>
              <a:gd name="connsiteX4" fmla="*/ 1572017 w 3516109"/>
              <a:gd name="connsiteY4" fmla="*/ 1861528 h 2571968"/>
              <a:gd name="connsiteX5" fmla="*/ 371867 w 3516109"/>
              <a:gd name="connsiteY5" fmla="*/ 2242528 h 2571968"/>
              <a:gd name="connsiteX6" fmla="*/ 162317 w 3516109"/>
              <a:gd name="connsiteY6" fmla="*/ 1118578 h 2571968"/>
              <a:gd name="connsiteX0" fmla="*/ 139541 w 3493333"/>
              <a:gd name="connsiteY0" fmla="*/ 1109787 h 2563177"/>
              <a:gd name="connsiteX1" fmla="*/ 2600801 w 3493333"/>
              <a:gd name="connsiteY1" fmla="*/ 50607 h 2563177"/>
              <a:gd name="connsiteX2" fmla="*/ 3492341 w 3493333"/>
              <a:gd name="connsiteY2" fmla="*/ 1395537 h 2563177"/>
              <a:gd name="connsiteX3" fmla="*/ 2749391 w 3493333"/>
              <a:gd name="connsiteY3" fmla="*/ 2557587 h 2563177"/>
              <a:gd name="connsiteX4" fmla="*/ 1549241 w 3493333"/>
              <a:gd name="connsiteY4" fmla="*/ 1852737 h 2563177"/>
              <a:gd name="connsiteX5" fmla="*/ 440531 w 3493333"/>
              <a:gd name="connsiteY5" fmla="*/ 2188017 h 2563177"/>
              <a:gd name="connsiteX6" fmla="*/ 139541 w 3493333"/>
              <a:gd name="connsiteY6" fmla="*/ 1109787 h 2563177"/>
              <a:gd name="connsiteX0" fmla="*/ 163892 w 3517684"/>
              <a:gd name="connsiteY0" fmla="*/ 1109787 h 2563177"/>
              <a:gd name="connsiteX1" fmla="*/ 2625152 w 3517684"/>
              <a:gd name="connsiteY1" fmla="*/ 50607 h 2563177"/>
              <a:gd name="connsiteX2" fmla="*/ 3516692 w 3517684"/>
              <a:gd name="connsiteY2" fmla="*/ 1395537 h 2563177"/>
              <a:gd name="connsiteX3" fmla="*/ 2773742 w 3517684"/>
              <a:gd name="connsiteY3" fmla="*/ 2557587 h 2563177"/>
              <a:gd name="connsiteX4" fmla="*/ 1573592 w 3517684"/>
              <a:gd name="connsiteY4" fmla="*/ 1852737 h 2563177"/>
              <a:gd name="connsiteX5" fmla="*/ 464882 w 3517684"/>
              <a:gd name="connsiteY5" fmla="*/ 2188017 h 2563177"/>
              <a:gd name="connsiteX6" fmla="*/ 163892 w 3517684"/>
              <a:gd name="connsiteY6" fmla="*/ 1109787 h 2563177"/>
              <a:gd name="connsiteX0" fmla="*/ 82749 w 3436541"/>
              <a:gd name="connsiteY0" fmla="*/ 1110091 h 2563481"/>
              <a:gd name="connsiteX1" fmla="*/ 2544009 w 3436541"/>
              <a:gd name="connsiteY1" fmla="*/ 50911 h 2563481"/>
              <a:gd name="connsiteX2" fmla="*/ 3435549 w 3436541"/>
              <a:gd name="connsiteY2" fmla="*/ 1395841 h 2563481"/>
              <a:gd name="connsiteX3" fmla="*/ 2692599 w 3436541"/>
              <a:gd name="connsiteY3" fmla="*/ 2557891 h 2563481"/>
              <a:gd name="connsiteX4" fmla="*/ 1492449 w 3436541"/>
              <a:gd name="connsiteY4" fmla="*/ 1853041 h 2563481"/>
              <a:gd name="connsiteX5" fmla="*/ 383739 w 3436541"/>
              <a:gd name="connsiteY5" fmla="*/ 2188321 h 2563481"/>
              <a:gd name="connsiteX6" fmla="*/ 82749 w 3436541"/>
              <a:gd name="connsiteY6" fmla="*/ 1110091 h 2563481"/>
              <a:gd name="connsiteX0" fmla="*/ 57039 w 3410900"/>
              <a:gd name="connsiteY0" fmla="*/ 1110091 h 2562627"/>
              <a:gd name="connsiteX1" fmla="*/ 2518299 w 3410900"/>
              <a:gd name="connsiteY1" fmla="*/ 50911 h 2562627"/>
              <a:gd name="connsiteX2" fmla="*/ 3409839 w 3410900"/>
              <a:gd name="connsiteY2" fmla="*/ 1395841 h 2562627"/>
              <a:gd name="connsiteX3" fmla="*/ 2666889 w 3410900"/>
              <a:gd name="connsiteY3" fmla="*/ 2557891 h 2562627"/>
              <a:gd name="connsiteX4" fmla="*/ 1283859 w 3410900"/>
              <a:gd name="connsiteY4" fmla="*/ 1822561 h 2562627"/>
              <a:gd name="connsiteX5" fmla="*/ 358029 w 3410900"/>
              <a:gd name="connsiteY5" fmla="*/ 2188321 h 2562627"/>
              <a:gd name="connsiteX6" fmla="*/ 57039 w 3410900"/>
              <a:gd name="connsiteY6" fmla="*/ 1110091 h 2562627"/>
              <a:gd name="connsiteX0" fmla="*/ 86841 w 3440702"/>
              <a:gd name="connsiteY0" fmla="*/ 1110091 h 2562627"/>
              <a:gd name="connsiteX1" fmla="*/ 2548101 w 3440702"/>
              <a:gd name="connsiteY1" fmla="*/ 50911 h 2562627"/>
              <a:gd name="connsiteX2" fmla="*/ 3439641 w 3440702"/>
              <a:gd name="connsiteY2" fmla="*/ 1395841 h 2562627"/>
              <a:gd name="connsiteX3" fmla="*/ 2696691 w 3440702"/>
              <a:gd name="connsiteY3" fmla="*/ 2557891 h 2562627"/>
              <a:gd name="connsiteX4" fmla="*/ 1313661 w 3440702"/>
              <a:gd name="connsiteY4" fmla="*/ 1822561 h 2562627"/>
              <a:gd name="connsiteX5" fmla="*/ 387831 w 3440702"/>
              <a:gd name="connsiteY5" fmla="*/ 2188321 h 2562627"/>
              <a:gd name="connsiteX6" fmla="*/ 86841 w 3440702"/>
              <a:gd name="connsiteY6" fmla="*/ 1110091 h 2562627"/>
              <a:gd name="connsiteX0" fmla="*/ 79129 w 3432990"/>
              <a:gd name="connsiteY0" fmla="*/ 1110091 h 2562627"/>
              <a:gd name="connsiteX1" fmla="*/ 2540389 w 3432990"/>
              <a:gd name="connsiteY1" fmla="*/ 50911 h 2562627"/>
              <a:gd name="connsiteX2" fmla="*/ 3431929 w 3432990"/>
              <a:gd name="connsiteY2" fmla="*/ 1395841 h 2562627"/>
              <a:gd name="connsiteX3" fmla="*/ 2688979 w 3432990"/>
              <a:gd name="connsiteY3" fmla="*/ 2557891 h 2562627"/>
              <a:gd name="connsiteX4" fmla="*/ 1305949 w 3432990"/>
              <a:gd name="connsiteY4" fmla="*/ 1822561 h 2562627"/>
              <a:gd name="connsiteX5" fmla="*/ 380119 w 3432990"/>
              <a:gd name="connsiteY5" fmla="*/ 2188321 h 2562627"/>
              <a:gd name="connsiteX6" fmla="*/ 79129 w 3432990"/>
              <a:gd name="connsiteY6" fmla="*/ 1110091 h 2562627"/>
              <a:gd name="connsiteX0" fmla="*/ 79129 w 3432990"/>
              <a:gd name="connsiteY0" fmla="*/ 1110091 h 2562043"/>
              <a:gd name="connsiteX1" fmla="*/ 2540389 w 3432990"/>
              <a:gd name="connsiteY1" fmla="*/ 50911 h 2562043"/>
              <a:gd name="connsiteX2" fmla="*/ 3431929 w 3432990"/>
              <a:gd name="connsiteY2" fmla="*/ 1395841 h 2562043"/>
              <a:gd name="connsiteX3" fmla="*/ 2688979 w 3432990"/>
              <a:gd name="connsiteY3" fmla="*/ 2557891 h 2562043"/>
              <a:gd name="connsiteX4" fmla="*/ 1305949 w 3432990"/>
              <a:gd name="connsiteY4" fmla="*/ 1822561 h 2562043"/>
              <a:gd name="connsiteX5" fmla="*/ 380119 w 3432990"/>
              <a:gd name="connsiteY5" fmla="*/ 2188321 h 2562043"/>
              <a:gd name="connsiteX6" fmla="*/ 79129 w 3432990"/>
              <a:gd name="connsiteY6" fmla="*/ 1110091 h 2562043"/>
              <a:gd name="connsiteX0" fmla="*/ 79129 w 3433048"/>
              <a:gd name="connsiteY0" fmla="*/ 1110091 h 2574990"/>
              <a:gd name="connsiteX1" fmla="*/ 2540389 w 3433048"/>
              <a:gd name="connsiteY1" fmla="*/ 50911 h 2574990"/>
              <a:gd name="connsiteX2" fmla="*/ 3431929 w 3433048"/>
              <a:gd name="connsiteY2" fmla="*/ 1395841 h 2574990"/>
              <a:gd name="connsiteX3" fmla="*/ 2688979 w 3433048"/>
              <a:gd name="connsiteY3" fmla="*/ 2557891 h 2574990"/>
              <a:gd name="connsiteX4" fmla="*/ 1305949 w 3433048"/>
              <a:gd name="connsiteY4" fmla="*/ 1822561 h 2574990"/>
              <a:gd name="connsiteX5" fmla="*/ 380119 w 3433048"/>
              <a:gd name="connsiteY5" fmla="*/ 2188321 h 2574990"/>
              <a:gd name="connsiteX6" fmla="*/ 79129 w 3433048"/>
              <a:gd name="connsiteY6" fmla="*/ 1110091 h 2574990"/>
              <a:gd name="connsiteX0" fmla="*/ 79129 w 3433628"/>
              <a:gd name="connsiteY0" fmla="*/ 1110091 h 2564852"/>
              <a:gd name="connsiteX1" fmla="*/ 2540389 w 3433628"/>
              <a:gd name="connsiteY1" fmla="*/ 50911 h 2564852"/>
              <a:gd name="connsiteX2" fmla="*/ 3431929 w 3433628"/>
              <a:gd name="connsiteY2" fmla="*/ 1395841 h 2564852"/>
              <a:gd name="connsiteX3" fmla="*/ 2688979 w 3433628"/>
              <a:gd name="connsiteY3" fmla="*/ 2557891 h 2564852"/>
              <a:gd name="connsiteX4" fmla="*/ 1305949 w 3433628"/>
              <a:gd name="connsiteY4" fmla="*/ 1822561 h 2564852"/>
              <a:gd name="connsiteX5" fmla="*/ 380119 w 3433628"/>
              <a:gd name="connsiteY5" fmla="*/ 2188321 h 2564852"/>
              <a:gd name="connsiteX6" fmla="*/ 79129 w 3433628"/>
              <a:gd name="connsiteY6" fmla="*/ 1110091 h 2564852"/>
              <a:gd name="connsiteX0" fmla="*/ 79129 w 3432791"/>
              <a:gd name="connsiteY0" fmla="*/ 1110091 h 2564852"/>
              <a:gd name="connsiteX1" fmla="*/ 2540389 w 3432791"/>
              <a:gd name="connsiteY1" fmla="*/ 50911 h 2564852"/>
              <a:gd name="connsiteX2" fmla="*/ 3431929 w 3432791"/>
              <a:gd name="connsiteY2" fmla="*/ 1395841 h 2564852"/>
              <a:gd name="connsiteX3" fmla="*/ 2688979 w 3432791"/>
              <a:gd name="connsiteY3" fmla="*/ 2557891 h 2564852"/>
              <a:gd name="connsiteX4" fmla="*/ 1305949 w 3432791"/>
              <a:gd name="connsiteY4" fmla="*/ 1822561 h 2564852"/>
              <a:gd name="connsiteX5" fmla="*/ 380119 w 3432791"/>
              <a:gd name="connsiteY5" fmla="*/ 2188321 h 2564852"/>
              <a:gd name="connsiteX6" fmla="*/ 79129 w 3432791"/>
              <a:gd name="connsiteY6" fmla="*/ 1110091 h 256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2791" h="2564852">
                <a:moveTo>
                  <a:pt x="79129" y="1110091"/>
                </a:moveTo>
                <a:cubicBezTo>
                  <a:pt x="256294" y="746236"/>
                  <a:pt x="1585349" y="-232934"/>
                  <a:pt x="2540389" y="50911"/>
                </a:cubicBezTo>
                <a:cubicBezTo>
                  <a:pt x="3495429" y="334756"/>
                  <a:pt x="3414784" y="901811"/>
                  <a:pt x="3431929" y="1395841"/>
                </a:cubicBezTo>
                <a:cubicBezTo>
                  <a:pt x="3449074" y="1889871"/>
                  <a:pt x="3210949" y="2463911"/>
                  <a:pt x="2688979" y="2557891"/>
                </a:cubicBezTo>
                <a:cubicBezTo>
                  <a:pt x="2167009" y="2651871"/>
                  <a:pt x="1728859" y="1762236"/>
                  <a:pt x="1305949" y="1822561"/>
                </a:cubicBezTo>
                <a:cubicBezTo>
                  <a:pt x="905899" y="1768586"/>
                  <a:pt x="729369" y="2352786"/>
                  <a:pt x="380119" y="2188321"/>
                </a:cubicBezTo>
                <a:cubicBezTo>
                  <a:pt x="30869" y="2023856"/>
                  <a:pt x="-98036" y="1473946"/>
                  <a:pt x="79129" y="1110091"/>
                </a:cubicBezTo>
                <a:close/>
              </a:path>
            </a:pathLst>
          </a:custGeom>
          <a:gradFill flip="none" rotWithShape="1">
            <a:gsLst>
              <a:gs pos="0">
                <a:srgbClr val="EFE0EB"/>
              </a:gs>
              <a:gs pos="100000">
                <a:srgbClr val="9ABCE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184337-0325-47D9-9A3B-23EB3DA42E88}"/>
              </a:ext>
            </a:extLst>
          </p:cNvPr>
          <p:cNvSpPr txBox="1"/>
          <p:nvPr/>
        </p:nvSpPr>
        <p:spPr>
          <a:xfrm>
            <a:off x="6672234" y="1713915"/>
            <a:ext cx="5519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effectLst>
                  <a:outerShdw blurRad="50800" dist="152400" dir="8100000" algn="tr" rotWithShape="0">
                    <a:prstClr val="black">
                      <a:alpha val="53000"/>
                    </a:prstClr>
                  </a:outerShdw>
                </a:effectLst>
                <a:latin typeface="包图小白体" panose="02010601030101010101" pitchFamily="2" charset="-122"/>
                <a:ea typeface="包图小白体" panose="02010601030101010101" pitchFamily="2" charset="-122"/>
              </a:rPr>
              <a:t>PART 03</a:t>
            </a:r>
            <a:endParaRPr lang="zh-CN" altLang="en-US" sz="9600" b="1" dirty="0">
              <a:solidFill>
                <a:schemeClr val="bg1"/>
              </a:solidFill>
              <a:effectLst>
                <a:outerShdw blurRad="50800" dist="152400" dir="8100000" algn="tr" rotWithShape="0">
                  <a:prstClr val="black">
                    <a:alpha val="53000"/>
                  </a:prstClr>
                </a:outerShdw>
              </a:effectLst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  <p:pic>
        <p:nvPicPr>
          <p:cNvPr id="6" name="图片 5" descr="图片包含 室内&#10;&#10;描述已自动生成">
            <a:extLst>
              <a:ext uri="{FF2B5EF4-FFF2-40B4-BE49-F238E27FC236}">
                <a16:creationId xmlns:a16="http://schemas.microsoft.com/office/drawing/2014/main" id="{D1AA898D-4505-485D-BC4D-DB0A4B12C3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354" y="-561430"/>
            <a:ext cx="4132163" cy="7690010"/>
          </a:xfrm>
          <a:prstGeom prst="rect">
            <a:avLst/>
          </a:prstGeom>
        </p:spPr>
      </p:pic>
      <p:sp>
        <p:nvSpPr>
          <p:cNvPr id="7" name="TextBox 25">
            <a:extLst>
              <a:ext uri="{FF2B5EF4-FFF2-40B4-BE49-F238E27FC236}">
                <a16:creationId xmlns:a16="http://schemas.microsoft.com/office/drawing/2014/main" id="{CD7E57F2-F66B-4648-B193-A6EAD785989E}"/>
              </a:ext>
            </a:extLst>
          </p:cNvPr>
          <p:cNvSpPr txBox="1"/>
          <p:nvPr/>
        </p:nvSpPr>
        <p:spPr>
          <a:xfrm>
            <a:off x="7157013" y="3574428"/>
            <a:ext cx="31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sed diam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nonummy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euismod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laoret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dolore magna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Lorem ipsum dolor sit</a:t>
            </a:r>
          </a:p>
        </p:txBody>
      </p:sp>
      <p:sp>
        <p:nvSpPr>
          <p:cNvPr id="8" name="心形 7">
            <a:extLst>
              <a:ext uri="{FF2B5EF4-FFF2-40B4-BE49-F238E27FC236}">
                <a16:creationId xmlns:a16="http://schemas.microsoft.com/office/drawing/2014/main" id="{26315EED-206E-4365-A6EF-FC3CB41D8BB0}"/>
              </a:ext>
            </a:extLst>
          </p:cNvPr>
          <p:cNvSpPr/>
          <p:nvPr/>
        </p:nvSpPr>
        <p:spPr>
          <a:xfrm>
            <a:off x="7737727" y="5013772"/>
            <a:ext cx="426720" cy="426720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8">
            <a:extLst>
              <a:ext uri="{FF2B5EF4-FFF2-40B4-BE49-F238E27FC236}">
                <a16:creationId xmlns:a16="http://schemas.microsoft.com/office/drawing/2014/main" id="{05ED4312-A02D-4630-9F7B-1625C5D1BC7F}"/>
              </a:ext>
            </a:extLst>
          </p:cNvPr>
          <p:cNvSpPr/>
          <p:nvPr/>
        </p:nvSpPr>
        <p:spPr>
          <a:xfrm>
            <a:off x="8767343" y="5013772"/>
            <a:ext cx="426720" cy="426720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心形 9">
            <a:extLst>
              <a:ext uri="{FF2B5EF4-FFF2-40B4-BE49-F238E27FC236}">
                <a16:creationId xmlns:a16="http://schemas.microsoft.com/office/drawing/2014/main" id="{A0E81FD5-9341-424C-A326-DEA85E2D4A1F}"/>
              </a:ext>
            </a:extLst>
          </p:cNvPr>
          <p:cNvSpPr/>
          <p:nvPr/>
        </p:nvSpPr>
        <p:spPr>
          <a:xfrm>
            <a:off x="9686612" y="5013772"/>
            <a:ext cx="426720" cy="426720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319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名片&#10;&#10;描述已自动生成">
            <a:extLst>
              <a:ext uri="{FF2B5EF4-FFF2-40B4-BE49-F238E27FC236}">
                <a16:creationId xmlns:a16="http://schemas.microsoft.com/office/drawing/2014/main" id="{34B9D659-6B78-4F3B-B0C2-4972BD8FB9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19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54733" y="6351588"/>
            <a:ext cx="169863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821" name="Rectangle"/>
          <p:cNvSpPr/>
          <p:nvPr/>
        </p:nvSpPr>
        <p:spPr>
          <a:xfrm>
            <a:off x="3492500" y="3"/>
            <a:ext cx="2159000" cy="6858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824" name="Group"/>
          <p:cNvGrpSpPr/>
          <p:nvPr/>
        </p:nvGrpSpPr>
        <p:grpSpPr>
          <a:xfrm>
            <a:off x="3798242" y="4325475"/>
            <a:ext cx="1425070" cy="1314892"/>
            <a:chOff x="0" y="0"/>
            <a:chExt cx="2850139" cy="2629782"/>
          </a:xfrm>
        </p:grpSpPr>
        <p:sp>
          <p:nvSpPr>
            <p:cNvPr id="822" name="Data Base…"/>
            <p:cNvSpPr txBox="1"/>
            <p:nvPr/>
          </p:nvSpPr>
          <p:spPr>
            <a:xfrm>
              <a:off x="0" y="1106289"/>
              <a:ext cx="2850139" cy="1523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Data Base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premium</a:t>
              </a:r>
            </a:p>
          </p:txBody>
        </p:sp>
        <p:sp>
          <p:nvSpPr>
            <p:cNvPr id="823" name="Shape"/>
            <p:cNvSpPr/>
            <p:nvPr/>
          </p:nvSpPr>
          <p:spPr>
            <a:xfrm>
              <a:off x="1230020" y="0"/>
              <a:ext cx="635001" cy="62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827" name="Group"/>
          <p:cNvGrpSpPr/>
          <p:nvPr/>
        </p:nvGrpSpPr>
        <p:grpSpPr>
          <a:xfrm>
            <a:off x="3798242" y="1269571"/>
            <a:ext cx="1425070" cy="1322117"/>
            <a:chOff x="0" y="0"/>
            <a:chExt cx="2850139" cy="2644231"/>
          </a:xfrm>
        </p:grpSpPr>
        <p:sp>
          <p:nvSpPr>
            <p:cNvPr id="825" name="Shape"/>
            <p:cNvSpPr/>
            <p:nvPr/>
          </p:nvSpPr>
          <p:spPr>
            <a:xfrm>
              <a:off x="1230020" y="0"/>
              <a:ext cx="635001" cy="63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4909"/>
                  </a:moveTo>
                  <a:lnTo>
                    <a:pt x="12764" y="4909"/>
                  </a:lnTo>
                  <a:cubicBezTo>
                    <a:pt x="12493" y="4909"/>
                    <a:pt x="12273" y="5129"/>
                    <a:pt x="12273" y="5400"/>
                  </a:cubicBezTo>
                  <a:cubicBezTo>
                    <a:pt x="12273" y="5671"/>
                    <a:pt x="12493" y="5891"/>
                    <a:pt x="12764" y="5891"/>
                  </a:cubicBezTo>
                  <a:lnTo>
                    <a:pt x="20618" y="5891"/>
                  </a:lnTo>
                  <a:lnTo>
                    <a:pt x="20618" y="7854"/>
                  </a:lnTo>
                  <a:lnTo>
                    <a:pt x="12764" y="7854"/>
                  </a:lnTo>
                  <a:cubicBezTo>
                    <a:pt x="12493" y="7854"/>
                    <a:pt x="12273" y="8074"/>
                    <a:pt x="12273" y="8345"/>
                  </a:cubicBezTo>
                  <a:cubicBezTo>
                    <a:pt x="12273" y="8617"/>
                    <a:pt x="12493" y="8836"/>
                    <a:pt x="12764" y="8836"/>
                  </a:cubicBezTo>
                  <a:lnTo>
                    <a:pt x="18655" y="8836"/>
                  </a:lnTo>
                  <a:lnTo>
                    <a:pt x="18655" y="20617"/>
                  </a:lnTo>
                  <a:lnTo>
                    <a:pt x="2945" y="20617"/>
                  </a:lnTo>
                  <a:lnTo>
                    <a:pt x="2945" y="8836"/>
                  </a:lnTo>
                  <a:lnTo>
                    <a:pt x="8836" y="8836"/>
                  </a:lnTo>
                  <a:cubicBezTo>
                    <a:pt x="9107" y="8836"/>
                    <a:pt x="9327" y="8617"/>
                    <a:pt x="9327" y="8345"/>
                  </a:cubicBezTo>
                  <a:cubicBezTo>
                    <a:pt x="9327" y="8074"/>
                    <a:pt x="9107" y="7854"/>
                    <a:pt x="8836" y="7854"/>
                  </a:cubicBezTo>
                  <a:lnTo>
                    <a:pt x="982" y="7854"/>
                  </a:lnTo>
                  <a:lnTo>
                    <a:pt x="982" y="5891"/>
                  </a:lnTo>
                  <a:lnTo>
                    <a:pt x="8836" y="5891"/>
                  </a:lnTo>
                  <a:cubicBezTo>
                    <a:pt x="9107" y="5891"/>
                    <a:pt x="9327" y="5671"/>
                    <a:pt x="9327" y="5400"/>
                  </a:cubicBezTo>
                  <a:cubicBezTo>
                    <a:pt x="9327" y="5129"/>
                    <a:pt x="9107" y="4909"/>
                    <a:pt x="8836" y="4909"/>
                  </a:cubicBezTo>
                  <a:lnTo>
                    <a:pt x="982" y="4909"/>
                  </a:lnTo>
                  <a:cubicBezTo>
                    <a:pt x="440" y="4909"/>
                    <a:pt x="0" y="5349"/>
                    <a:pt x="0" y="5891"/>
                  </a:cubicBezTo>
                  <a:lnTo>
                    <a:pt x="0" y="7854"/>
                  </a:lnTo>
                  <a:cubicBezTo>
                    <a:pt x="0" y="8396"/>
                    <a:pt x="440" y="8836"/>
                    <a:pt x="982" y="8836"/>
                  </a:cubicBezTo>
                  <a:lnTo>
                    <a:pt x="1964" y="8836"/>
                  </a:lnTo>
                  <a:lnTo>
                    <a:pt x="1964" y="20617"/>
                  </a:lnTo>
                  <a:cubicBezTo>
                    <a:pt x="1964" y="21159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159"/>
                    <a:pt x="19636" y="20617"/>
                  </a:cubicBezTo>
                  <a:lnTo>
                    <a:pt x="19636" y="8836"/>
                  </a:lnTo>
                  <a:lnTo>
                    <a:pt x="20618" y="8836"/>
                  </a:lnTo>
                  <a:cubicBezTo>
                    <a:pt x="21160" y="8836"/>
                    <a:pt x="21600" y="8396"/>
                    <a:pt x="21600" y="7854"/>
                  </a:cubicBezTo>
                  <a:lnTo>
                    <a:pt x="21600" y="5891"/>
                  </a:lnTo>
                  <a:cubicBezTo>
                    <a:pt x="21600" y="5349"/>
                    <a:pt x="21160" y="4909"/>
                    <a:pt x="20618" y="4909"/>
                  </a:cubicBezTo>
                  <a:moveTo>
                    <a:pt x="7855" y="3927"/>
                  </a:moveTo>
                  <a:cubicBezTo>
                    <a:pt x="7990" y="3927"/>
                    <a:pt x="8113" y="3872"/>
                    <a:pt x="8202" y="3784"/>
                  </a:cubicBezTo>
                  <a:lnTo>
                    <a:pt x="10309" y="1676"/>
                  </a:lnTo>
                  <a:lnTo>
                    <a:pt x="10309" y="15218"/>
                  </a:lnTo>
                  <a:lnTo>
                    <a:pt x="10309" y="15218"/>
                  </a:lnTo>
                  <a:cubicBezTo>
                    <a:pt x="10309" y="15489"/>
                    <a:pt x="10529" y="15709"/>
                    <a:pt x="10800" y="15709"/>
                  </a:cubicBezTo>
                  <a:cubicBezTo>
                    <a:pt x="11071" y="15709"/>
                    <a:pt x="11291" y="15489"/>
                    <a:pt x="11291" y="15218"/>
                  </a:cubicBezTo>
                  <a:lnTo>
                    <a:pt x="11291" y="1676"/>
                  </a:lnTo>
                  <a:lnTo>
                    <a:pt x="13398" y="3784"/>
                  </a:lnTo>
                  <a:cubicBezTo>
                    <a:pt x="13487" y="3872"/>
                    <a:pt x="13610" y="3927"/>
                    <a:pt x="13745" y="3927"/>
                  </a:cubicBezTo>
                  <a:cubicBezTo>
                    <a:pt x="14016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7507" y="3089"/>
                  </a:lnTo>
                  <a:cubicBezTo>
                    <a:pt x="7419" y="3178"/>
                    <a:pt x="7364" y="3301"/>
                    <a:pt x="7364" y="3436"/>
                  </a:cubicBezTo>
                  <a:cubicBezTo>
                    <a:pt x="7364" y="3708"/>
                    <a:pt x="7584" y="3927"/>
                    <a:pt x="7855" y="3927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826" name="Upload…"/>
            <p:cNvSpPr txBox="1"/>
            <p:nvPr/>
          </p:nvSpPr>
          <p:spPr>
            <a:xfrm>
              <a:off x="0" y="1120739"/>
              <a:ext cx="2850139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Upload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premium</a:t>
              </a:r>
            </a:p>
          </p:txBody>
        </p:sp>
      </p:grpSp>
      <p:grpSp>
        <p:nvGrpSpPr>
          <p:cNvPr id="830" name="Group"/>
          <p:cNvGrpSpPr/>
          <p:nvPr/>
        </p:nvGrpSpPr>
        <p:grpSpPr>
          <a:xfrm>
            <a:off x="3798242" y="2811954"/>
            <a:ext cx="1425070" cy="1293253"/>
            <a:chOff x="0" y="0"/>
            <a:chExt cx="2850139" cy="2586503"/>
          </a:xfrm>
        </p:grpSpPr>
        <p:sp>
          <p:nvSpPr>
            <p:cNvPr id="828" name="Shape"/>
            <p:cNvSpPr/>
            <p:nvPr/>
          </p:nvSpPr>
          <p:spPr>
            <a:xfrm>
              <a:off x="1230020" y="0"/>
              <a:ext cx="635001" cy="57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829" name="Upload…"/>
            <p:cNvSpPr txBox="1"/>
            <p:nvPr/>
          </p:nvSpPr>
          <p:spPr>
            <a:xfrm>
              <a:off x="0" y="1063011"/>
              <a:ext cx="2850139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Upload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premium</a:t>
              </a:r>
            </a:p>
          </p:txBody>
        </p:sp>
      </p:grpSp>
      <p:sp>
        <p:nvSpPr>
          <p:cNvPr id="831" name="Meet Jonathan…"/>
          <p:cNvSpPr txBox="1"/>
          <p:nvPr/>
        </p:nvSpPr>
        <p:spPr>
          <a:xfrm>
            <a:off x="6630474" y="1268180"/>
            <a:ext cx="5020605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Meet Jonathan</a:t>
            </a:r>
          </a:p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Davidson</a:t>
            </a:r>
          </a:p>
        </p:txBody>
      </p:sp>
      <p:sp>
        <p:nvSpPr>
          <p:cNvPr id="832" name="Distinctively build premium growth strategies whereas premium…"/>
          <p:cNvSpPr txBox="1"/>
          <p:nvPr/>
        </p:nvSpPr>
        <p:spPr>
          <a:xfrm>
            <a:off x="7199460" y="3022173"/>
            <a:ext cx="3779881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human capital. Conveniently </a:t>
            </a:r>
            <a:r>
              <a:rPr sz="11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envisioneer</a:t>
            </a: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collaborative e-commerce.</a:t>
            </a:r>
          </a:p>
        </p:txBody>
      </p:sp>
      <p:sp>
        <p:nvSpPr>
          <p:cNvPr id="833" name="Rectangle"/>
          <p:cNvSpPr/>
          <p:nvPr/>
        </p:nvSpPr>
        <p:spPr>
          <a:xfrm>
            <a:off x="7199458" y="4811798"/>
            <a:ext cx="4191001" cy="50801"/>
          </a:xfrm>
          <a:prstGeom prst="rect">
            <a:avLst/>
          </a:prstGeom>
          <a:solidFill>
            <a:srgbClr val="1C1F25">
              <a:alpha val="1533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34" name="Rectangle"/>
          <p:cNvSpPr/>
          <p:nvPr/>
        </p:nvSpPr>
        <p:spPr>
          <a:xfrm>
            <a:off x="7199456" y="4811798"/>
            <a:ext cx="3492501" cy="50801"/>
          </a:xfrm>
          <a:prstGeom prst="rect">
            <a:avLst/>
          </a:prstGeom>
          <a:gradFill>
            <a:gsLst>
              <a:gs pos="0">
                <a:srgbClr val="9ABCE9"/>
              </a:gs>
              <a:gs pos="100000">
                <a:srgbClr val="EFE0EB"/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35" name="Process 01"/>
          <p:cNvSpPr txBox="1"/>
          <p:nvPr/>
        </p:nvSpPr>
        <p:spPr>
          <a:xfrm>
            <a:off x="7205809" y="4480618"/>
            <a:ext cx="620363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Process 01</a:t>
            </a:r>
          </a:p>
        </p:txBody>
      </p:sp>
      <p:sp>
        <p:nvSpPr>
          <p:cNvPr id="836" name="80%"/>
          <p:cNvSpPr txBox="1"/>
          <p:nvPr/>
        </p:nvSpPr>
        <p:spPr>
          <a:xfrm>
            <a:off x="11150433" y="4480618"/>
            <a:ext cx="245259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80%</a:t>
            </a:r>
          </a:p>
        </p:txBody>
      </p:sp>
      <p:sp>
        <p:nvSpPr>
          <p:cNvPr id="837" name="Rectangle"/>
          <p:cNvSpPr/>
          <p:nvPr/>
        </p:nvSpPr>
        <p:spPr>
          <a:xfrm>
            <a:off x="7199458" y="5539023"/>
            <a:ext cx="4191001" cy="50801"/>
          </a:xfrm>
          <a:prstGeom prst="rect">
            <a:avLst/>
          </a:prstGeom>
          <a:solidFill>
            <a:srgbClr val="1C1F25">
              <a:alpha val="1533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38" name="Rectangle"/>
          <p:cNvSpPr/>
          <p:nvPr/>
        </p:nvSpPr>
        <p:spPr>
          <a:xfrm>
            <a:off x="7199456" y="5539023"/>
            <a:ext cx="3919424" cy="50801"/>
          </a:xfrm>
          <a:prstGeom prst="rect">
            <a:avLst/>
          </a:prstGeom>
          <a:gradFill>
            <a:gsLst>
              <a:gs pos="0">
                <a:srgbClr val="9ABCE9"/>
              </a:gs>
              <a:gs pos="100000">
                <a:srgbClr val="EFE0EB"/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39" name="Process 02"/>
          <p:cNvSpPr txBox="1"/>
          <p:nvPr/>
        </p:nvSpPr>
        <p:spPr>
          <a:xfrm>
            <a:off x="7205809" y="5207843"/>
            <a:ext cx="620363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Process 02</a:t>
            </a:r>
          </a:p>
        </p:txBody>
      </p:sp>
      <p:sp>
        <p:nvSpPr>
          <p:cNvPr id="840" name="95%"/>
          <p:cNvSpPr txBox="1"/>
          <p:nvPr/>
        </p:nvSpPr>
        <p:spPr>
          <a:xfrm>
            <a:off x="11150430" y="5207843"/>
            <a:ext cx="245259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95%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 tmFilter="0, 0; .2, .5; .8, .5; 1, 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" autoRev="1" fill="hold"/>
                                        <p:tgtEl>
                                          <p:spTgt spid="8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" grpId="0" animBg="1" advAuto="0"/>
      <p:bldP spid="832" grpId="1" animBg="1"/>
      <p:bldP spid="834" grpId="0" animBg="1" advAuto="0"/>
      <p:bldP spid="838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5" name="图片占位符 4" descr="图片包含 名片&#10;&#10;描述已自动生成">
            <a:extLst>
              <a:ext uri="{FF2B5EF4-FFF2-40B4-BE49-F238E27FC236}">
                <a16:creationId xmlns:a16="http://schemas.microsoft.com/office/drawing/2014/main" id="{E10C6DDE-F9E2-403C-87A8-D0C79EC7B7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4120" y="1294323"/>
            <a:ext cx="2413001" cy="4318000"/>
          </a:xfrm>
        </p:spPr>
      </p:pic>
      <p:pic>
        <p:nvPicPr>
          <p:cNvPr id="7" name="图片占位符 6" descr="图片包含 餐桌&#10;&#10;描述已自动生成">
            <a:extLst>
              <a:ext uri="{FF2B5EF4-FFF2-40B4-BE49-F238E27FC236}">
                <a16:creationId xmlns:a16="http://schemas.microsoft.com/office/drawing/2014/main" id="{9FF45AF4-DC80-4159-AEE2-1464F527FA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49" name="Distinctively build premium growth strategies whereas premium…"/>
          <p:cNvSpPr txBox="1"/>
          <p:nvPr/>
        </p:nvSpPr>
        <p:spPr>
          <a:xfrm>
            <a:off x="1262906" y="2997421"/>
            <a:ext cx="3779881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human capital. Conveniently </a:t>
            </a:r>
            <a:r>
              <a:rPr sz="11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envisioneer</a:t>
            </a: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collaborative e-commerce.</a:t>
            </a:r>
          </a:p>
        </p:txBody>
      </p:sp>
      <p:sp>
        <p:nvSpPr>
          <p:cNvPr id="650" name="Our Gallery…"/>
          <p:cNvSpPr txBox="1"/>
          <p:nvPr/>
        </p:nvSpPr>
        <p:spPr>
          <a:xfrm>
            <a:off x="818874" y="1269570"/>
            <a:ext cx="3957815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Our Gallery</a:t>
            </a:r>
          </a:p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Slide</a:t>
            </a:r>
          </a:p>
        </p:txBody>
      </p:sp>
      <p:grpSp>
        <p:nvGrpSpPr>
          <p:cNvPr id="655" name="Group"/>
          <p:cNvGrpSpPr/>
          <p:nvPr/>
        </p:nvGrpSpPr>
        <p:grpSpPr>
          <a:xfrm>
            <a:off x="3575779" y="4311902"/>
            <a:ext cx="1760097" cy="1301897"/>
            <a:chOff x="0" y="0"/>
            <a:chExt cx="3520190" cy="2603791"/>
          </a:xfrm>
        </p:grpSpPr>
        <p:sp>
          <p:nvSpPr>
            <p:cNvPr id="653" name="Function…"/>
            <p:cNvSpPr txBox="1"/>
            <p:nvPr/>
          </p:nvSpPr>
          <p:spPr>
            <a:xfrm>
              <a:off x="0" y="1080299"/>
              <a:ext cx="3520190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Function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premium capital.</a:t>
              </a:r>
            </a:p>
          </p:txBody>
        </p:sp>
        <p:sp>
          <p:nvSpPr>
            <p:cNvPr id="654" name="Shape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658" name="Group"/>
          <p:cNvGrpSpPr/>
          <p:nvPr/>
        </p:nvGrpSpPr>
        <p:grpSpPr>
          <a:xfrm>
            <a:off x="1269255" y="4343619"/>
            <a:ext cx="1760097" cy="1270178"/>
            <a:chOff x="0" y="0"/>
            <a:chExt cx="3520190" cy="2540353"/>
          </a:xfrm>
        </p:grpSpPr>
        <p:sp>
          <p:nvSpPr>
            <p:cNvPr id="656" name="Support…"/>
            <p:cNvSpPr txBox="1"/>
            <p:nvPr/>
          </p:nvSpPr>
          <p:spPr>
            <a:xfrm>
              <a:off x="0" y="1016861"/>
              <a:ext cx="3520190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Support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premium capital.</a:t>
              </a:r>
            </a:p>
          </p:txBody>
        </p:sp>
        <p:sp>
          <p:nvSpPr>
            <p:cNvPr id="657" name="Shape"/>
            <p:cNvSpPr/>
            <p:nvPr/>
          </p:nvSpPr>
          <p:spPr>
            <a:xfrm>
              <a:off x="0" y="0"/>
              <a:ext cx="698500" cy="57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8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8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39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" tmFilter="0, 0; .2, .5; .8, .5; 1, 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" autoRev="1" fill="hold"/>
                                        <p:tgtEl>
                                          <p:spTgt spid="6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8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8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56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 tmFilter="0, 0; .2, .5; .8, .5; 1, 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" autoRev="1" fill="hold"/>
                                        <p:tgtEl>
                                          <p:spTgt spid="6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" grpId="0" animBg="1" advAuto="0"/>
      <p:bldP spid="658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名片&#10;&#10;描述已自动生成">
            <a:extLst>
              <a:ext uri="{FF2B5EF4-FFF2-40B4-BE49-F238E27FC236}">
                <a16:creationId xmlns:a16="http://schemas.microsoft.com/office/drawing/2014/main" id="{DD1E7EA5-811D-4C2B-8B1D-8905D68857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B04DFFF7-9E78-4FC9-A721-7CE419DA490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20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44574" y="6351588"/>
            <a:ext cx="173039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723" name="FEATURED ITEM"/>
          <p:cNvSpPr txBox="1"/>
          <p:nvPr/>
        </p:nvSpPr>
        <p:spPr>
          <a:xfrm>
            <a:off x="8286796" y="1269570"/>
            <a:ext cx="1458733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pPr>
              <a:lnSpc>
                <a:spcPct val="100000"/>
              </a:lnSpc>
            </a:pPr>
            <a:r>
              <a:rPr sz="1750" dirty="0"/>
              <a:t>FEATURED ITEM</a:t>
            </a:r>
          </a:p>
        </p:txBody>
      </p:sp>
      <p:sp>
        <p:nvSpPr>
          <p:cNvPr id="724" name="Distinctively build premium theme…"/>
          <p:cNvSpPr txBox="1"/>
          <p:nvPr/>
        </p:nvSpPr>
        <p:spPr>
          <a:xfrm>
            <a:off x="8035728" y="5145323"/>
            <a:ext cx="201657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theme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strategies human capital.</a:t>
            </a:r>
          </a:p>
        </p:txBody>
      </p:sp>
      <p:sp>
        <p:nvSpPr>
          <p:cNvPr id="725" name="BeMind"/>
          <p:cNvSpPr txBox="1"/>
          <p:nvPr/>
        </p:nvSpPr>
        <p:spPr>
          <a:xfrm>
            <a:off x="759985" y="328054"/>
            <a:ext cx="423193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726" name="Line"/>
          <p:cNvSpPr/>
          <p:nvPr/>
        </p:nvSpPr>
        <p:spPr>
          <a:xfrm flipV="1">
            <a:off x="763159" y="-1"/>
            <a:ext cx="0" cy="254376"/>
          </a:xfrm>
          <a:prstGeom prst="line">
            <a:avLst/>
          </a:prstGeom>
          <a:ln w="12700">
            <a:solidFill>
              <a:srgbClr val="F7F9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27" name="Shape"/>
          <p:cNvSpPr/>
          <p:nvPr/>
        </p:nvSpPr>
        <p:spPr>
          <a:xfrm>
            <a:off x="766335" y="6376694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728" name="Shape"/>
          <p:cNvSpPr/>
          <p:nvPr/>
        </p:nvSpPr>
        <p:spPr>
          <a:xfrm>
            <a:off x="1036768" y="6376694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 advAuto="0"/>
      <p:bldP spid="724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天空&#10;&#10;描述已自动生成">
            <a:extLst>
              <a:ext uri="{FF2B5EF4-FFF2-40B4-BE49-F238E27FC236}">
                <a16:creationId xmlns:a16="http://schemas.microsoft.com/office/drawing/2014/main" id="{9C3D9875-62EC-4BCB-B97C-58AF0BFCB7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Freeform: Shape 3">
            <a:extLst>
              <a:ext uri="{FF2B5EF4-FFF2-40B4-BE49-F238E27FC236}">
                <a16:creationId xmlns:a16="http://schemas.microsoft.com/office/drawing/2014/main" id="{D7E3BF59-2C2C-46A3-ABC1-156E1E742B64}"/>
              </a:ext>
            </a:extLst>
          </p:cNvPr>
          <p:cNvSpPr/>
          <p:nvPr/>
        </p:nvSpPr>
        <p:spPr>
          <a:xfrm>
            <a:off x="1502727" y="879332"/>
            <a:ext cx="4458237" cy="4134440"/>
          </a:xfrm>
          <a:custGeom>
            <a:avLst/>
            <a:gdLst>
              <a:gd name="connsiteX0" fmla="*/ 169643 w 3522865"/>
              <a:gd name="connsiteY0" fmla="*/ 1030958 h 2484348"/>
              <a:gd name="connsiteX1" fmla="*/ 2684243 w 3522865"/>
              <a:gd name="connsiteY1" fmla="*/ 2258 h 2484348"/>
              <a:gd name="connsiteX2" fmla="*/ 3522443 w 3522865"/>
              <a:gd name="connsiteY2" fmla="*/ 1316708 h 2484348"/>
              <a:gd name="connsiteX3" fmla="*/ 2779493 w 3522865"/>
              <a:gd name="connsiteY3" fmla="*/ 2478758 h 2484348"/>
              <a:gd name="connsiteX4" fmla="*/ 1579343 w 3522865"/>
              <a:gd name="connsiteY4" fmla="*/ 1773908 h 2484348"/>
              <a:gd name="connsiteX5" fmla="*/ 379193 w 3522865"/>
              <a:gd name="connsiteY5" fmla="*/ 2154908 h 2484348"/>
              <a:gd name="connsiteX6" fmla="*/ 169643 w 3522865"/>
              <a:gd name="connsiteY6" fmla="*/ 1030958 h 2484348"/>
              <a:gd name="connsiteX0" fmla="*/ 158936 w 3514183"/>
              <a:gd name="connsiteY0" fmla="*/ 433349 h 1886739"/>
              <a:gd name="connsiteX1" fmla="*/ 2528756 w 3514183"/>
              <a:gd name="connsiteY1" fmla="*/ 6629 h 1886739"/>
              <a:gd name="connsiteX2" fmla="*/ 3511736 w 3514183"/>
              <a:gd name="connsiteY2" fmla="*/ 719099 h 1886739"/>
              <a:gd name="connsiteX3" fmla="*/ 2768786 w 3514183"/>
              <a:gd name="connsiteY3" fmla="*/ 1881149 h 1886739"/>
              <a:gd name="connsiteX4" fmla="*/ 1568636 w 3514183"/>
              <a:gd name="connsiteY4" fmla="*/ 1176299 h 1886739"/>
              <a:gd name="connsiteX5" fmla="*/ 368486 w 3514183"/>
              <a:gd name="connsiteY5" fmla="*/ 1557299 h 1886739"/>
              <a:gd name="connsiteX6" fmla="*/ 158936 w 3514183"/>
              <a:gd name="connsiteY6" fmla="*/ 433349 h 1886739"/>
              <a:gd name="connsiteX0" fmla="*/ 165698 w 3519490"/>
              <a:gd name="connsiteY0" fmla="*/ 1061364 h 2514754"/>
              <a:gd name="connsiteX1" fmla="*/ 2626958 w 3519490"/>
              <a:gd name="connsiteY1" fmla="*/ 2184 h 2514754"/>
              <a:gd name="connsiteX2" fmla="*/ 3518498 w 3519490"/>
              <a:gd name="connsiteY2" fmla="*/ 1347114 h 2514754"/>
              <a:gd name="connsiteX3" fmla="*/ 2775548 w 3519490"/>
              <a:gd name="connsiteY3" fmla="*/ 2509164 h 2514754"/>
              <a:gd name="connsiteX4" fmla="*/ 1575398 w 3519490"/>
              <a:gd name="connsiteY4" fmla="*/ 1804314 h 2514754"/>
              <a:gd name="connsiteX5" fmla="*/ 375248 w 3519490"/>
              <a:gd name="connsiteY5" fmla="*/ 2185314 h 2514754"/>
              <a:gd name="connsiteX6" fmla="*/ 165698 w 3519490"/>
              <a:gd name="connsiteY6" fmla="*/ 1061364 h 2514754"/>
              <a:gd name="connsiteX0" fmla="*/ 165698 w 3519490"/>
              <a:gd name="connsiteY0" fmla="*/ 1110091 h 2563481"/>
              <a:gd name="connsiteX1" fmla="*/ 2626958 w 3519490"/>
              <a:gd name="connsiteY1" fmla="*/ 50911 h 2563481"/>
              <a:gd name="connsiteX2" fmla="*/ 3518498 w 3519490"/>
              <a:gd name="connsiteY2" fmla="*/ 1395841 h 2563481"/>
              <a:gd name="connsiteX3" fmla="*/ 2775548 w 3519490"/>
              <a:gd name="connsiteY3" fmla="*/ 2557891 h 2563481"/>
              <a:gd name="connsiteX4" fmla="*/ 1575398 w 3519490"/>
              <a:gd name="connsiteY4" fmla="*/ 1853041 h 2563481"/>
              <a:gd name="connsiteX5" fmla="*/ 375248 w 3519490"/>
              <a:gd name="connsiteY5" fmla="*/ 2234041 h 2563481"/>
              <a:gd name="connsiteX6" fmla="*/ 165698 w 3519490"/>
              <a:gd name="connsiteY6" fmla="*/ 1110091 h 2563481"/>
              <a:gd name="connsiteX0" fmla="*/ 162317 w 3516109"/>
              <a:gd name="connsiteY0" fmla="*/ 1118578 h 2571968"/>
              <a:gd name="connsiteX1" fmla="*/ 2623577 w 3516109"/>
              <a:gd name="connsiteY1" fmla="*/ 59398 h 2571968"/>
              <a:gd name="connsiteX2" fmla="*/ 3515117 w 3516109"/>
              <a:gd name="connsiteY2" fmla="*/ 1404328 h 2571968"/>
              <a:gd name="connsiteX3" fmla="*/ 2772167 w 3516109"/>
              <a:gd name="connsiteY3" fmla="*/ 2566378 h 2571968"/>
              <a:gd name="connsiteX4" fmla="*/ 1572017 w 3516109"/>
              <a:gd name="connsiteY4" fmla="*/ 1861528 h 2571968"/>
              <a:gd name="connsiteX5" fmla="*/ 371867 w 3516109"/>
              <a:gd name="connsiteY5" fmla="*/ 2242528 h 2571968"/>
              <a:gd name="connsiteX6" fmla="*/ 162317 w 3516109"/>
              <a:gd name="connsiteY6" fmla="*/ 1118578 h 2571968"/>
              <a:gd name="connsiteX0" fmla="*/ 139541 w 3493333"/>
              <a:gd name="connsiteY0" fmla="*/ 1109787 h 2563177"/>
              <a:gd name="connsiteX1" fmla="*/ 2600801 w 3493333"/>
              <a:gd name="connsiteY1" fmla="*/ 50607 h 2563177"/>
              <a:gd name="connsiteX2" fmla="*/ 3492341 w 3493333"/>
              <a:gd name="connsiteY2" fmla="*/ 1395537 h 2563177"/>
              <a:gd name="connsiteX3" fmla="*/ 2749391 w 3493333"/>
              <a:gd name="connsiteY3" fmla="*/ 2557587 h 2563177"/>
              <a:gd name="connsiteX4" fmla="*/ 1549241 w 3493333"/>
              <a:gd name="connsiteY4" fmla="*/ 1852737 h 2563177"/>
              <a:gd name="connsiteX5" fmla="*/ 440531 w 3493333"/>
              <a:gd name="connsiteY5" fmla="*/ 2188017 h 2563177"/>
              <a:gd name="connsiteX6" fmla="*/ 139541 w 3493333"/>
              <a:gd name="connsiteY6" fmla="*/ 1109787 h 2563177"/>
              <a:gd name="connsiteX0" fmla="*/ 163892 w 3517684"/>
              <a:gd name="connsiteY0" fmla="*/ 1109787 h 2563177"/>
              <a:gd name="connsiteX1" fmla="*/ 2625152 w 3517684"/>
              <a:gd name="connsiteY1" fmla="*/ 50607 h 2563177"/>
              <a:gd name="connsiteX2" fmla="*/ 3516692 w 3517684"/>
              <a:gd name="connsiteY2" fmla="*/ 1395537 h 2563177"/>
              <a:gd name="connsiteX3" fmla="*/ 2773742 w 3517684"/>
              <a:gd name="connsiteY3" fmla="*/ 2557587 h 2563177"/>
              <a:gd name="connsiteX4" fmla="*/ 1573592 w 3517684"/>
              <a:gd name="connsiteY4" fmla="*/ 1852737 h 2563177"/>
              <a:gd name="connsiteX5" fmla="*/ 464882 w 3517684"/>
              <a:gd name="connsiteY5" fmla="*/ 2188017 h 2563177"/>
              <a:gd name="connsiteX6" fmla="*/ 163892 w 3517684"/>
              <a:gd name="connsiteY6" fmla="*/ 1109787 h 2563177"/>
              <a:gd name="connsiteX0" fmla="*/ 82749 w 3436541"/>
              <a:gd name="connsiteY0" fmla="*/ 1110091 h 2563481"/>
              <a:gd name="connsiteX1" fmla="*/ 2544009 w 3436541"/>
              <a:gd name="connsiteY1" fmla="*/ 50911 h 2563481"/>
              <a:gd name="connsiteX2" fmla="*/ 3435549 w 3436541"/>
              <a:gd name="connsiteY2" fmla="*/ 1395841 h 2563481"/>
              <a:gd name="connsiteX3" fmla="*/ 2692599 w 3436541"/>
              <a:gd name="connsiteY3" fmla="*/ 2557891 h 2563481"/>
              <a:gd name="connsiteX4" fmla="*/ 1492449 w 3436541"/>
              <a:gd name="connsiteY4" fmla="*/ 1853041 h 2563481"/>
              <a:gd name="connsiteX5" fmla="*/ 383739 w 3436541"/>
              <a:gd name="connsiteY5" fmla="*/ 2188321 h 2563481"/>
              <a:gd name="connsiteX6" fmla="*/ 82749 w 3436541"/>
              <a:gd name="connsiteY6" fmla="*/ 1110091 h 2563481"/>
              <a:gd name="connsiteX0" fmla="*/ 57039 w 3410900"/>
              <a:gd name="connsiteY0" fmla="*/ 1110091 h 2562627"/>
              <a:gd name="connsiteX1" fmla="*/ 2518299 w 3410900"/>
              <a:gd name="connsiteY1" fmla="*/ 50911 h 2562627"/>
              <a:gd name="connsiteX2" fmla="*/ 3409839 w 3410900"/>
              <a:gd name="connsiteY2" fmla="*/ 1395841 h 2562627"/>
              <a:gd name="connsiteX3" fmla="*/ 2666889 w 3410900"/>
              <a:gd name="connsiteY3" fmla="*/ 2557891 h 2562627"/>
              <a:gd name="connsiteX4" fmla="*/ 1283859 w 3410900"/>
              <a:gd name="connsiteY4" fmla="*/ 1822561 h 2562627"/>
              <a:gd name="connsiteX5" fmla="*/ 358029 w 3410900"/>
              <a:gd name="connsiteY5" fmla="*/ 2188321 h 2562627"/>
              <a:gd name="connsiteX6" fmla="*/ 57039 w 3410900"/>
              <a:gd name="connsiteY6" fmla="*/ 1110091 h 2562627"/>
              <a:gd name="connsiteX0" fmla="*/ 86841 w 3440702"/>
              <a:gd name="connsiteY0" fmla="*/ 1110091 h 2562627"/>
              <a:gd name="connsiteX1" fmla="*/ 2548101 w 3440702"/>
              <a:gd name="connsiteY1" fmla="*/ 50911 h 2562627"/>
              <a:gd name="connsiteX2" fmla="*/ 3439641 w 3440702"/>
              <a:gd name="connsiteY2" fmla="*/ 1395841 h 2562627"/>
              <a:gd name="connsiteX3" fmla="*/ 2696691 w 3440702"/>
              <a:gd name="connsiteY3" fmla="*/ 2557891 h 2562627"/>
              <a:gd name="connsiteX4" fmla="*/ 1313661 w 3440702"/>
              <a:gd name="connsiteY4" fmla="*/ 1822561 h 2562627"/>
              <a:gd name="connsiteX5" fmla="*/ 387831 w 3440702"/>
              <a:gd name="connsiteY5" fmla="*/ 2188321 h 2562627"/>
              <a:gd name="connsiteX6" fmla="*/ 86841 w 3440702"/>
              <a:gd name="connsiteY6" fmla="*/ 1110091 h 2562627"/>
              <a:gd name="connsiteX0" fmla="*/ 79129 w 3432990"/>
              <a:gd name="connsiteY0" fmla="*/ 1110091 h 2562627"/>
              <a:gd name="connsiteX1" fmla="*/ 2540389 w 3432990"/>
              <a:gd name="connsiteY1" fmla="*/ 50911 h 2562627"/>
              <a:gd name="connsiteX2" fmla="*/ 3431929 w 3432990"/>
              <a:gd name="connsiteY2" fmla="*/ 1395841 h 2562627"/>
              <a:gd name="connsiteX3" fmla="*/ 2688979 w 3432990"/>
              <a:gd name="connsiteY3" fmla="*/ 2557891 h 2562627"/>
              <a:gd name="connsiteX4" fmla="*/ 1305949 w 3432990"/>
              <a:gd name="connsiteY4" fmla="*/ 1822561 h 2562627"/>
              <a:gd name="connsiteX5" fmla="*/ 380119 w 3432990"/>
              <a:gd name="connsiteY5" fmla="*/ 2188321 h 2562627"/>
              <a:gd name="connsiteX6" fmla="*/ 79129 w 3432990"/>
              <a:gd name="connsiteY6" fmla="*/ 1110091 h 2562627"/>
              <a:gd name="connsiteX0" fmla="*/ 79129 w 3432990"/>
              <a:gd name="connsiteY0" fmla="*/ 1110091 h 2562043"/>
              <a:gd name="connsiteX1" fmla="*/ 2540389 w 3432990"/>
              <a:gd name="connsiteY1" fmla="*/ 50911 h 2562043"/>
              <a:gd name="connsiteX2" fmla="*/ 3431929 w 3432990"/>
              <a:gd name="connsiteY2" fmla="*/ 1395841 h 2562043"/>
              <a:gd name="connsiteX3" fmla="*/ 2688979 w 3432990"/>
              <a:gd name="connsiteY3" fmla="*/ 2557891 h 2562043"/>
              <a:gd name="connsiteX4" fmla="*/ 1305949 w 3432990"/>
              <a:gd name="connsiteY4" fmla="*/ 1822561 h 2562043"/>
              <a:gd name="connsiteX5" fmla="*/ 380119 w 3432990"/>
              <a:gd name="connsiteY5" fmla="*/ 2188321 h 2562043"/>
              <a:gd name="connsiteX6" fmla="*/ 79129 w 3432990"/>
              <a:gd name="connsiteY6" fmla="*/ 1110091 h 2562043"/>
              <a:gd name="connsiteX0" fmla="*/ 79129 w 3433048"/>
              <a:gd name="connsiteY0" fmla="*/ 1110091 h 2574990"/>
              <a:gd name="connsiteX1" fmla="*/ 2540389 w 3433048"/>
              <a:gd name="connsiteY1" fmla="*/ 50911 h 2574990"/>
              <a:gd name="connsiteX2" fmla="*/ 3431929 w 3433048"/>
              <a:gd name="connsiteY2" fmla="*/ 1395841 h 2574990"/>
              <a:gd name="connsiteX3" fmla="*/ 2688979 w 3433048"/>
              <a:gd name="connsiteY3" fmla="*/ 2557891 h 2574990"/>
              <a:gd name="connsiteX4" fmla="*/ 1305949 w 3433048"/>
              <a:gd name="connsiteY4" fmla="*/ 1822561 h 2574990"/>
              <a:gd name="connsiteX5" fmla="*/ 380119 w 3433048"/>
              <a:gd name="connsiteY5" fmla="*/ 2188321 h 2574990"/>
              <a:gd name="connsiteX6" fmla="*/ 79129 w 3433048"/>
              <a:gd name="connsiteY6" fmla="*/ 1110091 h 2574990"/>
              <a:gd name="connsiteX0" fmla="*/ 79129 w 3433628"/>
              <a:gd name="connsiteY0" fmla="*/ 1110091 h 2564852"/>
              <a:gd name="connsiteX1" fmla="*/ 2540389 w 3433628"/>
              <a:gd name="connsiteY1" fmla="*/ 50911 h 2564852"/>
              <a:gd name="connsiteX2" fmla="*/ 3431929 w 3433628"/>
              <a:gd name="connsiteY2" fmla="*/ 1395841 h 2564852"/>
              <a:gd name="connsiteX3" fmla="*/ 2688979 w 3433628"/>
              <a:gd name="connsiteY3" fmla="*/ 2557891 h 2564852"/>
              <a:gd name="connsiteX4" fmla="*/ 1305949 w 3433628"/>
              <a:gd name="connsiteY4" fmla="*/ 1822561 h 2564852"/>
              <a:gd name="connsiteX5" fmla="*/ 380119 w 3433628"/>
              <a:gd name="connsiteY5" fmla="*/ 2188321 h 2564852"/>
              <a:gd name="connsiteX6" fmla="*/ 79129 w 3433628"/>
              <a:gd name="connsiteY6" fmla="*/ 1110091 h 2564852"/>
              <a:gd name="connsiteX0" fmla="*/ 79129 w 3432791"/>
              <a:gd name="connsiteY0" fmla="*/ 1110091 h 2564852"/>
              <a:gd name="connsiteX1" fmla="*/ 2540389 w 3432791"/>
              <a:gd name="connsiteY1" fmla="*/ 50911 h 2564852"/>
              <a:gd name="connsiteX2" fmla="*/ 3431929 w 3432791"/>
              <a:gd name="connsiteY2" fmla="*/ 1395841 h 2564852"/>
              <a:gd name="connsiteX3" fmla="*/ 2688979 w 3432791"/>
              <a:gd name="connsiteY3" fmla="*/ 2557891 h 2564852"/>
              <a:gd name="connsiteX4" fmla="*/ 1305949 w 3432791"/>
              <a:gd name="connsiteY4" fmla="*/ 1822561 h 2564852"/>
              <a:gd name="connsiteX5" fmla="*/ 380119 w 3432791"/>
              <a:gd name="connsiteY5" fmla="*/ 2188321 h 2564852"/>
              <a:gd name="connsiteX6" fmla="*/ 79129 w 3432791"/>
              <a:gd name="connsiteY6" fmla="*/ 1110091 h 256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2791" h="2564852">
                <a:moveTo>
                  <a:pt x="79129" y="1110091"/>
                </a:moveTo>
                <a:cubicBezTo>
                  <a:pt x="256294" y="746236"/>
                  <a:pt x="1585349" y="-232934"/>
                  <a:pt x="2540389" y="50911"/>
                </a:cubicBezTo>
                <a:cubicBezTo>
                  <a:pt x="3495429" y="334756"/>
                  <a:pt x="3414784" y="901811"/>
                  <a:pt x="3431929" y="1395841"/>
                </a:cubicBezTo>
                <a:cubicBezTo>
                  <a:pt x="3449074" y="1889871"/>
                  <a:pt x="3210949" y="2463911"/>
                  <a:pt x="2688979" y="2557891"/>
                </a:cubicBezTo>
                <a:cubicBezTo>
                  <a:pt x="2167009" y="2651871"/>
                  <a:pt x="1728859" y="1762236"/>
                  <a:pt x="1305949" y="1822561"/>
                </a:cubicBezTo>
                <a:cubicBezTo>
                  <a:pt x="905899" y="1768586"/>
                  <a:pt x="729369" y="2352786"/>
                  <a:pt x="380119" y="2188321"/>
                </a:cubicBezTo>
                <a:cubicBezTo>
                  <a:pt x="30869" y="2023856"/>
                  <a:pt x="-98036" y="1473946"/>
                  <a:pt x="79129" y="1110091"/>
                </a:cubicBezTo>
                <a:close/>
              </a:path>
            </a:pathLst>
          </a:custGeom>
          <a:gradFill flip="none" rotWithShape="1">
            <a:gsLst>
              <a:gs pos="0">
                <a:srgbClr val="EFE0EB"/>
              </a:gs>
              <a:gs pos="100000">
                <a:srgbClr val="9ABCE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184337-0325-47D9-9A3B-23EB3DA42E88}"/>
              </a:ext>
            </a:extLst>
          </p:cNvPr>
          <p:cNvSpPr txBox="1"/>
          <p:nvPr/>
        </p:nvSpPr>
        <p:spPr>
          <a:xfrm>
            <a:off x="6672234" y="1713915"/>
            <a:ext cx="5519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effectLst>
                  <a:outerShdw blurRad="50800" dist="152400" dir="8100000" algn="tr" rotWithShape="0">
                    <a:prstClr val="black">
                      <a:alpha val="53000"/>
                    </a:prstClr>
                  </a:outerShdw>
                </a:effectLst>
                <a:latin typeface="包图小白体" panose="02010601030101010101" pitchFamily="2" charset="-122"/>
                <a:ea typeface="包图小白体" panose="02010601030101010101" pitchFamily="2" charset="-122"/>
              </a:rPr>
              <a:t>PART 04</a:t>
            </a:r>
            <a:endParaRPr lang="zh-CN" altLang="en-US" sz="9600" b="1" dirty="0">
              <a:solidFill>
                <a:schemeClr val="bg1"/>
              </a:solidFill>
              <a:effectLst>
                <a:outerShdw blurRad="50800" dist="152400" dir="8100000" algn="tr" rotWithShape="0">
                  <a:prstClr val="black">
                    <a:alpha val="53000"/>
                  </a:prstClr>
                </a:outerShdw>
              </a:effectLst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  <p:pic>
        <p:nvPicPr>
          <p:cNvPr id="6" name="图片 5" descr="图片包含 室内&#10;&#10;描述已自动生成">
            <a:extLst>
              <a:ext uri="{FF2B5EF4-FFF2-40B4-BE49-F238E27FC236}">
                <a16:creationId xmlns:a16="http://schemas.microsoft.com/office/drawing/2014/main" id="{D1AA898D-4505-485D-BC4D-DB0A4B12C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354" y="-561430"/>
            <a:ext cx="4132163" cy="7690010"/>
          </a:xfrm>
          <a:prstGeom prst="rect">
            <a:avLst/>
          </a:prstGeom>
        </p:spPr>
      </p:pic>
      <p:sp>
        <p:nvSpPr>
          <p:cNvPr id="7" name="TextBox 25">
            <a:extLst>
              <a:ext uri="{FF2B5EF4-FFF2-40B4-BE49-F238E27FC236}">
                <a16:creationId xmlns:a16="http://schemas.microsoft.com/office/drawing/2014/main" id="{CD7E57F2-F66B-4648-B193-A6EAD785989E}"/>
              </a:ext>
            </a:extLst>
          </p:cNvPr>
          <p:cNvSpPr txBox="1"/>
          <p:nvPr/>
        </p:nvSpPr>
        <p:spPr>
          <a:xfrm>
            <a:off x="7157013" y="3574428"/>
            <a:ext cx="31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sed diam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nonummy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euismod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laoret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dolore magna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Lorem ipsum dolor sit</a:t>
            </a:r>
          </a:p>
        </p:txBody>
      </p:sp>
      <p:sp>
        <p:nvSpPr>
          <p:cNvPr id="8" name="心形 7">
            <a:extLst>
              <a:ext uri="{FF2B5EF4-FFF2-40B4-BE49-F238E27FC236}">
                <a16:creationId xmlns:a16="http://schemas.microsoft.com/office/drawing/2014/main" id="{26315EED-206E-4365-A6EF-FC3CB41D8BB0}"/>
              </a:ext>
            </a:extLst>
          </p:cNvPr>
          <p:cNvSpPr/>
          <p:nvPr/>
        </p:nvSpPr>
        <p:spPr>
          <a:xfrm>
            <a:off x="7737727" y="5013772"/>
            <a:ext cx="426720" cy="426720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8">
            <a:extLst>
              <a:ext uri="{FF2B5EF4-FFF2-40B4-BE49-F238E27FC236}">
                <a16:creationId xmlns:a16="http://schemas.microsoft.com/office/drawing/2014/main" id="{05ED4312-A02D-4630-9F7B-1625C5D1BC7F}"/>
              </a:ext>
            </a:extLst>
          </p:cNvPr>
          <p:cNvSpPr/>
          <p:nvPr/>
        </p:nvSpPr>
        <p:spPr>
          <a:xfrm>
            <a:off x="8767343" y="5013772"/>
            <a:ext cx="426720" cy="426720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心形 9">
            <a:extLst>
              <a:ext uri="{FF2B5EF4-FFF2-40B4-BE49-F238E27FC236}">
                <a16:creationId xmlns:a16="http://schemas.microsoft.com/office/drawing/2014/main" id="{A0E81FD5-9341-424C-A326-DEA85E2D4A1F}"/>
              </a:ext>
            </a:extLst>
          </p:cNvPr>
          <p:cNvSpPr/>
          <p:nvPr/>
        </p:nvSpPr>
        <p:spPr>
          <a:xfrm>
            <a:off x="9686612" y="5013772"/>
            <a:ext cx="426720" cy="426720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649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21ACF19-2059-4DA3-8159-FF94B965FD05}"/>
              </a:ext>
            </a:extLst>
          </p:cNvPr>
          <p:cNvSpPr/>
          <p:nvPr/>
        </p:nvSpPr>
        <p:spPr>
          <a:xfrm>
            <a:off x="3056190" y="34"/>
            <a:ext cx="3045271" cy="6857966"/>
          </a:xfrm>
          <a:prstGeom prst="rect">
            <a:avLst/>
          </a:prstGeom>
          <a:gradFill>
            <a:gsLst>
              <a:gs pos="0">
                <a:srgbClr val="9ABCE9"/>
              </a:gs>
              <a:gs pos="0">
                <a:srgbClr val="9ABCE9"/>
              </a:gs>
              <a:gs pos="100000">
                <a:srgbClr val="EFE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05135F-8903-42AB-AF32-7EAA1CCB38BB}"/>
              </a:ext>
            </a:extLst>
          </p:cNvPr>
          <p:cNvSpPr/>
          <p:nvPr/>
        </p:nvSpPr>
        <p:spPr>
          <a:xfrm>
            <a:off x="9146730" y="0"/>
            <a:ext cx="3045271" cy="6857966"/>
          </a:xfrm>
          <a:prstGeom prst="rect">
            <a:avLst/>
          </a:prstGeom>
          <a:gradFill>
            <a:gsLst>
              <a:gs pos="0">
                <a:srgbClr val="9ABCE9"/>
              </a:gs>
              <a:gs pos="0">
                <a:srgbClr val="9ABCE9"/>
              </a:gs>
              <a:gs pos="100000">
                <a:srgbClr val="EFE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FBF1D6-7075-410C-861E-5F5F08559BD6}"/>
              </a:ext>
            </a:extLst>
          </p:cNvPr>
          <p:cNvGrpSpPr/>
          <p:nvPr/>
        </p:nvGrpSpPr>
        <p:grpSpPr>
          <a:xfrm>
            <a:off x="1140792" y="1551301"/>
            <a:ext cx="835089" cy="705505"/>
            <a:chOff x="13828713" y="2805113"/>
            <a:chExt cx="1381125" cy="1166812"/>
          </a:xfrm>
          <a:gradFill>
            <a:gsLst>
              <a:gs pos="0">
                <a:srgbClr val="9ABCE9"/>
              </a:gs>
              <a:gs pos="0">
                <a:srgbClr val="9ABCE9"/>
              </a:gs>
              <a:gs pos="100000">
                <a:srgbClr val="EFE0EB"/>
              </a:gs>
            </a:gsLst>
            <a:lin ang="5400000" scaled="0"/>
          </a:gradFill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0C20C09-8C5E-43AB-A113-74EDD6FCE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73200" y="3109913"/>
              <a:ext cx="690563" cy="690562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144 w 184"/>
                <a:gd name="T11" fmla="*/ 137 h 184"/>
                <a:gd name="T12" fmla="*/ 47 w 184"/>
                <a:gd name="T13" fmla="*/ 144 h 184"/>
                <a:gd name="T14" fmla="*/ 39 w 184"/>
                <a:gd name="T15" fmla="*/ 47 h 184"/>
                <a:gd name="T16" fmla="*/ 137 w 184"/>
                <a:gd name="T17" fmla="*/ 39 h 184"/>
                <a:gd name="T18" fmla="*/ 144 w 184"/>
                <a:gd name="T1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144" y="137"/>
                  </a:moveTo>
                  <a:cubicBezTo>
                    <a:pt x="119" y="166"/>
                    <a:pt x="76" y="169"/>
                    <a:pt x="47" y="144"/>
                  </a:cubicBezTo>
                  <a:cubicBezTo>
                    <a:pt x="18" y="120"/>
                    <a:pt x="15" y="76"/>
                    <a:pt x="39" y="47"/>
                  </a:cubicBezTo>
                  <a:cubicBezTo>
                    <a:pt x="64" y="18"/>
                    <a:pt x="108" y="15"/>
                    <a:pt x="137" y="39"/>
                  </a:cubicBezTo>
                  <a:cubicBezTo>
                    <a:pt x="166" y="64"/>
                    <a:pt x="169" y="108"/>
                    <a:pt x="14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FBF6FEF-A25C-42AC-8D23-90A73E47B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238" y="3281363"/>
              <a:ext cx="195263" cy="195262"/>
            </a:xfrm>
            <a:custGeom>
              <a:avLst/>
              <a:gdLst>
                <a:gd name="T0" fmla="*/ 46 w 52"/>
                <a:gd name="T1" fmla="*/ 0 h 52"/>
                <a:gd name="T2" fmla="*/ 0 w 52"/>
                <a:gd name="T3" fmla="*/ 46 h 52"/>
                <a:gd name="T4" fmla="*/ 0 w 52"/>
                <a:gd name="T5" fmla="*/ 46 h 52"/>
                <a:gd name="T6" fmla="*/ 6 w 52"/>
                <a:gd name="T7" fmla="*/ 52 h 52"/>
                <a:gd name="T8" fmla="*/ 11 w 52"/>
                <a:gd name="T9" fmla="*/ 46 h 52"/>
                <a:gd name="T10" fmla="*/ 11 w 52"/>
                <a:gd name="T11" fmla="*/ 46 h 52"/>
                <a:gd name="T12" fmla="*/ 46 w 52"/>
                <a:gd name="T13" fmla="*/ 11 h 52"/>
                <a:gd name="T14" fmla="*/ 52 w 52"/>
                <a:gd name="T15" fmla="*/ 6 h 52"/>
                <a:gd name="T16" fmla="*/ 46 w 5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6" y="52"/>
                  </a:cubicBezTo>
                  <a:cubicBezTo>
                    <a:pt x="9" y="52"/>
                    <a:pt x="11" y="49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27"/>
                    <a:pt x="27" y="11"/>
                    <a:pt x="46" y="11"/>
                  </a:cubicBezTo>
                  <a:cubicBezTo>
                    <a:pt x="49" y="11"/>
                    <a:pt x="52" y="9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3220020-22CF-4205-ABC2-55CE2CB38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8713" y="2805113"/>
              <a:ext cx="1381125" cy="1166812"/>
            </a:xfrm>
            <a:custGeom>
              <a:avLst/>
              <a:gdLst>
                <a:gd name="T0" fmla="*/ 339 w 368"/>
                <a:gd name="T1" fmla="*/ 70 h 311"/>
                <a:gd name="T2" fmla="*/ 289 w 368"/>
                <a:gd name="T3" fmla="*/ 61 h 311"/>
                <a:gd name="T4" fmla="*/ 273 w 368"/>
                <a:gd name="T5" fmla="*/ 22 h 311"/>
                <a:gd name="T6" fmla="*/ 241 w 368"/>
                <a:gd name="T7" fmla="*/ 0 h 311"/>
                <a:gd name="T8" fmla="*/ 126 w 368"/>
                <a:gd name="T9" fmla="*/ 0 h 311"/>
                <a:gd name="T10" fmla="*/ 94 w 368"/>
                <a:gd name="T11" fmla="*/ 22 h 311"/>
                <a:gd name="T12" fmla="*/ 78 w 368"/>
                <a:gd name="T13" fmla="*/ 61 h 311"/>
                <a:gd name="T14" fmla="*/ 29 w 368"/>
                <a:gd name="T15" fmla="*/ 70 h 311"/>
                <a:gd name="T16" fmla="*/ 0 w 368"/>
                <a:gd name="T17" fmla="*/ 104 h 311"/>
                <a:gd name="T18" fmla="*/ 0 w 368"/>
                <a:gd name="T19" fmla="*/ 277 h 311"/>
                <a:gd name="T20" fmla="*/ 34 w 368"/>
                <a:gd name="T21" fmla="*/ 311 h 311"/>
                <a:gd name="T22" fmla="*/ 333 w 368"/>
                <a:gd name="T23" fmla="*/ 311 h 311"/>
                <a:gd name="T24" fmla="*/ 368 w 368"/>
                <a:gd name="T25" fmla="*/ 277 h 311"/>
                <a:gd name="T26" fmla="*/ 368 w 368"/>
                <a:gd name="T27" fmla="*/ 104 h 311"/>
                <a:gd name="T28" fmla="*/ 339 w 368"/>
                <a:gd name="T29" fmla="*/ 70 h 311"/>
                <a:gd name="T30" fmla="*/ 345 w 368"/>
                <a:gd name="T31" fmla="*/ 277 h 311"/>
                <a:gd name="T32" fmla="*/ 333 w 368"/>
                <a:gd name="T33" fmla="*/ 288 h 311"/>
                <a:gd name="T34" fmla="*/ 34 w 368"/>
                <a:gd name="T35" fmla="*/ 288 h 311"/>
                <a:gd name="T36" fmla="*/ 23 w 368"/>
                <a:gd name="T37" fmla="*/ 277 h 311"/>
                <a:gd name="T38" fmla="*/ 23 w 368"/>
                <a:gd name="T39" fmla="*/ 104 h 311"/>
                <a:gd name="T40" fmla="*/ 32 w 368"/>
                <a:gd name="T41" fmla="*/ 92 h 311"/>
                <a:gd name="T42" fmla="*/ 95 w 368"/>
                <a:gd name="T43" fmla="*/ 82 h 311"/>
                <a:gd name="T44" fmla="*/ 116 w 368"/>
                <a:gd name="T45" fmla="*/ 31 h 311"/>
                <a:gd name="T46" fmla="*/ 126 w 368"/>
                <a:gd name="T47" fmla="*/ 23 h 311"/>
                <a:gd name="T48" fmla="*/ 241 w 368"/>
                <a:gd name="T49" fmla="*/ 23 h 311"/>
                <a:gd name="T50" fmla="*/ 252 w 368"/>
                <a:gd name="T51" fmla="*/ 31 h 311"/>
                <a:gd name="T52" fmla="*/ 273 w 368"/>
                <a:gd name="T53" fmla="*/ 82 h 311"/>
                <a:gd name="T54" fmla="*/ 335 w 368"/>
                <a:gd name="T55" fmla="*/ 92 h 311"/>
                <a:gd name="T56" fmla="*/ 345 w 368"/>
                <a:gd name="T57" fmla="*/ 104 h 311"/>
                <a:gd name="T58" fmla="*/ 345 w 368"/>
                <a:gd name="T59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11">
                  <a:moveTo>
                    <a:pt x="339" y="70"/>
                  </a:moveTo>
                  <a:cubicBezTo>
                    <a:pt x="289" y="61"/>
                    <a:pt x="289" y="61"/>
                    <a:pt x="289" y="61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68" y="9"/>
                    <a:pt x="256" y="0"/>
                    <a:pt x="24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99" y="9"/>
                    <a:pt x="94" y="2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2" y="73"/>
                    <a:pt x="0" y="87"/>
                    <a:pt x="0" y="10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96"/>
                    <a:pt x="15" y="311"/>
                    <a:pt x="34" y="311"/>
                  </a:cubicBezTo>
                  <a:cubicBezTo>
                    <a:pt x="333" y="311"/>
                    <a:pt x="333" y="311"/>
                    <a:pt x="333" y="311"/>
                  </a:cubicBezTo>
                  <a:cubicBezTo>
                    <a:pt x="353" y="311"/>
                    <a:pt x="368" y="296"/>
                    <a:pt x="368" y="277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87"/>
                    <a:pt x="356" y="73"/>
                    <a:pt x="339" y="70"/>
                  </a:cubicBezTo>
                  <a:close/>
                  <a:moveTo>
                    <a:pt x="345" y="277"/>
                  </a:moveTo>
                  <a:cubicBezTo>
                    <a:pt x="345" y="283"/>
                    <a:pt x="340" y="288"/>
                    <a:pt x="333" y="288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28" y="288"/>
                    <a:pt x="23" y="283"/>
                    <a:pt x="23" y="27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98"/>
                    <a:pt x="27" y="93"/>
                    <a:pt x="32" y="9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26"/>
                    <a:pt x="122" y="23"/>
                    <a:pt x="126" y="23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6" y="23"/>
                    <a:pt x="250" y="26"/>
                    <a:pt x="252" y="3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335" y="92"/>
                    <a:pt x="335" y="92"/>
                    <a:pt x="335" y="92"/>
                  </a:cubicBezTo>
                  <a:cubicBezTo>
                    <a:pt x="341" y="93"/>
                    <a:pt x="345" y="98"/>
                    <a:pt x="345" y="104"/>
                  </a:cubicBezTo>
                  <a:lnTo>
                    <a:pt x="345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F0497C-7C3D-4242-9A64-07668272E1AF}"/>
              </a:ext>
            </a:extLst>
          </p:cNvPr>
          <p:cNvGrpSpPr/>
          <p:nvPr/>
        </p:nvGrpSpPr>
        <p:grpSpPr>
          <a:xfrm>
            <a:off x="4136145" y="1466669"/>
            <a:ext cx="885003" cy="762137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A76B5AC-5537-419C-8DF3-C25EA80713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FCE336D7-BDD9-48CB-81A2-E97C82F24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A826DE-C104-4BFF-A183-48D5CC49D975}"/>
              </a:ext>
            </a:extLst>
          </p:cNvPr>
          <p:cNvGrpSpPr/>
          <p:nvPr/>
        </p:nvGrpSpPr>
        <p:grpSpPr>
          <a:xfrm>
            <a:off x="7228451" y="1564964"/>
            <a:ext cx="837968" cy="732383"/>
            <a:chOff x="8296275" y="8293096"/>
            <a:chExt cx="1385888" cy="1211261"/>
          </a:xfrm>
          <a:gradFill>
            <a:gsLst>
              <a:gs pos="0">
                <a:srgbClr val="9ABCE9"/>
              </a:gs>
              <a:gs pos="0">
                <a:srgbClr val="9ABCE9"/>
              </a:gs>
              <a:gs pos="100000">
                <a:srgbClr val="EFE0EB"/>
              </a:gs>
            </a:gsLst>
            <a:lin ang="5400000" scaled="0"/>
          </a:gradFill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15AEE92D-A1C1-47A4-8844-E41C99703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D78BE60D-4D59-43DF-89A1-FBBEA722E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Freeform 84">
            <a:extLst>
              <a:ext uri="{FF2B5EF4-FFF2-40B4-BE49-F238E27FC236}">
                <a16:creationId xmlns:a16="http://schemas.microsoft.com/office/drawing/2014/main" id="{018CFDED-82F4-4006-B8B3-E862AA5B431A}"/>
              </a:ext>
            </a:extLst>
          </p:cNvPr>
          <p:cNvSpPr>
            <a:spLocks noEditPoints="1"/>
          </p:cNvSpPr>
          <p:nvPr/>
        </p:nvSpPr>
        <p:spPr bwMode="auto">
          <a:xfrm>
            <a:off x="10237672" y="1564964"/>
            <a:ext cx="863381" cy="565547"/>
          </a:xfrm>
          <a:custGeom>
            <a:avLst/>
            <a:gdLst>
              <a:gd name="T0" fmla="*/ 112 w 128"/>
              <a:gd name="T1" fmla="*/ 0 h 84"/>
              <a:gd name="T2" fmla="*/ 16 w 128"/>
              <a:gd name="T3" fmla="*/ 0 h 84"/>
              <a:gd name="T4" fmla="*/ 0 w 128"/>
              <a:gd name="T5" fmla="*/ 16 h 84"/>
              <a:gd name="T6" fmla="*/ 0 w 128"/>
              <a:gd name="T7" fmla="*/ 68 h 84"/>
              <a:gd name="T8" fmla="*/ 16 w 128"/>
              <a:gd name="T9" fmla="*/ 84 h 84"/>
              <a:gd name="T10" fmla="*/ 112 w 128"/>
              <a:gd name="T11" fmla="*/ 84 h 84"/>
              <a:gd name="T12" fmla="*/ 128 w 128"/>
              <a:gd name="T13" fmla="*/ 68 h 84"/>
              <a:gd name="T14" fmla="*/ 128 w 128"/>
              <a:gd name="T15" fmla="*/ 16 h 84"/>
              <a:gd name="T16" fmla="*/ 112 w 128"/>
              <a:gd name="T17" fmla="*/ 0 h 84"/>
              <a:gd name="T18" fmla="*/ 8 w 128"/>
              <a:gd name="T19" fmla="*/ 21 h 84"/>
              <a:gd name="T20" fmla="*/ 36 w 128"/>
              <a:gd name="T21" fmla="*/ 42 h 84"/>
              <a:gd name="T22" fmla="*/ 8 w 128"/>
              <a:gd name="T23" fmla="*/ 63 h 84"/>
              <a:gd name="T24" fmla="*/ 8 w 128"/>
              <a:gd name="T25" fmla="*/ 21 h 84"/>
              <a:gd name="T26" fmla="*/ 120 w 128"/>
              <a:gd name="T27" fmla="*/ 68 h 84"/>
              <a:gd name="T28" fmla="*/ 112 w 128"/>
              <a:gd name="T29" fmla="*/ 76 h 84"/>
              <a:gd name="T30" fmla="*/ 16 w 128"/>
              <a:gd name="T31" fmla="*/ 76 h 84"/>
              <a:gd name="T32" fmla="*/ 8 w 128"/>
              <a:gd name="T33" fmla="*/ 68 h 84"/>
              <a:gd name="T34" fmla="*/ 39 w 128"/>
              <a:gd name="T35" fmla="*/ 45 h 84"/>
              <a:gd name="T36" fmla="*/ 57 w 128"/>
              <a:gd name="T37" fmla="*/ 58 h 84"/>
              <a:gd name="T38" fmla="*/ 64 w 128"/>
              <a:gd name="T39" fmla="*/ 60 h 84"/>
              <a:gd name="T40" fmla="*/ 71 w 128"/>
              <a:gd name="T41" fmla="*/ 58 h 84"/>
              <a:gd name="T42" fmla="*/ 89 w 128"/>
              <a:gd name="T43" fmla="*/ 45 h 84"/>
              <a:gd name="T44" fmla="*/ 120 w 128"/>
              <a:gd name="T45" fmla="*/ 68 h 84"/>
              <a:gd name="T46" fmla="*/ 120 w 128"/>
              <a:gd name="T47" fmla="*/ 63 h 84"/>
              <a:gd name="T48" fmla="*/ 92 w 128"/>
              <a:gd name="T49" fmla="*/ 42 h 84"/>
              <a:gd name="T50" fmla="*/ 120 w 128"/>
              <a:gd name="T51" fmla="*/ 21 h 84"/>
              <a:gd name="T52" fmla="*/ 120 w 128"/>
              <a:gd name="T53" fmla="*/ 63 h 84"/>
              <a:gd name="T54" fmla="*/ 69 w 128"/>
              <a:gd name="T55" fmla="*/ 54 h 84"/>
              <a:gd name="T56" fmla="*/ 64 w 128"/>
              <a:gd name="T57" fmla="*/ 56 h 84"/>
              <a:gd name="T58" fmla="*/ 59 w 128"/>
              <a:gd name="T59" fmla="*/ 54 h 84"/>
              <a:gd name="T60" fmla="*/ 43 w 128"/>
              <a:gd name="T61" fmla="*/ 42 h 84"/>
              <a:gd name="T62" fmla="*/ 39 w 128"/>
              <a:gd name="T63" fmla="*/ 40 h 84"/>
              <a:gd name="T64" fmla="*/ 8 w 128"/>
              <a:gd name="T65" fmla="*/ 16 h 84"/>
              <a:gd name="T66" fmla="*/ 8 w 128"/>
              <a:gd name="T67" fmla="*/ 16 h 84"/>
              <a:gd name="T68" fmla="*/ 16 w 128"/>
              <a:gd name="T69" fmla="*/ 8 h 84"/>
              <a:gd name="T70" fmla="*/ 112 w 128"/>
              <a:gd name="T71" fmla="*/ 8 h 84"/>
              <a:gd name="T72" fmla="*/ 120 w 128"/>
              <a:gd name="T73" fmla="*/ 16 h 84"/>
              <a:gd name="T74" fmla="*/ 69 w 128"/>
              <a:gd name="T75" fmla="*/ 5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84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21" y="84"/>
                  <a:pt x="128" y="77"/>
                  <a:pt x="128" y="68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8" y="21"/>
                </a:moveTo>
                <a:cubicBezTo>
                  <a:pt x="36" y="42"/>
                  <a:pt x="36" y="42"/>
                  <a:pt x="36" y="42"/>
                </a:cubicBezTo>
                <a:cubicBezTo>
                  <a:pt x="8" y="63"/>
                  <a:pt x="8" y="63"/>
                  <a:pt x="8" y="63"/>
                </a:cubicBezTo>
                <a:lnTo>
                  <a:pt x="8" y="21"/>
                </a:lnTo>
                <a:close/>
                <a:moveTo>
                  <a:pt x="120" y="68"/>
                </a:moveTo>
                <a:cubicBezTo>
                  <a:pt x="120" y="72"/>
                  <a:pt x="116" y="76"/>
                  <a:pt x="1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2" y="76"/>
                  <a:pt x="8" y="72"/>
                  <a:pt x="8" y="68"/>
                </a:cubicBezTo>
                <a:cubicBezTo>
                  <a:pt x="39" y="45"/>
                  <a:pt x="39" y="45"/>
                  <a:pt x="39" y="45"/>
                </a:cubicBezTo>
                <a:cubicBezTo>
                  <a:pt x="57" y="58"/>
                  <a:pt x="57" y="58"/>
                  <a:pt x="57" y="58"/>
                </a:cubicBezTo>
                <a:cubicBezTo>
                  <a:pt x="59" y="59"/>
                  <a:pt x="61" y="60"/>
                  <a:pt x="64" y="60"/>
                </a:cubicBezTo>
                <a:cubicBezTo>
                  <a:pt x="67" y="60"/>
                  <a:pt x="69" y="59"/>
                  <a:pt x="71" y="58"/>
                </a:cubicBezTo>
                <a:cubicBezTo>
                  <a:pt x="89" y="45"/>
                  <a:pt x="89" y="45"/>
                  <a:pt x="89" y="45"/>
                </a:cubicBezTo>
                <a:cubicBezTo>
                  <a:pt x="120" y="68"/>
                  <a:pt x="120" y="68"/>
                  <a:pt x="120" y="68"/>
                </a:cubicBezTo>
                <a:close/>
                <a:moveTo>
                  <a:pt x="120" y="63"/>
                </a:moveTo>
                <a:cubicBezTo>
                  <a:pt x="92" y="42"/>
                  <a:pt x="92" y="42"/>
                  <a:pt x="92" y="42"/>
                </a:cubicBezTo>
                <a:cubicBezTo>
                  <a:pt x="120" y="21"/>
                  <a:pt x="120" y="21"/>
                  <a:pt x="120" y="21"/>
                </a:cubicBezTo>
                <a:lnTo>
                  <a:pt x="120" y="63"/>
                </a:lnTo>
                <a:close/>
                <a:moveTo>
                  <a:pt x="69" y="54"/>
                </a:moveTo>
                <a:cubicBezTo>
                  <a:pt x="67" y="55"/>
                  <a:pt x="66" y="56"/>
                  <a:pt x="64" y="56"/>
                </a:cubicBezTo>
                <a:cubicBezTo>
                  <a:pt x="62" y="56"/>
                  <a:pt x="61" y="55"/>
                  <a:pt x="59" y="54"/>
                </a:cubicBezTo>
                <a:cubicBezTo>
                  <a:pt x="43" y="42"/>
                  <a:pt x="43" y="42"/>
                  <a:pt x="43" y="42"/>
                </a:cubicBezTo>
                <a:cubicBezTo>
                  <a:pt x="39" y="40"/>
                  <a:pt x="39" y="40"/>
                  <a:pt x="39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69" y="5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1A2FBBF-6168-4978-872E-178D2FD33807}"/>
              </a:ext>
            </a:extLst>
          </p:cNvPr>
          <p:cNvSpPr/>
          <p:nvPr/>
        </p:nvSpPr>
        <p:spPr>
          <a:xfrm>
            <a:off x="821664" y="4961620"/>
            <a:ext cx="1382149" cy="34508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ABCE9"/>
              </a:gs>
              <a:gs pos="0">
                <a:srgbClr val="9ABCE9"/>
              </a:gs>
              <a:gs pos="100000">
                <a:srgbClr val="EFE0EB"/>
              </a:gs>
            </a:gsLst>
            <a:lin ang="5400000" scaled="0"/>
          </a:gradFill>
          <a:ln>
            <a:noFill/>
          </a:ln>
          <a:effectLst>
            <a:outerShdw blurRad="431800" dist="203200" dir="5400000" sx="70000" sy="7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Read More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5163C12-32CB-41BE-98E4-DA97A5B0D5C3}"/>
              </a:ext>
            </a:extLst>
          </p:cNvPr>
          <p:cNvSpPr/>
          <p:nvPr/>
        </p:nvSpPr>
        <p:spPr>
          <a:xfrm>
            <a:off x="3887572" y="4961620"/>
            <a:ext cx="1382149" cy="3450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31800" dist="203200" dir="5400000" sx="70000" sy="7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BCE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Read More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9ABCE9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506DB8-2797-423B-9880-5DB5EB7FE194}"/>
              </a:ext>
            </a:extLst>
          </p:cNvPr>
          <p:cNvSpPr/>
          <p:nvPr/>
        </p:nvSpPr>
        <p:spPr>
          <a:xfrm>
            <a:off x="6956360" y="4961620"/>
            <a:ext cx="1382149" cy="34508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ABCE9"/>
              </a:gs>
              <a:gs pos="0">
                <a:srgbClr val="9ABCE9"/>
              </a:gs>
              <a:gs pos="100000">
                <a:srgbClr val="EFE0EB"/>
              </a:gs>
            </a:gsLst>
            <a:lin ang="5400000" scaled="0"/>
          </a:gradFill>
          <a:ln>
            <a:noFill/>
          </a:ln>
          <a:effectLst>
            <a:outerShdw blurRad="431800" dist="203200" dir="5400000" sx="70000" sy="7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Read More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A3F893A-94CE-4EB3-8CC3-6AC96AC767AB}"/>
              </a:ext>
            </a:extLst>
          </p:cNvPr>
          <p:cNvSpPr/>
          <p:nvPr/>
        </p:nvSpPr>
        <p:spPr>
          <a:xfrm>
            <a:off x="9978288" y="4947959"/>
            <a:ext cx="1382149" cy="3450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31800" dist="203200" dir="5400000" sx="70000" sy="7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ABCE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Read More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9ABCE9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57DD34-47A7-41C0-87DE-931DAC7589E2}"/>
              </a:ext>
            </a:extLst>
          </p:cNvPr>
          <p:cNvSpPr/>
          <p:nvPr/>
        </p:nvSpPr>
        <p:spPr>
          <a:xfrm>
            <a:off x="643531" y="2818002"/>
            <a:ext cx="182864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lacus nulla ac netus nibh aliquet, porttitor ligula justo libero vivamus porttitor dolor, conubia mollit. Sapien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8445CB-6EED-4E50-8270-5D522D45A2DD}"/>
              </a:ext>
            </a:extLst>
          </p:cNvPr>
          <p:cNvSpPr/>
          <p:nvPr/>
        </p:nvSpPr>
        <p:spPr>
          <a:xfrm>
            <a:off x="3664323" y="2818002"/>
            <a:ext cx="182864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lacus nulla ac netus nibh aliquet, porttitor ligula justo libero vivamus porttitor dolor, conubia mollit. Sapien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424646-4381-4DD8-8C18-479D3A1155E7}"/>
              </a:ext>
            </a:extLst>
          </p:cNvPr>
          <p:cNvSpPr/>
          <p:nvPr/>
        </p:nvSpPr>
        <p:spPr>
          <a:xfrm>
            <a:off x="6699035" y="2818002"/>
            <a:ext cx="182864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lacus nulla ac netus nibh aliquet, porttitor ligula justo libero vivamus porttitor dolor, conubia mollit. Sapien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3C2D4C-8E54-48CB-8331-7DB8A8C62E53}"/>
              </a:ext>
            </a:extLst>
          </p:cNvPr>
          <p:cNvSpPr/>
          <p:nvPr/>
        </p:nvSpPr>
        <p:spPr>
          <a:xfrm>
            <a:off x="9744303" y="2818002"/>
            <a:ext cx="182864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lacus nulla ac netus nibh aliquet, porttitor ligula justo libero vivamus porttitor dolor, conubia mollit. Sapien</a:t>
            </a:r>
          </a:p>
        </p:txBody>
      </p:sp>
    </p:spTree>
    <p:extLst>
      <p:ext uri="{BB962C8B-B14F-4D97-AF65-F5344CB8AC3E}">
        <p14:creationId xmlns:p14="http://schemas.microsoft.com/office/powerpoint/2010/main" val="3073320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36" grpId="0" animBg="1"/>
      <p:bldP spid="44" grpId="0" animBg="1"/>
      <p:bldP spid="50" grpId="0" animBg="1"/>
      <p:bldP spid="53" grpId="0" animBg="1"/>
      <p:bldP spid="56" grpId="0" animBg="1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图片包含 名片&#10;&#10;描述已自动生成">
            <a:extLst>
              <a:ext uri="{FF2B5EF4-FFF2-40B4-BE49-F238E27FC236}">
                <a16:creationId xmlns:a16="http://schemas.microsoft.com/office/drawing/2014/main" id="{ED72FB43-B766-4B9F-B01A-A1B9E9CBD4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 descr="图片包含 餐桌&#10;&#10;描述已自动生成">
            <a:extLst>
              <a:ext uri="{FF2B5EF4-FFF2-40B4-BE49-F238E27FC236}">
                <a16:creationId xmlns:a16="http://schemas.microsoft.com/office/drawing/2014/main" id="{94133AC6-B7AD-4B2D-A5A9-80A922CE6A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02F85649-5446-4B9B-99C6-0BA7E6B90F6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 descr="图片包含 餐桌&#10;&#10;描述已自动生成">
            <a:extLst>
              <a:ext uri="{FF2B5EF4-FFF2-40B4-BE49-F238E27FC236}">
                <a16:creationId xmlns:a16="http://schemas.microsoft.com/office/drawing/2014/main" id="{DE05FB78-9612-4947-A44B-C26FAFDD002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91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60285" y="6351588"/>
            <a:ext cx="164307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796" name="Rectangle"/>
          <p:cNvSpPr/>
          <p:nvPr/>
        </p:nvSpPr>
        <p:spPr>
          <a:xfrm>
            <a:off x="5084334" y="1271823"/>
            <a:ext cx="2159001" cy="4318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799" name="Group"/>
          <p:cNvGrpSpPr/>
          <p:nvPr/>
        </p:nvGrpSpPr>
        <p:grpSpPr>
          <a:xfrm>
            <a:off x="5390074" y="3712069"/>
            <a:ext cx="1425070" cy="1314892"/>
            <a:chOff x="0" y="0"/>
            <a:chExt cx="2850139" cy="2629782"/>
          </a:xfrm>
        </p:grpSpPr>
        <p:sp>
          <p:nvSpPr>
            <p:cNvPr id="797" name="Data Base…"/>
            <p:cNvSpPr txBox="1"/>
            <p:nvPr/>
          </p:nvSpPr>
          <p:spPr>
            <a:xfrm>
              <a:off x="0" y="1106289"/>
              <a:ext cx="2850139" cy="1523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Data Base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premium</a:t>
              </a:r>
            </a:p>
          </p:txBody>
        </p:sp>
        <p:sp>
          <p:nvSpPr>
            <p:cNvPr id="798" name="Shape"/>
            <p:cNvSpPr/>
            <p:nvPr/>
          </p:nvSpPr>
          <p:spPr>
            <a:xfrm>
              <a:off x="1230020" y="0"/>
              <a:ext cx="635001" cy="62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802" name="Group"/>
          <p:cNvGrpSpPr/>
          <p:nvPr/>
        </p:nvGrpSpPr>
        <p:grpSpPr>
          <a:xfrm>
            <a:off x="5390074" y="1885227"/>
            <a:ext cx="1425070" cy="1322116"/>
            <a:chOff x="0" y="0"/>
            <a:chExt cx="2850139" cy="2644230"/>
          </a:xfrm>
        </p:grpSpPr>
        <p:sp>
          <p:nvSpPr>
            <p:cNvPr id="800" name="Shape"/>
            <p:cNvSpPr/>
            <p:nvPr/>
          </p:nvSpPr>
          <p:spPr>
            <a:xfrm>
              <a:off x="1230020" y="0"/>
              <a:ext cx="635001" cy="63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4909"/>
                  </a:moveTo>
                  <a:lnTo>
                    <a:pt x="12764" y="4909"/>
                  </a:lnTo>
                  <a:cubicBezTo>
                    <a:pt x="12493" y="4909"/>
                    <a:pt x="12273" y="5129"/>
                    <a:pt x="12273" y="5400"/>
                  </a:cubicBezTo>
                  <a:cubicBezTo>
                    <a:pt x="12273" y="5671"/>
                    <a:pt x="12493" y="5891"/>
                    <a:pt x="12764" y="5891"/>
                  </a:cubicBezTo>
                  <a:lnTo>
                    <a:pt x="20618" y="5891"/>
                  </a:lnTo>
                  <a:lnTo>
                    <a:pt x="20618" y="7854"/>
                  </a:lnTo>
                  <a:lnTo>
                    <a:pt x="12764" y="7854"/>
                  </a:lnTo>
                  <a:cubicBezTo>
                    <a:pt x="12493" y="7854"/>
                    <a:pt x="12273" y="8074"/>
                    <a:pt x="12273" y="8345"/>
                  </a:cubicBezTo>
                  <a:cubicBezTo>
                    <a:pt x="12273" y="8617"/>
                    <a:pt x="12493" y="8836"/>
                    <a:pt x="12764" y="8836"/>
                  </a:cubicBezTo>
                  <a:lnTo>
                    <a:pt x="18655" y="8836"/>
                  </a:lnTo>
                  <a:lnTo>
                    <a:pt x="18655" y="20617"/>
                  </a:lnTo>
                  <a:lnTo>
                    <a:pt x="2945" y="20617"/>
                  </a:lnTo>
                  <a:lnTo>
                    <a:pt x="2945" y="8836"/>
                  </a:lnTo>
                  <a:lnTo>
                    <a:pt x="8836" y="8836"/>
                  </a:lnTo>
                  <a:cubicBezTo>
                    <a:pt x="9107" y="8836"/>
                    <a:pt x="9327" y="8617"/>
                    <a:pt x="9327" y="8345"/>
                  </a:cubicBezTo>
                  <a:cubicBezTo>
                    <a:pt x="9327" y="8074"/>
                    <a:pt x="9107" y="7854"/>
                    <a:pt x="8836" y="7854"/>
                  </a:cubicBezTo>
                  <a:lnTo>
                    <a:pt x="982" y="7854"/>
                  </a:lnTo>
                  <a:lnTo>
                    <a:pt x="982" y="5891"/>
                  </a:lnTo>
                  <a:lnTo>
                    <a:pt x="8836" y="5891"/>
                  </a:lnTo>
                  <a:cubicBezTo>
                    <a:pt x="9107" y="5891"/>
                    <a:pt x="9327" y="5671"/>
                    <a:pt x="9327" y="5400"/>
                  </a:cubicBezTo>
                  <a:cubicBezTo>
                    <a:pt x="9327" y="5129"/>
                    <a:pt x="9107" y="4909"/>
                    <a:pt x="8836" y="4909"/>
                  </a:cubicBezTo>
                  <a:lnTo>
                    <a:pt x="982" y="4909"/>
                  </a:lnTo>
                  <a:cubicBezTo>
                    <a:pt x="440" y="4909"/>
                    <a:pt x="0" y="5349"/>
                    <a:pt x="0" y="5891"/>
                  </a:cubicBezTo>
                  <a:lnTo>
                    <a:pt x="0" y="7854"/>
                  </a:lnTo>
                  <a:cubicBezTo>
                    <a:pt x="0" y="8396"/>
                    <a:pt x="440" y="8836"/>
                    <a:pt x="982" y="8836"/>
                  </a:cubicBezTo>
                  <a:lnTo>
                    <a:pt x="1964" y="8836"/>
                  </a:lnTo>
                  <a:lnTo>
                    <a:pt x="1964" y="20617"/>
                  </a:lnTo>
                  <a:cubicBezTo>
                    <a:pt x="1964" y="21159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159"/>
                    <a:pt x="19636" y="20617"/>
                  </a:cubicBezTo>
                  <a:lnTo>
                    <a:pt x="19636" y="8836"/>
                  </a:lnTo>
                  <a:lnTo>
                    <a:pt x="20618" y="8836"/>
                  </a:lnTo>
                  <a:cubicBezTo>
                    <a:pt x="21160" y="8836"/>
                    <a:pt x="21600" y="8396"/>
                    <a:pt x="21600" y="7854"/>
                  </a:cubicBezTo>
                  <a:lnTo>
                    <a:pt x="21600" y="5891"/>
                  </a:lnTo>
                  <a:cubicBezTo>
                    <a:pt x="21600" y="5349"/>
                    <a:pt x="21160" y="4909"/>
                    <a:pt x="20618" y="4909"/>
                  </a:cubicBezTo>
                  <a:moveTo>
                    <a:pt x="7855" y="3927"/>
                  </a:moveTo>
                  <a:cubicBezTo>
                    <a:pt x="7990" y="3927"/>
                    <a:pt x="8113" y="3872"/>
                    <a:pt x="8202" y="3784"/>
                  </a:cubicBezTo>
                  <a:lnTo>
                    <a:pt x="10309" y="1676"/>
                  </a:lnTo>
                  <a:lnTo>
                    <a:pt x="10309" y="15218"/>
                  </a:lnTo>
                  <a:lnTo>
                    <a:pt x="10309" y="15218"/>
                  </a:lnTo>
                  <a:cubicBezTo>
                    <a:pt x="10309" y="15489"/>
                    <a:pt x="10529" y="15709"/>
                    <a:pt x="10800" y="15709"/>
                  </a:cubicBezTo>
                  <a:cubicBezTo>
                    <a:pt x="11071" y="15709"/>
                    <a:pt x="11291" y="15489"/>
                    <a:pt x="11291" y="15218"/>
                  </a:cubicBezTo>
                  <a:lnTo>
                    <a:pt x="11291" y="1676"/>
                  </a:lnTo>
                  <a:lnTo>
                    <a:pt x="13398" y="3784"/>
                  </a:lnTo>
                  <a:cubicBezTo>
                    <a:pt x="13487" y="3872"/>
                    <a:pt x="13610" y="3927"/>
                    <a:pt x="13745" y="3927"/>
                  </a:cubicBezTo>
                  <a:cubicBezTo>
                    <a:pt x="14016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7507" y="3089"/>
                  </a:lnTo>
                  <a:cubicBezTo>
                    <a:pt x="7419" y="3178"/>
                    <a:pt x="7364" y="3301"/>
                    <a:pt x="7364" y="3436"/>
                  </a:cubicBezTo>
                  <a:cubicBezTo>
                    <a:pt x="7364" y="3708"/>
                    <a:pt x="7584" y="3927"/>
                    <a:pt x="7855" y="3927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801" name="Upload…"/>
            <p:cNvSpPr txBox="1"/>
            <p:nvPr/>
          </p:nvSpPr>
          <p:spPr>
            <a:xfrm>
              <a:off x="0" y="1120737"/>
              <a:ext cx="2850139" cy="1523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Upload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premium</a:t>
              </a:r>
            </a:p>
          </p:txBody>
        </p:sp>
      </p:grpSp>
      <p:sp>
        <p:nvSpPr>
          <p:cNvPr id="803" name="Meet Special…"/>
          <p:cNvSpPr txBox="1"/>
          <p:nvPr/>
        </p:nvSpPr>
        <p:spPr>
          <a:xfrm>
            <a:off x="7394017" y="1960420"/>
            <a:ext cx="437780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Meet Special</a:t>
            </a:r>
          </a:p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Team Work</a:t>
            </a:r>
          </a:p>
        </p:txBody>
      </p:sp>
      <p:sp>
        <p:nvSpPr>
          <p:cNvPr id="804" name="Distinctively build premium growth strategies whereas…"/>
          <p:cNvSpPr txBox="1"/>
          <p:nvPr/>
        </p:nvSpPr>
        <p:spPr>
          <a:xfrm>
            <a:off x="7910187" y="3930653"/>
            <a:ext cx="3191579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strategies whereas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premium human capital. Conveniently </a:t>
            </a:r>
            <a:r>
              <a:rPr sz="11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envisioneer</a:t>
            </a:r>
            <a:endParaRPr sz="11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accurate users whereas collaborative e-commerce.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8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8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" grpId="0" animBg="1" advAuto="0"/>
      <p:bldP spid="802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2188669" y="12702583"/>
            <a:ext cx="662931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pPr/>
              <a:t>21</a:t>
            </a:fld>
            <a:endParaRPr/>
          </a:p>
        </p:txBody>
      </p:sp>
      <p:sp>
        <p:nvSpPr>
          <p:cNvPr id="745" name="Distinctively build premium growth strategies whereas premium human…"/>
          <p:cNvSpPr txBox="1"/>
          <p:nvPr/>
        </p:nvSpPr>
        <p:spPr>
          <a:xfrm>
            <a:off x="921885" y="3061242"/>
            <a:ext cx="4174220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strategies whereas premium human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capital. Conveniently </a:t>
            </a:r>
            <a:r>
              <a:rPr sz="11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envisioneer</a:t>
            </a: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accurate users whereas collaborative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e-commerce.</a:t>
            </a:r>
          </a:p>
        </p:txBody>
      </p:sp>
      <p:sp>
        <p:nvSpPr>
          <p:cNvPr id="746" name="Special Product…"/>
          <p:cNvSpPr txBox="1"/>
          <p:nvPr/>
        </p:nvSpPr>
        <p:spPr>
          <a:xfrm>
            <a:off x="371257" y="1230318"/>
            <a:ext cx="5341206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Special Product</a:t>
            </a:r>
          </a:p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Review</a:t>
            </a:r>
          </a:p>
        </p:txBody>
      </p:sp>
      <p:grpSp>
        <p:nvGrpSpPr>
          <p:cNvPr id="750" name="Group"/>
          <p:cNvGrpSpPr/>
          <p:nvPr/>
        </p:nvGrpSpPr>
        <p:grpSpPr>
          <a:xfrm>
            <a:off x="921888" y="4714867"/>
            <a:ext cx="825501" cy="825501"/>
            <a:chOff x="0" y="0"/>
            <a:chExt cx="1651000" cy="1651000"/>
          </a:xfrm>
        </p:grpSpPr>
        <p:sp>
          <p:nvSpPr>
            <p:cNvPr id="748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49" name="70k…"/>
            <p:cNvSpPr txBox="1"/>
            <p:nvPr/>
          </p:nvSpPr>
          <p:spPr>
            <a:xfrm>
              <a:off x="432053" y="406400"/>
              <a:ext cx="682879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70k</a:t>
              </a:r>
            </a:p>
            <a:p>
              <a:pPr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Social</a:t>
              </a:r>
            </a:p>
          </p:txBody>
        </p:sp>
      </p:grpSp>
      <p:grpSp>
        <p:nvGrpSpPr>
          <p:cNvPr id="753" name="Group"/>
          <p:cNvGrpSpPr/>
          <p:nvPr/>
        </p:nvGrpSpPr>
        <p:grpSpPr>
          <a:xfrm>
            <a:off x="1922360" y="4714867"/>
            <a:ext cx="825501" cy="825501"/>
            <a:chOff x="0" y="0"/>
            <a:chExt cx="1651000" cy="1651000"/>
          </a:xfrm>
        </p:grpSpPr>
        <p:sp>
          <p:nvSpPr>
            <p:cNvPr id="751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52" name="90k…"/>
            <p:cNvSpPr txBox="1"/>
            <p:nvPr/>
          </p:nvSpPr>
          <p:spPr>
            <a:xfrm>
              <a:off x="391110" y="406400"/>
              <a:ext cx="904093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90k</a:t>
              </a:r>
            </a:p>
            <a:p>
              <a:pPr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Twitter</a:t>
              </a:r>
            </a:p>
          </p:txBody>
        </p:sp>
      </p:grpSp>
      <p:grpSp>
        <p:nvGrpSpPr>
          <p:cNvPr id="756" name="Group"/>
          <p:cNvGrpSpPr/>
          <p:nvPr/>
        </p:nvGrpSpPr>
        <p:grpSpPr>
          <a:xfrm>
            <a:off x="2922836" y="4714867"/>
            <a:ext cx="825501" cy="825501"/>
            <a:chOff x="0" y="0"/>
            <a:chExt cx="1651000" cy="1651000"/>
          </a:xfrm>
        </p:grpSpPr>
        <p:sp>
          <p:nvSpPr>
            <p:cNvPr id="754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55" name="85k…"/>
            <p:cNvSpPr txBox="1"/>
            <p:nvPr/>
          </p:nvSpPr>
          <p:spPr>
            <a:xfrm>
              <a:off x="360794" y="406400"/>
              <a:ext cx="849591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85k</a:t>
              </a:r>
            </a:p>
            <a:p>
              <a:pPr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Google</a:t>
              </a:r>
            </a:p>
          </p:txBody>
        </p:sp>
      </p:grpSp>
      <p:pic>
        <p:nvPicPr>
          <p:cNvPr id="8" name="图片占位符 7" descr="图片包含 名片&#10;&#10;描述已自动生成">
            <a:extLst>
              <a:ext uri="{FF2B5EF4-FFF2-40B4-BE49-F238E27FC236}">
                <a16:creationId xmlns:a16="http://schemas.microsoft.com/office/drawing/2014/main" id="{85A23280-8217-4995-8D69-BA3AABD37E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0" animBg="1" advAuto="0"/>
      <p:bldP spid="753" grpId="0" animBg="1" advAuto="0"/>
      <p:bldP spid="756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Rectangle"/>
          <p:cNvSpPr/>
          <p:nvPr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193111BE-3EB4-4452-AA57-BEE0A70940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4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44573" y="6351588"/>
            <a:ext cx="164307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7F9FF"/>
                </a:solidFill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845" name="Line"/>
          <p:cNvSpPr/>
          <p:nvPr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46" name="Meet Creative…"/>
          <p:cNvSpPr txBox="1"/>
          <p:nvPr/>
        </p:nvSpPr>
        <p:spPr>
          <a:xfrm>
            <a:off x="6752609" y="1806578"/>
            <a:ext cx="478278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800" b="1" spc="300" dirty="0">
                <a:solidFill>
                  <a:schemeClr val="bg1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rPr>
              <a:t>Meet Creative</a:t>
            </a:r>
          </a:p>
          <a:p>
            <a:pPr algn="dist" defTabSz="914400">
              <a:defRPr/>
            </a:pPr>
            <a:r>
              <a:rPr sz="4800" b="1" spc="300" dirty="0">
                <a:solidFill>
                  <a:schemeClr val="bg1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rPr>
              <a:t>Team Work</a:t>
            </a:r>
          </a:p>
        </p:txBody>
      </p:sp>
      <p:sp>
        <p:nvSpPr>
          <p:cNvPr id="847" name="Distinctively build premium growth strategies whereas premium…"/>
          <p:cNvSpPr txBox="1"/>
          <p:nvPr/>
        </p:nvSpPr>
        <p:spPr>
          <a:xfrm>
            <a:off x="7199460" y="3816353"/>
            <a:ext cx="377988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human capital. Conveniently </a:t>
            </a:r>
            <a:r>
              <a:rPr sz="11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envisioneer</a:t>
            </a: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collaborative e-commerce. Completely foster virtual results and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sticky outsourcing.</a:t>
            </a:r>
          </a:p>
        </p:txBody>
      </p:sp>
      <p:grpSp>
        <p:nvGrpSpPr>
          <p:cNvPr id="850" name="Group"/>
          <p:cNvGrpSpPr/>
          <p:nvPr/>
        </p:nvGrpSpPr>
        <p:grpSpPr>
          <a:xfrm>
            <a:off x="3431169" y="1269571"/>
            <a:ext cx="1760097" cy="1301897"/>
            <a:chOff x="0" y="0"/>
            <a:chExt cx="3520190" cy="2603791"/>
          </a:xfrm>
        </p:grpSpPr>
        <p:sp>
          <p:nvSpPr>
            <p:cNvPr id="848" name="Function…"/>
            <p:cNvSpPr txBox="1"/>
            <p:nvPr/>
          </p:nvSpPr>
          <p:spPr>
            <a:xfrm>
              <a:off x="0" y="1080299"/>
              <a:ext cx="3520190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Function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premium capital.</a:t>
              </a:r>
            </a:p>
          </p:txBody>
        </p:sp>
        <p:sp>
          <p:nvSpPr>
            <p:cNvPr id="849" name="Shape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853" name="Group"/>
          <p:cNvGrpSpPr/>
          <p:nvPr/>
        </p:nvGrpSpPr>
        <p:grpSpPr>
          <a:xfrm>
            <a:off x="766335" y="1301290"/>
            <a:ext cx="1760097" cy="1270178"/>
            <a:chOff x="0" y="0"/>
            <a:chExt cx="3520190" cy="2540353"/>
          </a:xfrm>
        </p:grpSpPr>
        <p:sp>
          <p:nvSpPr>
            <p:cNvPr id="851" name="Support…"/>
            <p:cNvSpPr txBox="1"/>
            <p:nvPr/>
          </p:nvSpPr>
          <p:spPr>
            <a:xfrm>
              <a:off x="0" y="1016861"/>
              <a:ext cx="3520190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Support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strategies premium capital.</a:t>
              </a:r>
            </a:p>
          </p:txBody>
        </p:sp>
        <p:sp>
          <p:nvSpPr>
            <p:cNvPr id="852" name="Shape"/>
            <p:cNvSpPr/>
            <p:nvPr/>
          </p:nvSpPr>
          <p:spPr>
            <a:xfrm>
              <a:off x="0" y="0"/>
              <a:ext cx="698500" cy="57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" grpId="0" animBg="1" advAuto="0"/>
      <p:bldP spid="853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44574" y="6351588"/>
            <a:ext cx="181769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916" name="mac_03.png" descr="mac_0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848" y="1269574"/>
            <a:ext cx="5143253" cy="4318877"/>
          </a:xfrm>
          <a:prstGeom prst="rect">
            <a:avLst/>
          </a:prstGeom>
          <a:ln w="12700">
            <a:miter lim="400000"/>
          </a:ln>
        </p:spPr>
      </p:pic>
      <p:sp>
        <p:nvSpPr>
          <p:cNvPr id="918" name="Distinctively build premium growth strategies whereas premium…"/>
          <p:cNvSpPr txBox="1"/>
          <p:nvPr/>
        </p:nvSpPr>
        <p:spPr>
          <a:xfrm>
            <a:off x="1028704" y="3697926"/>
            <a:ext cx="377988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human capital. Conveniently </a:t>
            </a:r>
            <a:r>
              <a:rPr sz="11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envisioneer</a:t>
            </a: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collaborative e-commerce. Completely foster virtual results and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sticky outsourcing.</a:t>
            </a:r>
          </a:p>
        </p:txBody>
      </p:sp>
      <p:sp>
        <p:nvSpPr>
          <p:cNvPr id="919" name="Our MockUp…"/>
          <p:cNvSpPr txBox="1"/>
          <p:nvPr/>
        </p:nvSpPr>
        <p:spPr>
          <a:xfrm>
            <a:off x="511732" y="1682750"/>
            <a:ext cx="414857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Our </a:t>
            </a:r>
            <a:r>
              <a:rPr sz="4800" b="1" spc="300" dirty="0" err="1">
                <a:latin typeface="包图小白体" panose="02010601030101010101" pitchFamily="2" charset="-122"/>
                <a:ea typeface="包图小白体" panose="02010601030101010101" pitchFamily="2" charset="-122"/>
              </a:rPr>
              <a:t>MockUp</a:t>
            </a:r>
            <a:endParaRPr sz="4800" b="1" spc="300" dirty="0">
              <a:latin typeface="包图小白体" panose="02010601030101010101" pitchFamily="2" charset="-122"/>
              <a:ea typeface="包图小白体" panose="02010601030101010101" pitchFamily="2" charset="-122"/>
            </a:endParaRPr>
          </a:p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Slides</a:t>
            </a:r>
          </a:p>
        </p:txBody>
      </p:sp>
      <p:pic>
        <p:nvPicPr>
          <p:cNvPr id="4" name="图片占位符 3" descr="图片包含 名片&#10;&#10;描述已自动生成">
            <a:extLst>
              <a:ext uri="{FF2B5EF4-FFF2-40B4-BE49-F238E27FC236}">
                <a16:creationId xmlns:a16="http://schemas.microsoft.com/office/drawing/2014/main" id="{BAF81012-E2E8-4D7C-832E-60185215C4C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9078" y="1530350"/>
            <a:ext cx="4594225" cy="2622550"/>
          </a:xfr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30" tmFilter="0, 0; .2, .5; .8, .5; 1, 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" autoRev="1" fill="hold"/>
                                        <p:tgtEl>
                                          <p:spTgt spid="9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" grpId="0" animBg="1" advAuto="0"/>
      <p:bldP spid="9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天空&#10;&#10;描述已自动生成">
            <a:extLst>
              <a:ext uri="{FF2B5EF4-FFF2-40B4-BE49-F238E27FC236}">
                <a16:creationId xmlns:a16="http://schemas.microsoft.com/office/drawing/2014/main" id="{42D37895-F58C-48E3-937C-F3F1B0FF7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CDD4FEA-94CD-49D2-86BD-5494A05BD9EE}"/>
              </a:ext>
            </a:extLst>
          </p:cNvPr>
          <p:cNvSpPr txBox="1"/>
          <p:nvPr/>
        </p:nvSpPr>
        <p:spPr>
          <a:xfrm>
            <a:off x="2657478" y="963414"/>
            <a:ext cx="80909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500" b="1" dirty="0">
                <a:solidFill>
                  <a:schemeClr val="bg1"/>
                </a:solidFill>
                <a:effectLst>
                  <a:outerShdw blurRad="50800" dist="152400" dir="8100000" algn="tr" rotWithShape="0">
                    <a:prstClr val="black">
                      <a:alpha val="53000"/>
                    </a:prstClr>
                  </a:outerShdw>
                </a:effectLst>
                <a:latin typeface="包图小白体" panose="02010601030101010101" pitchFamily="2" charset="-122"/>
                <a:ea typeface="包图小白体" panose="02010601030101010101" pitchFamily="2" charset="-122"/>
              </a:rPr>
              <a:t>GOOGBYE</a:t>
            </a:r>
            <a:endParaRPr lang="zh-CN" altLang="en-US" sz="11500" b="1" dirty="0">
              <a:solidFill>
                <a:schemeClr val="bg1"/>
              </a:solidFill>
              <a:effectLst>
                <a:outerShdw blurRad="50800" dist="152400" dir="8100000" algn="tr" rotWithShape="0">
                  <a:prstClr val="black">
                    <a:alpha val="53000"/>
                  </a:prstClr>
                </a:outerShdw>
              </a:effectLst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1C09ADF-DE8C-4C9F-A515-94326ACBCEB4}"/>
              </a:ext>
            </a:extLst>
          </p:cNvPr>
          <p:cNvSpPr/>
          <p:nvPr/>
        </p:nvSpPr>
        <p:spPr>
          <a:xfrm>
            <a:off x="6345407" y="3331922"/>
            <a:ext cx="38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87EEE8D2-A9E2-4B69-AF90-8CFC826C946A}"/>
              </a:ext>
            </a:extLst>
          </p:cNvPr>
          <p:cNvSpPr/>
          <p:nvPr/>
        </p:nvSpPr>
        <p:spPr>
          <a:xfrm>
            <a:off x="1651681" y="186653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8" name="TextBox 28">
            <a:hlinkClick r:id="rId3"/>
            <a:extLst>
              <a:ext uri="{FF2B5EF4-FFF2-40B4-BE49-F238E27FC236}">
                <a16:creationId xmlns:a16="http://schemas.microsoft.com/office/drawing/2014/main" id="{A239BCBD-FAEC-49C5-81B8-11233A76003E}"/>
              </a:ext>
            </a:extLst>
          </p:cNvPr>
          <p:cNvSpPr txBox="1"/>
          <p:nvPr/>
        </p:nvSpPr>
        <p:spPr>
          <a:xfrm>
            <a:off x="4074168" y="624630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6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天空&#10;&#10;描述已自动生成">
            <a:extLst>
              <a:ext uri="{FF2B5EF4-FFF2-40B4-BE49-F238E27FC236}">
                <a16:creationId xmlns:a16="http://schemas.microsoft.com/office/drawing/2014/main" id="{9C3D9875-62EC-4BCB-B97C-58AF0BFCB7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Freeform: Shape 3">
            <a:extLst>
              <a:ext uri="{FF2B5EF4-FFF2-40B4-BE49-F238E27FC236}">
                <a16:creationId xmlns:a16="http://schemas.microsoft.com/office/drawing/2014/main" id="{D7E3BF59-2C2C-46A3-ABC1-156E1E742B64}"/>
              </a:ext>
            </a:extLst>
          </p:cNvPr>
          <p:cNvSpPr/>
          <p:nvPr/>
        </p:nvSpPr>
        <p:spPr>
          <a:xfrm>
            <a:off x="1502727" y="879332"/>
            <a:ext cx="4458237" cy="4134440"/>
          </a:xfrm>
          <a:custGeom>
            <a:avLst/>
            <a:gdLst>
              <a:gd name="connsiteX0" fmla="*/ 169643 w 3522865"/>
              <a:gd name="connsiteY0" fmla="*/ 1030958 h 2484348"/>
              <a:gd name="connsiteX1" fmla="*/ 2684243 w 3522865"/>
              <a:gd name="connsiteY1" fmla="*/ 2258 h 2484348"/>
              <a:gd name="connsiteX2" fmla="*/ 3522443 w 3522865"/>
              <a:gd name="connsiteY2" fmla="*/ 1316708 h 2484348"/>
              <a:gd name="connsiteX3" fmla="*/ 2779493 w 3522865"/>
              <a:gd name="connsiteY3" fmla="*/ 2478758 h 2484348"/>
              <a:gd name="connsiteX4" fmla="*/ 1579343 w 3522865"/>
              <a:gd name="connsiteY4" fmla="*/ 1773908 h 2484348"/>
              <a:gd name="connsiteX5" fmla="*/ 379193 w 3522865"/>
              <a:gd name="connsiteY5" fmla="*/ 2154908 h 2484348"/>
              <a:gd name="connsiteX6" fmla="*/ 169643 w 3522865"/>
              <a:gd name="connsiteY6" fmla="*/ 1030958 h 2484348"/>
              <a:gd name="connsiteX0" fmla="*/ 158936 w 3514183"/>
              <a:gd name="connsiteY0" fmla="*/ 433349 h 1886739"/>
              <a:gd name="connsiteX1" fmla="*/ 2528756 w 3514183"/>
              <a:gd name="connsiteY1" fmla="*/ 6629 h 1886739"/>
              <a:gd name="connsiteX2" fmla="*/ 3511736 w 3514183"/>
              <a:gd name="connsiteY2" fmla="*/ 719099 h 1886739"/>
              <a:gd name="connsiteX3" fmla="*/ 2768786 w 3514183"/>
              <a:gd name="connsiteY3" fmla="*/ 1881149 h 1886739"/>
              <a:gd name="connsiteX4" fmla="*/ 1568636 w 3514183"/>
              <a:gd name="connsiteY4" fmla="*/ 1176299 h 1886739"/>
              <a:gd name="connsiteX5" fmla="*/ 368486 w 3514183"/>
              <a:gd name="connsiteY5" fmla="*/ 1557299 h 1886739"/>
              <a:gd name="connsiteX6" fmla="*/ 158936 w 3514183"/>
              <a:gd name="connsiteY6" fmla="*/ 433349 h 1886739"/>
              <a:gd name="connsiteX0" fmla="*/ 165698 w 3519490"/>
              <a:gd name="connsiteY0" fmla="*/ 1061364 h 2514754"/>
              <a:gd name="connsiteX1" fmla="*/ 2626958 w 3519490"/>
              <a:gd name="connsiteY1" fmla="*/ 2184 h 2514754"/>
              <a:gd name="connsiteX2" fmla="*/ 3518498 w 3519490"/>
              <a:gd name="connsiteY2" fmla="*/ 1347114 h 2514754"/>
              <a:gd name="connsiteX3" fmla="*/ 2775548 w 3519490"/>
              <a:gd name="connsiteY3" fmla="*/ 2509164 h 2514754"/>
              <a:gd name="connsiteX4" fmla="*/ 1575398 w 3519490"/>
              <a:gd name="connsiteY4" fmla="*/ 1804314 h 2514754"/>
              <a:gd name="connsiteX5" fmla="*/ 375248 w 3519490"/>
              <a:gd name="connsiteY5" fmla="*/ 2185314 h 2514754"/>
              <a:gd name="connsiteX6" fmla="*/ 165698 w 3519490"/>
              <a:gd name="connsiteY6" fmla="*/ 1061364 h 2514754"/>
              <a:gd name="connsiteX0" fmla="*/ 165698 w 3519490"/>
              <a:gd name="connsiteY0" fmla="*/ 1110091 h 2563481"/>
              <a:gd name="connsiteX1" fmla="*/ 2626958 w 3519490"/>
              <a:gd name="connsiteY1" fmla="*/ 50911 h 2563481"/>
              <a:gd name="connsiteX2" fmla="*/ 3518498 w 3519490"/>
              <a:gd name="connsiteY2" fmla="*/ 1395841 h 2563481"/>
              <a:gd name="connsiteX3" fmla="*/ 2775548 w 3519490"/>
              <a:gd name="connsiteY3" fmla="*/ 2557891 h 2563481"/>
              <a:gd name="connsiteX4" fmla="*/ 1575398 w 3519490"/>
              <a:gd name="connsiteY4" fmla="*/ 1853041 h 2563481"/>
              <a:gd name="connsiteX5" fmla="*/ 375248 w 3519490"/>
              <a:gd name="connsiteY5" fmla="*/ 2234041 h 2563481"/>
              <a:gd name="connsiteX6" fmla="*/ 165698 w 3519490"/>
              <a:gd name="connsiteY6" fmla="*/ 1110091 h 2563481"/>
              <a:gd name="connsiteX0" fmla="*/ 162317 w 3516109"/>
              <a:gd name="connsiteY0" fmla="*/ 1118578 h 2571968"/>
              <a:gd name="connsiteX1" fmla="*/ 2623577 w 3516109"/>
              <a:gd name="connsiteY1" fmla="*/ 59398 h 2571968"/>
              <a:gd name="connsiteX2" fmla="*/ 3515117 w 3516109"/>
              <a:gd name="connsiteY2" fmla="*/ 1404328 h 2571968"/>
              <a:gd name="connsiteX3" fmla="*/ 2772167 w 3516109"/>
              <a:gd name="connsiteY3" fmla="*/ 2566378 h 2571968"/>
              <a:gd name="connsiteX4" fmla="*/ 1572017 w 3516109"/>
              <a:gd name="connsiteY4" fmla="*/ 1861528 h 2571968"/>
              <a:gd name="connsiteX5" fmla="*/ 371867 w 3516109"/>
              <a:gd name="connsiteY5" fmla="*/ 2242528 h 2571968"/>
              <a:gd name="connsiteX6" fmla="*/ 162317 w 3516109"/>
              <a:gd name="connsiteY6" fmla="*/ 1118578 h 2571968"/>
              <a:gd name="connsiteX0" fmla="*/ 139541 w 3493333"/>
              <a:gd name="connsiteY0" fmla="*/ 1109787 h 2563177"/>
              <a:gd name="connsiteX1" fmla="*/ 2600801 w 3493333"/>
              <a:gd name="connsiteY1" fmla="*/ 50607 h 2563177"/>
              <a:gd name="connsiteX2" fmla="*/ 3492341 w 3493333"/>
              <a:gd name="connsiteY2" fmla="*/ 1395537 h 2563177"/>
              <a:gd name="connsiteX3" fmla="*/ 2749391 w 3493333"/>
              <a:gd name="connsiteY3" fmla="*/ 2557587 h 2563177"/>
              <a:gd name="connsiteX4" fmla="*/ 1549241 w 3493333"/>
              <a:gd name="connsiteY4" fmla="*/ 1852737 h 2563177"/>
              <a:gd name="connsiteX5" fmla="*/ 440531 w 3493333"/>
              <a:gd name="connsiteY5" fmla="*/ 2188017 h 2563177"/>
              <a:gd name="connsiteX6" fmla="*/ 139541 w 3493333"/>
              <a:gd name="connsiteY6" fmla="*/ 1109787 h 2563177"/>
              <a:gd name="connsiteX0" fmla="*/ 163892 w 3517684"/>
              <a:gd name="connsiteY0" fmla="*/ 1109787 h 2563177"/>
              <a:gd name="connsiteX1" fmla="*/ 2625152 w 3517684"/>
              <a:gd name="connsiteY1" fmla="*/ 50607 h 2563177"/>
              <a:gd name="connsiteX2" fmla="*/ 3516692 w 3517684"/>
              <a:gd name="connsiteY2" fmla="*/ 1395537 h 2563177"/>
              <a:gd name="connsiteX3" fmla="*/ 2773742 w 3517684"/>
              <a:gd name="connsiteY3" fmla="*/ 2557587 h 2563177"/>
              <a:gd name="connsiteX4" fmla="*/ 1573592 w 3517684"/>
              <a:gd name="connsiteY4" fmla="*/ 1852737 h 2563177"/>
              <a:gd name="connsiteX5" fmla="*/ 464882 w 3517684"/>
              <a:gd name="connsiteY5" fmla="*/ 2188017 h 2563177"/>
              <a:gd name="connsiteX6" fmla="*/ 163892 w 3517684"/>
              <a:gd name="connsiteY6" fmla="*/ 1109787 h 2563177"/>
              <a:gd name="connsiteX0" fmla="*/ 82749 w 3436541"/>
              <a:gd name="connsiteY0" fmla="*/ 1110091 h 2563481"/>
              <a:gd name="connsiteX1" fmla="*/ 2544009 w 3436541"/>
              <a:gd name="connsiteY1" fmla="*/ 50911 h 2563481"/>
              <a:gd name="connsiteX2" fmla="*/ 3435549 w 3436541"/>
              <a:gd name="connsiteY2" fmla="*/ 1395841 h 2563481"/>
              <a:gd name="connsiteX3" fmla="*/ 2692599 w 3436541"/>
              <a:gd name="connsiteY3" fmla="*/ 2557891 h 2563481"/>
              <a:gd name="connsiteX4" fmla="*/ 1492449 w 3436541"/>
              <a:gd name="connsiteY4" fmla="*/ 1853041 h 2563481"/>
              <a:gd name="connsiteX5" fmla="*/ 383739 w 3436541"/>
              <a:gd name="connsiteY5" fmla="*/ 2188321 h 2563481"/>
              <a:gd name="connsiteX6" fmla="*/ 82749 w 3436541"/>
              <a:gd name="connsiteY6" fmla="*/ 1110091 h 2563481"/>
              <a:gd name="connsiteX0" fmla="*/ 57039 w 3410900"/>
              <a:gd name="connsiteY0" fmla="*/ 1110091 h 2562627"/>
              <a:gd name="connsiteX1" fmla="*/ 2518299 w 3410900"/>
              <a:gd name="connsiteY1" fmla="*/ 50911 h 2562627"/>
              <a:gd name="connsiteX2" fmla="*/ 3409839 w 3410900"/>
              <a:gd name="connsiteY2" fmla="*/ 1395841 h 2562627"/>
              <a:gd name="connsiteX3" fmla="*/ 2666889 w 3410900"/>
              <a:gd name="connsiteY3" fmla="*/ 2557891 h 2562627"/>
              <a:gd name="connsiteX4" fmla="*/ 1283859 w 3410900"/>
              <a:gd name="connsiteY4" fmla="*/ 1822561 h 2562627"/>
              <a:gd name="connsiteX5" fmla="*/ 358029 w 3410900"/>
              <a:gd name="connsiteY5" fmla="*/ 2188321 h 2562627"/>
              <a:gd name="connsiteX6" fmla="*/ 57039 w 3410900"/>
              <a:gd name="connsiteY6" fmla="*/ 1110091 h 2562627"/>
              <a:gd name="connsiteX0" fmla="*/ 86841 w 3440702"/>
              <a:gd name="connsiteY0" fmla="*/ 1110091 h 2562627"/>
              <a:gd name="connsiteX1" fmla="*/ 2548101 w 3440702"/>
              <a:gd name="connsiteY1" fmla="*/ 50911 h 2562627"/>
              <a:gd name="connsiteX2" fmla="*/ 3439641 w 3440702"/>
              <a:gd name="connsiteY2" fmla="*/ 1395841 h 2562627"/>
              <a:gd name="connsiteX3" fmla="*/ 2696691 w 3440702"/>
              <a:gd name="connsiteY3" fmla="*/ 2557891 h 2562627"/>
              <a:gd name="connsiteX4" fmla="*/ 1313661 w 3440702"/>
              <a:gd name="connsiteY4" fmla="*/ 1822561 h 2562627"/>
              <a:gd name="connsiteX5" fmla="*/ 387831 w 3440702"/>
              <a:gd name="connsiteY5" fmla="*/ 2188321 h 2562627"/>
              <a:gd name="connsiteX6" fmla="*/ 86841 w 3440702"/>
              <a:gd name="connsiteY6" fmla="*/ 1110091 h 2562627"/>
              <a:gd name="connsiteX0" fmla="*/ 79129 w 3432990"/>
              <a:gd name="connsiteY0" fmla="*/ 1110091 h 2562627"/>
              <a:gd name="connsiteX1" fmla="*/ 2540389 w 3432990"/>
              <a:gd name="connsiteY1" fmla="*/ 50911 h 2562627"/>
              <a:gd name="connsiteX2" fmla="*/ 3431929 w 3432990"/>
              <a:gd name="connsiteY2" fmla="*/ 1395841 h 2562627"/>
              <a:gd name="connsiteX3" fmla="*/ 2688979 w 3432990"/>
              <a:gd name="connsiteY3" fmla="*/ 2557891 h 2562627"/>
              <a:gd name="connsiteX4" fmla="*/ 1305949 w 3432990"/>
              <a:gd name="connsiteY4" fmla="*/ 1822561 h 2562627"/>
              <a:gd name="connsiteX5" fmla="*/ 380119 w 3432990"/>
              <a:gd name="connsiteY5" fmla="*/ 2188321 h 2562627"/>
              <a:gd name="connsiteX6" fmla="*/ 79129 w 3432990"/>
              <a:gd name="connsiteY6" fmla="*/ 1110091 h 2562627"/>
              <a:gd name="connsiteX0" fmla="*/ 79129 w 3432990"/>
              <a:gd name="connsiteY0" fmla="*/ 1110091 h 2562043"/>
              <a:gd name="connsiteX1" fmla="*/ 2540389 w 3432990"/>
              <a:gd name="connsiteY1" fmla="*/ 50911 h 2562043"/>
              <a:gd name="connsiteX2" fmla="*/ 3431929 w 3432990"/>
              <a:gd name="connsiteY2" fmla="*/ 1395841 h 2562043"/>
              <a:gd name="connsiteX3" fmla="*/ 2688979 w 3432990"/>
              <a:gd name="connsiteY3" fmla="*/ 2557891 h 2562043"/>
              <a:gd name="connsiteX4" fmla="*/ 1305949 w 3432990"/>
              <a:gd name="connsiteY4" fmla="*/ 1822561 h 2562043"/>
              <a:gd name="connsiteX5" fmla="*/ 380119 w 3432990"/>
              <a:gd name="connsiteY5" fmla="*/ 2188321 h 2562043"/>
              <a:gd name="connsiteX6" fmla="*/ 79129 w 3432990"/>
              <a:gd name="connsiteY6" fmla="*/ 1110091 h 2562043"/>
              <a:gd name="connsiteX0" fmla="*/ 79129 w 3433048"/>
              <a:gd name="connsiteY0" fmla="*/ 1110091 h 2574990"/>
              <a:gd name="connsiteX1" fmla="*/ 2540389 w 3433048"/>
              <a:gd name="connsiteY1" fmla="*/ 50911 h 2574990"/>
              <a:gd name="connsiteX2" fmla="*/ 3431929 w 3433048"/>
              <a:gd name="connsiteY2" fmla="*/ 1395841 h 2574990"/>
              <a:gd name="connsiteX3" fmla="*/ 2688979 w 3433048"/>
              <a:gd name="connsiteY3" fmla="*/ 2557891 h 2574990"/>
              <a:gd name="connsiteX4" fmla="*/ 1305949 w 3433048"/>
              <a:gd name="connsiteY4" fmla="*/ 1822561 h 2574990"/>
              <a:gd name="connsiteX5" fmla="*/ 380119 w 3433048"/>
              <a:gd name="connsiteY5" fmla="*/ 2188321 h 2574990"/>
              <a:gd name="connsiteX6" fmla="*/ 79129 w 3433048"/>
              <a:gd name="connsiteY6" fmla="*/ 1110091 h 2574990"/>
              <a:gd name="connsiteX0" fmla="*/ 79129 w 3433628"/>
              <a:gd name="connsiteY0" fmla="*/ 1110091 h 2564852"/>
              <a:gd name="connsiteX1" fmla="*/ 2540389 w 3433628"/>
              <a:gd name="connsiteY1" fmla="*/ 50911 h 2564852"/>
              <a:gd name="connsiteX2" fmla="*/ 3431929 w 3433628"/>
              <a:gd name="connsiteY2" fmla="*/ 1395841 h 2564852"/>
              <a:gd name="connsiteX3" fmla="*/ 2688979 w 3433628"/>
              <a:gd name="connsiteY3" fmla="*/ 2557891 h 2564852"/>
              <a:gd name="connsiteX4" fmla="*/ 1305949 w 3433628"/>
              <a:gd name="connsiteY4" fmla="*/ 1822561 h 2564852"/>
              <a:gd name="connsiteX5" fmla="*/ 380119 w 3433628"/>
              <a:gd name="connsiteY5" fmla="*/ 2188321 h 2564852"/>
              <a:gd name="connsiteX6" fmla="*/ 79129 w 3433628"/>
              <a:gd name="connsiteY6" fmla="*/ 1110091 h 2564852"/>
              <a:gd name="connsiteX0" fmla="*/ 79129 w 3432791"/>
              <a:gd name="connsiteY0" fmla="*/ 1110091 h 2564852"/>
              <a:gd name="connsiteX1" fmla="*/ 2540389 w 3432791"/>
              <a:gd name="connsiteY1" fmla="*/ 50911 h 2564852"/>
              <a:gd name="connsiteX2" fmla="*/ 3431929 w 3432791"/>
              <a:gd name="connsiteY2" fmla="*/ 1395841 h 2564852"/>
              <a:gd name="connsiteX3" fmla="*/ 2688979 w 3432791"/>
              <a:gd name="connsiteY3" fmla="*/ 2557891 h 2564852"/>
              <a:gd name="connsiteX4" fmla="*/ 1305949 w 3432791"/>
              <a:gd name="connsiteY4" fmla="*/ 1822561 h 2564852"/>
              <a:gd name="connsiteX5" fmla="*/ 380119 w 3432791"/>
              <a:gd name="connsiteY5" fmla="*/ 2188321 h 2564852"/>
              <a:gd name="connsiteX6" fmla="*/ 79129 w 3432791"/>
              <a:gd name="connsiteY6" fmla="*/ 1110091 h 256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2791" h="2564852">
                <a:moveTo>
                  <a:pt x="79129" y="1110091"/>
                </a:moveTo>
                <a:cubicBezTo>
                  <a:pt x="256294" y="746236"/>
                  <a:pt x="1585349" y="-232934"/>
                  <a:pt x="2540389" y="50911"/>
                </a:cubicBezTo>
                <a:cubicBezTo>
                  <a:pt x="3495429" y="334756"/>
                  <a:pt x="3414784" y="901811"/>
                  <a:pt x="3431929" y="1395841"/>
                </a:cubicBezTo>
                <a:cubicBezTo>
                  <a:pt x="3449074" y="1889871"/>
                  <a:pt x="3210949" y="2463911"/>
                  <a:pt x="2688979" y="2557891"/>
                </a:cubicBezTo>
                <a:cubicBezTo>
                  <a:pt x="2167009" y="2651871"/>
                  <a:pt x="1728859" y="1762236"/>
                  <a:pt x="1305949" y="1822561"/>
                </a:cubicBezTo>
                <a:cubicBezTo>
                  <a:pt x="905899" y="1768586"/>
                  <a:pt x="729369" y="2352786"/>
                  <a:pt x="380119" y="2188321"/>
                </a:cubicBezTo>
                <a:cubicBezTo>
                  <a:pt x="30869" y="2023856"/>
                  <a:pt x="-98036" y="1473946"/>
                  <a:pt x="79129" y="1110091"/>
                </a:cubicBezTo>
                <a:close/>
              </a:path>
            </a:pathLst>
          </a:custGeom>
          <a:gradFill flip="none" rotWithShape="1">
            <a:gsLst>
              <a:gs pos="0">
                <a:srgbClr val="EFE0EB"/>
              </a:gs>
              <a:gs pos="100000">
                <a:srgbClr val="9ABCE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184337-0325-47D9-9A3B-23EB3DA42E88}"/>
              </a:ext>
            </a:extLst>
          </p:cNvPr>
          <p:cNvSpPr txBox="1"/>
          <p:nvPr/>
        </p:nvSpPr>
        <p:spPr>
          <a:xfrm>
            <a:off x="6672234" y="1713915"/>
            <a:ext cx="5519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effectLst>
                  <a:outerShdw blurRad="50800" dist="152400" dir="8100000" algn="tr" rotWithShape="0">
                    <a:prstClr val="black">
                      <a:alpha val="53000"/>
                    </a:prstClr>
                  </a:outerShdw>
                </a:effectLst>
                <a:latin typeface="包图小白体" panose="02010601030101010101" pitchFamily="2" charset="-122"/>
                <a:ea typeface="包图小白体" panose="02010601030101010101" pitchFamily="2" charset="-122"/>
              </a:rPr>
              <a:t>PART 01</a:t>
            </a:r>
            <a:endParaRPr lang="zh-CN" altLang="en-US" sz="9600" b="1" dirty="0">
              <a:solidFill>
                <a:schemeClr val="bg1"/>
              </a:solidFill>
              <a:effectLst>
                <a:outerShdw blurRad="50800" dist="152400" dir="8100000" algn="tr" rotWithShape="0">
                  <a:prstClr val="black">
                    <a:alpha val="53000"/>
                  </a:prstClr>
                </a:outerShdw>
              </a:effectLst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  <p:pic>
        <p:nvPicPr>
          <p:cNvPr id="6" name="图片 5" descr="图片包含 室内&#10;&#10;描述已自动生成">
            <a:extLst>
              <a:ext uri="{FF2B5EF4-FFF2-40B4-BE49-F238E27FC236}">
                <a16:creationId xmlns:a16="http://schemas.microsoft.com/office/drawing/2014/main" id="{D1AA898D-4505-485D-BC4D-DB0A4B12C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354" y="-561430"/>
            <a:ext cx="4132163" cy="7690010"/>
          </a:xfrm>
          <a:prstGeom prst="rect">
            <a:avLst/>
          </a:prstGeom>
        </p:spPr>
      </p:pic>
      <p:sp>
        <p:nvSpPr>
          <p:cNvPr id="7" name="TextBox 25">
            <a:extLst>
              <a:ext uri="{FF2B5EF4-FFF2-40B4-BE49-F238E27FC236}">
                <a16:creationId xmlns:a16="http://schemas.microsoft.com/office/drawing/2014/main" id="{CD7E57F2-F66B-4648-B193-A6EAD785989E}"/>
              </a:ext>
            </a:extLst>
          </p:cNvPr>
          <p:cNvSpPr txBox="1"/>
          <p:nvPr/>
        </p:nvSpPr>
        <p:spPr>
          <a:xfrm>
            <a:off x="7157013" y="3574428"/>
            <a:ext cx="31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sed diam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nonummy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euismod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laoret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dolore magna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Lorem ipsum dolor sit</a:t>
            </a:r>
          </a:p>
        </p:txBody>
      </p:sp>
      <p:sp>
        <p:nvSpPr>
          <p:cNvPr id="8" name="心形 7">
            <a:extLst>
              <a:ext uri="{FF2B5EF4-FFF2-40B4-BE49-F238E27FC236}">
                <a16:creationId xmlns:a16="http://schemas.microsoft.com/office/drawing/2014/main" id="{26315EED-206E-4365-A6EF-FC3CB41D8BB0}"/>
              </a:ext>
            </a:extLst>
          </p:cNvPr>
          <p:cNvSpPr/>
          <p:nvPr/>
        </p:nvSpPr>
        <p:spPr>
          <a:xfrm>
            <a:off x="7737727" y="5013772"/>
            <a:ext cx="426720" cy="426720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8">
            <a:extLst>
              <a:ext uri="{FF2B5EF4-FFF2-40B4-BE49-F238E27FC236}">
                <a16:creationId xmlns:a16="http://schemas.microsoft.com/office/drawing/2014/main" id="{05ED4312-A02D-4630-9F7B-1625C5D1BC7F}"/>
              </a:ext>
            </a:extLst>
          </p:cNvPr>
          <p:cNvSpPr/>
          <p:nvPr/>
        </p:nvSpPr>
        <p:spPr>
          <a:xfrm>
            <a:off x="8767343" y="5013772"/>
            <a:ext cx="426720" cy="426720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心形 9">
            <a:extLst>
              <a:ext uri="{FF2B5EF4-FFF2-40B4-BE49-F238E27FC236}">
                <a16:creationId xmlns:a16="http://schemas.microsoft.com/office/drawing/2014/main" id="{A0E81FD5-9341-424C-A326-DEA85E2D4A1F}"/>
              </a:ext>
            </a:extLst>
          </p:cNvPr>
          <p:cNvSpPr/>
          <p:nvPr/>
        </p:nvSpPr>
        <p:spPr>
          <a:xfrm>
            <a:off x="9686612" y="5013772"/>
            <a:ext cx="426720" cy="426720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176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包含 餐桌&#10;&#10;描述已自动生成">
            <a:extLst>
              <a:ext uri="{FF2B5EF4-FFF2-40B4-BE49-F238E27FC236}">
                <a16:creationId xmlns:a16="http://schemas.microsoft.com/office/drawing/2014/main" id="{700F5EB6-78C1-4923-BB7B-090562308C8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397" name="Group"/>
          <p:cNvGrpSpPr/>
          <p:nvPr/>
        </p:nvGrpSpPr>
        <p:grpSpPr>
          <a:xfrm>
            <a:off x="759985" y="3986431"/>
            <a:ext cx="1829027" cy="1502908"/>
            <a:chOff x="0" y="0"/>
            <a:chExt cx="3658051" cy="3005814"/>
          </a:xfrm>
        </p:grpSpPr>
        <p:sp>
          <p:nvSpPr>
            <p:cNvPr id="395" name="Tittle 01…"/>
            <p:cNvSpPr txBox="1"/>
            <p:nvPr/>
          </p:nvSpPr>
          <p:spPr>
            <a:xfrm>
              <a:off x="0" y="1066823"/>
              <a:ext cx="3658051" cy="1938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Tittle 01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build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growth strategies the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human capital.</a:t>
              </a:r>
            </a:p>
          </p:txBody>
        </p:sp>
        <p:sp>
          <p:nvSpPr>
            <p:cNvPr id="396" name="Shape"/>
            <p:cNvSpPr/>
            <p:nvPr/>
          </p:nvSpPr>
          <p:spPr>
            <a:xfrm>
              <a:off x="1720469" y="0"/>
              <a:ext cx="698501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400" name="Group"/>
          <p:cNvGrpSpPr/>
          <p:nvPr/>
        </p:nvGrpSpPr>
        <p:grpSpPr>
          <a:xfrm>
            <a:off x="3626409" y="3922931"/>
            <a:ext cx="1829027" cy="1566408"/>
            <a:chOff x="0" y="0"/>
            <a:chExt cx="3658051" cy="3132814"/>
          </a:xfrm>
        </p:grpSpPr>
        <p:sp>
          <p:nvSpPr>
            <p:cNvPr id="398" name="Tittle 02…"/>
            <p:cNvSpPr txBox="1"/>
            <p:nvPr/>
          </p:nvSpPr>
          <p:spPr>
            <a:xfrm>
              <a:off x="0" y="1193823"/>
              <a:ext cx="3658051" cy="1938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Tittle 02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build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growth strategies the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human capital.</a:t>
              </a:r>
            </a:p>
          </p:txBody>
        </p:sp>
        <p:sp>
          <p:nvSpPr>
            <p:cNvPr id="399" name="Shape"/>
            <p:cNvSpPr/>
            <p:nvPr/>
          </p:nvSpPr>
          <p:spPr>
            <a:xfrm>
              <a:off x="1720469" y="0"/>
              <a:ext cx="698501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4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3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4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2764" y="2160"/>
                  </a:lnTo>
                  <a:cubicBezTo>
                    <a:pt x="12492" y="2160"/>
                    <a:pt x="12273" y="2402"/>
                    <a:pt x="12273" y="2700"/>
                  </a:cubicBezTo>
                  <a:cubicBezTo>
                    <a:pt x="12273" y="2999"/>
                    <a:pt x="12492" y="3240"/>
                    <a:pt x="12764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8836" y="3240"/>
                  </a:lnTo>
                  <a:cubicBezTo>
                    <a:pt x="9108" y="3240"/>
                    <a:pt x="9327" y="2999"/>
                    <a:pt x="9327" y="2700"/>
                  </a:cubicBezTo>
                  <a:cubicBezTo>
                    <a:pt x="9327" y="2402"/>
                    <a:pt x="9108" y="2160"/>
                    <a:pt x="8836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3" y="13261"/>
                  </a:cubicBezTo>
                  <a:moveTo>
                    <a:pt x="7855" y="8640"/>
                  </a:moveTo>
                  <a:cubicBezTo>
                    <a:pt x="7583" y="8640"/>
                    <a:pt x="7364" y="8882"/>
                    <a:pt x="7364" y="9180"/>
                  </a:cubicBezTo>
                  <a:cubicBezTo>
                    <a:pt x="7364" y="9329"/>
                    <a:pt x="7418" y="9464"/>
                    <a:pt x="7507" y="9562"/>
                  </a:cubicBezTo>
                  <a:lnTo>
                    <a:pt x="10453" y="12802"/>
                  </a:lnTo>
                  <a:cubicBezTo>
                    <a:pt x="10542" y="12900"/>
                    <a:pt x="10665" y="12960"/>
                    <a:pt x="10800" y="12960"/>
                  </a:cubicBezTo>
                  <a:cubicBezTo>
                    <a:pt x="10936" y="12960"/>
                    <a:pt x="11058" y="12900"/>
                    <a:pt x="11147" y="12802"/>
                  </a:cubicBezTo>
                  <a:lnTo>
                    <a:pt x="14093" y="9562"/>
                  </a:lnTo>
                  <a:cubicBezTo>
                    <a:pt x="14182" y="9464"/>
                    <a:pt x="14236" y="9329"/>
                    <a:pt x="14236" y="9180"/>
                  </a:cubicBezTo>
                  <a:cubicBezTo>
                    <a:pt x="14236" y="8882"/>
                    <a:pt x="14017" y="8640"/>
                    <a:pt x="13745" y="8640"/>
                  </a:cubicBezTo>
                  <a:cubicBezTo>
                    <a:pt x="13610" y="8640"/>
                    <a:pt x="13487" y="8701"/>
                    <a:pt x="13398" y="8798"/>
                  </a:cubicBezTo>
                  <a:lnTo>
                    <a:pt x="11291" y="111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11116"/>
                  </a:lnTo>
                  <a:lnTo>
                    <a:pt x="8202" y="8798"/>
                  </a:lnTo>
                  <a:cubicBezTo>
                    <a:pt x="8113" y="8701"/>
                    <a:pt x="7990" y="8640"/>
                    <a:pt x="7855" y="864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403" name="Group"/>
          <p:cNvGrpSpPr/>
          <p:nvPr/>
        </p:nvGrpSpPr>
        <p:grpSpPr>
          <a:xfrm>
            <a:off x="9359258" y="3891181"/>
            <a:ext cx="1829027" cy="1598158"/>
            <a:chOff x="0" y="0"/>
            <a:chExt cx="3658051" cy="3196314"/>
          </a:xfrm>
        </p:grpSpPr>
        <p:sp>
          <p:nvSpPr>
            <p:cNvPr id="401" name="Shape"/>
            <p:cNvSpPr/>
            <p:nvPr/>
          </p:nvSpPr>
          <p:spPr>
            <a:xfrm>
              <a:off x="1720469" y="0"/>
              <a:ext cx="698501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18" y="5891"/>
                  </a:moveTo>
                  <a:lnTo>
                    <a:pt x="8345" y="5891"/>
                  </a:lnTo>
                  <a:cubicBezTo>
                    <a:pt x="8075" y="5891"/>
                    <a:pt x="7855" y="6111"/>
                    <a:pt x="7855" y="6382"/>
                  </a:cubicBezTo>
                  <a:cubicBezTo>
                    <a:pt x="7855" y="6653"/>
                    <a:pt x="8075" y="6873"/>
                    <a:pt x="8345" y="6873"/>
                  </a:cubicBezTo>
                  <a:lnTo>
                    <a:pt x="15218" y="6873"/>
                  </a:lnTo>
                  <a:cubicBezTo>
                    <a:pt x="15489" y="6873"/>
                    <a:pt x="15709" y="6653"/>
                    <a:pt x="15709" y="6382"/>
                  </a:cubicBezTo>
                  <a:cubicBezTo>
                    <a:pt x="15709" y="6111"/>
                    <a:pt x="15489" y="5891"/>
                    <a:pt x="15218" y="5891"/>
                  </a:cubicBezTo>
                  <a:moveTo>
                    <a:pt x="6382" y="5891"/>
                  </a:moveTo>
                  <a:cubicBezTo>
                    <a:pt x="6111" y="5891"/>
                    <a:pt x="5891" y="6111"/>
                    <a:pt x="5891" y="6382"/>
                  </a:cubicBezTo>
                  <a:cubicBezTo>
                    <a:pt x="5891" y="6653"/>
                    <a:pt x="6111" y="6873"/>
                    <a:pt x="6382" y="6873"/>
                  </a:cubicBezTo>
                  <a:cubicBezTo>
                    <a:pt x="6653" y="6873"/>
                    <a:pt x="6873" y="6653"/>
                    <a:pt x="6873" y="6382"/>
                  </a:cubicBezTo>
                  <a:cubicBezTo>
                    <a:pt x="6873" y="6111"/>
                    <a:pt x="6653" y="5891"/>
                    <a:pt x="6382" y="5891"/>
                  </a:cubicBezTo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89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5" y="16691"/>
                    <a:pt x="18655" y="16910"/>
                    <a:pt x="18655" y="17182"/>
                  </a:cubicBezTo>
                  <a:cubicBezTo>
                    <a:pt x="18655" y="17453"/>
                    <a:pt x="18875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455" y="5891"/>
                  </a:moveTo>
                  <a:cubicBezTo>
                    <a:pt x="2184" y="5891"/>
                    <a:pt x="1964" y="6111"/>
                    <a:pt x="1964" y="6382"/>
                  </a:cubicBezTo>
                  <a:cubicBezTo>
                    <a:pt x="1964" y="6653"/>
                    <a:pt x="2184" y="6873"/>
                    <a:pt x="2455" y="6873"/>
                  </a:cubicBezTo>
                  <a:cubicBezTo>
                    <a:pt x="2725" y="6873"/>
                    <a:pt x="2945" y="6653"/>
                    <a:pt x="2945" y="6382"/>
                  </a:cubicBezTo>
                  <a:cubicBezTo>
                    <a:pt x="2945" y="6111"/>
                    <a:pt x="2725" y="5891"/>
                    <a:pt x="2455" y="5891"/>
                  </a:cubicBezTo>
                  <a:moveTo>
                    <a:pt x="4418" y="5891"/>
                  </a:moveTo>
                  <a:cubicBezTo>
                    <a:pt x="4147" y="5891"/>
                    <a:pt x="3927" y="6111"/>
                    <a:pt x="3927" y="6382"/>
                  </a:cubicBezTo>
                  <a:cubicBezTo>
                    <a:pt x="3927" y="6653"/>
                    <a:pt x="4147" y="6873"/>
                    <a:pt x="4418" y="6873"/>
                  </a:cubicBezTo>
                  <a:cubicBezTo>
                    <a:pt x="4689" y="6873"/>
                    <a:pt x="4909" y="6653"/>
                    <a:pt x="4909" y="6382"/>
                  </a:cubicBezTo>
                  <a:cubicBezTo>
                    <a:pt x="4909" y="6111"/>
                    <a:pt x="4689" y="5891"/>
                    <a:pt x="4418" y="5891"/>
                  </a:cubicBezTo>
                  <a:moveTo>
                    <a:pt x="16691" y="7855"/>
                  </a:moveTo>
                  <a:lnTo>
                    <a:pt x="982" y="7855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7855"/>
                    <a:pt x="16691" y="7855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8836"/>
                  </a:lnTo>
                  <a:lnTo>
                    <a:pt x="16691" y="8836"/>
                  </a:lnTo>
                  <a:cubicBezTo>
                    <a:pt x="16691" y="8836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402" name="Tittle 04…"/>
            <p:cNvSpPr txBox="1"/>
            <p:nvPr/>
          </p:nvSpPr>
          <p:spPr>
            <a:xfrm>
              <a:off x="0" y="1257323"/>
              <a:ext cx="3658051" cy="1938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Tittle 04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build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growth strategies the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human capital.</a:t>
              </a:r>
            </a:p>
          </p:txBody>
        </p:sp>
      </p:grpSp>
      <p:grpSp>
        <p:nvGrpSpPr>
          <p:cNvPr id="406" name="Group"/>
          <p:cNvGrpSpPr/>
          <p:nvPr/>
        </p:nvGrpSpPr>
        <p:grpSpPr>
          <a:xfrm>
            <a:off x="6492834" y="3891181"/>
            <a:ext cx="1829027" cy="1598158"/>
            <a:chOff x="0" y="0"/>
            <a:chExt cx="3658051" cy="3196314"/>
          </a:xfrm>
        </p:grpSpPr>
        <p:sp>
          <p:nvSpPr>
            <p:cNvPr id="404" name="Shape"/>
            <p:cNvSpPr/>
            <p:nvPr/>
          </p:nvSpPr>
          <p:spPr>
            <a:xfrm>
              <a:off x="1720469" y="0"/>
              <a:ext cx="698501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982"/>
                  </a:moveTo>
                  <a:cubicBezTo>
                    <a:pt x="14012" y="982"/>
                    <a:pt x="16860" y="2526"/>
                    <a:pt x="18652" y="4909"/>
                  </a:cubicBezTo>
                  <a:lnTo>
                    <a:pt x="14727" y="4909"/>
                  </a:lnTo>
                  <a:cubicBezTo>
                    <a:pt x="14456" y="4909"/>
                    <a:pt x="14236" y="5129"/>
                    <a:pt x="14236" y="5400"/>
                  </a:cubicBezTo>
                  <a:cubicBezTo>
                    <a:pt x="14236" y="5672"/>
                    <a:pt x="14456" y="5891"/>
                    <a:pt x="14727" y="5891"/>
                  </a:cubicBezTo>
                  <a:lnTo>
                    <a:pt x="19636" y="5891"/>
                  </a:lnTo>
                  <a:cubicBezTo>
                    <a:pt x="19907" y="5891"/>
                    <a:pt x="20127" y="5672"/>
                    <a:pt x="20127" y="5400"/>
                  </a:cubicBezTo>
                  <a:lnTo>
                    <a:pt x="20127" y="491"/>
                  </a:lnTo>
                  <a:cubicBezTo>
                    <a:pt x="20127" y="220"/>
                    <a:pt x="19907" y="0"/>
                    <a:pt x="19636" y="0"/>
                  </a:cubicBezTo>
                  <a:cubicBezTo>
                    <a:pt x="19366" y="0"/>
                    <a:pt x="19145" y="220"/>
                    <a:pt x="19145" y="491"/>
                  </a:cubicBezTo>
                  <a:lnTo>
                    <a:pt x="19145" y="3962"/>
                  </a:lnTo>
                  <a:cubicBezTo>
                    <a:pt x="17166" y="1546"/>
                    <a:pt x="14167" y="0"/>
                    <a:pt x="10800" y="0"/>
                  </a:cubicBezTo>
                  <a:cubicBezTo>
                    <a:pt x="4836" y="0"/>
                    <a:pt x="0" y="4836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cubicBezTo>
                    <a:pt x="762" y="11291"/>
                    <a:pt x="982" y="11071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moveTo>
                    <a:pt x="21109" y="10309"/>
                  </a:moveTo>
                  <a:cubicBezTo>
                    <a:pt x="20838" y="10309"/>
                    <a:pt x="20618" y="10529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7588" y="20618"/>
                    <a:pt x="4740" y="19075"/>
                    <a:pt x="2948" y="16691"/>
                  </a:cubicBezTo>
                  <a:lnTo>
                    <a:pt x="6873" y="16691"/>
                  </a:lnTo>
                  <a:cubicBezTo>
                    <a:pt x="7144" y="16691"/>
                    <a:pt x="7364" y="16471"/>
                    <a:pt x="7364" y="16200"/>
                  </a:cubicBezTo>
                  <a:cubicBezTo>
                    <a:pt x="7364" y="15929"/>
                    <a:pt x="7144" y="15709"/>
                    <a:pt x="6873" y="15709"/>
                  </a:cubicBezTo>
                  <a:lnTo>
                    <a:pt x="1964" y="15709"/>
                  </a:lnTo>
                  <a:cubicBezTo>
                    <a:pt x="1693" y="15709"/>
                    <a:pt x="1473" y="15929"/>
                    <a:pt x="1473" y="16200"/>
                  </a:cubicBezTo>
                  <a:lnTo>
                    <a:pt x="1473" y="21109"/>
                  </a:lnTo>
                  <a:cubicBezTo>
                    <a:pt x="1473" y="21380"/>
                    <a:pt x="1693" y="21600"/>
                    <a:pt x="1964" y="21600"/>
                  </a:cubicBezTo>
                  <a:cubicBezTo>
                    <a:pt x="2234" y="21600"/>
                    <a:pt x="2455" y="21380"/>
                    <a:pt x="2455" y="21109"/>
                  </a:cubicBezTo>
                  <a:lnTo>
                    <a:pt x="2455" y="17639"/>
                  </a:lnTo>
                  <a:cubicBezTo>
                    <a:pt x="4434" y="20054"/>
                    <a:pt x="7433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405" name="Tittle 03…"/>
            <p:cNvSpPr txBox="1"/>
            <p:nvPr/>
          </p:nvSpPr>
          <p:spPr>
            <a:xfrm>
              <a:off x="0" y="1257323"/>
              <a:ext cx="3658051" cy="1938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Tittle 03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Distinctively build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growth strategies the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human capital.</a:t>
              </a:r>
            </a:p>
          </p:txBody>
        </p:sp>
      </p:grpSp>
      <p:sp>
        <p:nvSpPr>
          <p:cNvPr id="408" name="BeMind"/>
          <p:cNvSpPr txBox="1"/>
          <p:nvPr/>
        </p:nvSpPr>
        <p:spPr>
          <a:xfrm>
            <a:off x="759985" y="328054"/>
            <a:ext cx="423193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409" name="Line"/>
          <p:cNvSpPr/>
          <p:nvPr/>
        </p:nvSpPr>
        <p:spPr>
          <a:xfrm flipV="1">
            <a:off x="763159" y="-1"/>
            <a:ext cx="0" cy="254376"/>
          </a:xfrm>
          <a:prstGeom prst="line">
            <a:avLst/>
          </a:prstGeom>
          <a:ln w="12700">
            <a:solidFill>
              <a:srgbClr val="F7F9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0" name="Line"/>
          <p:cNvSpPr/>
          <p:nvPr/>
        </p:nvSpPr>
        <p:spPr>
          <a:xfrm>
            <a:off x="8960903" y="3891181"/>
            <a:ext cx="0" cy="1698638"/>
          </a:xfrm>
          <a:prstGeom prst="line">
            <a:avLst/>
          </a:prstGeom>
          <a:ln w="25400">
            <a:solidFill>
              <a:srgbClr val="C8CBD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" name="Line"/>
          <p:cNvSpPr/>
          <p:nvPr/>
        </p:nvSpPr>
        <p:spPr>
          <a:xfrm>
            <a:off x="6092825" y="3888006"/>
            <a:ext cx="0" cy="1698638"/>
          </a:xfrm>
          <a:prstGeom prst="line">
            <a:avLst/>
          </a:prstGeom>
          <a:ln w="25400">
            <a:solidFill>
              <a:srgbClr val="C8CBD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2" name="Line"/>
          <p:cNvSpPr/>
          <p:nvPr/>
        </p:nvSpPr>
        <p:spPr>
          <a:xfrm flipH="1">
            <a:off x="3228055" y="3891181"/>
            <a:ext cx="0" cy="1701814"/>
          </a:xfrm>
          <a:prstGeom prst="line">
            <a:avLst/>
          </a:prstGeom>
          <a:ln w="25400">
            <a:solidFill>
              <a:srgbClr val="C8CBD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fill="hold" nodeType="tmRoot">
              <p:childTnLst>
                <p:seq concurrent="1" prevAc="none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6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>
                                            <p:cTn id="7" dur="7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>
                                            <p:cTn id="8" dur="7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3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>
                                            <p:cTn id="14" dur="7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>
                                            <p:cTn id="15" dur="7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54286">
                                      <p:stCondLst>
                                        <p:cond delay="3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286">
                                          <p:cBhvr>
                                            <p:cTn id="21" dur="7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286">
                                          <p:cBhvr>
                                            <p:cTn id="22" dur="7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8000">
                                      <p:stCondLst>
                                        <p:cond delay="5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7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>
                                            <p:cTn id="28" dur="7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>
                                            <p:cTn id="29" dur="7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7" grpId="0" animBg="1" advAuto="0"/>
          <p:bldP spid="400" grpId="0" animBg="1" advAuto="0"/>
          <p:bldP spid="403" grpId="0" animBg="1" advAuto="0"/>
          <p:bldP spid="406" grpId="0" animBg="1" advAuto="0"/>
        </p:bldLst>
      </p:timing>
    </mc:Choice>
    <mc:Fallback xmlns="">
      <p:timing>
        <p:tnLst>
          <p:par>
            <p:cTn id="1" dur="indefinite" restart="never" fill="hold" nodeType="tmRoot">
              <p:childTnLst>
                <p:seq concurrent="1" prevAc="none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6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2" nodeType="withEffect">
                                      <p:stCondLst>
                                        <p:cond delay="2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3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7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3" nodeType="withEffect">
                                      <p:stCondLst>
                                        <p:cond delay="3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4" nodeType="withEffect">
                                      <p:stCondLst>
                                        <p:cond delay="5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7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7" grpId="1" animBg="1" advAuto="0"/>
          <p:bldP spid="400" grpId="2" animBg="1" advAuto="0"/>
          <p:bldP spid="403" grpId="4" animBg="1" advAuto="0"/>
          <p:bldP spid="406" grpId="3" animBg="1" advAuto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餐桌&#10;&#10;描述已自动生成">
            <a:extLst>
              <a:ext uri="{FF2B5EF4-FFF2-40B4-BE49-F238E27FC236}">
                <a16:creationId xmlns:a16="http://schemas.microsoft.com/office/drawing/2014/main" id="{FD9B624A-C880-4566-BD42-6A7A336AFD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92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2034046" y="6351588"/>
            <a:ext cx="157956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93" name="Distinctively build premium growth strategies whereas…"/>
          <p:cNvSpPr txBox="1"/>
          <p:nvPr/>
        </p:nvSpPr>
        <p:spPr>
          <a:xfrm>
            <a:off x="759983" y="3949703"/>
            <a:ext cx="3412794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strategies whereas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premium human capital. Conveniently </a:t>
            </a:r>
            <a:r>
              <a:rPr sz="11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envisioneer</a:t>
            </a: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accurate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users whereas collaborative e-commerce.</a:t>
            </a:r>
          </a:p>
        </p:txBody>
      </p:sp>
      <p:sp>
        <p:nvSpPr>
          <p:cNvPr id="894" name="Meet James…"/>
          <p:cNvSpPr txBox="1"/>
          <p:nvPr/>
        </p:nvSpPr>
        <p:spPr>
          <a:xfrm>
            <a:off x="766092" y="2222499"/>
            <a:ext cx="403636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Meet James</a:t>
            </a:r>
          </a:p>
          <a:p>
            <a:pPr algn="dist" defTabSz="914400">
              <a:defRPr/>
            </a:pPr>
            <a:r>
              <a:rPr sz="4800" b="1" spc="300" dirty="0" err="1">
                <a:latin typeface="包图小白体" panose="02010601030101010101" pitchFamily="2" charset="-122"/>
                <a:ea typeface="包图小白体" panose="02010601030101010101" pitchFamily="2" charset="-122"/>
              </a:rPr>
              <a:t>Patrison</a:t>
            </a:r>
            <a:endParaRPr sz="4800" b="1" spc="300" dirty="0"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  <p:sp>
        <p:nvSpPr>
          <p:cNvPr id="896" name="Rectangle"/>
          <p:cNvSpPr/>
          <p:nvPr/>
        </p:nvSpPr>
        <p:spPr>
          <a:xfrm>
            <a:off x="8763000" y="4445000"/>
            <a:ext cx="3429000" cy="2413000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97" name="Distinctively build premium growth…"/>
          <p:cNvSpPr txBox="1"/>
          <p:nvPr/>
        </p:nvSpPr>
        <p:spPr>
          <a:xfrm>
            <a:off x="9344363" y="5722263"/>
            <a:ext cx="208711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strategies whereas human.</a:t>
            </a:r>
          </a:p>
        </p:txBody>
      </p:sp>
      <p:sp>
        <p:nvSpPr>
          <p:cNvPr id="898" name="Shape"/>
          <p:cNvSpPr/>
          <p:nvPr/>
        </p:nvSpPr>
        <p:spPr>
          <a:xfrm>
            <a:off x="10302876" y="5136244"/>
            <a:ext cx="349251" cy="349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grpSp>
        <p:nvGrpSpPr>
          <p:cNvPr id="901" name="Group"/>
          <p:cNvGrpSpPr/>
          <p:nvPr/>
        </p:nvGrpSpPr>
        <p:grpSpPr>
          <a:xfrm>
            <a:off x="5432129" y="1295042"/>
            <a:ext cx="1928413" cy="1234278"/>
            <a:chOff x="0" y="0"/>
            <a:chExt cx="3856824" cy="2468553"/>
          </a:xfrm>
        </p:grpSpPr>
        <p:sp>
          <p:nvSpPr>
            <p:cNvPr id="899" name="Web Development…"/>
            <p:cNvSpPr txBox="1"/>
            <p:nvPr/>
          </p:nvSpPr>
          <p:spPr>
            <a:xfrm>
              <a:off x="0" y="1452892"/>
              <a:ext cx="3856824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Web Development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The Distinctively build premium.</a:t>
              </a:r>
            </a:p>
          </p:txBody>
        </p:sp>
        <p:sp>
          <p:nvSpPr>
            <p:cNvPr id="900" name="85,5"/>
            <p:cNvSpPr txBox="1"/>
            <p:nvPr/>
          </p:nvSpPr>
          <p:spPr>
            <a:xfrm>
              <a:off x="0" y="0"/>
              <a:ext cx="1795363" cy="1077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70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lvl1pPr>
            </a:lstStyle>
            <a:p>
              <a:r>
                <a:rPr sz="3500" dirty="0"/>
                <a:t>85,5</a:t>
              </a:r>
            </a:p>
          </p:txBody>
        </p:sp>
      </p:grpSp>
      <p:grpSp>
        <p:nvGrpSpPr>
          <p:cNvPr id="904" name="Group"/>
          <p:cNvGrpSpPr/>
          <p:nvPr/>
        </p:nvGrpSpPr>
        <p:grpSpPr>
          <a:xfrm>
            <a:off x="5432129" y="2868999"/>
            <a:ext cx="1928413" cy="1234278"/>
            <a:chOff x="0" y="0"/>
            <a:chExt cx="3856824" cy="2468553"/>
          </a:xfrm>
        </p:grpSpPr>
        <p:sp>
          <p:nvSpPr>
            <p:cNvPr id="902" name="Sales Time…"/>
            <p:cNvSpPr txBox="1"/>
            <p:nvPr/>
          </p:nvSpPr>
          <p:spPr>
            <a:xfrm>
              <a:off x="0" y="1452892"/>
              <a:ext cx="3856824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Sales Time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The Distinctively build premium.</a:t>
              </a:r>
            </a:p>
          </p:txBody>
        </p:sp>
        <p:sp>
          <p:nvSpPr>
            <p:cNvPr id="903" name="12k"/>
            <p:cNvSpPr txBox="1"/>
            <p:nvPr/>
          </p:nvSpPr>
          <p:spPr>
            <a:xfrm>
              <a:off x="0" y="0"/>
              <a:ext cx="1346521" cy="1077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70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lvl1pPr>
            </a:lstStyle>
            <a:p>
              <a:r>
                <a:rPr sz="3500" dirty="0"/>
                <a:t>12k</a:t>
              </a:r>
            </a:p>
          </p:txBody>
        </p:sp>
      </p:grpSp>
      <p:grpSp>
        <p:nvGrpSpPr>
          <p:cNvPr id="907" name="Group"/>
          <p:cNvGrpSpPr/>
          <p:nvPr/>
        </p:nvGrpSpPr>
        <p:grpSpPr>
          <a:xfrm>
            <a:off x="5432129" y="4444344"/>
            <a:ext cx="1928413" cy="1234278"/>
            <a:chOff x="0" y="0"/>
            <a:chExt cx="3856824" cy="2468553"/>
          </a:xfrm>
        </p:grpSpPr>
        <p:sp>
          <p:nvSpPr>
            <p:cNvPr id="905" name="Social Marketing…"/>
            <p:cNvSpPr txBox="1"/>
            <p:nvPr/>
          </p:nvSpPr>
          <p:spPr>
            <a:xfrm>
              <a:off x="0" y="1452892"/>
              <a:ext cx="3856824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Social Marketing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The Distinctively build premium.</a:t>
              </a:r>
            </a:p>
          </p:txBody>
        </p:sp>
        <p:sp>
          <p:nvSpPr>
            <p:cNvPr id="906" name="5,5m"/>
            <p:cNvSpPr txBox="1"/>
            <p:nvPr/>
          </p:nvSpPr>
          <p:spPr>
            <a:xfrm>
              <a:off x="0" y="0"/>
              <a:ext cx="1795363" cy="1077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70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lvl1pPr>
            </a:lstStyle>
            <a:p>
              <a:r>
                <a:rPr sz="3500" dirty="0"/>
                <a:t>5,5m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3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3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8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8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" grpId="0" animBg="1" advAuto="0"/>
      <p:bldP spid="904" grpId="0" animBg="1" advAuto="0"/>
      <p:bldP spid="90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963DD1C-AF3E-47AF-A842-86A498530B46}"/>
              </a:ext>
            </a:extLst>
          </p:cNvPr>
          <p:cNvSpPr/>
          <p:nvPr/>
        </p:nvSpPr>
        <p:spPr>
          <a:xfrm>
            <a:off x="8877003" y="3616847"/>
            <a:ext cx="2373832" cy="2373832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0">
                <a:srgbClr val="EFE0EB"/>
              </a:gs>
              <a:gs pos="100000">
                <a:srgbClr val="9ABCE9"/>
              </a:gs>
            </a:gsLst>
            <a:lin ang="0" scaled="1"/>
          </a:gradFill>
          <a:ln>
            <a:noFill/>
          </a:ln>
          <a:effectLst>
            <a:outerShdw blurRad="279400" dist="152400" dir="81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F8BA57-E9A8-4B98-8BD4-BE0A17720F2E}"/>
              </a:ext>
            </a:extLst>
          </p:cNvPr>
          <p:cNvSpPr/>
          <p:nvPr/>
        </p:nvSpPr>
        <p:spPr>
          <a:xfrm>
            <a:off x="1126361" y="922662"/>
            <a:ext cx="4383315" cy="2354172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0">
                <a:srgbClr val="EFE0EB"/>
              </a:gs>
              <a:gs pos="100000">
                <a:srgbClr val="9ABCE9"/>
              </a:gs>
            </a:gsLst>
            <a:lin ang="0" scaled="1"/>
          </a:gradFill>
          <a:ln>
            <a:noFill/>
          </a:ln>
          <a:effectLst>
            <a:outerShdw blurRad="279400" dist="152400" dir="81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C0598C-ACEC-4618-9E23-5C3F921E856A}"/>
              </a:ext>
            </a:extLst>
          </p:cNvPr>
          <p:cNvSpPr txBox="1"/>
          <p:nvPr/>
        </p:nvSpPr>
        <p:spPr>
          <a:xfrm>
            <a:off x="2898222" y="1245498"/>
            <a:ext cx="21968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Your Text Here Now!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5AE4C4-E2FF-4AE7-8971-3ED24A35BEC7}"/>
              </a:ext>
            </a:extLst>
          </p:cNvPr>
          <p:cNvSpPr txBox="1"/>
          <p:nvPr/>
        </p:nvSpPr>
        <p:spPr>
          <a:xfrm>
            <a:off x="1895617" y="1936045"/>
            <a:ext cx="31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sed diam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nonummy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euismod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laoret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dolore magna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Lorem ipsum dolor sit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786068-B339-49E5-976F-8B96B2F0A10C}"/>
              </a:ext>
            </a:extLst>
          </p:cNvPr>
          <p:cNvCxnSpPr/>
          <p:nvPr/>
        </p:nvCxnSpPr>
        <p:spPr>
          <a:xfrm flipH="1">
            <a:off x="4238566" y="1841258"/>
            <a:ext cx="70772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81452B6-C56A-45D7-A50A-EB315A97A930}"/>
              </a:ext>
            </a:extLst>
          </p:cNvPr>
          <p:cNvSpPr txBox="1"/>
          <p:nvPr/>
        </p:nvSpPr>
        <p:spPr>
          <a:xfrm>
            <a:off x="1746793" y="4587728"/>
            <a:ext cx="31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sed diam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nonummy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euismod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laoret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dolore magna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Lorem ipsum dolor sit</a:t>
            </a:r>
          </a:p>
        </p:txBody>
      </p:sp>
      <p:sp>
        <p:nvSpPr>
          <p:cNvPr id="28" name="AutoShape 149">
            <a:extLst>
              <a:ext uri="{FF2B5EF4-FFF2-40B4-BE49-F238E27FC236}">
                <a16:creationId xmlns:a16="http://schemas.microsoft.com/office/drawing/2014/main" id="{4FF0E70C-0690-49A2-A53C-588D668B53FE}"/>
              </a:ext>
            </a:extLst>
          </p:cNvPr>
          <p:cNvSpPr>
            <a:spLocks/>
          </p:cNvSpPr>
          <p:nvPr/>
        </p:nvSpPr>
        <p:spPr bwMode="auto">
          <a:xfrm>
            <a:off x="9426580" y="4077235"/>
            <a:ext cx="500565" cy="3602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marL="0" marR="0" lvl="0" indent="0" algn="ctr" defTabSz="22854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Gill Sans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3E10A0-9887-4344-9268-DD1322AB00A2}"/>
              </a:ext>
            </a:extLst>
          </p:cNvPr>
          <p:cNvSpPr txBox="1"/>
          <p:nvPr/>
        </p:nvSpPr>
        <p:spPr>
          <a:xfrm>
            <a:off x="9419829" y="4608684"/>
            <a:ext cx="16458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sed diam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562ED5-D24E-4CE1-992A-C20B8B3E413C}"/>
              </a:ext>
            </a:extLst>
          </p:cNvPr>
          <p:cNvSpPr txBox="1"/>
          <p:nvPr/>
        </p:nvSpPr>
        <p:spPr>
          <a:xfrm>
            <a:off x="1418163" y="3523237"/>
            <a:ext cx="379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包图小白体" panose="02010601030101010101" pitchFamily="2" charset="-122"/>
                <a:ea typeface="包图小白体" panose="02010601030101010101" pitchFamily="2" charset="-122"/>
                <a:cs typeface="Lato Semibold" panose="020F0502020204030203" pitchFamily="34" charset="0"/>
              </a:rPr>
              <a:t>SUMMER</a:t>
            </a: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115073CF-295C-4FC4-BEDB-F1E87D6034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5528" y="1165908"/>
            <a:ext cx="2188637" cy="2188636"/>
          </a:xfr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488768CD-282A-45F4-9F1A-43D1FFA7C99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5252" y="3473373"/>
            <a:ext cx="2189163" cy="2189162"/>
          </a:xfrm>
        </p:spPr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3C0FA5AB-29A4-43CC-BC66-14CFBD3E86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82328" y="1165908"/>
            <a:ext cx="2188637" cy="2188636"/>
          </a:xfrm>
        </p:spPr>
      </p:pic>
    </p:spTree>
    <p:extLst>
      <p:ext uri="{BB962C8B-B14F-4D97-AF65-F5344CB8AC3E}">
        <p14:creationId xmlns:p14="http://schemas.microsoft.com/office/powerpoint/2010/main" val="252448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包含 名片&#10;&#10;描述已自动生成">
            <a:extLst>
              <a:ext uri="{FF2B5EF4-FFF2-40B4-BE49-F238E27FC236}">
                <a16:creationId xmlns:a16="http://schemas.microsoft.com/office/drawing/2014/main" id="{BADF56B6-F684-413F-8828-4060B85038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4495" y="1180796"/>
            <a:ext cx="2188637" cy="2188636"/>
          </a:xfrm>
        </p:spPr>
      </p:pic>
      <p:pic>
        <p:nvPicPr>
          <p:cNvPr id="8" name="图片占位符 7" descr="图片包含 餐桌&#10;&#10;描述已自动生成">
            <a:extLst>
              <a:ext uri="{FF2B5EF4-FFF2-40B4-BE49-F238E27FC236}">
                <a16:creationId xmlns:a16="http://schemas.microsoft.com/office/drawing/2014/main" id="{BF857A2F-5237-40B8-BE4B-CA66C199AA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91295" y="1180796"/>
            <a:ext cx="2188637" cy="2188636"/>
          </a:xfr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15662FAB-B89D-47E1-B067-586DF6ACF6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4495" y="3488568"/>
            <a:ext cx="2188637" cy="2188636"/>
          </a:xfrm>
        </p:spPr>
      </p:pic>
      <p:sp>
        <p:nvSpPr>
          <p:cNvPr id="23" name="About Slide…">
            <a:extLst>
              <a:ext uri="{FF2B5EF4-FFF2-40B4-BE49-F238E27FC236}">
                <a16:creationId xmlns:a16="http://schemas.microsoft.com/office/drawing/2014/main" id="{0A372950-38E9-4068-ACED-1FE1E7D89F12}"/>
              </a:ext>
            </a:extLst>
          </p:cNvPr>
          <p:cNvSpPr txBox="1"/>
          <p:nvPr/>
        </p:nvSpPr>
        <p:spPr>
          <a:xfrm>
            <a:off x="756632" y="1188173"/>
            <a:ext cx="500136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About Slide</a:t>
            </a:r>
          </a:p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&amp; Introduction</a:t>
            </a:r>
          </a:p>
        </p:txBody>
      </p:sp>
      <p:sp>
        <p:nvSpPr>
          <p:cNvPr id="24" name="There are no secrets to success.…">
            <a:extLst>
              <a:ext uri="{FF2B5EF4-FFF2-40B4-BE49-F238E27FC236}">
                <a16:creationId xmlns:a16="http://schemas.microsoft.com/office/drawing/2014/main" id="{85EE135B-EE96-4105-8557-320402BE6AE8}"/>
              </a:ext>
            </a:extLst>
          </p:cNvPr>
          <p:cNvSpPr txBox="1"/>
          <p:nvPr/>
        </p:nvSpPr>
        <p:spPr>
          <a:xfrm>
            <a:off x="1312071" y="2937889"/>
            <a:ext cx="3263266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75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There are no secrets to success. 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75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It is the result of preparation, hard 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75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work, and learning from failure.</a:t>
            </a:r>
          </a:p>
        </p:txBody>
      </p:sp>
      <p:sp>
        <p:nvSpPr>
          <p:cNvPr id="25" name="Rectangle">
            <a:extLst>
              <a:ext uri="{FF2B5EF4-FFF2-40B4-BE49-F238E27FC236}">
                <a16:creationId xmlns:a16="http://schemas.microsoft.com/office/drawing/2014/main" id="{E62AE71B-A9D7-4A03-B8CB-BA001F072C5D}"/>
              </a:ext>
            </a:extLst>
          </p:cNvPr>
          <p:cNvSpPr/>
          <p:nvPr/>
        </p:nvSpPr>
        <p:spPr>
          <a:xfrm>
            <a:off x="1305723" y="5450249"/>
            <a:ext cx="3600927" cy="50801"/>
          </a:xfrm>
          <a:prstGeom prst="rect">
            <a:avLst/>
          </a:prstGeom>
          <a:solidFill>
            <a:srgbClr val="1C1F25">
              <a:alpha val="1533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6" name="Rectangle">
            <a:extLst>
              <a:ext uri="{FF2B5EF4-FFF2-40B4-BE49-F238E27FC236}">
                <a16:creationId xmlns:a16="http://schemas.microsoft.com/office/drawing/2014/main" id="{98164591-11B1-40CA-82EB-7534E15E72CA}"/>
              </a:ext>
            </a:extLst>
          </p:cNvPr>
          <p:cNvSpPr/>
          <p:nvPr/>
        </p:nvSpPr>
        <p:spPr>
          <a:xfrm>
            <a:off x="1305721" y="5450249"/>
            <a:ext cx="2889019" cy="50801"/>
          </a:xfrm>
          <a:prstGeom prst="rect">
            <a:avLst/>
          </a:prstGeom>
          <a:gradFill>
            <a:gsLst>
              <a:gs pos="0">
                <a:srgbClr val="9ABCE9"/>
              </a:gs>
              <a:gs pos="100000">
                <a:srgbClr val="EFE0EB"/>
              </a:gs>
            </a:gsLst>
            <a:lin ang="5400000" scaled="1"/>
          </a:gradFill>
          <a:ln w="12700">
            <a:gradFill>
              <a:gsLst>
                <a:gs pos="0">
                  <a:srgbClr val="9ABCE9"/>
                </a:gs>
                <a:gs pos="100000">
                  <a:srgbClr val="EFE0EB"/>
                </a:gs>
              </a:gsLst>
              <a:lin ang="5400000" scaled="1"/>
            </a:gra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7" name="Chart Tittle">
            <a:extLst>
              <a:ext uri="{FF2B5EF4-FFF2-40B4-BE49-F238E27FC236}">
                <a16:creationId xmlns:a16="http://schemas.microsoft.com/office/drawing/2014/main" id="{5546F97A-96A1-41C8-8F94-DA4B61F7E7FD}"/>
              </a:ext>
            </a:extLst>
          </p:cNvPr>
          <p:cNvSpPr txBox="1"/>
          <p:nvPr/>
        </p:nvSpPr>
        <p:spPr>
          <a:xfrm>
            <a:off x="1312074" y="5119069"/>
            <a:ext cx="702115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Chart Tittle</a:t>
            </a:r>
          </a:p>
        </p:txBody>
      </p:sp>
      <p:sp>
        <p:nvSpPr>
          <p:cNvPr id="28" name="80%">
            <a:extLst>
              <a:ext uri="{FF2B5EF4-FFF2-40B4-BE49-F238E27FC236}">
                <a16:creationId xmlns:a16="http://schemas.microsoft.com/office/drawing/2014/main" id="{28E808BE-CAFB-457A-B8EC-A531B31915B0}"/>
              </a:ext>
            </a:extLst>
          </p:cNvPr>
          <p:cNvSpPr txBox="1"/>
          <p:nvPr/>
        </p:nvSpPr>
        <p:spPr>
          <a:xfrm>
            <a:off x="4661389" y="5119069"/>
            <a:ext cx="245259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1405700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名片&#10;&#10;描述已自动生成">
            <a:extLst>
              <a:ext uri="{FF2B5EF4-FFF2-40B4-BE49-F238E27FC236}">
                <a16:creationId xmlns:a16="http://schemas.microsoft.com/office/drawing/2014/main" id="{51F14014-B0C7-40B9-A10E-65260021D1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763" y="1112230"/>
            <a:ext cx="4818743" cy="4818743"/>
          </a:xfrm>
        </p:spPr>
      </p:pic>
      <p:sp>
        <p:nvSpPr>
          <p:cNvPr id="5" name="Rounded Rectangle">
            <a:extLst>
              <a:ext uri="{FF2B5EF4-FFF2-40B4-BE49-F238E27FC236}">
                <a16:creationId xmlns:a16="http://schemas.microsoft.com/office/drawing/2014/main" id="{3096326A-4582-45F0-A367-6380F9EAB752}"/>
              </a:ext>
            </a:extLst>
          </p:cNvPr>
          <p:cNvSpPr/>
          <p:nvPr/>
        </p:nvSpPr>
        <p:spPr>
          <a:xfrm>
            <a:off x="8373075" y="4756637"/>
            <a:ext cx="1456511" cy="972080"/>
          </a:xfrm>
          <a:prstGeom prst="roundRect">
            <a:avLst>
              <a:gd name="adj" fmla="val 3266"/>
            </a:avLst>
          </a:prstGeom>
          <a:gradFill>
            <a:gsLst>
              <a:gs pos="0">
                <a:srgbClr val="9ABCE9"/>
              </a:gs>
              <a:gs pos="100000">
                <a:srgbClr val="EFE0EB"/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" name="Distinctively build premium growth strategies whereas premium human capital.…">
            <a:extLst>
              <a:ext uri="{FF2B5EF4-FFF2-40B4-BE49-F238E27FC236}">
                <a16:creationId xmlns:a16="http://schemas.microsoft.com/office/drawing/2014/main" id="{8F5DE878-9472-46BD-9996-40DE9B00E66F}"/>
              </a:ext>
            </a:extLst>
          </p:cNvPr>
          <p:cNvSpPr txBox="1"/>
          <p:nvPr/>
        </p:nvSpPr>
        <p:spPr>
          <a:xfrm>
            <a:off x="6431669" y="3161067"/>
            <a:ext cx="4655121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Distinctively build premium growth strategies whereas premium human capital.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Conveniently </a:t>
            </a:r>
            <a:r>
              <a:rPr sz="11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envisioneer</a:t>
            </a: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accurate users whereas collaborative e-commerce.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Completely foster virtual results and sticky outsourcing.</a:t>
            </a:r>
          </a:p>
        </p:txBody>
      </p:sp>
      <p:sp>
        <p:nvSpPr>
          <p:cNvPr id="7" name="Our The New…">
            <a:extLst>
              <a:ext uri="{FF2B5EF4-FFF2-40B4-BE49-F238E27FC236}">
                <a16:creationId xmlns:a16="http://schemas.microsoft.com/office/drawing/2014/main" id="{2DABC7EA-965B-45DD-B895-1CDAD4041153}"/>
              </a:ext>
            </a:extLst>
          </p:cNvPr>
          <p:cNvSpPr txBox="1"/>
          <p:nvPr/>
        </p:nvSpPr>
        <p:spPr>
          <a:xfrm>
            <a:off x="6431669" y="1312605"/>
            <a:ext cx="445955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Our The New</a:t>
            </a:r>
          </a:p>
          <a:p>
            <a:pPr algn="dist" defTabSz="914400">
              <a:defRPr/>
            </a:pPr>
            <a:r>
              <a:rPr sz="4800" b="1" spc="300" dirty="0">
                <a:latin typeface="包图小白体" panose="02010601030101010101" pitchFamily="2" charset="-122"/>
                <a:ea typeface="包图小白体" panose="02010601030101010101" pitchFamily="2" charset="-122"/>
              </a:rPr>
              <a:t>Strategy</a:t>
            </a:r>
          </a:p>
        </p:txBody>
      </p:sp>
      <p:sp>
        <p:nvSpPr>
          <p:cNvPr id="8" name="15,5…">
            <a:extLst>
              <a:ext uri="{FF2B5EF4-FFF2-40B4-BE49-F238E27FC236}">
                <a16:creationId xmlns:a16="http://schemas.microsoft.com/office/drawing/2014/main" id="{B5A1E5A6-7872-4869-ABE0-0E21464F5718}"/>
              </a:ext>
            </a:extLst>
          </p:cNvPr>
          <p:cNvSpPr txBox="1"/>
          <p:nvPr/>
        </p:nvSpPr>
        <p:spPr>
          <a:xfrm>
            <a:off x="6434841" y="4841303"/>
            <a:ext cx="100027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 dirty="0"/>
              <a:t>15,5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Countdown build</a:t>
            </a:r>
          </a:p>
        </p:txBody>
      </p:sp>
      <p:sp>
        <p:nvSpPr>
          <p:cNvPr id="9" name="90%…">
            <a:extLst>
              <a:ext uri="{FF2B5EF4-FFF2-40B4-BE49-F238E27FC236}">
                <a16:creationId xmlns:a16="http://schemas.microsoft.com/office/drawing/2014/main" id="{05137C22-3E25-4B75-BD18-D6E0BE8BFF80}"/>
              </a:ext>
            </a:extLst>
          </p:cNvPr>
          <p:cNvSpPr txBox="1"/>
          <p:nvPr/>
        </p:nvSpPr>
        <p:spPr>
          <a:xfrm>
            <a:off x="8557795" y="4841303"/>
            <a:ext cx="100027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 dirty="0"/>
              <a:t>90</a:t>
            </a:r>
            <a:r>
              <a:rPr sz="1100" dirty="0"/>
              <a:t>%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Countdown build</a:t>
            </a:r>
          </a:p>
        </p:txBody>
      </p:sp>
      <p:sp>
        <p:nvSpPr>
          <p:cNvPr id="10" name="40…">
            <a:extLst>
              <a:ext uri="{FF2B5EF4-FFF2-40B4-BE49-F238E27FC236}">
                <a16:creationId xmlns:a16="http://schemas.microsoft.com/office/drawing/2014/main" id="{480D2070-ECEC-45D4-B932-ACAF0D0F848D}"/>
              </a:ext>
            </a:extLst>
          </p:cNvPr>
          <p:cNvSpPr txBox="1"/>
          <p:nvPr/>
        </p:nvSpPr>
        <p:spPr>
          <a:xfrm>
            <a:off x="10680747" y="4841303"/>
            <a:ext cx="100027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 dirty="0"/>
              <a:t>40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Countdown build</a:t>
            </a:r>
          </a:p>
        </p:txBody>
      </p:sp>
    </p:spTree>
    <p:extLst>
      <p:ext uri="{BB962C8B-B14F-4D97-AF65-F5344CB8AC3E}">
        <p14:creationId xmlns:p14="http://schemas.microsoft.com/office/powerpoint/2010/main" val="416818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天空&#10;&#10;描述已自动生成">
            <a:extLst>
              <a:ext uri="{FF2B5EF4-FFF2-40B4-BE49-F238E27FC236}">
                <a16:creationId xmlns:a16="http://schemas.microsoft.com/office/drawing/2014/main" id="{9C3D9875-62EC-4BCB-B97C-58AF0BFCB7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Freeform: Shape 3">
            <a:extLst>
              <a:ext uri="{FF2B5EF4-FFF2-40B4-BE49-F238E27FC236}">
                <a16:creationId xmlns:a16="http://schemas.microsoft.com/office/drawing/2014/main" id="{D7E3BF59-2C2C-46A3-ABC1-156E1E742B64}"/>
              </a:ext>
            </a:extLst>
          </p:cNvPr>
          <p:cNvSpPr/>
          <p:nvPr/>
        </p:nvSpPr>
        <p:spPr>
          <a:xfrm>
            <a:off x="1502727" y="879332"/>
            <a:ext cx="4458237" cy="4134440"/>
          </a:xfrm>
          <a:custGeom>
            <a:avLst/>
            <a:gdLst>
              <a:gd name="connsiteX0" fmla="*/ 169643 w 3522865"/>
              <a:gd name="connsiteY0" fmla="*/ 1030958 h 2484348"/>
              <a:gd name="connsiteX1" fmla="*/ 2684243 w 3522865"/>
              <a:gd name="connsiteY1" fmla="*/ 2258 h 2484348"/>
              <a:gd name="connsiteX2" fmla="*/ 3522443 w 3522865"/>
              <a:gd name="connsiteY2" fmla="*/ 1316708 h 2484348"/>
              <a:gd name="connsiteX3" fmla="*/ 2779493 w 3522865"/>
              <a:gd name="connsiteY3" fmla="*/ 2478758 h 2484348"/>
              <a:gd name="connsiteX4" fmla="*/ 1579343 w 3522865"/>
              <a:gd name="connsiteY4" fmla="*/ 1773908 h 2484348"/>
              <a:gd name="connsiteX5" fmla="*/ 379193 w 3522865"/>
              <a:gd name="connsiteY5" fmla="*/ 2154908 h 2484348"/>
              <a:gd name="connsiteX6" fmla="*/ 169643 w 3522865"/>
              <a:gd name="connsiteY6" fmla="*/ 1030958 h 2484348"/>
              <a:gd name="connsiteX0" fmla="*/ 158936 w 3514183"/>
              <a:gd name="connsiteY0" fmla="*/ 433349 h 1886739"/>
              <a:gd name="connsiteX1" fmla="*/ 2528756 w 3514183"/>
              <a:gd name="connsiteY1" fmla="*/ 6629 h 1886739"/>
              <a:gd name="connsiteX2" fmla="*/ 3511736 w 3514183"/>
              <a:gd name="connsiteY2" fmla="*/ 719099 h 1886739"/>
              <a:gd name="connsiteX3" fmla="*/ 2768786 w 3514183"/>
              <a:gd name="connsiteY3" fmla="*/ 1881149 h 1886739"/>
              <a:gd name="connsiteX4" fmla="*/ 1568636 w 3514183"/>
              <a:gd name="connsiteY4" fmla="*/ 1176299 h 1886739"/>
              <a:gd name="connsiteX5" fmla="*/ 368486 w 3514183"/>
              <a:gd name="connsiteY5" fmla="*/ 1557299 h 1886739"/>
              <a:gd name="connsiteX6" fmla="*/ 158936 w 3514183"/>
              <a:gd name="connsiteY6" fmla="*/ 433349 h 1886739"/>
              <a:gd name="connsiteX0" fmla="*/ 165698 w 3519490"/>
              <a:gd name="connsiteY0" fmla="*/ 1061364 h 2514754"/>
              <a:gd name="connsiteX1" fmla="*/ 2626958 w 3519490"/>
              <a:gd name="connsiteY1" fmla="*/ 2184 h 2514754"/>
              <a:gd name="connsiteX2" fmla="*/ 3518498 w 3519490"/>
              <a:gd name="connsiteY2" fmla="*/ 1347114 h 2514754"/>
              <a:gd name="connsiteX3" fmla="*/ 2775548 w 3519490"/>
              <a:gd name="connsiteY3" fmla="*/ 2509164 h 2514754"/>
              <a:gd name="connsiteX4" fmla="*/ 1575398 w 3519490"/>
              <a:gd name="connsiteY4" fmla="*/ 1804314 h 2514754"/>
              <a:gd name="connsiteX5" fmla="*/ 375248 w 3519490"/>
              <a:gd name="connsiteY5" fmla="*/ 2185314 h 2514754"/>
              <a:gd name="connsiteX6" fmla="*/ 165698 w 3519490"/>
              <a:gd name="connsiteY6" fmla="*/ 1061364 h 2514754"/>
              <a:gd name="connsiteX0" fmla="*/ 165698 w 3519490"/>
              <a:gd name="connsiteY0" fmla="*/ 1110091 h 2563481"/>
              <a:gd name="connsiteX1" fmla="*/ 2626958 w 3519490"/>
              <a:gd name="connsiteY1" fmla="*/ 50911 h 2563481"/>
              <a:gd name="connsiteX2" fmla="*/ 3518498 w 3519490"/>
              <a:gd name="connsiteY2" fmla="*/ 1395841 h 2563481"/>
              <a:gd name="connsiteX3" fmla="*/ 2775548 w 3519490"/>
              <a:gd name="connsiteY3" fmla="*/ 2557891 h 2563481"/>
              <a:gd name="connsiteX4" fmla="*/ 1575398 w 3519490"/>
              <a:gd name="connsiteY4" fmla="*/ 1853041 h 2563481"/>
              <a:gd name="connsiteX5" fmla="*/ 375248 w 3519490"/>
              <a:gd name="connsiteY5" fmla="*/ 2234041 h 2563481"/>
              <a:gd name="connsiteX6" fmla="*/ 165698 w 3519490"/>
              <a:gd name="connsiteY6" fmla="*/ 1110091 h 2563481"/>
              <a:gd name="connsiteX0" fmla="*/ 162317 w 3516109"/>
              <a:gd name="connsiteY0" fmla="*/ 1118578 h 2571968"/>
              <a:gd name="connsiteX1" fmla="*/ 2623577 w 3516109"/>
              <a:gd name="connsiteY1" fmla="*/ 59398 h 2571968"/>
              <a:gd name="connsiteX2" fmla="*/ 3515117 w 3516109"/>
              <a:gd name="connsiteY2" fmla="*/ 1404328 h 2571968"/>
              <a:gd name="connsiteX3" fmla="*/ 2772167 w 3516109"/>
              <a:gd name="connsiteY3" fmla="*/ 2566378 h 2571968"/>
              <a:gd name="connsiteX4" fmla="*/ 1572017 w 3516109"/>
              <a:gd name="connsiteY4" fmla="*/ 1861528 h 2571968"/>
              <a:gd name="connsiteX5" fmla="*/ 371867 w 3516109"/>
              <a:gd name="connsiteY5" fmla="*/ 2242528 h 2571968"/>
              <a:gd name="connsiteX6" fmla="*/ 162317 w 3516109"/>
              <a:gd name="connsiteY6" fmla="*/ 1118578 h 2571968"/>
              <a:gd name="connsiteX0" fmla="*/ 139541 w 3493333"/>
              <a:gd name="connsiteY0" fmla="*/ 1109787 h 2563177"/>
              <a:gd name="connsiteX1" fmla="*/ 2600801 w 3493333"/>
              <a:gd name="connsiteY1" fmla="*/ 50607 h 2563177"/>
              <a:gd name="connsiteX2" fmla="*/ 3492341 w 3493333"/>
              <a:gd name="connsiteY2" fmla="*/ 1395537 h 2563177"/>
              <a:gd name="connsiteX3" fmla="*/ 2749391 w 3493333"/>
              <a:gd name="connsiteY3" fmla="*/ 2557587 h 2563177"/>
              <a:gd name="connsiteX4" fmla="*/ 1549241 w 3493333"/>
              <a:gd name="connsiteY4" fmla="*/ 1852737 h 2563177"/>
              <a:gd name="connsiteX5" fmla="*/ 440531 w 3493333"/>
              <a:gd name="connsiteY5" fmla="*/ 2188017 h 2563177"/>
              <a:gd name="connsiteX6" fmla="*/ 139541 w 3493333"/>
              <a:gd name="connsiteY6" fmla="*/ 1109787 h 2563177"/>
              <a:gd name="connsiteX0" fmla="*/ 163892 w 3517684"/>
              <a:gd name="connsiteY0" fmla="*/ 1109787 h 2563177"/>
              <a:gd name="connsiteX1" fmla="*/ 2625152 w 3517684"/>
              <a:gd name="connsiteY1" fmla="*/ 50607 h 2563177"/>
              <a:gd name="connsiteX2" fmla="*/ 3516692 w 3517684"/>
              <a:gd name="connsiteY2" fmla="*/ 1395537 h 2563177"/>
              <a:gd name="connsiteX3" fmla="*/ 2773742 w 3517684"/>
              <a:gd name="connsiteY3" fmla="*/ 2557587 h 2563177"/>
              <a:gd name="connsiteX4" fmla="*/ 1573592 w 3517684"/>
              <a:gd name="connsiteY4" fmla="*/ 1852737 h 2563177"/>
              <a:gd name="connsiteX5" fmla="*/ 464882 w 3517684"/>
              <a:gd name="connsiteY5" fmla="*/ 2188017 h 2563177"/>
              <a:gd name="connsiteX6" fmla="*/ 163892 w 3517684"/>
              <a:gd name="connsiteY6" fmla="*/ 1109787 h 2563177"/>
              <a:gd name="connsiteX0" fmla="*/ 82749 w 3436541"/>
              <a:gd name="connsiteY0" fmla="*/ 1110091 h 2563481"/>
              <a:gd name="connsiteX1" fmla="*/ 2544009 w 3436541"/>
              <a:gd name="connsiteY1" fmla="*/ 50911 h 2563481"/>
              <a:gd name="connsiteX2" fmla="*/ 3435549 w 3436541"/>
              <a:gd name="connsiteY2" fmla="*/ 1395841 h 2563481"/>
              <a:gd name="connsiteX3" fmla="*/ 2692599 w 3436541"/>
              <a:gd name="connsiteY3" fmla="*/ 2557891 h 2563481"/>
              <a:gd name="connsiteX4" fmla="*/ 1492449 w 3436541"/>
              <a:gd name="connsiteY4" fmla="*/ 1853041 h 2563481"/>
              <a:gd name="connsiteX5" fmla="*/ 383739 w 3436541"/>
              <a:gd name="connsiteY5" fmla="*/ 2188321 h 2563481"/>
              <a:gd name="connsiteX6" fmla="*/ 82749 w 3436541"/>
              <a:gd name="connsiteY6" fmla="*/ 1110091 h 2563481"/>
              <a:gd name="connsiteX0" fmla="*/ 57039 w 3410900"/>
              <a:gd name="connsiteY0" fmla="*/ 1110091 h 2562627"/>
              <a:gd name="connsiteX1" fmla="*/ 2518299 w 3410900"/>
              <a:gd name="connsiteY1" fmla="*/ 50911 h 2562627"/>
              <a:gd name="connsiteX2" fmla="*/ 3409839 w 3410900"/>
              <a:gd name="connsiteY2" fmla="*/ 1395841 h 2562627"/>
              <a:gd name="connsiteX3" fmla="*/ 2666889 w 3410900"/>
              <a:gd name="connsiteY3" fmla="*/ 2557891 h 2562627"/>
              <a:gd name="connsiteX4" fmla="*/ 1283859 w 3410900"/>
              <a:gd name="connsiteY4" fmla="*/ 1822561 h 2562627"/>
              <a:gd name="connsiteX5" fmla="*/ 358029 w 3410900"/>
              <a:gd name="connsiteY5" fmla="*/ 2188321 h 2562627"/>
              <a:gd name="connsiteX6" fmla="*/ 57039 w 3410900"/>
              <a:gd name="connsiteY6" fmla="*/ 1110091 h 2562627"/>
              <a:gd name="connsiteX0" fmla="*/ 86841 w 3440702"/>
              <a:gd name="connsiteY0" fmla="*/ 1110091 h 2562627"/>
              <a:gd name="connsiteX1" fmla="*/ 2548101 w 3440702"/>
              <a:gd name="connsiteY1" fmla="*/ 50911 h 2562627"/>
              <a:gd name="connsiteX2" fmla="*/ 3439641 w 3440702"/>
              <a:gd name="connsiteY2" fmla="*/ 1395841 h 2562627"/>
              <a:gd name="connsiteX3" fmla="*/ 2696691 w 3440702"/>
              <a:gd name="connsiteY3" fmla="*/ 2557891 h 2562627"/>
              <a:gd name="connsiteX4" fmla="*/ 1313661 w 3440702"/>
              <a:gd name="connsiteY4" fmla="*/ 1822561 h 2562627"/>
              <a:gd name="connsiteX5" fmla="*/ 387831 w 3440702"/>
              <a:gd name="connsiteY5" fmla="*/ 2188321 h 2562627"/>
              <a:gd name="connsiteX6" fmla="*/ 86841 w 3440702"/>
              <a:gd name="connsiteY6" fmla="*/ 1110091 h 2562627"/>
              <a:gd name="connsiteX0" fmla="*/ 79129 w 3432990"/>
              <a:gd name="connsiteY0" fmla="*/ 1110091 h 2562627"/>
              <a:gd name="connsiteX1" fmla="*/ 2540389 w 3432990"/>
              <a:gd name="connsiteY1" fmla="*/ 50911 h 2562627"/>
              <a:gd name="connsiteX2" fmla="*/ 3431929 w 3432990"/>
              <a:gd name="connsiteY2" fmla="*/ 1395841 h 2562627"/>
              <a:gd name="connsiteX3" fmla="*/ 2688979 w 3432990"/>
              <a:gd name="connsiteY3" fmla="*/ 2557891 h 2562627"/>
              <a:gd name="connsiteX4" fmla="*/ 1305949 w 3432990"/>
              <a:gd name="connsiteY4" fmla="*/ 1822561 h 2562627"/>
              <a:gd name="connsiteX5" fmla="*/ 380119 w 3432990"/>
              <a:gd name="connsiteY5" fmla="*/ 2188321 h 2562627"/>
              <a:gd name="connsiteX6" fmla="*/ 79129 w 3432990"/>
              <a:gd name="connsiteY6" fmla="*/ 1110091 h 2562627"/>
              <a:gd name="connsiteX0" fmla="*/ 79129 w 3432990"/>
              <a:gd name="connsiteY0" fmla="*/ 1110091 h 2562043"/>
              <a:gd name="connsiteX1" fmla="*/ 2540389 w 3432990"/>
              <a:gd name="connsiteY1" fmla="*/ 50911 h 2562043"/>
              <a:gd name="connsiteX2" fmla="*/ 3431929 w 3432990"/>
              <a:gd name="connsiteY2" fmla="*/ 1395841 h 2562043"/>
              <a:gd name="connsiteX3" fmla="*/ 2688979 w 3432990"/>
              <a:gd name="connsiteY3" fmla="*/ 2557891 h 2562043"/>
              <a:gd name="connsiteX4" fmla="*/ 1305949 w 3432990"/>
              <a:gd name="connsiteY4" fmla="*/ 1822561 h 2562043"/>
              <a:gd name="connsiteX5" fmla="*/ 380119 w 3432990"/>
              <a:gd name="connsiteY5" fmla="*/ 2188321 h 2562043"/>
              <a:gd name="connsiteX6" fmla="*/ 79129 w 3432990"/>
              <a:gd name="connsiteY6" fmla="*/ 1110091 h 2562043"/>
              <a:gd name="connsiteX0" fmla="*/ 79129 w 3433048"/>
              <a:gd name="connsiteY0" fmla="*/ 1110091 h 2574990"/>
              <a:gd name="connsiteX1" fmla="*/ 2540389 w 3433048"/>
              <a:gd name="connsiteY1" fmla="*/ 50911 h 2574990"/>
              <a:gd name="connsiteX2" fmla="*/ 3431929 w 3433048"/>
              <a:gd name="connsiteY2" fmla="*/ 1395841 h 2574990"/>
              <a:gd name="connsiteX3" fmla="*/ 2688979 w 3433048"/>
              <a:gd name="connsiteY3" fmla="*/ 2557891 h 2574990"/>
              <a:gd name="connsiteX4" fmla="*/ 1305949 w 3433048"/>
              <a:gd name="connsiteY4" fmla="*/ 1822561 h 2574990"/>
              <a:gd name="connsiteX5" fmla="*/ 380119 w 3433048"/>
              <a:gd name="connsiteY5" fmla="*/ 2188321 h 2574990"/>
              <a:gd name="connsiteX6" fmla="*/ 79129 w 3433048"/>
              <a:gd name="connsiteY6" fmla="*/ 1110091 h 2574990"/>
              <a:gd name="connsiteX0" fmla="*/ 79129 w 3433628"/>
              <a:gd name="connsiteY0" fmla="*/ 1110091 h 2564852"/>
              <a:gd name="connsiteX1" fmla="*/ 2540389 w 3433628"/>
              <a:gd name="connsiteY1" fmla="*/ 50911 h 2564852"/>
              <a:gd name="connsiteX2" fmla="*/ 3431929 w 3433628"/>
              <a:gd name="connsiteY2" fmla="*/ 1395841 h 2564852"/>
              <a:gd name="connsiteX3" fmla="*/ 2688979 w 3433628"/>
              <a:gd name="connsiteY3" fmla="*/ 2557891 h 2564852"/>
              <a:gd name="connsiteX4" fmla="*/ 1305949 w 3433628"/>
              <a:gd name="connsiteY4" fmla="*/ 1822561 h 2564852"/>
              <a:gd name="connsiteX5" fmla="*/ 380119 w 3433628"/>
              <a:gd name="connsiteY5" fmla="*/ 2188321 h 2564852"/>
              <a:gd name="connsiteX6" fmla="*/ 79129 w 3433628"/>
              <a:gd name="connsiteY6" fmla="*/ 1110091 h 2564852"/>
              <a:gd name="connsiteX0" fmla="*/ 79129 w 3432791"/>
              <a:gd name="connsiteY0" fmla="*/ 1110091 h 2564852"/>
              <a:gd name="connsiteX1" fmla="*/ 2540389 w 3432791"/>
              <a:gd name="connsiteY1" fmla="*/ 50911 h 2564852"/>
              <a:gd name="connsiteX2" fmla="*/ 3431929 w 3432791"/>
              <a:gd name="connsiteY2" fmla="*/ 1395841 h 2564852"/>
              <a:gd name="connsiteX3" fmla="*/ 2688979 w 3432791"/>
              <a:gd name="connsiteY3" fmla="*/ 2557891 h 2564852"/>
              <a:gd name="connsiteX4" fmla="*/ 1305949 w 3432791"/>
              <a:gd name="connsiteY4" fmla="*/ 1822561 h 2564852"/>
              <a:gd name="connsiteX5" fmla="*/ 380119 w 3432791"/>
              <a:gd name="connsiteY5" fmla="*/ 2188321 h 2564852"/>
              <a:gd name="connsiteX6" fmla="*/ 79129 w 3432791"/>
              <a:gd name="connsiteY6" fmla="*/ 1110091 h 256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2791" h="2564852">
                <a:moveTo>
                  <a:pt x="79129" y="1110091"/>
                </a:moveTo>
                <a:cubicBezTo>
                  <a:pt x="256294" y="746236"/>
                  <a:pt x="1585349" y="-232934"/>
                  <a:pt x="2540389" y="50911"/>
                </a:cubicBezTo>
                <a:cubicBezTo>
                  <a:pt x="3495429" y="334756"/>
                  <a:pt x="3414784" y="901811"/>
                  <a:pt x="3431929" y="1395841"/>
                </a:cubicBezTo>
                <a:cubicBezTo>
                  <a:pt x="3449074" y="1889871"/>
                  <a:pt x="3210949" y="2463911"/>
                  <a:pt x="2688979" y="2557891"/>
                </a:cubicBezTo>
                <a:cubicBezTo>
                  <a:pt x="2167009" y="2651871"/>
                  <a:pt x="1728859" y="1762236"/>
                  <a:pt x="1305949" y="1822561"/>
                </a:cubicBezTo>
                <a:cubicBezTo>
                  <a:pt x="905899" y="1768586"/>
                  <a:pt x="729369" y="2352786"/>
                  <a:pt x="380119" y="2188321"/>
                </a:cubicBezTo>
                <a:cubicBezTo>
                  <a:pt x="30869" y="2023856"/>
                  <a:pt x="-98036" y="1473946"/>
                  <a:pt x="79129" y="1110091"/>
                </a:cubicBezTo>
                <a:close/>
              </a:path>
            </a:pathLst>
          </a:custGeom>
          <a:gradFill flip="none" rotWithShape="1">
            <a:gsLst>
              <a:gs pos="0">
                <a:srgbClr val="EFE0EB"/>
              </a:gs>
              <a:gs pos="100000">
                <a:srgbClr val="9ABCE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184337-0325-47D9-9A3B-23EB3DA42E88}"/>
              </a:ext>
            </a:extLst>
          </p:cNvPr>
          <p:cNvSpPr txBox="1"/>
          <p:nvPr/>
        </p:nvSpPr>
        <p:spPr>
          <a:xfrm>
            <a:off x="6672234" y="1713915"/>
            <a:ext cx="5519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effectLst>
                  <a:outerShdw blurRad="50800" dist="152400" dir="8100000" algn="tr" rotWithShape="0">
                    <a:prstClr val="black">
                      <a:alpha val="53000"/>
                    </a:prstClr>
                  </a:outerShdw>
                </a:effectLst>
                <a:latin typeface="包图小白体" panose="02010601030101010101" pitchFamily="2" charset="-122"/>
                <a:ea typeface="包图小白体" panose="02010601030101010101" pitchFamily="2" charset="-122"/>
              </a:rPr>
              <a:t>PART 02</a:t>
            </a:r>
            <a:endParaRPr lang="zh-CN" altLang="en-US" sz="9600" b="1" dirty="0">
              <a:solidFill>
                <a:schemeClr val="bg1"/>
              </a:solidFill>
              <a:effectLst>
                <a:outerShdw blurRad="50800" dist="152400" dir="8100000" algn="tr" rotWithShape="0">
                  <a:prstClr val="black">
                    <a:alpha val="53000"/>
                  </a:prstClr>
                </a:outerShdw>
              </a:effectLst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  <p:pic>
        <p:nvPicPr>
          <p:cNvPr id="6" name="图片 5" descr="图片包含 室内&#10;&#10;描述已自动生成">
            <a:extLst>
              <a:ext uri="{FF2B5EF4-FFF2-40B4-BE49-F238E27FC236}">
                <a16:creationId xmlns:a16="http://schemas.microsoft.com/office/drawing/2014/main" id="{D1AA898D-4505-485D-BC4D-DB0A4B12C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354" y="-561430"/>
            <a:ext cx="4132163" cy="7690010"/>
          </a:xfrm>
          <a:prstGeom prst="rect">
            <a:avLst/>
          </a:prstGeom>
        </p:spPr>
      </p:pic>
      <p:sp>
        <p:nvSpPr>
          <p:cNvPr id="7" name="TextBox 25">
            <a:extLst>
              <a:ext uri="{FF2B5EF4-FFF2-40B4-BE49-F238E27FC236}">
                <a16:creationId xmlns:a16="http://schemas.microsoft.com/office/drawing/2014/main" id="{CD7E57F2-F66B-4648-B193-A6EAD785989E}"/>
              </a:ext>
            </a:extLst>
          </p:cNvPr>
          <p:cNvSpPr txBox="1"/>
          <p:nvPr/>
        </p:nvSpPr>
        <p:spPr>
          <a:xfrm>
            <a:off x="7157013" y="3574428"/>
            <a:ext cx="31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sed diam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nonummy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euismod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laoret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dolore magna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Lorem ipsum dolor sit</a:t>
            </a:r>
          </a:p>
        </p:txBody>
      </p:sp>
      <p:sp>
        <p:nvSpPr>
          <p:cNvPr id="8" name="心形 7">
            <a:extLst>
              <a:ext uri="{FF2B5EF4-FFF2-40B4-BE49-F238E27FC236}">
                <a16:creationId xmlns:a16="http://schemas.microsoft.com/office/drawing/2014/main" id="{26315EED-206E-4365-A6EF-FC3CB41D8BB0}"/>
              </a:ext>
            </a:extLst>
          </p:cNvPr>
          <p:cNvSpPr/>
          <p:nvPr/>
        </p:nvSpPr>
        <p:spPr>
          <a:xfrm>
            <a:off x="7737727" y="5013772"/>
            <a:ext cx="426720" cy="426720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8">
            <a:extLst>
              <a:ext uri="{FF2B5EF4-FFF2-40B4-BE49-F238E27FC236}">
                <a16:creationId xmlns:a16="http://schemas.microsoft.com/office/drawing/2014/main" id="{05ED4312-A02D-4630-9F7B-1625C5D1BC7F}"/>
              </a:ext>
            </a:extLst>
          </p:cNvPr>
          <p:cNvSpPr/>
          <p:nvPr/>
        </p:nvSpPr>
        <p:spPr>
          <a:xfrm>
            <a:off x="8767343" y="5013772"/>
            <a:ext cx="426720" cy="426720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心形 9">
            <a:extLst>
              <a:ext uri="{FF2B5EF4-FFF2-40B4-BE49-F238E27FC236}">
                <a16:creationId xmlns:a16="http://schemas.microsoft.com/office/drawing/2014/main" id="{A0E81FD5-9341-424C-A326-DEA85E2D4A1F}"/>
              </a:ext>
            </a:extLst>
          </p:cNvPr>
          <p:cNvSpPr/>
          <p:nvPr/>
        </p:nvSpPr>
        <p:spPr>
          <a:xfrm>
            <a:off x="9686612" y="5013772"/>
            <a:ext cx="426720" cy="426720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141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 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Custom 139">
      <a:dk1>
        <a:srgbClr val="000000"/>
      </a:dk1>
      <a:lt1>
        <a:srgbClr val="FFFFFF"/>
      </a:lt1>
      <a:dk2>
        <a:srgbClr val="21141C"/>
      </a:dk2>
      <a:lt2>
        <a:srgbClr val="FFFFFF"/>
      </a:lt2>
      <a:accent1>
        <a:srgbClr val="F8A2C5"/>
      </a:accent1>
      <a:accent2>
        <a:srgbClr val="F682B1"/>
      </a:accent2>
      <a:accent3>
        <a:srgbClr val="EA73B7"/>
      </a:accent3>
      <a:accent4>
        <a:srgbClr val="D8599C"/>
      </a:accent4>
      <a:accent5>
        <a:srgbClr val="C4418C"/>
      </a:accent5>
      <a:accent6>
        <a:srgbClr val="B22F80"/>
      </a:accent6>
      <a:hlink>
        <a:srgbClr val="5B9BD5"/>
      </a:hlink>
      <a:folHlink>
        <a:srgbClr val="70AD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1143</Words>
  <Application>Microsoft Office PowerPoint</Application>
  <PresentationFormat>宽屏</PresentationFormat>
  <Paragraphs>242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Gill Sans</vt:lpstr>
      <vt:lpstr>Lato</vt:lpstr>
      <vt:lpstr>Quicksand Bold</vt:lpstr>
      <vt:lpstr>包图小白体</vt:lpstr>
      <vt:lpstr>仓耳玄三M W05</vt:lpstr>
      <vt:lpstr>等线</vt:lpstr>
      <vt:lpstr>微软雅黑</vt:lpstr>
      <vt:lpstr>Arial</vt:lpstr>
      <vt:lpstr>Calibri</vt:lpstr>
      <vt:lpstr>Calibri Light</vt:lpstr>
      <vt:lpstr>第一PPT，www.1ppt.com 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108</cp:revision>
  <dcterms:created xsi:type="dcterms:W3CDTF">2019-02-26T11:50:49Z</dcterms:created>
  <dcterms:modified xsi:type="dcterms:W3CDTF">2020-06-12T01:12:00Z</dcterms:modified>
</cp:coreProperties>
</file>