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85" r:id="rId6"/>
    <p:sldId id="298" r:id="rId7"/>
    <p:sldId id="276" r:id="rId8"/>
    <p:sldId id="275" r:id="rId9"/>
    <p:sldId id="259" r:id="rId10"/>
    <p:sldId id="291" r:id="rId11"/>
    <p:sldId id="300" r:id="rId12"/>
    <p:sldId id="278" r:id="rId13"/>
    <p:sldId id="301" r:id="rId14"/>
    <p:sldId id="304" r:id="rId15"/>
    <p:sldId id="260" r:id="rId16"/>
    <p:sldId id="286" r:id="rId17"/>
    <p:sldId id="308" r:id="rId18"/>
    <p:sldId id="310" r:id="rId19"/>
    <p:sldId id="326" r:id="rId20"/>
    <p:sldId id="328" r:id="rId21"/>
    <p:sldId id="261" r:id="rId22"/>
    <p:sldId id="341" r:id="rId23"/>
    <p:sldId id="320" r:id="rId24"/>
    <p:sldId id="318" r:id="rId25"/>
    <p:sldId id="288" r:id="rId26"/>
    <p:sldId id="34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753"/>
    <a:srgbClr val="EA9595"/>
    <a:srgbClr val="D84848"/>
    <a:srgbClr val="CE7C9B"/>
    <a:srgbClr val="D89DAB"/>
    <a:srgbClr val="DFBBBE"/>
    <a:srgbClr val="F5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0747" autoAdjust="0"/>
  </p:normalViewPr>
  <p:slideViewPr>
    <p:cSldViewPr snapToGrid="0" showGuides="1">
      <p:cViewPr varScale="1">
        <p:scale>
          <a:sx n="86" d="100"/>
          <a:sy n="86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E0307-1EBE-42C1-B164-A6AA84D07DDF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C5B4-431C-4754-80FD-DC278A85A5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59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3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6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9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67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71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88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38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85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3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55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6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4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372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275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10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058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930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3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9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1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49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3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35EB-0FE5-4332-82A2-648B23D302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16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Transcript for: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plan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AC5B4-431C-4754-80FD-DC278A85A5C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1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1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92F6B-A19E-42D0-B4FE-347CA61D9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046D42-1171-46E4-BB78-7D695CEA8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1BFA6-08DF-42C7-B478-4B8F591C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CE155A-C76C-47F9-90D1-F14E5A61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112A2B-1EA9-4DD9-923E-613543D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3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53ACE4-0049-49B4-8785-D1ECFA9B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81A4F9-C0E7-4DC2-B3D5-CD9633316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4F2FCD-B592-4664-BABD-141D8A53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F8EBD6-8AE4-44EF-8F69-4AC68DCF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2153C9-E522-4FB5-B929-1DD8782B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4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BB2492-C632-4640-9880-427FA921C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46DBB-277B-4245-BBB0-27A2F4098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854EF-E899-4266-B7BB-7910BCC7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907924-D6F4-49A6-85C3-27C3F79F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EC7E9E-76D9-411E-966A-F1C2F7E1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3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2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19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21390B-57A7-499C-8F1B-9867CB156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91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6A8B4-1689-4BF6-B63D-AFFA1D036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29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516633-CC34-49EF-B6B1-4CE2AEE8B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5563" y="0"/>
            <a:ext cx="9616439" cy="6858000"/>
          </a:xfrm>
          <a:custGeom>
            <a:avLst/>
            <a:gdLst>
              <a:gd name="connsiteX0" fmla="*/ 6849428 w 9616439"/>
              <a:gd name="connsiteY0" fmla="*/ 0 h 6858000"/>
              <a:gd name="connsiteX1" fmla="*/ 9616439 w 9616439"/>
              <a:gd name="connsiteY1" fmla="*/ 0 h 6858000"/>
              <a:gd name="connsiteX2" fmla="*/ 9616439 w 9616439"/>
              <a:gd name="connsiteY2" fmla="*/ 1363473 h 6858000"/>
              <a:gd name="connsiteX3" fmla="*/ 4128781 w 9616439"/>
              <a:gd name="connsiteY3" fmla="*/ 6858000 h 6858000"/>
              <a:gd name="connsiteX4" fmla="*/ 0 w 96164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6439" h="6858000">
                <a:moveTo>
                  <a:pt x="6849428" y="0"/>
                </a:moveTo>
                <a:lnTo>
                  <a:pt x="9616439" y="0"/>
                </a:lnTo>
                <a:lnTo>
                  <a:pt x="9616439" y="1363473"/>
                </a:lnTo>
                <a:lnTo>
                  <a:pt x="412878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22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CC77F9-C486-4D63-927B-D1F303B95B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3235" y="0"/>
            <a:ext cx="7158767" cy="6858000"/>
          </a:xfrm>
          <a:custGeom>
            <a:avLst/>
            <a:gdLst>
              <a:gd name="connsiteX0" fmla="*/ 2124644 w 7158766"/>
              <a:gd name="connsiteY0" fmla="*/ 0 h 6858000"/>
              <a:gd name="connsiteX1" fmla="*/ 7158766 w 7158766"/>
              <a:gd name="connsiteY1" fmla="*/ 0 h 6858000"/>
              <a:gd name="connsiteX2" fmla="*/ 7158766 w 7158766"/>
              <a:gd name="connsiteY2" fmla="*/ 6858000 h 6858000"/>
              <a:gd name="connsiteX3" fmla="*/ 0 w 71587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766" h="6858000">
                <a:moveTo>
                  <a:pt x="2124644" y="0"/>
                </a:moveTo>
                <a:lnTo>
                  <a:pt x="7158766" y="0"/>
                </a:lnTo>
                <a:lnTo>
                  <a:pt x="71587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1EC929-B133-492B-A000-1E54F7C5D8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7158767" cy="6858000"/>
          </a:xfrm>
          <a:custGeom>
            <a:avLst/>
            <a:gdLst>
              <a:gd name="connsiteX0" fmla="*/ 0 w 7158766"/>
              <a:gd name="connsiteY0" fmla="*/ 0 h 6858000"/>
              <a:gd name="connsiteX1" fmla="*/ 7158766 w 7158766"/>
              <a:gd name="connsiteY1" fmla="*/ 0 h 6858000"/>
              <a:gd name="connsiteX2" fmla="*/ 5034122 w 7158766"/>
              <a:gd name="connsiteY2" fmla="*/ 6858000 h 6858000"/>
              <a:gd name="connsiteX3" fmla="*/ 0 w 71587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766" h="6858000">
                <a:moveTo>
                  <a:pt x="0" y="0"/>
                </a:moveTo>
                <a:lnTo>
                  <a:pt x="7158766" y="0"/>
                </a:lnTo>
                <a:lnTo>
                  <a:pt x="50341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055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F001CB-FB92-4975-9B11-1CBC5B4B5B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2303" y="1765302"/>
            <a:ext cx="3327399" cy="3327396"/>
          </a:xfrm>
          <a:custGeom>
            <a:avLst/>
            <a:gdLst>
              <a:gd name="connsiteX0" fmla="*/ 1663699 w 3327398"/>
              <a:gd name="connsiteY0" fmla="*/ 0 h 3327396"/>
              <a:gd name="connsiteX1" fmla="*/ 3327398 w 3327398"/>
              <a:gd name="connsiteY1" fmla="*/ 1663698 h 3327396"/>
              <a:gd name="connsiteX2" fmla="*/ 1663699 w 3327398"/>
              <a:gd name="connsiteY2" fmla="*/ 3327396 h 3327396"/>
              <a:gd name="connsiteX3" fmla="*/ 0 w 3327398"/>
              <a:gd name="connsiteY3" fmla="*/ 1663698 h 3327396"/>
              <a:gd name="connsiteX4" fmla="*/ 1663699 w 3327398"/>
              <a:gd name="connsiteY4" fmla="*/ 0 h 3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398" h="3327396">
                <a:moveTo>
                  <a:pt x="1663699" y="0"/>
                </a:moveTo>
                <a:cubicBezTo>
                  <a:pt x="2582535" y="0"/>
                  <a:pt x="3327398" y="744863"/>
                  <a:pt x="3327398" y="1663698"/>
                </a:cubicBezTo>
                <a:cubicBezTo>
                  <a:pt x="3327398" y="2582533"/>
                  <a:pt x="2582535" y="3327396"/>
                  <a:pt x="1663699" y="3327396"/>
                </a:cubicBezTo>
                <a:cubicBezTo>
                  <a:pt x="744863" y="3327396"/>
                  <a:pt x="0" y="2582533"/>
                  <a:pt x="0" y="1663698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4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5AD86E-743C-4C72-9072-0894FDA7A1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7755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72072-C687-4A77-B3BB-04BCE8C9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969A2-1A73-47FC-A9DF-51EC28F0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2789A9-EBBF-414C-82C7-85B49375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3A23D-DB6C-4BA7-93CC-08FE4E3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613A96-CB20-4583-B37F-6E464FE7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1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20F9395-BB5F-4205-A145-123F685CC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785" y="1747475"/>
            <a:ext cx="2666999" cy="33630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889000" sx="75000" sy="75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374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F6FDD2D-F54D-4D48-AA23-3BFE771F02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981" y="642941"/>
            <a:ext cx="6572251" cy="4100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8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CF4D348-6697-41F0-9A25-3B193773A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30441" y="1480822"/>
            <a:ext cx="4861560" cy="4983481"/>
          </a:xfrm>
          <a:prstGeom prst="rect">
            <a:avLst/>
          </a:prstGeom>
          <a:noFill/>
          <a:effectLst>
            <a:outerShdw blurRad="1270000" dist="939800" dir="13500000" sx="80000" sy="8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41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76DD171-6A0E-49F9-BF52-75B627239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7372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7575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A1AC866-E057-47A7-B929-4112A18B4F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470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22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9838630-AC8D-4684-AE0D-100861DF6C29}"/>
              </a:ext>
            </a:extLst>
          </p:cNvPr>
          <p:cNvSpPr/>
          <p:nvPr userDrawn="1"/>
        </p:nvSpPr>
        <p:spPr>
          <a:xfrm rot="14125145">
            <a:off x="6599814" y="744309"/>
            <a:ext cx="4550036" cy="4365167"/>
          </a:xfrm>
          <a:custGeom>
            <a:avLst/>
            <a:gdLst>
              <a:gd name="connsiteX0" fmla="*/ 1461356 w 3189331"/>
              <a:gd name="connsiteY0" fmla="*/ 10544 h 3099408"/>
              <a:gd name="connsiteX1" fmla="*/ 2055716 w 3189331"/>
              <a:gd name="connsiteY1" fmla="*/ 124844 h 3099408"/>
              <a:gd name="connsiteX2" fmla="*/ 2200496 w 3189331"/>
              <a:gd name="connsiteY2" fmla="*/ 155324 h 3099408"/>
              <a:gd name="connsiteX3" fmla="*/ 2817716 w 3189331"/>
              <a:gd name="connsiteY3" fmla="*/ 322964 h 3099408"/>
              <a:gd name="connsiteX4" fmla="*/ 3152996 w 3189331"/>
              <a:gd name="connsiteY4" fmla="*/ 742064 h 3099408"/>
              <a:gd name="connsiteX5" fmla="*/ 3107276 w 3189331"/>
              <a:gd name="connsiteY5" fmla="*/ 1405004 h 3099408"/>
              <a:gd name="connsiteX6" fmla="*/ 2505296 w 3189331"/>
              <a:gd name="connsiteY6" fmla="*/ 1854584 h 3099408"/>
              <a:gd name="connsiteX7" fmla="*/ 2192876 w 3189331"/>
              <a:gd name="connsiteY7" fmla="*/ 2433704 h 3099408"/>
              <a:gd name="connsiteX8" fmla="*/ 1697576 w 3189331"/>
              <a:gd name="connsiteY8" fmla="*/ 2860424 h 3099408"/>
              <a:gd name="connsiteX9" fmla="*/ 1232756 w 3189331"/>
              <a:gd name="connsiteY9" fmla="*/ 3081404 h 3099408"/>
              <a:gd name="connsiteX10" fmla="*/ 646016 w 3189331"/>
              <a:gd name="connsiteY10" fmla="*/ 3005204 h 3099408"/>
              <a:gd name="connsiteX11" fmla="*/ 104996 w 3189331"/>
              <a:gd name="connsiteY11" fmla="*/ 2365124 h 3099408"/>
              <a:gd name="connsiteX12" fmla="*/ 44036 w 3189331"/>
              <a:gd name="connsiteY12" fmla="*/ 1252604 h 3099408"/>
              <a:gd name="connsiteX13" fmla="*/ 607916 w 3189331"/>
              <a:gd name="connsiteY13" fmla="*/ 422024 h 3099408"/>
              <a:gd name="connsiteX14" fmla="*/ 1461356 w 3189331"/>
              <a:gd name="connsiteY14" fmla="*/ 10544 h 3099408"/>
              <a:gd name="connsiteX0" fmla="*/ 1461356 w 3197385"/>
              <a:gd name="connsiteY0" fmla="*/ 10544 h 3099408"/>
              <a:gd name="connsiteX1" fmla="*/ 2055716 w 3197385"/>
              <a:gd name="connsiteY1" fmla="*/ 124844 h 3099408"/>
              <a:gd name="connsiteX2" fmla="*/ 2200496 w 3197385"/>
              <a:gd name="connsiteY2" fmla="*/ 155324 h 3099408"/>
              <a:gd name="connsiteX3" fmla="*/ 2817716 w 3197385"/>
              <a:gd name="connsiteY3" fmla="*/ 322964 h 3099408"/>
              <a:gd name="connsiteX4" fmla="*/ 3152996 w 3197385"/>
              <a:gd name="connsiteY4" fmla="*/ 742064 h 3099408"/>
              <a:gd name="connsiteX5" fmla="*/ 3107276 w 3197385"/>
              <a:gd name="connsiteY5" fmla="*/ 1405004 h 3099408"/>
              <a:gd name="connsiteX6" fmla="*/ 2505296 w 3197385"/>
              <a:gd name="connsiteY6" fmla="*/ 1854584 h 3099408"/>
              <a:gd name="connsiteX7" fmla="*/ 2192876 w 3197385"/>
              <a:gd name="connsiteY7" fmla="*/ 2433704 h 3099408"/>
              <a:gd name="connsiteX8" fmla="*/ 1697576 w 3197385"/>
              <a:gd name="connsiteY8" fmla="*/ 2860424 h 3099408"/>
              <a:gd name="connsiteX9" fmla="*/ 1232756 w 3197385"/>
              <a:gd name="connsiteY9" fmla="*/ 3081404 h 3099408"/>
              <a:gd name="connsiteX10" fmla="*/ 646016 w 3197385"/>
              <a:gd name="connsiteY10" fmla="*/ 3005204 h 3099408"/>
              <a:gd name="connsiteX11" fmla="*/ 104996 w 3197385"/>
              <a:gd name="connsiteY11" fmla="*/ 2365124 h 3099408"/>
              <a:gd name="connsiteX12" fmla="*/ 44036 w 3197385"/>
              <a:gd name="connsiteY12" fmla="*/ 1252604 h 3099408"/>
              <a:gd name="connsiteX13" fmla="*/ 607916 w 3197385"/>
              <a:gd name="connsiteY13" fmla="*/ 422024 h 3099408"/>
              <a:gd name="connsiteX14" fmla="*/ 1461356 w 3197385"/>
              <a:gd name="connsiteY14" fmla="*/ 10544 h 3099408"/>
              <a:gd name="connsiteX0" fmla="*/ 1461356 w 3116044"/>
              <a:gd name="connsiteY0" fmla="*/ 10544 h 3099408"/>
              <a:gd name="connsiteX1" fmla="*/ 2055716 w 3116044"/>
              <a:gd name="connsiteY1" fmla="*/ 124844 h 3099408"/>
              <a:gd name="connsiteX2" fmla="*/ 2200496 w 3116044"/>
              <a:gd name="connsiteY2" fmla="*/ 155324 h 3099408"/>
              <a:gd name="connsiteX3" fmla="*/ 2817716 w 3116044"/>
              <a:gd name="connsiteY3" fmla="*/ 322964 h 3099408"/>
              <a:gd name="connsiteX4" fmla="*/ 3107276 w 3116044"/>
              <a:gd name="connsiteY4" fmla="*/ 1405004 h 3099408"/>
              <a:gd name="connsiteX5" fmla="*/ 2505296 w 3116044"/>
              <a:gd name="connsiteY5" fmla="*/ 1854584 h 3099408"/>
              <a:gd name="connsiteX6" fmla="*/ 2192876 w 3116044"/>
              <a:gd name="connsiteY6" fmla="*/ 2433704 h 3099408"/>
              <a:gd name="connsiteX7" fmla="*/ 1697576 w 3116044"/>
              <a:gd name="connsiteY7" fmla="*/ 2860424 h 3099408"/>
              <a:gd name="connsiteX8" fmla="*/ 1232756 w 3116044"/>
              <a:gd name="connsiteY8" fmla="*/ 3081404 h 3099408"/>
              <a:gd name="connsiteX9" fmla="*/ 646016 w 3116044"/>
              <a:gd name="connsiteY9" fmla="*/ 3005204 h 3099408"/>
              <a:gd name="connsiteX10" fmla="*/ 104996 w 3116044"/>
              <a:gd name="connsiteY10" fmla="*/ 2365124 h 3099408"/>
              <a:gd name="connsiteX11" fmla="*/ 44036 w 3116044"/>
              <a:gd name="connsiteY11" fmla="*/ 1252604 h 3099408"/>
              <a:gd name="connsiteX12" fmla="*/ 607916 w 3116044"/>
              <a:gd name="connsiteY12" fmla="*/ 422024 h 3099408"/>
              <a:gd name="connsiteX13" fmla="*/ 1461356 w 3116044"/>
              <a:gd name="connsiteY13" fmla="*/ 10544 h 3099408"/>
              <a:gd name="connsiteX0" fmla="*/ 1461356 w 3202939"/>
              <a:gd name="connsiteY0" fmla="*/ 10544 h 3099408"/>
              <a:gd name="connsiteX1" fmla="*/ 2055716 w 3202939"/>
              <a:gd name="connsiteY1" fmla="*/ 124844 h 3099408"/>
              <a:gd name="connsiteX2" fmla="*/ 2200496 w 3202939"/>
              <a:gd name="connsiteY2" fmla="*/ 155324 h 3099408"/>
              <a:gd name="connsiteX3" fmla="*/ 2817716 w 3202939"/>
              <a:gd name="connsiteY3" fmla="*/ 322964 h 3099408"/>
              <a:gd name="connsiteX4" fmla="*/ 3107276 w 3202939"/>
              <a:gd name="connsiteY4" fmla="*/ 1405004 h 3099408"/>
              <a:gd name="connsiteX5" fmla="*/ 2505296 w 3202939"/>
              <a:gd name="connsiteY5" fmla="*/ 1854584 h 3099408"/>
              <a:gd name="connsiteX6" fmla="*/ 2192876 w 3202939"/>
              <a:gd name="connsiteY6" fmla="*/ 2433704 h 3099408"/>
              <a:gd name="connsiteX7" fmla="*/ 1697576 w 3202939"/>
              <a:gd name="connsiteY7" fmla="*/ 2860424 h 3099408"/>
              <a:gd name="connsiteX8" fmla="*/ 1232756 w 3202939"/>
              <a:gd name="connsiteY8" fmla="*/ 3081404 h 3099408"/>
              <a:gd name="connsiteX9" fmla="*/ 646016 w 3202939"/>
              <a:gd name="connsiteY9" fmla="*/ 3005204 h 3099408"/>
              <a:gd name="connsiteX10" fmla="*/ 104996 w 3202939"/>
              <a:gd name="connsiteY10" fmla="*/ 2365124 h 3099408"/>
              <a:gd name="connsiteX11" fmla="*/ 44036 w 3202939"/>
              <a:gd name="connsiteY11" fmla="*/ 1252604 h 3099408"/>
              <a:gd name="connsiteX12" fmla="*/ 607916 w 3202939"/>
              <a:gd name="connsiteY12" fmla="*/ 422024 h 3099408"/>
              <a:gd name="connsiteX13" fmla="*/ 1461356 w 3202939"/>
              <a:gd name="connsiteY13" fmla="*/ 10544 h 3099408"/>
              <a:gd name="connsiteX0" fmla="*/ 1461356 w 3202939"/>
              <a:gd name="connsiteY0" fmla="*/ 10544 h 3099408"/>
              <a:gd name="connsiteX1" fmla="*/ 2055716 w 3202939"/>
              <a:gd name="connsiteY1" fmla="*/ 124844 h 3099408"/>
              <a:gd name="connsiteX2" fmla="*/ 2200496 w 3202939"/>
              <a:gd name="connsiteY2" fmla="*/ 155324 h 3099408"/>
              <a:gd name="connsiteX3" fmla="*/ 2817716 w 3202939"/>
              <a:gd name="connsiteY3" fmla="*/ 322964 h 3099408"/>
              <a:gd name="connsiteX4" fmla="*/ 3107276 w 3202939"/>
              <a:gd name="connsiteY4" fmla="*/ 1405004 h 3099408"/>
              <a:gd name="connsiteX5" fmla="*/ 2505296 w 3202939"/>
              <a:gd name="connsiteY5" fmla="*/ 1854584 h 3099408"/>
              <a:gd name="connsiteX6" fmla="*/ 1697576 w 3202939"/>
              <a:gd name="connsiteY6" fmla="*/ 2860424 h 3099408"/>
              <a:gd name="connsiteX7" fmla="*/ 1232756 w 3202939"/>
              <a:gd name="connsiteY7" fmla="*/ 3081404 h 3099408"/>
              <a:gd name="connsiteX8" fmla="*/ 646016 w 3202939"/>
              <a:gd name="connsiteY8" fmla="*/ 3005204 h 3099408"/>
              <a:gd name="connsiteX9" fmla="*/ 104996 w 3202939"/>
              <a:gd name="connsiteY9" fmla="*/ 2365124 h 3099408"/>
              <a:gd name="connsiteX10" fmla="*/ 44036 w 3202939"/>
              <a:gd name="connsiteY10" fmla="*/ 1252604 h 3099408"/>
              <a:gd name="connsiteX11" fmla="*/ 607916 w 3202939"/>
              <a:gd name="connsiteY11" fmla="*/ 422024 h 3099408"/>
              <a:gd name="connsiteX12" fmla="*/ 1461356 w 3202939"/>
              <a:gd name="connsiteY12" fmla="*/ 10544 h 3099408"/>
              <a:gd name="connsiteX0" fmla="*/ 1461356 w 3202939"/>
              <a:gd name="connsiteY0" fmla="*/ 10544 h 3099408"/>
              <a:gd name="connsiteX1" fmla="*/ 2055716 w 3202939"/>
              <a:gd name="connsiteY1" fmla="*/ 124844 h 3099408"/>
              <a:gd name="connsiteX2" fmla="*/ 2200496 w 3202939"/>
              <a:gd name="connsiteY2" fmla="*/ 155324 h 3099408"/>
              <a:gd name="connsiteX3" fmla="*/ 2817716 w 3202939"/>
              <a:gd name="connsiteY3" fmla="*/ 322964 h 3099408"/>
              <a:gd name="connsiteX4" fmla="*/ 3107276 w 3202939"/>
              <a:gd name="connsiteY4" fmla="*/ 1405004 h 3099408"/>
              <a:gd name="connsiteX5" fmla="*/ 2505296 w 3202939"/>
              <a:gd name="connsiteY5" fmla="*/ 1854584 h 3099408"/>
              <a:gd name="connsiteX6" fmla="*/ 1697576 w 3202939"/>
              <a:gd name="connsiteY6" fmla="*/ 2860424 h 3099408"/>
              <a:gd name="connsiteX7" fmla="*/ 1232756 w 3202939"/>
              <a:gd name="connsiteY7" fmla="*/ 3081404 h 3099408"/>
              <a:gd name="connsiteX8" fmla="*/ 646016 w 3202939"/>
              <a:gd name="connsiteY8" fmla="*/ 3005204 h 3099408"/>
              <a:gd name="connsiteX9" fmla="*/ 104996 w 3202939"/>
              <a:gd name="connsiteY9" fmla="*/ 2365124 h 3099408"/>
              <a:gd name="connsiteX10" fmla="*/ 44036 w 3202939"/>
              <a:gd name="connsiteY10" fmla="*/ 1252604 h 3099408"/>
              <a:gd name="connsiteX11" fmla="*/ 607916 w 3202939"/>
              <a:gd name="connsiteY11" fmla="*/ 422024 h 3099408"/>
              <a:gd name="connsiteX12" fmla="*/ 1461356 w 3202939"/>
              <a:gd name="connsiteY12" fmla="*/ 10544 h 3099408"/>
              <a:gd name="connsiteX0" fmla="*/ 1461356 w 3202939"/>
              <a:gd name="connsiteY0" fmla="*/ 10544 h 3173530"/>
              <a:gd name="connsiteX1" fmla="*/ 2055716 w 3202939"/>
              <a:gd name="connsiteY1" fmla="*/ 124844 h 3173530"/>
              <a:gd name="connsiteX2" fmla="*/ 2200496 w 3202939"/>
              <a:gd name="connsiteY2" fmla="*/ 155324 h 3173530"/>
              <a:gd name="connsiteX3" fmla="*/ 2817716 w 3202939"/>
              <a:gd name="connsiteY3" fmla="*/ 322964 h 3173530"/>
              <a:gd name="connsiteX4" fmla="*/ 3107276 w 3202939"/>
              <a:gd name="connsiteY4" fmla="*/ 1405004 h 3173530"/>
              <a:gd name="connsiteX5" fmla="*/ 2505296 w 3202939"/>
              <a:gd name="connsiteY5" fmla="*/ 1854584 h 3173530"/>
              <a:gd name="connsiteX6" fmla="*/ 1232756 w 3202939"/>
              <a:gd name="connsiteY6" fmla="*/ 3081404 h 3173530"/>
              <a:gd name="connsiteX7" fmla="*/ 646016 w 3202939"/>
              <a:gd name="connsiteY7" fmla="*/ 3005204 h 3173530"/>
              <a:gd name="connsiteX8" fmla="*/ 104996 w 3202939"/>
              <a:gd name="connsiteY8" fmla="*/ 2365124 h 3173530"/>
              <a:gd name="connsiteX9" fmla="*/ 44036 w 3202939"/>
              <a:gd name="connsiteY9" fmla="*/ 1252604 h 3173530"/>
              <a:gd name="connsiteX10" fmla="*/ 607916 w 3202939"/>
              <a:gd name="connsiteY10" fmla="*/ 422024 h 3173530"/>
              <a:gd name="connsiteX11" fmla="*/ 1461356 w 3202939"/>
              <a:gd name="connsiteY11" fmla="*/ 10544 h 3173530"/>
              <a:gd name="connsiteX0" fmla="*/ 1461356 w 3202939"/>
              <a:gd name="connsiteY0" fmla="*/ 10544 h 3178638"/>
              <a:gd name="connsiteX1" fmla="*/ 2055716 w 3202939"/>
              <a:gd name="connsiteY1" fmla="*/ 124844 h 3178638"/>
              <a:gd name="connsiteX2" fmla="*/ 2200496 w 3202939"/>
              <a:gd name="connsiteY2" fmla="*/ 155324 h 3178638"/>
              <a:gd name="connsiteX3" fmla="*/ 2817716 w 3202939"/>
              <a:gd name="connsiteY3" fmla="*/ 322964 h 3178638"/>
              <a:gd name="connsiteX4" fmla="*/ 3107276 w 3202939"/>
              <a:gd name="connsiteY4" fmla="*/ 1405004 h 3178638"/>
              <a:gd name="connsiteX5" fmla="*/ 2505296 w 3202939"/>
              <a:gd name="connsiteY5" fmla="*/ 1854584 h 3178638"/>
              <a:gd name="connsiteX6" fmla="*/ 1232756 w 3202939"/>
              <a:gd name="connsiteY6" fmla="*/ 3081404 h 3178638"/>
              <a:gd name="connsiteX7" fmla="*/ 646016 w 3202939"/>
              <a:gd name="connsiteY7" fmla="*/ 3005204 h 3178638"/>
              <a:gd name="connsiteX8" fmla="*/ 104996 w 3202939"/>
              <a:gd name="connsiteY8" fmla="*/ 2365124 h 3178638"/>
              <a:gd name="connsiteX9" fmla="*/ 44036 w 3202939"/>
              <a:gd name="connsiteY9" fmla="*/ 1252604 h 3178638"/>
              <a:gd name="connsiteX10" fmla="*/ 607916 w 3202939"/>
              <a:gd name="connsiteY10" fmla="*/ 422024 h 3178638"/>
              <a:gd name="connsiteX11" fmla="*/ 1461356 w 3202939"/>
              <a:gd name="connsiteY11" fmla="*/ 10544 h 3178638"/>
              <a:gd name="connsiteX0" fmla="*/ 1461356 w 3202939"/>
              <a:gd name="connsiteY0" fmla="*/ 10544 h 3091066"/>
              <a:gd name="connsiteX1" fmla="*/ 2055716 w 3202939"/>
              <a:gd name="connsiteY1" fmla="*/ 124844 h 3091066"/>
              <a:gd name="connsiteX2" fmla="*/ 2200496 w 3202939"/>
              <a:gd name="connsiteY2" fmla="*/ 155324 h 3091066"/>
              <a:gd name="connsiteX3" fmla="*/ 2817716 w 3202939"/>
              <a:gd name="connsiteY3" fmla="*/ 322964 h 3091066"/>
              <a:gd name="connsiteX4" fmla="*/ 3107276 w 3202939"/>
              <a:gd name="connsiteY4" fmla="*/ 1405004 h 3091066"/>
              <a:gd name="connsiteX5" fmla="*/ 2505296 w 3202939"/>
              <a:gd name="connsiteY5" fmla="*/ 1854584 h 3091066"/>
              <a:gd name="connsiteX6" fmla="*/ 1232756 w 3202939"/>
              <a:gd name="connsiteY6" fmla="*/ 3081404 h 3091066"/>
              <a:gd name="connsiteX7" fmla="*/ 104996 w 3202939"/>
              <a:gd name="connsiteY7" fmla="*/ 2365124 h 3091066"/>
              <a:gd name="connsiteX8" fmla="*/ 44036 w 3202939"/>
              <a:gd name="connsiteY8" fmla="*/ 1252604 h 3091066"/>
              <a:gd name="connsiteX9" fmla="*/ 607916 w 3202939"/>
              <a:gd name="connsiteY9" fmla="*/ 422024 h 3091066"/>
              <a:gd name="connsiteX10" fmla="*/ 1461356 w 3202939"/>
              <a:gd name="connsiteY10" fmla="*/ 10544 h 3091066"/>
              <a:gd name="connsiteX0" fmla="*/ 1461356 w 3202939"/>
              <a:gd name="connsiteY0" fmla="*/ 10544 h 3082640"/>
              <a:gd name="connsiteX1" fmla="*/ 2055716 w 3202939"/>
              <a:gd name="connsiteY1" fmla="*/ 124844 h 3082640"/>
              <a:gd name="connsiteX2" fmla="*/ 2200496 w 3202939"/>
              <a:gd name="connsiteY2" fmla="*/ 155324 h 3082640"/>
              <a:gd name="connsiteX3" fmla="*/ 2817716 w 3202939"/>
              <a:gd name="connsiteY3" fmla="*/ 322964 h 3082640"/>
              <a:gd name="connsiteX4" fmla="*/ 3107276 w 3202939"/>
              <a:gd name="connsiteY4" fmla="*/ 1405004 h 3082640"/>
              <a:gd name="connsiteX5" fmla="*/ 2505296 w 3202939"/>
              <a:gd name="connsiteY5" fmla="*/ 1854584 h 3082640"/>
              <a:gd name="connsiteX6" fmla="*/ 1232756 w 3202939"/>
              <a:gd name="connsiteY6" fmla="*/ 3081404 h 3082640"/>
              <a:gd name="connsiteX7" fmla="*/ 104996 w 3202939"/>
              <a:gd name="connsiteY7" fmla="*/ 2365124 h 3082640"/>
              <a:gd name="connsiteX8" fmla="*/ 44036 w 3202939"/>
              <a:gd name="connsiteY8" fmla="*/ 1252604 h 3082640"/>
              <a:gd name="connsiteX9" fmla="*/ 607916 w 3202939"/>
              <a:gd name="connsiteY9" fmla="*/ 422024 h 3082640"/>
              <a:gd name="connsiteX10" fmla="*/ 1461356 w 3202939"/>
              <a:gd name="connsiteY10" fmla="*/ 10544 h 308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2939" h="3082640">
                <a:moveTo>
                  <a:pt x="1461356" y="10544"/>
                </a:moveTo>
                <a:cubicBezTo>
                  <a:pt x="1702656" y="-38986"/>
                  <a:pt x="1932526" y="100714"/>
                  <a:pt x="2055716" y="124844"/>
                </a:cubicBezTo>
                <a:cubicBezTo>
                  <a:pt x="2055716" y="124844"/>
                  <a:pt x="2073496" y="122304"/>
                  <a:pt x="2200496" y="155324"/>
                </a:cubicBezTo>
                <a:cubicBezTo>
                  <a:pt x="2200496" y="155324"/>
                  <a:pt x="2610399" y="170516"/>
                  <a:pt x="2817716" y="322964"/>
                </a:cubicBezTo>
                <a:cubicBezTo>
                  <a:pt x="3406100" y="755625"/>
                  <a:pt x="3159346" y="1149734"/>
                  <a:pt x="3107276" y="1405004"/>
                </a:cubicBezTo>
                <a:cubicBezTo>
                  <a:pt x="3055206" y="1660274"/>
                  <a:pt x="2817716" y="1575184"/>
                  <a:pt x="2505296" y="1854584"/>
                </a:cubicBezTo>
                <a:cubicBezTo>
                  <a:pt x="2192876" y="2133984"/>
                  <a:pt x="1983759" y="3053847"/>
                  <a:pt x="1232756" y="3081404"/>
                </a:cubicBezTo>
                <a:cubicBezTo>
                  <a:pt x="481753" y="3108961"/>
                  <a:pt x="303116" y="2669924"/>
                  <a:pt x="104996" y="2365124"/>
                </a:cubicBezTo>
                <a:cubicBezTo>
                  <a:pt x="4666" y="2073024"/>
                  <a:pt x="-39784" y="1576454"/>
                  <a:pt x="44036" y="1252604"/>
                </a:cubicBezTo>
                <a:cubicBezTo>
                  <a:pt x="127856" y="928754"/>
                  <a:pt x="369156" y="623954"/>
                  <a:pt x="607916" y="422024"/>
                </a:cubicBezTo>
                <a:cubicBezTo>
                  <a:pt x="846676" y="220094"/>
                  <a:pt x="1220056" y="60074"/>
                  <a:pt x="1461356" y="1054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8B3DE16-0BBD-403A-B414-F5348C4DE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8816" y="1092537"/>
            <a:ext cx="3472035" cy="41005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219200" sx="70000" sy="700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7344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ACCD3E-8911-49C9-990E-1C85401CB4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reeform 42">
            <a:extLst>
              <a:ext uri="{FF2B5EF4-FFF2-40B4-BE49-F238E27FC236}">
                <a16:creationId xmlns:a16="http://schemas.microsoft.com/office/drawing/2014/main" id="{70443C21-0C43-41FA-879D-AB22CDDC50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0066" y="4635511"/>
            <a:ext cx="1848945" cy="1848945"/>
          </a:xfrm>
          <a:custGeom>
            <a:avLst/>
            <a:gdLst>
              <a:gd name="T0" fmla="*/ 108 w 216"/>
              <a:gd name="T1" fmla="*/ 0 h 216"/>
              <a:gd name="T2" fmla="*/ 32 w 216"/>
              <a:gd name="T3" fmla="*/ 76 h 216"/>
              <a:gd name="T4" fmla="*/ 58 w 216"/>
              <a:gd name="T5" fmla="*/ 130 h 216"/>
              <a:gd name="T6" fmla="*/ 68 w 216"/>
              <a:gd name="T7" fmla="*/ 153 h 216"/>
              <a:gd name="T8" fmla="*/ 88 w 216"/>
              <a:gd name="T9" fmla="*/ 172 h 216"/>
              <a:gd name="T10" fmla="*/ 128 w 216"/>
              <a:gd name="T11" fmla="*/ 172 h 216"/>
              <a:gd name="T12" fmla="*/ 148 w 216"/>
              <a:gd name="T13" fmla="*/ 153 h 216"/>
              <a:gd name="T14" fmla="*/ 158 w 216"/>
              <a:gd name="T15" fmla="*/ 130 h 216"/>
              <a:gd name="T16" fmla="*/ 184 w 216"/>
              <a:gd name="T17" fmla="*/ 76 h 216"/>
              <a:gd name="T18" fmla="*/ 108 w 216"/>
              <a:gd name="T19" fmla="*/ 0 h 216"/>
              <a:gd name="T20" fmla="*/ 153 w 216"/>
              <a:gd name="T21" fmla="*/ 124 h 216"/>
              <a:gd name="T22" fmla="*/ 140 w 216"/>
              <a:gd name="T23" fmla="*/ 153 h 216"/>
              <a:gd name="T24" fmla="*/ 128 w 216"/>
              <a:gd name="T25" fmla="*/ 164 h 216"/>
              <a:gd name="T26" fmla="*/ 88 w 216"/>
              <a:gd name="T27" fmla="*/ 164 h 216"/>
              <a:gd name="T28" fmla="*/ 76 w 216"/>
              <a:gd name="T29" fmla="*/ 153 h 216"/>
              <a:gd name="T30" fmla="*/ 63 w 216"/>
              <a:gd name="T31" fmla="*/ 124 h 216"/>
              <a:gd name="T32" fmla="*/ 40 w 216"/>
              <a:gd name="T33" fmla="*/ 76 h 216"/>
              <a:gd name="T34" fmla="*/ 108 w 216"/>
              <a:gd name="T35" fmla="*/ 8 h 216"/>
              <a:gd name="T36" fmla="*/ 176 w 216"/>
              <a:gd name="T37" fmla="*/ 76 h 216"/>
              <a:gd name="T38" fmla="*/ 153 w 216"/>
              <a:gd name="T39" fmla="*/ 124 h 216"/>
              <a:gd name="T40" fmla="*/ 68 w 216"/>
              <a:gd name="T41" fmla="*/ 204 h 216"/>
              <a:gd name="T42" fmla="*/ 148 w 216"/>
              <a:gd name="T43" fmla="*/ 204 h 216"/>
              <a:gd name="T44" fmla="*/ 148 w 216"/>
              <a:gd name="T45" fmla="*/ 176 h 216"/>
              <a:gd name="T46" fmla="*/ 68 w 216"/>
              <a:gd name="T47" fmla="*/ 176 h 216"/>
              <a:gd name="T48" fmla="*/ 68 w 216"/>
              <a:gd name="T49" fmla="*/ 204 h 216"/>
              <a:gd name="T50" fmla="*/ 76 w 216"/>
              <a:gd name="T51" fmla="*/ 184 h 216"/>
              <a:gd name="T52" fmla="*/ 140 w 216"/>
              <a:gd name="T53" fmla="*/ 184 h 216"/>
              <a:gd name="T54" fmla="*/ 140 w 216"/>
              <a:gd name="T55" fmla="*/ 196 h 216"/>
              <a:gd name="T56" fmla="*/ 76 w 216"/>
              <a:gd name="T57" fmla="*/ 196 h 216"/>
              <a:gd name="T58" fmla="*/ 76 w 216"/>
              <a:gd name="T59" fmla="*/ 184 h 216"/>
              <a:gd name="T60" fmla="*/ 76 w 216"/>
              <a:gd name="T61" fmla="*/ 216 h 216"/>
              <a:gd name="T62" fmla="*/ 140 w 216"/>
              <a:gd name="T63" fmla="*/ 216 h 216"/>
              <a:gd name="T64" fmla="*/ 140 w 216"/>
              <a:gd name="T65" fmla="*/ 208 h 216"/>
              <a:gd name="T66" fmla="*/ 76 w 216"/>
              <a:gd name="T67" fmla="*/ 208 h 216"/>
              <a:gd name="T68" fmla="*/ 76 w 216"/>
              <a:gd name="T69" fmla="*/ 216 h 216"/>
              <a:gd name="T70" fmla="*/ 0 w 216"/>
              <a:gd name="T71" fmla="*/ 72 h 216"/>
              <a:gd name="T72" fmla="*/ 20 w 216"/>
              <a:gd name="T73" fmla="*/ 72 h 216"/>
              <a:gd name="T74" fmla="*/ 20 w 216"/>
              <a:gd name="T75" fmla="*/ 64 h 216"/>
              <a:gd name="T76" fmla="*/ 0 w 216"/>
              <a:gd name="T77" fmla="*/ 64 h 216"/>
              <a:gd name="T78" fmla="*/ 0 w 216"/>
              <a:gd name="T79" fmla="*/ 72 h 216"/>
              <a:gd name="T80" fmla="*/ 174 w 216"/>
              <a:gd name="T81" fmla="*/ 14 h 216"/>
              <a:gd name="T82" fmla="*/ 179 w 216"/>
              <a:gd name="T83" fmla="*/ 20 h 216"/>
              <a:gd name="T84" fmla="*/ 194 w 216"/>
              <a:gd name="T85" fmla="*/ 6 h 216"/>
              <a:gd name="T86" fmla="*/ 189 w 216"/>
              <a:gd name="T87" fmla="*/ 0 h 216"/>
              <a:gd name="T88" fmla="*/ 174 w 216"/>
              <a:gd name="T89" fmla="*/ 14 h 216"/>
              <a:gd name="T90" fmla="*/ 42 w 216"/>
              <a:gd name="T91" fmla="*/ 14 h 216"/>
              <a:gd name="T92" fmla="*/ 27 w 216"/>
              <a:gd name="T93" fmla="*/ 0 h 216"/>
              <a:gd name="T94" fmla="*/ 22 w 216"/>
              <a:gd name="T95" fmla="*/ 6 h 216"/>
              <a:gd name="T96" fmla="*/ 37 w 216"/>
              <a:gd name="T97" fmla="*/ 20 h 216"/>
              <a:gd name="T98" fmla="*/ 42 w 216"/>
              <a:gd name="T99" fmla="*/ 14 h 216"/>
              <a:gd name="T100" fmla="*/ 196 w 216"/>
              <a:gd name="T101" fmla="*/ 64 h 216"/>
              <a:gd name="T102" fmla="*/ 196 w 216"/>
              <a:gd name="T103" fmla="*/ 72 h 216"/>
              <a:gd name="T104" fmla="*/ 216 w 216"/>
              <a:gd name="T105" fmla="*/ 72 h 216"/>
              <a:gd name="T106" fmla="*/ 216 w 216"/>
              <a:gd name="T107" fmla="*/ 64 h 216"/>
              <a:gd name="T108" fmla="*/ 196 w 216"/>
              <a:gd name="T109" fmla="*/ 64 h 216"/>
              <a:gd name="T110" fmla="*/ 52 w 216"/>
              <a:gd name="T111" fmla="*/ 72 h 216"/>
              <a:gd name="T112" fmla="*/ 60 w 216"/>
              <a:gd name="T113" fmla="*/ 72 h 216"/>
              <a:gd name="T114" fmla="*/ 100 w 216"/>
              <a:gd name="T115" fmla="*/ 32 h 216"/>
              <a:gd name="T116" fmla="*/ 100 w 216"/>
              <a:gd name="T117" fmla="*/ 24 h 216"/>
              <a:gd name="T118" fmla="*/ 52 w 216"/>
              <a:gd name="T119" fmla="*/ 7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66" y="0"/>
                  <a:pt x="32" y="34"/>
                  <a:pt x="32" y="76"/>
                </a:cubicBezTo>
                <a:cubicBezTo>
                  <a:pt x="32" y="104"/>
                  <a:pt x="57" y="129"/>
                  <a:pt x="58" y="130"/>
                </a:cubicBezTo>
                <a:cubicBezTo>
                  <a:pt x="63" y="135"/>
                  <a:pt x="68" y="146"/>
                  <a:pt x="68" y="153"/>
                </a:cubicBezTo>
                <a:cubicBezTo>
                  <a:pt x="68" y="164"/>
                  <a:pt x="77" y="172"/>
                  <a:pt x="88" y="172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39" y="172"/>
                  <a:pt x="148" y="164"/>
                  <a:pt x="148" y="153"/>
                </a:cubicBezTo>
                <a:cubicBezTo>
                  <a:pt x="148" y="146"/>
                  <a:pt x="153" y="135"/>
                  <a:pt x="158" y="130"/>
                </a:cubicBezTo>
                <a:cubicBezTo>
                  <a:pt x="159" y="129"/>
                  <a:pt x="184" y="104"/>
                  <a:pt x="184" y="76"/>
                </a:cubicBezTo>
                <a:cubicBezTo>
                  <a:pt x="184" y="34"/>
                  <a:pt x="150" y="0"/>
                  <a:pt x="108" y="0"/>
                </a:cubicBezTo>
                <a:close/>
                <a:moveTo>
                  <a:pt x="153" y="124"/>
                </a:moveTo>
                <a:cubicBezTo>
                  <a:pt x="146" y="131"/>
                  <a:pt x="140" y="144"/>
                  <a:pt x="140" y="153"/>
                </a:cubicBezTo>
                <a:cubicBezTo>
                  <a:pt x="140" y="159"/>
                  <a:pt x="135" y="164"/>
                  <a:pt x="12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1" y="164"/>
                  <a:pt x="76" y="159"/>
                  <a:pt x="76" y="153"/>
                </a:cubicBezTo>
                <a:cubicBezTo>
                  <a:pt x="76" y="144"/>
                  <a:pt x="71" y="131"/>
                  <a:pt x="63" y="124"/>
                </a:cubicBezTo>
                <a:cubicBezTo>
                  <a:pt x="63" y="124"/>
                  <a:pt x="40" y="101"/>
                  <a:pt x="40" y="76"/>
                </a:cubicBezTo>
                <a:cubicBezTo>
                  <a:pt x="40" y="39"/>
                  <a:pt x="71" y="8"/>
                  <a:pt x="108" y="8"/>
                </a:cubicBezTo>
                <a:cubicBezTo>
                  <a:pt x="146" y="8"/>
                  <a:pt x="176" y="39"/>
                  <a:pt x="176" y="76"/>
                </a:cubicBezTo>
                <a:cubicBezTo>
                  <a:pt x="176" y="101"/>
                  <a:pt x="153" y="124"/>
                  <a:pt x="153" y="124"/>
                </a:cubicBezTo>
                <a:close/>
                <a:moveTo>
                  <a:pt x="68" y="204"/>
                </a:moveTo>
                <a:cubicBezTo>
                  <a:pt x="148" y="204"/>
                  <a:pt x="148" y="204"/>
                  <a:pt x="148" y="204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68" y="176"/>
                  <a:pt x="68" y="176"/>
                  <a:pt x="68" y="176"/>
                </a:cubicBezTo>
                <a:lnTo>
                  <a:pt x="68" y="204"/>
                </a:lnTo>
                <a:close/>
                <a:moveTo>
                  <a:pt x="76" y="184"/>
                </a:moveTo>
                <a:cubicBezTo>
                  <a:pt x="140" y="184"/>
                  <a:pt x="140" y="184"/>
                  <a:pt x="140" y="184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76" y="196"/>
                  <a:pt x="76" y="196"/>
                  <a:pt x="76" y="196"/>
                </a:cubicBezTo>
                <a:lnTo>
                  <a:pt x="76" y="184"/>
                </a:lnTo>
                <a:close/>
                <a:moveTo>
                  <a:pt x="76" y="216"/>
                </a:moveTo>
                <a:cubicBezTo>
                  <a:pt x="140" y="216"/>
                  <a:pt x="140" y="216"/>
                  <a:pt x="140" y="216"/>
                </a:cubicBezTo>
                <a:cubicBezTo>
                  <a:pt x="140" y="208"/>
                  <a:pt x="140" y="208"/>
                  <a:pt x="140" y="208"/>
                </a:cubicBezTo>
                <a:cubicBezTo>
                  <a:pt x="76" y="208"/>
                  <a:pt x="76" y="208"/>
                  <a:pt x="76" y="208"/>
                </a:cubicBezTo>
                <a:lnTo>
                  <a:pt x="76" y="216"/>
                </a:lnTo>
                <a:close/>
                <a:moveTo>
                  <a:pt x="0" y="72"/>
                </a:moveTo>
                <a:cubicBezTo>
                  <a:pt x="20" y="72"/>
                  <a:pt x="20" y="72"/>
                  <a:pt x="20" y="72"/>
                </a:cubicBezTo>
                <a:cubicBezTo>
                  <a:pt x="20" y="64"/>
                  <a:pt x="20" y="64"/>
                  <a:pt x="20" y="64"/>
                </a:cubicBezTo>
                <a:cubicBezTo>
                  <a:pt x="0" y="64"/>
                  <a:pt x="0" y="64"/>
                  <a:pt x="0" y="64"/>
                </a:cubicBezTo>
                <a:lnTo>
                  <a:pt x="0" y="72"/>
                </a:lnTo>
                <a:close/>
                <a:moveTo>
                  <a:pt x="174" y="14"/>
                </a:moveTo>
                <a:cubicBezTo>
                  <a:pt x="179" y="20"/>
                  <a:pt x="179" y="20"/>
                  <a:pt x="179" y="20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0"/>
                  <a:pt x="189" y="0"/>
                  <a:pt x="189" y="0"/>
                </a:cubicBezTo>
                <a:lnTo>
                  <a:pt x="174" y="14"/>
                </a:lnTo>
                <a:close/>
                <a:moveTo>
                  <a:pt x="42" y="14"/>
                </a:moveTo>
                <a:cubicBezTo>
                  <a:pt x="27" y="0"/>
                  <a:pt x="27" y="0"/>
                  <a:pt x="27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37" y="20"/>
                  <a:pt x="37" y="20"/>
                  <a:pt x="37" y="20"/>
                </a:cubicBezTo>
                <a:lnTo>
                  <a:pt x="42" y="14"/>
                </a:lnTo>
                <a:close/>
                <a:moveTo>
                  <a:pt x="196" y="64"/>
                </a:moveTo>
                <a:cubicBezTo>
                  <a:pt x="196" y="72"/>
                  <a:pt x="196" y="72"/>
                  <a:pt x="19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64"/>
                  <a:pt x="216" y="64"/>
                  <a:pt x="216" y="64"/>
                </a:cubicBezTo>
                <a:lnTo>
                  <a:pt x="196" y="64"/>
                </a:lnTo>
                <a:close/>
                <a:moveTo>
                  <a:pt x="52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50"/>
                  <a:pt x="78" y="32"/>
                  <a:pt x="100" y="32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74" y="24"/>
                  <a:pt x="52" y="46"/>
                  <a:pt x="52" y="72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F69A8C3-9A43-4317-B987-A70F24C61A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0000" y="1843314"/>
            <a:ext cx="7112000" cy="5014686"/>
          </a:xfrm>
          <a:prstGeom prst="rect">
            <a:avLst/>
          </a:prstGeom>
          <a:noFill/>
          <a:effectLst>
            <a:outerShdw blurRad="1270000" dist="1905000" dir="13500000" sx="70000" sy="7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3596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652DA29-DAB8-4DFC-8B11-F7D1E8D6B4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4"/>
            <a:ext cx="4384636" cy="6464301"/>
          </a:xfrm>
          <a:prstGeom prst="rect">
            <a:avLst/>
          </a:prstGeom>
          <a:noFill/>
          <a:effectLst>
            <a:outerShdw blurRad="1270000" dist="952500" dir="13500000" sx="90000" sy="9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2F1EE7-104B-427E-A4E2-574089E24AF5}"/>
              </a:ext>
            </a:extLst>
          </p:cNvPr>
          <p:cNvSpPr txBox="1"/>
          <p:nvPr userDrawn="1"/>
        </p:nvSpPr>
        <p:spPr>
          <a:xfrm>
            <a:off x="10343029" y="111839"/>
            <a:ext cx="18489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6000" i="0" smtClean="0">
                <a:solidFill>
                  <a:schemeClr val="bg1">
                    <a:alpha val="4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19900" i="0" dirty="0">
              <a:solidFill>
                <a:schemeClr val="bg1">
                  <a:alpha val="40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DC7E54-EC89-4839-90BB-BEF28467114F}"/>
              </a:ext>
            </a:extLst>
          </p:cNvPr>
          <p:cNvSpPr txBox="1"/>
          <p:nvPr userDrawn="1"/>
        </p:nvSpPr>
        <p:spPr>
          <a:xfrm rot="16200000">
            <a:off x="10362318" y="329819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spc="300" dirty="0">
                <a:solidFill>
                  <a:schemeClr val="bg1">
                    <a:alpha val="70000"/>
                  </a:schemeClr>
                </a:solidFill>
                <a:latin typeface="Raleway Light" panose="020B04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id-ID" sz="1100" b="0" spc="300" dirty="0">
              <a:solidFill>
                <a:schemeClr val="bg1">
                  <a:alpha val="70000"/>
                </a:schemeClr>
              </a:solidFill>
              <a:latin typeface="Raleway Light" panose="020B04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D309B7-E36E-47EA-8435-BCB7D9CC4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6258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BC850F-4825-4054-A42E-E73549AFAC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3786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2EF0BB5-732B-41FE-9B7F-3253C3F70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1316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B69645D-5997-4A1D-925F-22AE36D6E0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8844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08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229A8E3-980B-46DF-A4A4-9ADA82F209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356234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69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0E901-95FB-47C5-BFEE-CAA1C2BA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7B1BCE-1E45-45DD-A45B-1B16F0ED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D33603-0998-4AB4-900C-87BF61A9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A36CC8-CA6D-44E3-950A-570AC6D4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55525-9390-453A-9705-A865C6B3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7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EC2E99-C95A-4612-A369-F4397672766E}"/>
              </a:ext>
            </a:extLst>
          </p:cNvPr>
          <p:cNvSpPr/>
          <p:nvPr userDrawn="1"/>
        </p:nvSpPr>
        <p:spPr>
          <a:xfrm flipH="1">
            <a:off x="4457701" y="-1262741"/>
            <a:ext cx="7734299" cy="7734299"/>
          </a:xfrm>
          <a:prstGeom prst="rt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94E46F5-6B9A-4C76-AE24-B48FC3981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6501" y="2"/>
            <a:ext cx="4267201" cy="6471556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1270000" dist="1955800" sx="70000" sy="700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1DB1C-0186-451A-8156-B3B5FDA7B3D0}"/>
              </a:ext>
            </a:extLst>
          </p:cNvPr>
          <p:cNvSpPr txBox="1"/>
          <p:nvPr userDrawn="1"/>
        </p:nvSpPr>
        <p:spPr>
          <a:xfrm>
            <a:off x="10343029" y="111839"/>
            <a:ext cx="18489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6000" i="0" smtClean="0">
                <a:solidFill>
                  <a:schemeClr val="bg1">
                    <a:alpha val="4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19900" i="0" dirty="0">
              <a:solidFill>
                <a:schemeClr val="bg1">
                  <a:alpha val="40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8F8A6-A156-4790-BDC9-7D4C3990060C}"/>
              </a:ext>
            </a:extLst>
          </p:cNvPr>
          <p:cNvSpPr txBox="1"/>
          <p:nvPr userDrawn="1"/>
        </p:nvSpPr>
        <p:spPr>
          <a:xfrm rot="16200000">
            <a:off x="10362318" y="329819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spc="300" dirty="0">
                <a:solidFill>
                  <a:schemeClr val="bg1">
                    <a:alpha val="70000"/>
                  </a:schemeClr>
                </a:solidFill>
                <a:latin typeface="Raleway Light" panose="020B04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id-ID" sz="1100" b="0" spc="300" dirty="0">
              <a:solidFill>
                <a:schemeClr val="bg1">
                  <a:alpha val="70000"/>
                </a:schemeClr>
              </a:solidFill>
              <a:latin typeface="Raleway Light" panose="020B04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D4ABE66-271E-4B29-BA64-B7698069C7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9651" y="1514475"/>
            <a:ext cx="6370864" cy="38290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41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E12D7-B39E-4B1B-8D86-5E1A4DBAAEFB}"/>
              </a:ext>
            </a:extLst>
          </p:cNvPr>
          <p:cNvSpPr txBox="1"/>
          <p:nvPr userDrawn="1"/>
        </p:nvSpPr>
        <p:spPr>
          <a:xfrm>
            <a:off x="747761" y="2"/>
            <a:ext cx="9024843" cy="37702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chemeClr val="accent1"/>
                </a:solidFill>
                <a:effectLst>
                  <a:outerShdw blurRad="1270000" sx="85000" sy="85000" algn="ctr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id-ID" sz="23900" b="1" dirty="0">
              <a:solidFill>
                <a:schemeClr val="accent1"/>
              </a:solidFill>
              <a:effectLst>
                <a:outerShdw blurRad="1270000" sx="85000" sy="85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6D7F9-797F-4C10-B4F1-2B0FBCAEE70A}"/>
              </a:ext>
            </a:extLst>
          </p:cNvPr>
          <p:cNvSpPr txBox="1"/>
          <p:nvPr userDrawn="1"/>
        </p:nvSpPr>
        <p:spPr>
          <a:xfrm>
            <a:off x="2419400" y="2445668"/>
            <a:ext cx="9024843" cy="37702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3900" b="1" dirty="0">
                <a:solidFill>
                  <a:schemeClr val="accent2"/>
                </a:solidFill>
                <a:effectLst>
                  <a:outerShdw blurRad="1270000" sx="85000" sy="85000" algn="ctr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id-ID" sz="23900" b="1" dirty="0">
              <a:solidFill>
                <a:schemeClr val="accent2"/>
              </a:solidFill>
              <a:effectLst>
                <a:outerShdw blurRad="1270000" sx="85000" sy="85000" algn="c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CD3A5D-4184-4E4F-AA75-AD0BDC56CE64}"/>
              </a:ext>
            </a:extLst>
          </p:cNvPr>
          <p:cNvSpPr/>
          <p:nvPr userDrawn="1"/>
        </p:nvSpPr>
        <p:spPr>
          <a:xfrm flipH="1">
            <a:off x="4457701" y="-1262741"/>
            <a:ext cx="7734299" cy="7734299"/>
          </a:xfrm>
          <a:prstGeom prst="rt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D00964B-C8DD-4F50-9B58-685B008337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38117" y="909306"/>
            <a:ext cx="2243139" cy="3963988"/>
          </a:xfrm>
          <a:custGeom>
            <a:avLst/>
            <a:gdLst>
              <a:gd name="connsiteX0" fmla="*/ 0 w 1944688"/>
              <a:gd name="connsiteY0" fmla="*/ 0 h 3671888"/>
              <a:gd name="connsiteX1" fmla="*/ 1944688 w 1944688"/>
              <a:gd name="connsiteY1" fmla="*/ 0 h 3671888"/>
              <a:gd name="connsiteX2" fmla="*/ 1944688 w 1944688"/>
              <a:gd name="connsiteY2" fmla="*/ 3671888 h 3671888"/>
              <a:gd name="connsiteX3" fmla="*/ 0 w 1944688"/>
              <a:gd name="connsiteY3" fmla="*/ 3671888 h 3671888"/>
              <a:gd name="connsiteX4" fmla="*/ 0 w 1944688"/>
              <a:gd name="connsiteY4" fmla="*/ 0 h 3671888"/>
              <a:gd name="connsiteX0" fmla="*/ 63500 w 2008188"/>
              <a:gd name="connsiteY0" fmla="*/ 0 h 3824288"/>
              <a:gd name="connsiteX1" fmla="*/ 2008188 w 2008188"/>
              <a:gd name="connsiteY1" fmla="*/ 0 h 3824288"/>
              <a:gd name="connsiteX2" fmla="*/ 2008188 w 2008188"/>
              <a:gd name="connsiteY2" fmla="*/ 3671888 h 3824288"/>
              <a:gd name="connsiteX3" fmla="*/ 0 w 2008188"/>
              <a:gd name="connsiteY3" fmla="*/ 3824288 h 3824288"/>
              <a:gd name="connsiteX4" fmla="*/ 63500 w 2008188"/>
              <a:gd name="connsiteY4" fmla="*/ 0 h 3824288"/>
              <a:gd name="connsiteX0" fmla="*/ 101600 w 2046288"/>
              <a:gd name="connsiteY0" fmla="*/ 0 h 3875088"/>
              <a:gd name="connsiteX1" fmla="*/ 2046288 w 2046288"/>
              <a:gd name="connsiteY1" fmla="*/ 0 h 3875088"/>
              <a:gd name="connsiteX2" fmla="*/ 2046288 w 2046288"/>
              <a:gd name="connsiteY2" fmla="*/ 3671888 h 3875088"/>
              <a:gd name="connsiteX3" fmla="*/ 0 w 2046288"/>
              <a:gd name="connsiteY3" fmla="*/ 3875088 h 3875088"/>
              <a:gd name="connsiteX4" fmla="*/ 101600 w 2046288"/>
              <a:gd name="connsiteY4" fmla="*/ 0 h 3875088"/>
              <a:gd name="connsiteX0" fmla="*/ 88900 w 2033588"/>
              <a:gd name="connsiteY0" fmla="*/ 0 h 3875088"/>
              <a:gd name="connsiteX1" fmla="*/ 2033588 w 2033588"/>
              <a:gd name="connsiteY1" fmla="*/ 0 h 3875088"/>
              <a:gd name="connsiteX2" fmla="*/ 2033588 w 2033588"/>
              <a:gd name="connsiteY2" fmla="*/ 3671888 h 3875088"/>
              <a:gd name="connsiteX3" fmla="*/ 0 w 2033588"/>
              <a:gd name="connsiteY3" fmla="*/ 3875088 h 3875088"/>
              <a:gd name="connsiteX4" fmla="*/ 88900 w 2033588"/>
              <a:gd name="connsiteY4" fmla="*/ 0 h 3875088"/>
              <a:gd name="connsiteX0" fmla="*/ 63500 w 2008188"/>
              <a:gd name="connsiteY0" fmla="*/ 0 h 3868738"/>
              <a:gd name="connsiteX1" fmla="*/ 2008188 w 2008188"/>
              <a:gd name="connsiteY1" fmla="*/ 0 h 3868738"/>
              <a:gd name="connsiteX2" fmla="*/ 2008188 w 2008188"/>
              <a:gd name="connsiteY2" fmla="*/ 3671888 h 3868738"/>
              <a:gd name="connsiteX3" fmla="*/ 0 w 2008188"/>
              <a:gd name="connsiteY3" fmla="*/ 3868738 h 3868738"/>
              <a:gd name="connsiteX4" fmla="*/ 63500 w 2008188"/>
              <a:gd name="connsiteY4" fmla="*/ 0 h 3868738"/>
              <a:gd name="connsiteX0" fmla="*/ 63500 w 2008188"/>
              <a:gd name="connsiteY0" fmla="*/ 0 h 3868738"/>
              <a:gd name="connsiteX1" fmla="*/ 2008188 w 2008188"/>
              <a:gd name="connsiteY1" fmla="*/ 0 h 3868738"/>
              <a:gd name="connsiteX2" fmla="*/ 2001838 w 2008188"/>
              <a:gd name="connsiteY2" fmla="*/ 3729038 h 3868738"/>
              <a:gd name="connsiteX3" fmla="*/ 0 w 2008188"/>
              <a:gd name="connsiteY3" fmla="*/ 3868738 h 3868738"/>
              <a:gd name="connsiteX4" fmla="*/ 63500 w 2008188"/>
              <a:gd name="connsiteY4" fmla="*/ 0 h 3868738"/>
              <a:gd name="connsiteX0" fmla="*/ 63500 w 2008188"/>
              <a:gd name="connsiteY0" fmla="*/ 0 h 3868738"/>
              <a:gd name="connsiteX1" fmla="*/ 2008188 w 2008188"/>
              <a:gd name="connsiteY1" fmla="*/ 0 h 3868738"/>
              <a:gd name="connsiteX2" fmla="*/ 1995488 w 2008188"/>
              <a:gd name="connsiteY2" fmla="*/ 3811588 h 3868738"/>
              <a:gd name="connsiteX3" fmla="*/ 0 w 2008188"/>
              <a:gd name="connsiteY3" fmla="*/ 3868738 h 3868738"/>
              <a:gd name="connsiteX4" fmla="*/ 63500 w 2008188"/>
              <a:gd name="connsiteY4" fmla="*/ 0 h 3868738"/>
              <a:gd name="connsiteX0" fmla="*/ 63500 w 2014819"/>
              <a:gd name="connsiteY0" fmla="*/ 0 h 3868738"/>
              <a:gd name="connsiteX1" fmla="*/ 2008188 w 2014819"/>
              <a:gd name="connsiteY1" fmla="*/ 0 h 3868738"/>
              <a:gd name="connsiteX2" fmla="*/ 2014538 w 2014819"/>
              <a:gd name="connsiteY2" fmla="*/ 3849688 h 3868738"/>
              <a:gd name="connsiteX3" fmla="*/ 0 w 2014819"/>
              <a:gd name="connsiteY3" fmla="*/ 3868738 h 3868738"/>
              <a:gd name="connsiteX4" fmla="*/ 63500 w 2014819"/>
              <a:gd name="connsiteY4" fmla="*/ 0 h 3868738"/>
              <a:gd name="connsiteX0" fmla="*/ 63500 w 2033696"/>
              <a:gd name="connsiteY0" fmla="*/ 0 h 3868738"/>
              <a:gd name="connsiteX1" fmla="*/ 2008188 w 2033696"/>
              <a:gd name="connsiteY1" fmla="*/ 0 h 3868738"/>
              <a:gd name="connsiteX2" fmla="*/ 2033588 w 2033696"/>
              <a:gd name="connsiteY2" fmla="*/ 3856038 h 3868738"/>
              <a:gd name="connsiteX3" fmla="*/ 0 w 2033696"/>
              <a:gd name="connsiteY3" fmla="*/ 3868738 h 3868738"/>
              <a:gd name="connsiteX4" fmla="*/ 63500 w 2033696"/>
              <a:gd name="connsiteY4" fmla="*/ 0 h 3868738"/>
              <a:gd name="connsiteX0" fmla="*/ 63500 w 2071736"/>
              <a:gd name="connsiteY0" fmla="*/ 0 h 3868738"/>
              <a:gd name="connsiteX1" fmla="*/ 2008188 w 2071736"/>
              <a:gd name="connsiteY1" fmla="*/ 0 h 3868738"/>
              <a:gd name="connsiteX2" fmla="*/ 2071688 w 2071736"/>
              <a:gd name="connsiteY2" fmla="*/ 3862388 h 3868738"/>
              <a:gd name="connsiteX3" fmla="*/ 0 w 2071736"/>
              <a:gd name="connsiteY3" fmla="*/ 3868738 h 3868738"/>
              <a:gd name="connsiteX4" fmla="*/ 63500 w 2071736"/>
              <a:gd name="connsiteY4" fmla="*/ 0 h 3868738"/>
              <a:gd name="connsiteX0" fmla="*/ 63500 w 2065391"/>
              <a:gd name="connsiteY0" fmla="*/ 0 h 3868738"/>
              <a:gd name="connsiteX1" fmla="*/ 2008188 w 2065391"/>
              <a:gd name="connsiteY1" fmla="*/ 0 h 3868738"/>
              <a:gd name="connsiteX2" fmla="*/ 2065338 w 2065391"/>
              <a:gd name="connsiteY2" fmla="*/ 3856038 h 3868738"/>
              <a:gd name="connsiteX3" fmla="*/ 0 w 2065391"/>
              <a:gd name="connsiteY3" fmla="*/ 3868738 h 3868738"/>
              <a:gd name="connsiteX4" fmla="*/ 63500 w 2065391"/>
              <a:gd name="connsiteY4" fmla="*/ 0 h 3868738"/>
              <a:gd name="connsiteX0" fmla="*/ 63500 w 2040027"/>
              <a:gd name="connsiteY0" fmla="*/ 0 h 3868738"/>
              <a:gd name="connsiteX1" fmla="*/ 2008188 w 2040027"/>
              <a:gd name="connsiteY1" fmla="*/ 0 h 3868738"/>
              <a:gd name="connsiteX2" fmla="*/ 2039938 w 2040027"/>
              <a:gd name="connsiteY2" fmla="*/ 3843338 h 3868738"/>
              <a:gd name="connsiteX3" fmla="*/ 0 w 2040027"/>
              <a:gd name="connsiteY3" fmla="*/ 3868738 h 3868738"/>
              <a:gd name="connsiteX4" fmla="*/ 63500 w 2040027"/>
              <a:gd name="connsiteY4" fmla="*/ 0 h 3868738"/>
              <a:gd name="connsiteX0" fmla="*/ 63500 w 2052705"/>
              <a:gd name="connsiteY0" fmla="*/ 0 h 3868738"/>
              <a:gd name="connsiteX1" fmla="*/ 2008188 w 2052705"/>
              <a:gd name="connsiteY1" fmla="*/ 0 h 3868738"/>
              <a:gd name="connsiteX2" fmla="*/ 2052638 w 2052705"/>
              <a:gd name="connsiteY2" fmla="*/ 3849688 h 3868738"/>
              <a:gd name="connsiteX3" fmla="*/ 0 w 2052705"/>
              <a:gd name="connsiteY3" fmla="*/ 3868738 h 3868738"/>
              <a:gd name="connsiteX4" fmla="*/ 63500 w 2052705"/>
              <a:gd name="connsiteY4" fmla="*/ 0 h 3868738"/>
              <a:gd name="connsiteX0" fmla="*/ 82550 w 2071755"/>
              <a:gd name="connsiteY0" fmla="*/ 0 h 3900488"/>
              <a:gd name="connsiteX1" fmla="*/ 2027238 w 2071755"/>
              <a:gd name="connsiteY1" fmla="*/ 0 h 3900488"/>
              <a:gd name="connsiteX2" fmla="*/ 2071688 w 2071755"/>
              <a:gd name="connsiteY2" fmla="*/ 3849688 h 3900488"/>
              <a:gd name="connsiteX3" fmla="*/ 0 w 2071755"/>
              <a:gd name="connsiteY3" fmla="*/ 3900488 h 3900488"/>
              <a:gd name="connsiteX4" fmla="*/ 82550 w 2071755"/>
              <a:gd name="connsiteY4" fmla="*/ 0 h 3900488"/>
              <a:gd name="connsiteX0" fmla="*/ 76200 w 2065405"/>
              <a:gd name="connsiteY0" fmla="*/ 0 h 3881438"/>
              <a:gd name="connsiteX1" fmla="*/ 2020888 w 2065405"/>
              <a:gd name="connsiteY1" fmla="*/ 0 h 3881438"/>
              <a:gd name="connsiteX2" fmla="*/ 2065338 w 2065405"/>
              <a:gd name="connsiteY2" fmla="*/ 3849688 h 3881438"/>
              <a:gd name="connsiteX3" fmla="*/ 0 w 2065405"/>
              <a:gd name="connsiteY3" fmla="*/ 3881438 h 3881438"/>
              <a:gd name="connsiteX4" fmla="*/ 76200 w 2065405"/>
              <a:gd name="connsiteY4" fmla="*/ 0 h 3881438"/>
              <a:gd name="connsiteX0" fmla="*/ 76200 w 2065405"/>
              <a:gd name="connsiteY0" fmla="*/ 0 h 3894138"/>
              <a:gd name="connsiteX1" fmla="*/ 2020888 w 2065405"/>
              <a:gd name="connsiteY1" fmla="*/ 0 h 3894138"/>
              <a:gd name="connsiteX2" fmla="*/ 2065338 w 2065405"/>
              <a:gd name="connsiteY2" fmla="*/ 3849688 h 3894138"/>
              <a:gd name="connsiteX3" fmla="*/ 0 w 2065405"/>
              <a:gd name="connsiteY3" fmla="*/ 3894138 h 3894138"/>
              <a:gd name="connsiteX4" fmla="*/ 76200 w 2065405"/>
              <a:gd name="connsiteY4" fmla="*/ 0 h 3894138"/>
              <a:gd name="connsiteX0" fmla="*/ 44450 w 2065405"/>
              <a:gd name="connsiteY0" fmla="*/ 0 h 3900488"/>
              <a:gd name="connsiteX1" fmla="*/ 2020888 w 2065405"/>
              <a:gd name="connsiteY1" fmla="*/ 6350 h 3900488"/>
              <a:gd name="connsiteX2" fmla="*/ 2065338 w 2065405"/>
              <a:gd name="connsiteY2" fmla="*/ 3856038 h 3900488"/>
              <a:gd name="connsiteX3" fmla="*/ 0 w 2065405"/>
              <a:gd name="connsiteY3" fmla="*/ 3900488 h 3900488"/>
              <a:gd name="connsiteX4" fmla="*/ 44450 w 2065405"/>
              <a:gd name="connsiteY4" fmla="*/ 0 h 3900488"/>
              <a:gd name="connsiteX0" fmla="*/ 25400 w 2065405"/>
              <a:gd name="connsiteY0" fmla="*/ 0 h 3944938"/>
              <a:gd name="connsiteX1" fmla="*/ 2020888 w 2065405"/>
              <a:gd name="connsiteY1" fmla="*/ 50800 h 3944938"/>
              <a:gd name="connsiteX2" fmla="*/ 2065338 w 2065405"/>
              <a:gd name="connsiteY2" fmla="*/ 3900488 h 3944938"/>
              <a:gd name="connsiteX3" fmla="*/ 0 w 2065405"/>
              <a:gd name="connsiteY3" fmla="*/ 3944938 h 3944938"/>
              <a:gd name="connsiteX4" fmla="*/ 25400 w 2065405"/>
              <a:gd name="connsiteY4" fmla="*/ 0 h 3944938"/>
              <a:gd name="connsiteX0" fmla="*/ 0 w 2084455"/>
              <a:gd name="connsiteY0" fmla="*/ 0 h 3951288"/>
              <a:gd name="connsiteX1" fmla="*/ 2039938 w 2084455"/>
              <a:gd name="connsiteY1" fmla="*/ 57150 h 3951288"/>
              <a:gd name="connsiteX2" fmla="*/ 2084388 w 2084455"/>
              <a:gd name="connsiteY2" fmla="*/ 3906838 h 3951288"/>
              <a:gd name="connsiteX3" fmla="*/ 19050 w 2084455"/>
              <a:gd name="connsiteY3" fmla="*/ 3951288 h 3951288"/>
              <a:gd name="connsiteX4" fmla="*/ 0 w 2084455"/>
              <a:gd name="connsiteY4" fmla="*/ 0 h 3951288"/>
              <a:gd name="connsiteX0" fmla="*/ 0 w 2128905"/>
              <a:gd name="connsiteY0" fmla="*/ 0 h 3944938"/>
              <a:gd name="connsiteX1" fmla="*/ 2084388 w 2128905"/>
              <a:gd name="connsiteY1" fmla="*/ 50800 h 3944938"/>
              <a:gd name="connsiteX2" fmla="*/ 2128838 w 2128905"/>
              <a:gd name="connsiteY2" fmla="*/ 3900488 h 3944938"/>
              <a:gd name="connsiteX3" fmla="*/ 63500 w 2128905"/>
              <a:gd name="connsiteY3" fmla="*/ 3944938 h 3944938"/>
              <a:gd name="connsiteX4" fmla="*/ 0 w 2128905"/>
              <a:gd name="connsiteY4" fmla="*/ 0 h 3944938"/>
              <a:gd name="connsiteX0" fmla="*/ 0 w 2167005"/>
              <a:gd name="connsiteY0" fmla="*/ 0 h 3951288"/>
              <a:gd name="connsiteX1" fmla="*/ 2122488 w 2167005"/>
              <a:gd name="connsiteY1" fmla="*/ 57150 h 3951288"/>
              <a:gd name="connsiteX2" fmla="*/ 2166938 w 2167005"/>
              <a:gd name="connsiteY2" fmla="*/ 3906838 h 3951288"/>
              <a:gd name="connsiteX3" fmla="*/ 101600 w 2167005"/>
              <a:gd name="connsiteY3" fmla="*/ 3951288 h 3951288"/>
              <a:gd name="connsiteX4" fmla="*/ 0 w 2167005"/>
              <a:gd name="connsiteY4" fmla="*/ 0 h 3951288"/>
              <a:gd name="connsiteX0" fmla="*/ 0 w 2167219"/>
              <a:gd name="connsiteY0" fmla="*/ 0 h 3951288"/>
              <a:gd name="connsiteX1" fmla="*/ 2160588 w 2167219"/>
              <a:gd name="connsiteY1" fmla="*/ 57150 h 3951288"/>
              <a:gd name="connsiteX2" fmla="*/ 2166938 w 2167219"/>
              <a:gd name="connsiteY2" fmla="*/ 3906838 h 3951288"/>
              <a:gd name="connsiteX3" fmla="*/ 101600 w 2167219"/>
              <a:gd name="connsiteY3" fmla="*/ 3951288 h 3951288"/>
              <a:gd name="connsiteX4" fmla="*/ 0 w 2167219"/>
              <a:gd name="connsiteY4" fmla="*/ 0 h 3951288"/>
              <a:gd name="connsiteX0" fmla="*/ 0 w 2192338"/>
              <a:gd name="connsiteY0" fmla="*/ 0 h 3951288"/>
              <a:gd name="connsiteX1" fmla="*/ 2192338 w 2192338"/>
              <a:gd name="connsiteY1" fmla="*/ 38100 h 3951288"/>
              <a:gd name="connsiteX2" fmla="*/ 2166938 w 2192338"/>
              <a:gd name="connsiteY2" fmla="*/ 3906838 h 3951288"/>
              <a:gd name="connsiteX3" fmla="*/ 101600 w 2192338"/>
              <a:gd name="connsiteY3" fmla="*/ 3951288 h 3951288"/>
              <a:gd name="connsiteX4" fmla="*/ 0 w 2192338"/>
              <a:gd name="connsiteY4" fmla="*/ 0 h 3951288"/>
              <a:gd name="connsiteX0" fmla="*/ 0 w 2211388"/>
              <a:gd name="connsiteY0" fmla="*/ 0 h 3951288"/>
              <a:gd name="connsiteX1" fmla="*/ 2211388 w 2211388"/>
              <a:gd name="connsiteY1" fmla="*/ 25400 h 3951288"/>
              <a:gd name="connsiteX2" fmla="*/ 2166938 w 2211388"/>
              <a:gd name="connsiteY2" fmla="*/ 3906838 h 3951288"/>
              <a:gd name="connsiteX3" fmla="*/ 101600 w 2211388"/>
              <a:gd name="connsiteY3" fmla="*/ 3951288 h 3951288"/>
              <a:gd name="connsiteX4" fmla="*/ 0 w 2211388"/>
              <a:gd name="connsiteY4" fmla="*/ 0 h 3951288"/>
              <a:gd name="connsiteX0" fmla="*/ 0 w 2230438"/>
              <a:gd name="connsiteY0" fmla="*/ 0 h 3951288"/>
              <a:gd name="connsiteX1" fmla="*/ 2230438 w 2230438"/>
              <a:gd name="connsiteY1" fmla="*/ 19050 h 3951288"/>
              <a:gd name="connsiteX2" fmla="*/ 2166938 w 2230438"/>
              <a:gd name="connsiteY2" fmla="*/ 3906838 h 3951288"/>
              <a:gd name="connsiteX3" fmla="*/ 101600 w 2230438"/>
              <a:gd name="connsiteY3" fmla="*/ 3951288 h 3951288"/>
              <a:gd name="connsiteX4" fmla="*/ 0 w 2230438"/>
              <a:gd name="connsiteY4" fmla="*/ 0 h 3951288"/>
              <a:gd name="connsiteX0" fmla="*/ 0 w 2249488"/>
              <a:gd name="connsiteY0" fmla="*/ 12700 h 3963988"/>
              <a:gd name="connsiteX1" fmla="*/ 2249488 w 2249488"/>
              <a:gd name="connsiteY1" fmla="*/ 0 h 3963988"/>
              <a:gd name="connsiteX2" fmla="*/ 2166938 w 2249488"/>
              <a:gd name="connsiteY2" fmla="*/ 3919538 h 3963988"/>
              <a:gd name="connsiteX3" fmla="*/ 101600 w 2249488"/>
              <a:gd name="connsiteY3" fmla="*/ 3963988 h 3963988"/>
              <a:gd name="connsiteX4" fmla="*/ 0 w 2249488"/>
              <a:gd name="connsiteY4" fmla="*/ 12700 h 3963988"/>
              <a:gd name="connsiteX0" fmla="*/ 0 w 2236788"/>
              <a:gd name="connsiteY0" fmla="*/ 25400 h 3963988"/>
              <a:gd name="connsiteX1" fmla="*/ 2236788 w 2236788"/>
              <a:gd name="connsiteY1" fmla="*/ 0 h 3963988"/>
              <a:gd name="connsiteX2" fmla="*/ 2154238 w 2236788"/>
              <a:gd name="connsiteY2" fmla="*/ 3919538 h 3963988"/>
              <a:gd name="connsiteX3" fmla="*/ 88900 w 2236788"/>
              <a:gd name="connsiteY3" fmla="*/ 3963988 h 3963988"/>
              <a:gd name="connsiteX4" fmla="*/ 0 w 2236788"/>
              <a:gd name="connsiteY4" fmla="*/ 25400 h 3963988"/>
              <a:gd name="connsiteX0" fmla="*/ 0 w 2255838"/>
              <a:gd name="connsiteY0" fmla="*/ 50800 h 3963988"/>
              <a:gd name="connsiteX1" fmla="*/ 2255838 w 2255838"/>
              <a:gd name="connsiteY1" fmla="*/ 0 h 3963988"/>
              <a:gd name="connsiteX2" fmla="*/ 2173288 w 2255838"/>
              <a:gd name="connsiteY2" fmla="*/ 3919538 h 3963988"/>
              <a:gd name="connsiteX3" fmla="*/ 107950 w 2255838"/>
              <a:gd name="connsiteY3" fmla="*/ 3963988 h 3963988"/>
              <a:gd name="connsiteX4" fmla="*/ 0 w 2255838"/>
              <a:gd name="connsiteY4" fmla="*/ 5080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9525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9525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1016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8941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8941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0048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85988 w 2243138"/>
              <a:gd name="connsiteY2" fmla="*/ 391318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6938 w 2243138"/>
              <a:gd name="connsiteY2" fmla="*/ 391318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138" h="3963988">
                <a:moveTo>
                  <a:pt x="0" y="57150"/>
                </a:moveTo>
                <a:lnTo>
                  <a:pt x="2243138" y="0"/>
                </a:lnTo>
                <a:cubicBezTo>
                  <a:pt x="2241021" y="1243013"/>
                  <a:pt x="2169055" y="2670175"/>
                  <a:pt x="2166938" y="3913188"/>
                </a:cubicBezTo>
                <a:lnTo>
                  <a:pt x="114300" y="3963988"/>
                </a:lnTo>
                <a:lnTo>
                  <a:pt x="0" y="57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ContrastingLeftFacing" fov="3600000">
              <a:rot lat="20868917" lon="2734568" rev="18983572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C46028-69E8-4066-B6D2-90DF72855E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1552" y="1131556"/>
            <a:ext cx="2243139" cy="3963988"/>
          </a:xfrm>
          <a:custGeom>
            <a:avLst/>
            <a:gdLst>
              <a:gd name="connsiteX0" fmla="*/ 0 w 1944688"/>
              <a:gd name="connsiteY0" fmla="*/ 0 h 3671888"/>
              <a:gd name="connsiteX1" fmla="*/ 1944688 w 1944688"/>
              <a:gd name="connsiteY1" fmla="*/ 0 h 3671888"/>
              <a:gd name="connsiteX2" fmla="*/ 1944688 w 1944688"/>
              <a:gd name="connsiteY2" fmla="*/ 3671888 h 3671888"/>
              <a:gd name="connsiteX3" fmla="*/ 0 w 1944688"/>
              <a:gd name="connsiteY3" fmla="*/ 3671888 h 3671888"/>
              <a:gd name="connsiteX4" fmla="*/ 0 w 1944688"/>
              <a:gd name="connsiteY4" fmla="*/ 0 h 3671888"/>
              <a:gd name="connsiteX0" fmla="*/ 63500 w 2008188"/>
              <a:gd name="connsiteY0" fmla="*/ 0 h 3824288"/>
              <a:gd name="connsiteX1" fmla="*/ 2008188 w 2008188"/>
              <a:gd name="connsiteY1" fmla="*/ 0 h 3824288"/>
              <a:gd name="connsiteX2" fmla="*/ 2008188 w 2008188"/>
              <a:gd name="connsiteY2" fmla="*/ 3671888 h 3824288"/>
              <a:gd name="connsiteX3" fmla="*/ 0 w 2008188"/>
              <a:gd name="connsiteY3" fmla="*/ 3824288 h 3824288"/>
              <a:gd name="connsiteX4" fmla="*/ 63500 w 2008188"/>
              <a:gd name="connsiteY4" fmla="*/ 0 h 3824288"/>
              <a:gd name="connsiteX0" fmla="*/ 101600 w 2046288"/>
              <a:gd name="connsiteY0" fmla="*/ 0 h 3875088"/>
              <a:gd name="connsiteX1" fmla="*/ 2046288 w 2046288"/>
              <a:gd name="connsiteY1" fmla="*/ 0 h 3875088"/>
              <a:gd name="connsiteX2" fmla="*/ 2046288 w 2046288"/>
              <a:gd name="connsiteY2" fmla="*/ 3671888 h 3875088"/>
              <a:gd name="connsiteX3" fmla="*/ 0 w 2046288"/>
              <a:gd name="connsiteY3" fmla="*/ 3875088 h 3875088"/>
              <a:gd name="connsiteX4" fmla="*/ 101600 w 2046288"/>
              <a:gd name="connsiteY4" fmla="*/ 0 h 3875088"/>
              <a:gd name="connsiteX0" fmla="*/ 88900 w 2033588"/>
              <a:gd name="connsiteY0" fmla="*/ 0 h 3875088"/>
              <a:gd name="connsiteX1" fmla="*/ 2033588 w 2033588"/>
              <a:gd name="connsiteY1" fmla="*/ 0 h 3875088"/>
              <a:gd name="connsiteX2" fmla="*/ 2033588 w 2033588"/>
              <a:gd name="connsiteY2" fmla="*/ 3671888 h 3875088"/>
              <a:gd name="connsiteX3" fmla="*/ 0 w 2033588"/>
              <a:gd name="connsiteY3" fmla="*/ 3875088 h 3875088"/>
              <a:gd name="connsiteX4" fmla="*/ 88900 w 2033588"/>
              <a:gd name="connsiteY4" fmla="*/ 0 h 3875088"/>
              <a:gd name="connsiteX0" fmla="*/ 63500 w 2008188"/>
              <a:gd name="connsiteY0" fmla="*/ 0 h 3868738"/>
              <a:gd name="connsiteX1" fmla="*/ 2008188 w 2008188"/>
              <a:gd name="connsiteY1" fmla="*/ 0 h 3868738"/>
              <a:gd name="connsiteX2" fmla="*/ 2008188 w 2008188"/>
              <a:gd name="connsiteY2" fmla="*/ 3671888 h 3868738"/>
              <a:gd name="connsiteX3" fmla="*/ 0 w 2008188"/>
              <a:gd name="connsiteY3" fmla="*/ 3868738 h 3868738"/>
              <a:gd name="connsiteX4" fmla="*/ 63500 w 2008188"/>
              <a:gd name="connsiteY4" fmla="*/ 0 h 3868738"/>
              <a:gd name="connsiteX0" fmla="*/ 63500 w 2008188"/>
              <a:gd name="connsiteY0" fmla="*/ 0 h 3868738"/>
              <a:gd name="connsiteX1" fmla="*/ 2008188 w 2008188"/>
              <a:gd name="connsiteY1" fmla="*/ 0 h 3868738"/>
              <a:gd name="connsiteX2" fmla="*/ 2001838 w 2008188"/>
              <a:gd name="connsiteY2" fmla="*/ 3729038 h 3868738"/>
              <a:gd name="connsiteX3" fmla="*/ 0 w 2008188"/>
              <a:gd name="connsiteY3" fmla="*/ 3868738 h 3868738"/>
              <a:gd name="connsiteX4" fmla="*/ 63500 w 2008188"/>
              <a:gd name="connsiteY4" fmla="*/ 0 h 3868738"/>
              <a:gd name="connsiteX0" fmla="*/ 63500 w 2008188"/>
              <a:gd name="connsiteY0" fmla="*/ 0 h 3868738"/>
              <a:gd name="connsiteX1" fmla="*/ 2008188 w 2008188"/>
              <a:gd name="connsiteY1" fmla="*/ 0 h 3868738"/>
              <a:gd name="connsiteX2" fmla="*/ 1995488 w 2008188"/>
              <a:gd name="connsiteY2" fmla="*/ 3811588 h 3868738"/>
              <a:gd name="connsiteX3" fmla="*/ 0 w 2008188"/>
              <a:gd name="connsiteY3" fmla="*/ 3868738 h 3868738"/>
              <a:gd name="connsiteX4" fmla="*/ 63500 w 2008188"/>
              <a:gd name="connsiteY4" fmla="*/ 0 h 3868738"/>
              <a:gd name="connsiteX0" fmla="*/ 63500 w 2014819"/>
              <a:gd name="connsiteY0" fmla="*/ 0 h 3868738"/>
              <a:gd name="connsiteX1" fmla="*/ 2008188 w 2014819"/>
              <a:gd name="connsiteY1" fmla="*/ 0 h 3868738"/>
              <a:gd name="connsiteX2" fmla="*/ 2014538 w 2014819"/>
              <a:gd name="connsiteY2" fmla="*/ 3849688 h 3868738"/>
              <a:gd name="connsiteX3" fmla="*/ 0 w 2014819"/>
              <a:gd name="connsiteY3" fmla="*/ 3868738 h 3868738"/>
              <a:gd name="connsiteX4" fmla="*/ 63500 w 2014819"/>
              <a:gd name="connsiteY4" fmla="*/ 0 h 3868738"/>
              <a:gd name="connsiteX0" fmla="*/ 63500 w 2033696"/>
              <a:gd name="connsiteY0" fmla="*/ 0 h 3868738"/>
              <a:gd name="connsiteX1" fmla="*/ 2008188 w 2033696"/>
              <a:gd name="connsiteY1" fmla="*/ 0 h 3868738"/>
              <a:gd name="connsiteX2" fmla="*/ 2033588 w 2033696"/>
              <a:gd name="connsiteY2" fmla="*/ 3856038 h 3868738"/>
              <a:gd name="connsiteX3" fmla="*/ 0 w 2033696"/>
              <a:gd name="connsiteY3" fmla="*/ 3868738 h 3868738"/>
              <a:gd name="connsiteX4" fmla="*/ 63500 w 2033696"/>
              <a:gd name="connsiteY4" fmla="*/ 0 h 3868738"/>
              <a:gd name="connsiteX0" fmla="*/ 63500 w 2071736"/>
              <a:gd name="connsiteY0" fmla="*/ 0 h 3868738"/>
              <a:gd name="connsiteX1" fmla="*/ 2008188 w 2071736"/>
              <a:gd name="connsiteY1" fmla="*/ 0 h 3868738"/>
              <a:gd name="connsiteX2" fmla="*/ 2071688 w 2071736"/>
              <a:gd name="connsiteY2" fmla="*/ 3862388 h 3868738"/>
              <a:gd name="connsiteX3" fmla="*/ 0 w 2071736"/>
              <a:gd name="connsiteY3" fmla="*/ 3868738 h 3868738"/>
              <a:gd name="connsiteX4" fmla="*/ 63500 w 2071736"/>
              <a:gd name="connsiteY4" fmla="*/ 0 h 3868738"/>
              <a:gd name="connsiteX0" fmla="*/ 63500 w 2065391"/>
              <a:gd name="connsiteY0" fmla="*/ 0 h 3868738"/>
              <a:gd name="connsiteX1" fmla="*/ 2008188 w 2065391"/>
              <a:gd name="connsiteY1" fmla="*/ 0 h 3868738"/>
              <a:gd name="connsiteX2" fmla="*/ 2065338 w 2065391"/>
              <a:gd name="connsiteY2" fmla="*/ 3856038 h 3868738"/>
              <a:gd name="connsiteX3" fmla="*/ 0 w 2065391"/>
              <a:gd name="connsiteY3" fmla="*/ 3868738 h 3868738"/>
              <a:gd name="connsiteX4" fmla="*/ 63500 w 2065391"/>
              <a:gd name="connsiteY4" fmla="*/ 0 h 3868738"/>
              <a:gd name="connsiteX0" fmla="*/ 63500 w 2040027"/>
              <a:gd name="connsiteY0" fmla="*/ 0 h 3868738"/>
              <a:gd name="connsiteX1" fmla="*/ 2008188 w 2040027"/>
              <a:gd name="connsiteY1" fmla="*/ 0 h 3868738"/>
              <a:gd name="connsiteX2" fmla="*/ 2039938 w 2040027"/>
              <a:gd name="connsiteY2" fmla="*/ 3843338 h 3868738"/>
              <a:gd name="connsiteX3" fmla="*/ 0 w 2040027"/>
              <a:gd name="connsiteY3" fmla="*/ 3868738 h 3868738"/>
              <a:gd name="connsiteX4" fmla="*/ 63500 w 2040027"/>
              <a:gd name="connsiteY4" fmla="*/ 0 h 3868738"/>
              <a:gd name="connsiteX0" fmla="*/ 63500 w 2052705"/>
              <a:gd name="connsiteY0" fmla="*/ 0 h 3868738"/>
              <a:gd name="connsiteX1" fmla="*/ 2008188 w 2052705"/>
              <a:gd name="connsiteY1" fmla="*/ 0 h 3868738"/>
              <a:gd name="connsiteX2" fmla="*/ 2052638 w 2052705"/>
              <a:gd name="connsiteY2" fmla="*/ 3849688 h 3868738"/>
              <a:gd name="connsiteX3" fmla="*/ 0 w 2052705"/>
              <a:gd name="connsiteY3" fmla="*/ 3868738 h 3868738"/>
              <a:gd name="connsiteX4" fmla="*/ 63500 w 2052705"/>
              <a:gd name="connsiteY4" fmla="*/ 0 h 3868738"/>
              <a:gd name="connsiteX0" fmla="*/ 82550 w 2071755"/>
              <a:gd name="connsiteY0" fmla="*/ 0 h 3900488"/>
              <a:gd name="connsiteX1" fmla="*/ 2027238 w 2071755"/>
              <a:gd name="connsiteY1" fmla="*/ 0 h 3900488"/>
              <a:gd name="connsiteX2" fmla="*/ 2071688 w 2071755"/>
              <a:gd name="connsiteY2" fmla="*/ 3849688 h 3900488"/>
              <a:gd name="connsiteX3" fmla="*/ 0 w 2071755"/>
              <a:gd name="connsiteY3" fmla="*/ 3900488 h 3900488"/>
              <a:gd name="connsiteX4" fmla="*/ 82550 w 2071755"/>
              <a:gd name="connsiteY4" fmla="*/ 0 h 3900488"/>
              <a:gd name="connsiteX0" fmla="*/ 76200 w 2065405"/>
              <a:gd name="connsiteY0" fmla="*/ 0 h 3881438"/>
              <a:gd name="connsiteX1" fmla="*/ 2020888 w 2065405"/>
              <a:gd name="connsiteY1" fmla="*/ 0 h 3881438"/>
              <a:gd name="connsiteX2" fmla="*/ 2065338 w 2065405"/>
              <a:gd name="connsiteY2" fmla="*/ 3849688 h 3881438"/>
              <a:gd name="connsiteX3" fmla="*/ 0 w 2065405"/>
              <a:gd name="connsiteY3" fmla="*/ 3881438 h 3881438"/>
              <a:gd name="connsiteX4" fmla="*/ 76200 w 2065405"/>
              <a:gd name="connsiteY4" fmla="*/ 0 h 3881438"/>
              <a:gd name="connsiteX0" fmla="*/ 76200 w 2065405"/>
              <a:gd name="connsiteY0" fmla="*/ 0 h 3894138"/>
              <a:gd name="connsiteX1" fmla="*/ 2020888 w 2065405"/>
              <a:gd name="connsiteY1" fmla="*/ 0 h 3894138"/>
              <a:gd name="connsiteX2" fmla="*/ 2065338 w 2065405"/>
              <a:gd name="connsiteY2" fmla="*/ 3849688 h 3894138"/>
              <a:gd name="connsiteX3" fmla="*/ 0 w 2065405"/>
              <a:gd name="connsiteY3" fmla="*/ 3894138 h 3894138"/>
              <a:gd name="connsiteX4" fmla="*/ 76200 w 2065405"/>
              <a:gd name="connsiteY4" fmla="*/ 0 h 3894138"/>
              <a:gd name="connsiteX0" fmla="*/ 44450 w 2065405"/>
              <a:gd name="connsiteY0" fmla="*/ 0 h 3900488"/>
              <a:gd name="connsiteX1" fmla="*/ 2020888 w 2065405"/>
              <a:gd name="connsiteY1" fmla="*/ 6350 h 3900488"/>
              <a:gd name="connsiteX2" fmla="*/ 2065338 w 2065405"/>
              <a:gd name="connsiteY2" fmla="*/ 3856038 h 3900488"/>
              <a:gd name="connsiteX3" fmla="*/ 0 w 2065405"/>
              <a:gd name="connsiteY3" fmla="*/ 3900488 h 3900488"/>
              <a:gd name="connsiteX4" fmla="*/ 44450 w 2065405"/>
              <a:gd name="connsiteY4" fmla="*/ 0 h 3900488"/>
              <a:gd name="connsiteX0" fmla="*/ 25400 w 2065405"/>
              <a:gd name="connsiteY0" fmla="*/ 0 h 3944938"/>
              <a:gd name="connsiteX1" fmla="*/ 2020888 w 2065405"/>
              <a:gd name="connsiteY1" fmla="*/ 50800 h 3944938"/>
              <a:gd name="connsiteX2" fmla="*/ 2065338 w 2065405"/>
              <a:gd name="connsiteY2" fmla="*/ 3900488 h 3944938"/>
              <a:gd name="connsiteX3" fmla="*/ 0 w 2065405"/>
              <a:gd name="connsiteY3" fmla="*/ 3944938 h 3944938"/>
              <a:gd name="connsiteX4" fmla="*/ 25400 w 2065405"/>
              <a:gd name="connsiteY4" fmla="*/ 0 h 3944938"/>
              <a:gd name="connsiteX0" fmla="*/ 0 w 2084455"/>
              <a:gd name="connsiteY0" fmla="*/ 0 h 3951288"/>
              <a:gd name="connsiteX1" fmla="*/ 2039938 w 2084455"/>
              <a:gd name="connsiteY1" fmla="*/ 57150 h 3951288"/>
              <a:gd name="connsiteX2" fmla="*/ 2084388 w 2084455"/>
              <a:gd name="connsiteY2" fmla="*/ 3906838 h 3951288"/>
              <a:gd name="connsiteX3" fmla="*/ 19050 w 2084455"/>
              <a:gd name="connsiteY3" fmla="*/ 3951288 h 3951288"/>
              <a:gd name="connsiteX4" fmla="*/ 0 w 2084455"/>
              <a:gd name="connsiteY4" fmla="*/ 0 h 3951288"/>
              <a:gd name="connsiteX0" fmla="*/ 0 w 2128905"/>
              <a:gd name="connsiteY0" fmla="*/ 0 h 3944938"/>
              <a:gd name="connsiteX1" fmla="*/ 2084388 w 2128905"/>
              <a:gd name="connsiteY1" fmla="*/ 50800 h 3944938"/>
              <a:gd name="connsiteX2" fmla="*/ 2128838 w 2128905"/>
              <a:gd name="connsiteY2" fmla="*/ 3900488 h 3944938"/>
              <a:gd name="connsiteX3" fmla="*/ 63500 w 2128905"/>
              <a:gd name="connsiteY3" fmla="*/ 3944938 h 3944938"/>
              <a:gd name="connsiteX4" fmla="*/ 0 w 2128905"/>
              <a:gd name="connsiteY4" fmla="*/ 0 h 3944938"/>
              <a:gd name="connsiteX0" fmla="*/ 0 w 2167005"/>
              <a:gd name="connsiteY0" fmla="*/ 0 h 3951288"/>
              <a:gd name="connsiteX1" fmla="*/ 2122488 w 2167005"/>
              <a:gd name="connsiteY1" fmla="*/ 57150 h 3951288"/>
              <a:gd name="connsiteX2" fmla="*/ 2166938 w 2167005"/>
              <a:gd name="connsiteY2" fmla="*/ 3906838 h 3951288"/>
              <a:gd name="connsiteX3" fmla="*/ 101600 w 2167005"/>
              <a:gd name="connsiteY3" fmla="*/ 3951288 h 3951288"/>
              <a:gd name="connsiteX4" fmla="*/ 0 w 2167005"/>
              <a:gd name="connsiteY4" fmla="*/ 0 h 3951288"/>
              <a:gd name="connsiteX0" fmla="*/ 0 w 2167219"/>
              <a:gd name="connsiteY0" fmla="*/ 0 h 3951288"/>
              <a:gd name="connsiteX1" fmla="*/ 2160588 w 2167219"/>
              <a:gd name="connsiteY1" fmla="*/ 57150 h 3951288"/>
              <a:gd name="connsiteX2" fmla="*/ 2166938 w 2167219"/>
              <a:gd name="connsiteY2" fmla="*/ 3906838 h 3951288"/>
              <a:gd name="connsiteX3" fmla="*/ 101600 w 2167219"/>
              <a:gd name="connsiteY3" fmla="*/ 3951288 h 3951288"/>
              <a:gd name="connsiteX4" fmla="*/ 0 w 2167219"/>
              <a:gd name="connsiteY4" fmla="*/ 0 h 3951288"/>
              <a:gd name="connsiteX0" fmla="*/ 0 w 2192338"/>
              <a:gd name="connsiteY0" fmla="*/ 0 h 3951288"/>
              <a:gd name="connsiteX1" fmla="*/ 2192338 w 2192338"/>
              <a:gd name="connsiteY1" fmla="*/ 38100 h 3951288"/>
              <a:gd name="connsiteX2" fmla="*/ 2166938 w 2192338"/>
              <a:gd name="connsiteY2" fmla="*/ 3906838 h 3951288"/>
              <a:gd name="connsiteX3" fmla="*/ 101600 w 2192338"/>
              <a:gd name="connsiteY3" fmla="*/ 3951288 h 3951288"/>
              <a:gd name="connsiteX4" fmla="*/ 0 w 2192338"/>
              <a:gd name="connsiteY4" fmla="*/ 0 h 3951288"/>
              <a:gd name="connsiteX0" fmla="*/ 0 w 2211388"/>
              <a:gd name="connsiteY0" fmla="*/ 0 h 3951288"/>
              <a:gd name="connsiteX1" fmla="*/ 2211388 w 2211388"/>
              <a:gd name="connsiteY1" fmla="*/ 25400 h 3951288"/>
              <a:gd name="connsiteX2" fmla="*/ 2166938 w 2211388"/>
              <a:gd name="connsiteY2" fmla="*/ 3906838 h 3951288"/>
              <a:gd name="connsiteX3" fmla="*/ 101600 w 2211388"/>
              <a:gd name="connsiteY3" fmla="*/ 3951288 h 3951288"/>
              <a:gd name="connsiteX4" fmla="*/ 0 w 2211388"/>
              <a:gd name="connsiteY4" fmla="*/ 0 h 3951288"/>
              <a:gd name="connsiteX0" fmla="*/ 0 w 2230438"/>
              <a:gd name="connsiteY0" fmla="*/ 0 h 3951288"/>
              <a:gd name="connsiteX1" fmla="*/ 2230438 w 2230438"/>
              <a:gd name="connsiteY1" fmla="*/ 19050 h 3951288"/>
              <a:gd name="connsiteX2" fmla="*/ 2166938 w 2230438"/>
              <a:gd name="connsiteY2" fmla="*/ 3906838 h 3951288"/>
              <a:gd name="connsiteX3" fmla="*/ 101600 w 2230438"/>
              <a:gd name="connsiteY3" fmla="*/ 3951288 h 3951288"/>
              <a:gd name="connsiteX4" fmla="*/ 0 w 2230438"/>
              <a:gd name="connsiteY4" fmla="*/ 0 h 3951288"/>
              <a:gd name="connsiteX0" fmla="*/ 0 w 2249488"/>
              <a:gd name="connsiteY0" fmla="*/ 12700 h 3963988"/>
              <a:gd name="connsiteX1" fmla="*/ 2249488 w 2249488"/>
              <a:gd name="connsiteY1" fmla="*/ 0 h 3963988"/>
              <a:gd name="connsiteX2" fmla="*/ 2166938 w 2249488"/>
              <a:gd name="connsiteY2" fmla="*/ 3919538 h 3963988"/>
              <a:gd name="connsiteX3" fmla="*/ 101600 w 2249488"/>
              <a:gd name="connsiteY3" fmla="*/ 3963988 h 3963988"/>
              <a:gd name="connsiteX4" fmla="*/ 0 w 2249488"/>
              <a:gd name="connsiteY4" fmla="*/ 12700 h 3963988"/>
              <a:gd name="connsiteX0" fmla="*/ 0 w 2236788"/>
              <a:gd name="connsiteY0" fmla="*/ 25400 h 3963988"/>
              <a:gd name="connsiteX1" fmla="*/ 2236788 w 2236788"/>
              <a:gd name="connsiteY1" fmla="*/ 0 h 3963988"/>
              <a:gd name="connsiteX2" fmla="*/ 2154238 w 2236788"/>
              <a:gd name="connsiteY2" fmla="*/ 3919538 h 3963988"/>
              <a:gd name="connsiteX3" fmla="*/ 88900 w 2236788"/>
              <a:gd name="connsiteY3" fmla="*/ 3963988 h 3963988"/>
              <a:gd name="connsiteX4" fmla="*/ 0 w 2236788"/>
              <a:gd name="connsiteY4" fmla="*/ 25400 h 3963988"/>
              <a:gd name="connsiteX0" fmla="*/ 0 w 2255838"/>
              <a:gd name="connsiteY0" fmla="*/ 50800 h 3963988"/>
              <a:gd name="connsiteX1" fmla="*/ 2255838 w 2255838"/>
              <a:gd name="connsiteY1" fmla="*/ 0 h 3963988"/>
              <a:gd name="connsiteX2" fmla="*/ 2173288 w 2255838"/>
              <a:gd name="connsiteY2" fmla="*/ 3919538 h 3963988"/>
              <a:gd name="connsiteX3" fmla="*/ 107950 w 2255838"/>
              <a:gd name="connsiteY3" fmla="*/ 3963988 h 3963988"/>
              <a:gd name="connsiteX4" fmla="*/ 0 w 2255838"/>
              <a:gd name="connsiteY4" fmla="*/ 5080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9525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9525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1016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195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8941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89413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0588 w 2243138"/>
              <a:gd name="connsiteY2" fmla="*/ 390048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85988 w 2243138"/>
              <a:gd name="connsiteY2" fmla="*/ 391318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  <a:gd name="connsiteX0" fmla="*/ 0 w 2243138"/>
              <a:gd name="connsiteY0" fmla="*/ 57150 h 3963988"/>
              <a:gd name="connsiteX1" fmla="*/ 2243138 w 2243138"/>
              <a:gd name="connsiteY1" fmla="*/ 0 h 3963988"/>
              <a:gd name="connsiteX2" fmla="*/ 2166938 w 2243138"/>
              <a:gd name="connsiteY2" fmla="*/ 3913188 h 3963988"/>
              <a:gd name="connsiteX3" fmla="*/ 114300 w 2243138"/>
              <a:gd name="connsiteY3" fmla="*/ 3963988 h 3963988"/>
              <a:gd name="connsiteX4" fmla="*/ 0 w 2243138"/>
              <a:gd name="connsiteY4" fmla="*/ 57150 h 396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138" h="3963988">
                <a:moveTo>
                  <a:pt x="0" y="57150"/>
                </a:moveTo>
                <a:lnTo>
                  <a:pt x="2243138" y="0"/>
                </a:lnTo>
                <a:cubicBezTo>
                  <a:pt x="2241021" y="1243013"/>
                  <a:pt x="2169055" y="2670175"/>
                  <a:pt x="2166938" y="3913188"/>
                </a:cubicBezTo>
                <a:lnTo>
                  <a:pt x="114300" y="3963988"/>
                </a:lnTo>
                <a:lnTo>
                  <a:pt x="0" y="57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ContrastingLeftFacing" fov="3600000">
              <a:rot lat="20868917" lon="2734568" rev="18983572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F68B8-AF63-4DD2-855F-AA9962E9E57D}"/>
              </a:ext>
            </a:extLst>
          </p:cNvPr>
          <p:cNvSpPr txBox="1"/>
          <p:nvPr userDrawn="1"/>
        </p:nvSpPr>
        <p:spPr>
          <a:xfrm>
            <a:off x="10343029" y="111839"/>
            <a:ext cx="18489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6000" i="0" smtClean="0">
                <a:solidFill>
                  <a:schemeClr val="bg1">
                    <a:alpha val="4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19900" i="0" dirty="0">
              <a:solidFill>
                <a:schemeClr val="bg1">
                  <a:alpha val="40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B3B09-CCB6-4D6B-BB64-154D139A9C59}"/>
              </a:ext>
            </a:extLst>
          </p:cNvPr>
          <p:cNvSpPr txBox="1"/>
          <p:nvPr userDrawn="1"/>
        </p:nvSpPr>
        <p:spPr>
          <a:xfrm rot="16200000">
            <a:off x="10362318" y="329819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spc="300" dirty="0">
                <a:solidFill>
                  <a:schemeClr val="bg1">
                    <a:alpha val="70000"/>
                  </a:schemeClr>
                </a:solidFill>
                <a:latin typeface="Raleway Light" panose="020B04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id-ID" sz="1100" b="0" spc="300" dirty="0">
              <a:solidFill>
                <a:schemeClr val="bg1">
                  <a:alpha val="70000"/>
                </a:schemeClr>
              </a:solidFill>
              <a:latin typeface="Raleway Light" panose="020B04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D4625CD-AC97-463C-8093-8D1E4E5D5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5762" y="2961826"/>
            <a:ext cx="6827519" cy="2654114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25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5E35AE-429A-4BB3-8B5A-4DCD9271D6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0403" y="722183"/>
            <a:ext cx="4852220" cy="5058699"/>
          </a:xfrm>
          <a:custGeom>
            <a:avLst/>
            <a:gdLst>
              <a:gd name="connsiteX0" fmla="*/ 40227 w 4852220"/>
              <a:gd name="connsiteY0" fmla="*/ 3080003 h 5058699"/>
              <a:gd name="connsiteX1" fmla="*/ 4811993 w 4852220"/>
              <a:gd name="connsiteY1" fmla="*/ 3080003 h 5058699"/>
              <a:gd name="connsiteX2" fmla="*/ 4852220 w 4852220"/>
              <a:gd name="connsiteY2" fmla="*/ 3120230 h 5058699"/>
              <a:gd name="connsiteX3" fmla="*/ 4852220 w 4852220"/>
              <a:gd name="connsiteY3" fmla="*/ 5018472 h 5058699"/>
              <a:gd name="connsiteX4" fmla="*/ 4811993 w 4852220"/>
              <a:gd name="connsiteY4" fmla="*/ 5058699 h 5058699"/>
              <a:gd name="connsiteX5" fmla="*/ 40227 w 4852220"/>
              <a:gd name="connsiteY5" fmla="*/ 5058699 h 5058699"/>
              <a:gd name="connsiteX6" fmla="*/ 0 w 4852220"/>
              <a:gd name="connsiteY6" fmla="*/ 5018472 h 5058699"/>
              <a:gd name="connsiteX7" fmla="*/ 0 w 4852220"/>
              <a:gd name="connsiteY7" fmla="*/ 3120230 h 5058699"/>
              <a:gd name="connsiteX8" fmla="*/ 40227 w 4852220"/>
              <a:gd name="connsiteY8" fmla="*/ 3080003 h 5058699"/>
              <a:gd name="connsiteX9" fmla="*/ 2524722 w 4852220"/>
              <a:gd name="connsiteY9" fmla="*/ 0 h 5058699"/>
              <a:gd name="connsiteX10" fmla="*/ 4803920 w 4852220"/>
              <a:gd name="connsiteY10" fmla="*/ 0 h 5058699"/>
              <a:gd name="connsiteX11" fmla="*/ 4852220 w 4852220"/>
              <a:gd name="connsiteY11" fmla="*/ 48300 h 5058699"/>
              <a:gd name="connsiteX12" fmla="*/ 4852220 w 4852220"/>
              <a:gd name="connsiteY12" fmla="*/ 2950560 h 5058699"/>
              <a:gd name="connsiteX13" fmla="*/ 4803920 w 4852220"/>
              <a:gd name="connsiteY13" fmla="*/ 2998860 h 5058699"/>
              <a:gd name="connsiteX14" fmla="*/ 2524722 w 4852220"/>
              <a:gd name="connsiteY14" fmla="*/ 2998860 h 5058699"/>
              <a:gd name="connsiteX15" fmla="*/ 2476422 w 4852220"/>
              <a:gd name="connsiteY15" fmla="*/ 2950560 h 5058699"/>
              <a:gd name="connsiteX16" fmla="*/ 2476422 w 4852220"/>
              <a:gd name="connsiteY16" fmla="*/ 48300 h 5058699"/>
              <a:gd name="connsiteX17" fmla="*/ 2524722 w 4852220"/>
              <a:gd name="connsiteY17" fmla="*/ 0 h 5058699"/>
              <a:gd name="connsiteX18" fmla="*/ 48300 w 4852220"/>
              <a:gd name="connsiteY18" fmla="*/ 0 h 5058699"/>
              <a:gd name="connsiteX19" fmla="*/ 2327498 w 4852220"/>
              <a:gd name="connsiteY19" fmla="*/ 0 h 5058699"/>
              <a:gd name="connsiteX20" fmla="*/ 2375798 w 4852220"/>
              <a:gd name="connsiteY20" fmla="*/ 48300 h 5058699"/>
              <a:gd name="connsiteX21" fmla="*/ 2375798 w 4852220"/>
              <a:gd name="connsiteY21" fmla="*/ 2950560 h 5058699"/>
              <a:gd name="connsiteX22" fmla="*/ 2327498 w 4852220"/>
              <a:gd name="connsiteY22" fmla="*/ 2998860 h 5058699"/>
              <a:gd name="connsiteX23" fmla="*/ 48300 w 4852220"/>
              <a:gd name="connsiteY23" fmla="*/ 2998860 h 5058699"/>
              <a:gd name="connsiteX24" fmla="*/ 0 w 4852220"/>
              <a:gd name="connsiteY24" fmla="*/ 2950560 h 5058699"/>
              <a:gd name="connsiteX25" fmla="*/ 0 w 4852220"/>
              <a:gd name="connsiteY25" fmla="*/ 48300 h 5058699"/>
              <a:gd name="connsiteX26" fmla="*/ 48300 w 4852220"/>
              <a:gd name="connsiteY26" fmla="*/ 0 h 505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52220" h="5058699">
                <a:moveTo>
                  <a:pt x="40227" y="3080003"/>
                </a:moveTo>
                <a:lnTo>
                  <a:pt x="4811993" y="3080003"/>
                </a:lnTo>
                <a:cubicBezTo>
                  <a:pt x="4834210" y="3080003"/>
                  <a:pt x="4852220" y="3098013"/>
                  <a:pt x="4852220" y="3120230"/>
                </a:cubicBezTo>
                <a:lnTo>
                  <a:pt x="4852220" y="5018472"/>
                </a:lnTo>
                <a:cubicBezTo>
                  <a:pt x="4852220" y="5040689"/>
                  <a:pt x="4834210" y="5058699"/>
                  <a:pt x="4811993" y="5058699"/>
                </a:cubicBezTo>
                <a:lnTo>
                  <a:pt x="40227" y="5058699"/>
                </a:lnTo>
                <a:cubicBezTo>
                  <a:pt x="18010" y="5058699"/>
                  <a:pt x="0" y="5040689"/>
                  <a:pt x="0" y="5018472"/>
                </a:cubicBezTo>
                <a:lnTo>
                  <a:pt x="0" y="3120230"/>
                </a:lnTo>
                <a:cubicBezTo>
                  <a:pt x="0" y="3098013"/>
                  <a:pt x="18010" y="3080003"/>
                  <a:pt x="40227" y="3080003"/>
                </a:cubicBezTo>
                <a:close/>
                <a:moveTo>
                  <a:pt x="2524722" y="0"/>
                </a:moveTo>
                <a:lnTo>
                  <a:pt x="4803920" y="0"/>
                </a:lnTo>
                <a:cubicBezTo>
                  <a:pt x="4830595" y="0"/>
                  <a:pt x="4852220" y="21625"/>
                  <a:pt x="4852220" y="48300"/>
                </a:cubicBezTo>
                <a:lnTo>
                  <a:pt x="4852220" y="2950560"/>
                </a:lnTo>
                <a:cubicBezTo>
                  <a:pt x="4852220" y="2977235"/>
                  <a:pt x="4830595" y="2998860"/>
                  <a:pt x="4803920" y="2998860"/>
                </a:cubicBezTo>
                <a:lnTo>
                  <a:pt x="2524722" y="2998860"/>
                </a:lnTo>
                <a:cubicBezTo>
                  <a:pt x="2498047" y="2998860"/>
                  <a:pt x="2476422" y="2977235"/>
                  <a:pt x="2476422" y="2950560"/>
                </a:cubicBezTo>
                <a:lnTo>
                  <a:pt x="2476422" y="48300"/>
                </a:lnTo>
                <a:cubicBezTo>
                  <a:pt x="2476422" y="21625"/>
                  <a:pt x="2498047" y="0"/>
                  <a:pt x="2524722" y="0"/>
                </a:cubicBezTo>
                <a:close/>
                <a:moveTo>
                  <a:pt x="48300" y="0"/>
                </a:moveTo>
                <a:lnTo>
                  <a:pt x="2327498" y="0"/>
                </a:lnTo>
                <a:cubicBezTo>
                  <a:pt x="2354173" y="0"/>
                  <a:pt x="2375798" y="21625"/>
                  <a:pt x="2375798" y="48300"/>
                </a:cubicBezTo>
                <a:lnTo>
                  <a:pt x="2375798" y="2950560"/>
                </a:lnTo>
                <a:cubicBezTo>
                  <a:pt x="2375798" y="2977235"/>
                  <a:pt x="2354173" y="2998860"/>
                  <a:pt x="2327498" y="2998860"/>
                </a:cubicBezTo>
                <a:lnTo>
                  <a:pt x="48300" y="2998860"/>
                </a:lnTo>
                <a:cubicBezTo>
                  <a:pt x="21625" y="2998860"/>
                  <a:pt x="0" y="2977235"/>
                  <a:pt x="0" y="2950560"/>
                </a:cubicBezTo>
                <a:lnTo>
                  <a:pt x="0" y="48300"/>
                </a:lnTo>
                <a:cubicBezTo>
                  <a:pt x="0" y="21625"/>
                  <a:pt x="21625" y="0"/>
                  <a:pt x="48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56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C5F3A7C-E4C0-423B-B44D-A6B2C497977D}"/>
              </a:ext>
            </a:extLst>
          </p:cNvPr>
          <p:cNvSpPr/>
          <p:nvPr userDrawn="1"/>
        </p:nvSpPr>
        <p:spPr>
          <a:xfrm>
            <a:off x="0" y="0"/>
            <a:ext cx="10853056" cy="6471558"/>
          </a:xfrm>
          <a:custGeom>
            <a:avLst/>
            <a:gdLst>
              <a:gd name="connsiteX0" fmla="*/ 0 w 10853056"/>
              <a:gd name="connsiteY0" fmla="*/ 0 h 6471558"/>
              <a:gd name="connsiteX1" fmla="*/ 10853056 w 10853056"/>
              <a:gd name="connsiteY1" fmla="*/ 0 h 6471558"/>
              <a:gd name="connsiteX2" fmla="*/ 4381498 w 10853056"/>
              <a:gd name="connsiteY2" fmla="*/ 6471558 h 6471558"/>
              <a:gd name="connsiteX3" fmla="*/ 0 w 10853056"/>
              <a:gd name="connsiteY3" fmla="*/ 6471558 h 64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3056" h="6471558">
                <a:moveTo>
                  <a:pt x="0" y="0"/>
                </a:moveTo>
                <a:lnTo>
                  <a:pt x="10853056" y="0"/>
                </a:lnTo>
                <a:lnTo>
                  <a:pt x="4381498" y="6471558"/>
                </a:lnTo>
                <a:lnTo>
                  <a:pt x="0" y="6471558"/>
                </a:lnTo>
                <a:close/>
              </a:path>
            </a:pathLst>
          </a:custGeom>
          <a:solidFill>
            <a:srgbClr val="1C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1C5ADBD-4DF6-47CE-99E3-B3DC3FAC58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9073" y="1054763"/>
            <a:ext cx="1112615" cy="111089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5C441A-5280-421D-AB6C-B8AC553B1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557" y="2449475"/>
            <a:ext cx="1484287" cy="148199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D3CA8F4-3978-42CA-B17B-940BE8823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9073" y="4361542"/>
            <a:ext cx="1112615" cy="111089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0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C428C3-B14A-43B2-A731-C0C73DD8C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D5F56F-81F1-40AF-A8A1-D8A64D2133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0151" y="2667000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23BCDC2-EA40-43D5-9DFF-6D6CAF04EC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1027" y="2667000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A93BF8E-A175-4E5E-B7D8-2CE7449DA5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1902" y="2667000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41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5AA9B9C-5736-49F1-A29F-ADF482E9E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470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012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28B40D5-A7FA-4763-9E55-D6EC047CDA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396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69CEE41-46FD-439B-B961-2CC466BA56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45237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3AB032D-5008-49D9-BCA5-3F329B2859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97299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24E1382-6F34-4FB7-9171-76960043BD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5396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5B1335-0BC3-49DE-A99C-0D81787395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45237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BA7A9E-410E-4E3D-8F1D-D619744D25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7299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21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575C6-B012-4FD7-B7E9-AC1DB5CF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510999-71A0-4FCC-8B82-9E4D904B6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AFCA5F-BEB1-49CC-9795-3FF24936F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C986B4-0601-44F4-ADCE-5B949945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9DEC3A-991B-4796-8B5A-8CDD4CCF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B85D91-134B-4990-8C5F-670DA721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483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8773262-77EA-4696-84E9-5EF434571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2459" y="553065"/>
            <a:ext cx="5447084" cy="5447070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7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75B8345-42B3-4225-8552-3BF8615EA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376" y="2395380"/>
            <a:ext cx="2023051" cy="2825546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8597189-DBCE-4498-9029-0AEE366C5A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70013" y="2395380"/>
            <a:ext cx="2023051" cy="2825546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6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10AAD4-57E7-4433-8A08-E9B651BC9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4845"/>
            <a:ext cx="6096000" cy="4788310"/>
          </a:xfrm>
          <a:custGeom>
            <a:avLst/>
            <a:gdLst>
              <a:gd name="connsiteX0" fmla="*/ 0 w 6096000"/>
              <a:gd name="connsiteY0" fmla="*/ 0 h 4788310"/>
              <a:gd name="connsiteX1" fmla="*/ 3701845 w 6096000"/>
              <a:gd name="connsiteY1" fmla="*/ 0 h 4788310"/>
              <a:gd name="connsiteX2" fmla="*/ 6096000 w 6096000"/>
              <a:gd name="connsiteY2" fmla="*/ 2394155 h 4788310"/>
              <a:gd name="connsiteX3" fmla="*/ 3701845 w 6096000"/>
              <a:gd name="connsiteY3" fmla="*/ 4788310 h 4788310"/>
              <a:gd name="connsiteX4" fmla="*/ 0 w 6096000"/>
              <a:gd name="connsiteY4" fmla="*/ 4788310 h 47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88310">
                <a:moveTo>
                  <a:pt x="0" y="0"/>
                </a:moveTo>
                <a:lnTo>
                  <a:pt x="3701845" y="0"/>
                </a:lnTo>
                <a:lnTo>
                  <a:pt x="6096000" y="2394155"/>
                </a:lnTo>
                <a:lnTo>
                  <a:pt x="3701845" y="4788310"/>
                </a:lnTo>
                <a:lnTo>
                  <a:pt x="0" y="47883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C198C89-64D9-48EA-BDCA-665F12B55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034845"/>
            <a:ext cx="6096000" cy="4788310"/>
          </a:xfrm>
          <a:custGeom>
            <a:avLst/>
            <a:gdLst>
              <a:gd name="connsiteX0" fmla="*/ 2394155 w 6096000"/>
              <a:gd name="connsiteY0" fmla="*/ 0 h 4788310"/>
              <a:gd name="connsiteX1" fmla="*/ 6096000 w 6096000"/>
              <a:gd name="connsiteY1" fmla="*/ 0 h 4788310"/>
              <a:gd name="connsiteX2" fmla="*/ 6096000 w 6096000"/>
              <a:gd name="connsiteY2" fmla="*/ 4788310 h 4788310"/>
              <a:gd name="connsiteX3" fmla="*/ 2394155 w 6096000"/>
              <a:gd name="connsiteY3" fmla="*/ 4788310 h 4788310"/>
              <a:gd name="connsiteX4" fmla="*/ 0 w 6096000"/>
              <a:gd name="connsiteY4" fmla="*/ 2394155 h 47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788310">
                <a:moveTo>
                  <a:pt x="2394155" y="0"/>
                </a:moveTo>
                <a:lnTo>
                  <a:pt x="6096000" y="0"/>
                </a:lnTo>
                <a:lnTo>
                  <a:pt x="6096000" y="4788310"/>
                </a:lnTo>
                <a:lnTo>
                  <a:pt x="2394155" y="4788310"/>
                </a:lnTo>
                <a:lnTo>
                  <a:pt x="0" y="2394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22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434D75-C0BC-43B6-BA48-CABD974D9B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627" y="847421"/>
            <a:ext cx="3996871" cy="48386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57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E09C315-6612-4900-8386-C6BB6FCC54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42672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96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9F2AAEF-16BB-4966-82DF-A4786B962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4"/>
            <a:ext cx="6342743" cy="6464301"/>
          </a:xfrm>
          <a:prstGeom prst="rect">
            <a:avLst/>
          </a:prstGeom>
          <a:noFill/>
          <a:effectLst>
            <a:outerShdw blurRad="1270000" dist="952500" dir="13500000" sx="70000" sy="70000" algn="b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4506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A85DE3-E769-4003-BB08-D5793A8DC5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"/>
            <a:ext cx="12192000" cy="3073443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1404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A8A927D-119B-4F33-B2DC-F322AAB70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17034"/>
            <a:ext cx="12192000" cy="28575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56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714321-8877-4BA6-85F5-F2BF5CCBA5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9861" y="-1696226"/>
            <a:ext cx="7605019" cy="7605018"/>
          </a:xfrm>
          <a:custGeom>
            <a:avLst/>
            <a:gdLst>
              <a:gd name="connsiteX0" fmla="*/ 5190813 w 7605019"/>
              <a:gd name="connsiteY0" fmla="*/ 0 h 7605018"/>
              <a:gd name="connsiteX1" fmla="*/ 6897915 w 7605019"/>
              <a:gd name="connsiteY1" fmla="*/ 707105 h 7605018"/>
              <a:gd name="connsiteX2" fmla="*/ 6897914 w 7605019"/>
              <a:gd name="connsiteY2" fmla="*/ 707104 h 7605018"/>
              <a:gd name="connsiteX3" fmla="*/ 6897914 w 7605019"/>
              <a:gd name="connsiteY3" fmla="*/ 4121308 h 7605018"/>
              <a:gd name="connsiteX4" fmla="*/ 4121310 w 7605019"/>
              <a:gd name="connsiteY4" fmla="*/ 6897914 h 7605018"/>
              <a:gd name="connsiteX5" fmla="*/ 707106 w 7605019"/>
              <a:gd name="connsiteY5" fmla="*/ 6897914 h 7605018"/>
              <a:gd name="connsiteX6" fmla="*/ 707105 w 7605019"/>
              <a:gd name="connsiteY6" fmla="*/ 6897914 h 7605018"/>
              <a:gd name="connsiteX7" fmla="*/ 707105 w 7605019"/>
              <a:gd name="connsiteY7" fmla="*/ 3483710 h 7605018"/>
              <a:gd name="connsiteX8" fmla="*/ 3483711 w 7605019"/>
              <a:gd name="connsiteY8" fmla="*/ 707105 h 7605018"/>
              <a:gd name="connsiteX9" fmla="*/ 5190813 w 7605019"/>
              <a:gd name="connsiteY9" fmla="*/ 0 h 76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5019" h="7605018">
                <a:moveTo>
                  <a:pt x="5190813" y="0"/>
                </a:moveTo>
                <a:cubicBezTo>
                  <a:pt x="5808662" y="0"/>
                  <a:pt x="6426511" y="235701"/>
                  <a:pt x="6897915" y="707105"/>
                </a:cubicBezTo>
                <a:lnTo>
                  <a:pt x="6897914" y="707104"/>
                </a:lnTo>
                <a:cubicBezTo>
                  <a:pt x="7840721" y="1649911"/>
                  <a:pt x="7840721" y="3178501"/>
                  <a:pt x="6897914" y="4121308"/>
                </a:cubicBezTo>
                <a:lnTo>
                  <a:pt x="4121310" y="6897914"/>
                </a:lnTo>
                <a:cubicBezTo>
                  <a:pt x="3178503" y="7840720"/>
                  <a:pt x="1649913" y="7840720"/>
                  <a:pt x="707106" y="6897914"/>
                </a:cubicBezTo>
                <a:lnTo>
                  <a:pt x="707105" y="6897914"/>
                </a:lnTo>
                <a:cubicBezTo>
                  <a:pt x="-235701" y="5955108"/>
                  <a:pt x="-235701" y="4426517"/>
                  <a:pt x="707105" y="3483710"/>
                </a:cubicBezTo>
                <a:lnTo>
                  <a:pt x="3483711" y="707105"/>
                </a:lnTo>
                <a:cubicBezTo>
                  <a:pt x="3955114" y="235701"/>
                  <a:pt x="4572963" y="0"/>
                  <a:pt x="51908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197CA4-18EB-4684-8339-1AA1453A9D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7543" y="2798486"/>
            <a:ext cx="1364344" cy="1364340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2BA9D93-89C5-4927-BF06-84D4B9057D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1715" y="2798486"/>
            <a:ext cx="1364344" cy="1364340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33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A5440-E5A8-43F3-835A-35309A74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C74399-A3E1-42B5-87CA-551BD603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70484F-A99E-4B11-B35B-877DF0F8D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E62B04-6CD8-4AD8-8506-15551CCD8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B9F0F9-1AA2-4CD6-8CF3-D5096C48E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26760B-F8E5-45C1-9E3A-00A87E1E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4427E0-3A98-4A6B-95A7-129E515E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71DCE-42D8-4E58-BC32-DD27F1E9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43399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482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464E10E-763B-46C6-AB64-E1C669D75A84}"/>
              </a:ext>
            </a:extLst>
          </p:cNvPr>
          <p:cNvSpPr/>
          <p:nvPr userDrawn="1"/>
        </p:nvSpPr>
        <p:spPr>
          <a:xfrm>
            <a:off x="0" y="0"/>
            <a:ext cx="10853056" cy="6471558"/>
          </a:xfrm>
          <a:custGeom>
            <a:avLst/>
            <a:gdLst>
              <a:gd name="connsiteX0" fmla="*/ 0 w 10853056"/>
              <a:gd name="connsiteY0" fmla="*/ 0 h 6471558"/>
              <a:gd name="connsiteX1" fmla="*/ 10853056 w 10853056"/>
              <a:gd name="connsiteY1" fmla="*/ 0 h 6471558"/>
              <a:gd name="connsiteX2" fmla="*/ 4381498 w 10853056"/>
              <a:gd name="connsiteY2" fmla="*/ 6471558 h 6471558"/>
              <a:gd name="connsiteX3" fmla="*/ 0 w 10853056"/>
              <a:gd name="connsiteY3" fmla="*/ 6471558 h 64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3056" h="6471558">
                <a:moveTo>
                  <a:pt x="0" y="0"/>
                </a:moveTo>
                <a:lnTo>
                  <a:pt x="10853056" y="0"/>
                </a:lnTo>
                <a:lnTo>
                  <a:pt x="4381498" y="6471558"/>
                </a:lnTo>
                <a:lnTo>
                  <a:pt x="0" y="6471558"/>
                </a:lnTo>
                <a:close/>
              </a:path>
            </a:pathLst>
          </a:custGeom>
          <a:solidFill>
            <a:srgbClr val="F8F8F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929F5-5A1D-4262-896B-2E47B4D57895}"/>
              </a:ext>
            </a:extLst>
          </p:cNvPr>
          <p:cNvSpPr/>
          <p:nvPr userDrawn="1"/>
        </p:nvSpPr>
        <p:spPr>
          <a:xfrm>
            <a:off x="178972" y="-163253"/>
            <a:ext cx="1183405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spc="300" dirty="0">
                <a:solidFill>
                  <a:srgbClr val="181B2C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</a:t>
            </a:r>
            <a:endParaRPr lang="id-ID" sz="19900" b="1" spc="300" dirty="0">
              <a:solidFill>
                <a:srgbClr val="181B2C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F94A82-0444-4542-8334-56C4C10E7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949" y="1971430"/>
            <a:ext cx="1844939" cy="1844932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13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FAE415-257C-4CBF-9715-C8ECE2894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853056" cy="6471558"/>
          </a:xfrm>
          <a:custGeom>
            <a:avLst/>
            <a:gdLst>
              <a:gd name="connsiteX0" fmla="*/ 0 w 10853056"/>
              <a:gd name="connsiteY0" fmla="*/ 0 h 6471558"/>
              <a:gd name="connsiteX1" fmla="*/ 10853056 w 10853056"/>
              <a:gd name="connsiteY1" fmla="*/ 0 h 6471558"/>
              <a:gd name="connsiteX2" fmla="*/ 4381498 w 10853056"/>
              <a:gd name="connsiteY2" fmla="*/ 6471558 h 6471558"/>
              <a:gd name="connsiteX3" fmla="*/ 0 w 10853056"/>
              <a:gd name="connsiteY3" fmla="*/ 6471558 h 64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3056" h="6471558">
                <a:moveTo>
                  <a:pt x="0" y="0"/>
                </a:moveTo>
                <a:lnTo>
                  <a:pt x="10853056" y="0"/>
                </a:lnTo>
                <a:lnTo>
                  <a:pt x="4381498" y="6471558"/>
                </a:lnTo>
                <a:lnTo>
                  <a:pt x="0" y="647155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9357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F40D57-51B2-4E7F-BED0-3515F4EE2B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7701" y="0"/>
            <a:ext cx="7734299" cy="6471558"/>
          </a:xfrm>
          <a:custGeom>
            <a:avLst/>
            <a:gdLst>
              <a:gd name="connsiteX0" fmla="*/ 6471558 w 7734299"/>
              <a:gd name="connsiteY0" fmla="*/ 0 h 6471558"/>
              <a:gd name="connsiteX1" fmla="*/ 7734299 w 7734299"/>
              <a:gd name="connsiteY1" fmla="*/ 0 h 6471558"/>
              <a:gd name="connsiteX2" fmla="*/ 7734299 w 7734299"/>
              <a:gd name="connsiteY2" fmla="*/ 6471558 h 6471558"/>
              <a:gd name="connsiteX3" fmla="*/ 0 w 7734299"/>
              <a:gd name="connsiteY3" fmla="*/ 6471558 h 64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4299" h="6471558">
                <a:moveTo>
                  <a:pt x="6471558" y="0"/>
                </a:moveTo>
                <a:lnTo>
                  <a:pt x="7734299" y="0"/>
                </a:lnTo>
                <a:lnTo>
                  <a:pt x="7734299" y="6471558"/>
                </a:lnTo>
                <a:lnTo>
                  <a:pt x="0" y="647155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23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2D3712-3D0D-487E-A73A-2DEAAF27D6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" y="400048"/>
            <a:ext cx="12191999" cy="6057906"/>
          </a:xfrm>
          <a:custGeom>
            <a:avLst/>
            <a:gdLst>
              <a:gd name="connsiteX0" fmla="*/ 12191998 w 12191999"/>
              <a:gd name="connsiteY0" fmla="*/ 0 h 6057906"/>
              <a:gd name="connsiteX1" fmla="*/ 12191999 w 12191999"/>
              <a:gd name="connsiteY1" fmla="*/ 4198977 h 6057906"/>
              <a:gd name="connsiteX2" fmla="*/ 0 w 12191999"/>
              <a:gd name="connsiteY2" fmla="*/ 6057906 h 6057906"/>
              <a:gd name="connsiteX3" fmla="*/ 0 w 12191999"/>
              <a:gd name="connsiteY3" fmla="*/ 1858929 h 605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057906">
                <a:moveTo>
                  <a:pt x="12191998" y="0"/>
                </a:moveTo>
                <a:lnTo>
                  <a:pt x="12191999" y="4198977"/>
                </a:lnTo>
                <a:lnTo>
                  <a:pt x="0" y="6057906"/>
                </a:lnTo>
                <a:lnTo>
                  <a:pt x="0" y="18589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id-ID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1167C563-EA90-4B7C-B3DD-414B116F6EE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79537" y="1320804"/>
            <a:ext cx="5033963" cy="3135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79EDC0-4D2B-4495-94CD-192830B23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293" y="831998"/>
            <a:ext cx="3961819" cy="3310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983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370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255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623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84A89FC-951F-4537-9AA1-B9FE82CF795B}"/>
              </a:ext>
            </a:extLst>
          </p:cNvPr>
          <p:cNvSpPr/>
          <p:nvPr userDrawn="1"/>
        </p:nvSpPr>
        <p:spPr>
          <a:xfrm>
            <a:off x="855084" y="3400539"/>
            <a:ext cx="10481832" cy="3073743"/>
          </a:xfrm>
          <a:prstGeom prst="round2SameRect">
            <a:avLst>
              <a:gd name="adj1" fmla="val 4610"/>
              <a:gd name="adj2" fmla="val 0"/>
            </a:avLst>
          </a:prstGeom>
          <a:gradFill>
            <a:gsLst>
              <a:gs pos="97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6B378D-89BB-4A1B-A18F-B33C6FEB6F36}"/>
              </a:ext>
            </a:extLst>
          </p:cNvPr>
          <p:cNvSpPr/>
          <p:nvPr userDrawn="1"/>
        </p:nvSpPr>
        <p:spPr>
          <a:xfrm>
            <a:off x="2374900" y="3614265"/>
            <a:ext cx="3136901" cy="2673287"/>
          </a:xfrm>
          <a:prstGeom prst="roundRect">
            <a:avLst>
              <a:gd name="adj" fmla="val 2671"/>
            </a:avLst>
          </a:prstGeom>
          <a:solidFill>
            <a:schemeClr val="bg1">
              <a:alpha val="10000"/>
            </a:schemeClr>
          </a:solidFill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8487D7-C772-45E9-9CBA-F2C8D2244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0744" y="3003402"/>
            <a:ext cx="3309907" cy="2816360"/>
          </a:xfrm>
          <a:prstGeom prst="roundRect">
            <a:avLst>
              <a:gd name="adj" fmla="val 3552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270000" dist="1460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6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6CC15-8F4E-4762-BD94-4BE7FBF1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F3F8C9-A5B2-4297-B82D-83933DB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DE3C2C-5019-43A5-9B54-6A62F724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B3094C-2843-4895-9A03-03698190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395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87CD777-D14B-4673-87AC-F8A0324E3D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1659" y="1023938"/>
            <a:ext cx="4874343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2D1E8549-F4C6-4330-88D8-9214C8980B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2" y="1023938"/>
            <a:ext cx="4874343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53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132535"/>
            <a:ext cx="12192000" cy="3912664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11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01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241178-737E-48C2-99C0-60420A6E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32601C-2EB6-4AA6-A023-9474FD0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EF6F2F-CA61-457D-A8CE-328C2765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6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6AE49-8488-485D-BEB2-85E19FCD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697C0C-CBF6-4FEF-A3FC-531F041F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FC30B3-7E2B-4B0B-8EF6-CD7A4931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54C2D7-D1CE-4DF5-A566-14F84918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1F789-C72C-4164-969D-FF52CA52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DA976A-5F1E-40C0-9D82-D74C83B9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2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A2472-847E-4CDC-9DE5-5D2629C4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AD5485-288E-4BE8-A109-ACB1AE9FD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4BE4A3-3F44-490B-9110-5017D0A5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40994B-9854-4559-8D62-46BBE0A1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F20B0D-D0F9-441C-ABEE-593B42A2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EFEBE-2D38-4B0C-8DEE-DDF0BA83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7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3B783A-6AE1-4DA8-BFC7-66DE81D2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A7262E-768A-48AC-9248-BF479F44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5B5310-040A-4FA0-9054-31662D2BA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F692-315B-4221-B7DE-9C92088CF6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08CDB9-FC63-4D6A-AA8E-8B3B3F228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3A97EF-131C-48EC-B704-44B7128F7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09E9-2488-4F3E-9B8C-1EDFE71F4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6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5428BE0-3677-4AE3-8F86-28DC1E1EEFD7}"/>
              </a:ext>
            </a:extLst>
          </p:cNvPr>
          <p:cNvSpPr txBox="1"/>
          <p:nvPr userDrawn="1"/>
        </p:nvSpPr>
        <p:spPr>
          <a:xfrm>
            <a:off x="10343029" y="111839"/>
            <a:ext cx="18489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6000" i="0" smtClean="0">
                <a:solidFill>
                  <a:schemeClr val="bg1">
                    <a:lumMod val="85000"/>
                    <a:alpha val="3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19900" i="0" dirty="0">
              <a:solidFill>
                <a:schemeClr val="bg1">
                  <a:lumMod val="85000"/>
                  <a:alpha val="30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8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1F74994-5234-499E-86A3-0141D89BE2DA}"/>
              </a:ext>
            </a:extLst>
          </p:cNvPr>
          <p:cNvSpPr txBox="1"/>
          <p:nvPr/>
        </p:nvSpPr>
        <p:spPr>
          <a:xfrm>
            <a:off x="2957212" y="2871714"/>
            <a:ext cx="780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Free ppt templates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BE8926-C30A-4E33-9F5B-57986274FC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128" y="2141623"/>
            <a:ext cx="6224339" cy="3501437"/>
          </a:xfrm>
          <a:prstGeom prst="rect">
            <a:avLst/>
          </a:prstGeom>
        </p:spPr>
      </p:pic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B0EBADD-E4CD-4937-B8CA-3A3D4E3FF398}"/>
              </a:ext>
            </a:extLst>
          </p:cNvPr>
          <p:cNvSpPr/>
          <p:nvPr/>
        </p:nvSpPr>
        <p:spPr>
          <a:xfrm>
            <a:off x="4749553" y="4430563"/>
            <a:ext cx="3338004" cy="34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1651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9" name="Freeform 42">
            <a:extLst>
              <a:ext uri="{FF2B5EF4-FFF2-40B4-BE49-F238E27FC236}">
                <a16:creationId xmlns:a16="http://schemas.microsoft.com/office/drawing/2014/main" id="{285F5DFC-2593-4FE9-86A9-51BBFA93095D}"/>
              </a:ext>
            </a:extLst>
          </p:cNvPr>
          <p:cNvSpPr>
            <a:spLocks noEditPoints="1"/>
          </p:cNvSpPr>
          <p:nvPr/>
        </p:nvSpPr>
        <p:spPr bwMode="auto">
          <a:xfrm>
            <a:off x="4196295" y="6279313"/>
            <a:ext cx="315551" cy="315551"/>
          </a:xfrm>
          <a:custGeom>
            <a:avLst/>
            <a:gdLst>
              <a:gd name="T0" fmla="*/ 36 w 183"/>
              <a:gd name="T1" fmla="*/ 41 h 183"/>
              <a:gd name="T2" fmla="*/ 30 w 183"/>
              <a:gd name="T3" fmla="*/ 36 h 183"/>
              <a:gd name="T4" fmla="*/ 33 w 183"/>
              <a:gd name="T5" fmla="*/ 90 h 183"/>
              <a:gd name="T6" fmla="*/ 38 w 183"/>
              <a:gd name="T7" fmla="*/ 84 h 183"/>
              <a:gd name="T8" fmla="*/ 36 w 183"/>
              <a:gd name="T9" fmla="*/ 41 h 183"/>
              <a:gd name="T10" fmla="*/ 129 w 183"/>
              <a:gd name="T11" fmla="*/ 107 h 183"/>
              <a:gd name="T12" fmla="*/ 120 w 183"/>
              <a:gd name="T13" fmla="*/ 115 h 183"/>
              <a:gd name="T14" fmla="*/ 103 w 183"/>
              <a:gd name="T15" fmla="*/ 98 h 183"/>
              <a:gd name="T16" fmla="*/ 101 w 183"/>
              <a:gd name="T17" fmla="*/ 22 h 183"/>
              <a:gd name="T18" fmla="*/ 21 w 183"/>
              <a:gd name="T19" fmla="*/ 22 h 183"/>
              <a:gd name="T20" fmla="*/ 21 w 183"/>
              <a:gd name="T21" fmla="*/ 101 h 183"/>
              <a:gd name="T22" fmla="*/ 98 w 183"/>
              <a:gd name="T23" fmla="*/ 104 h 183"/>
              <a:gd name="T24" fmla="*/ 115 w 183"/>
              <a:gd name="T25" fmla="*/ 121 h 183"/>
              <a:gd name="T26" fmla="*/ 106 w 183"/>
              <a:gd name="T27" fmla="*/ 129 h 183"/>
              <a:gd name="T28" fmla="*/ 160 w 183"/>
              <a:gd name="T29" fmla="*/ 183 h 183"/>
              <a:gd name="T30" fmla="*/ 183 w 183"/>
              <a:gd name="T31" fmla="*/ 160 h 183"/>
              <a:gd name="T32" fmla="*/ 129 w 183"/>
              <a:gd name="T33" fmla="*/ 107 h 183"/>
              <a:gd name="T34" fmla="*/ 95 w 183"/>
              <a:gd name="T35" fmla="*/ 95 h 183"/>
              <a:gd name="T36" fmla="*/ 95 w 183"/>
              <a:gd name="T37" fmla="*/ 95 h 183"/>
              <a:gd name="T38" fmla="*/ 27 w 183"/>
              <a:gd name="T39" fmla="*/ 95 h 183"/>
              <a:gd name="T40" fmla="*/ 27 w 183"/>
              <a:gd name="T41" fmla="*/ 27 h 183"/>
              <a:gd name="T42" fmla="*/ 95 w 183"/>
              <a:gd name="T43" fmla="*/ 27 h 183"/>
              <a:gd name="T44" fmla="*/ 95 w 183"/>
              <a:gd name="T45" fmla="*/ 95 h 183"/>
              <a:gd name="T46" fmla="*/ 118 w 183"/>
              <a:gd name="T47" fmla="*/ 129 h 183"/>
              <a:gd name="T48" fmla="*/ 129 w 183"/>
              <a:gd name="T49" fmla="*/ 118 h 183"/>
              <a:gd name="T50" fmla="*/ 171 w 183"/>
              <a:gd name="T51" fmla="*/ 160 h 183"/>
              <a:gd name="T52" fmla="*/ 160 w 183"/>
              <a:gd name="T53" fmla="*/ 172 h 183"/>
              <a:gd name="T54" fmla="*/ 118 w 183"/>
              <a:gd name="T55" fmla="*/ 12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3" h="183">
                <a:moveTo>
                  <a:pt x="36" y="41"/>
                </a:moveTo>
                <a:cubicBezTo>
                  <a:pt x="30" y="36"/>
                  <a:pt x="30" y="36"/>
                  <a:pt x="30" y="36"/>
                </a:cubicBezTo>
                <a:cubicBezTo>
                  <a:pt x="17" y="52"/>
                  <a:pt x="18" y="75"/>
                  <a:pt x="33" y="90"/>
                </a:cubicBezTo>
                <a:cubicBezTo>
                  <a:pt x="38" y="84"/>
                  <a:pt x="38" y="84"/>
                  <a:pt x="38" y="84"/>
                </a:cubicBezTo>
                <a:cubicBezTo>
                  <a:pt x="27" y="72"/>
                  <a:pt x="26" y="54"/>
                  <a:pt x="36" y="41"/>
                </a:cubicBezTo>
                <a:close/>
                <a:moveTo>
                  <a:pt x="129" y="107"/>
                </a:moveTo>
                <a:cubicBezTo>
                  <a:pt x="120" y="115"/>
                  <a:pt x="120" y="115"/>
                  <a:pt x="120" y="115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22" y="76"/>
                  <a:pt x="121" y="43"/>
                  <a:pt x="101" y="22"/>
                </a:cubicBezTo>
                <a:cubicBezTo>
                  <a:pt x="79" y="0"/>
                  <a:pt x="43" y="0"/>
                  <a:pt x="21" y="22"/>
                </a:cubicBezTo>
                <a:cubicBezTo>
                  <a:pt x="0" y="44"/>
                  <a:pt x="0" y="79"/>
                  <a:pt x="21" y="101"/>
                </a:cubicBezTo>
                <a:cubicBezTo>
                  <a:pt x="42" y="122"/>
                  <a:pt x="76" y="123"/>
                  <a:pt x="98" y="104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83" y="160"/>
                  <a:pt x="183" y="160"/>
                  <a:pt x="183" y="160"/>
                </a:cubicBezTo>
                <a:lnTo>
                  <a:pt x="129" y="107"/>
                </a:lnTo>
                <a:close/>
                <a:moveTo>
                  <a:pt x="95" y="95"/>
                </a:moveTo>
                <a:cubicBezTo>
                  <a:pt x="95" y="95"/>
                  <a:pt x="95" y="95"/>
                  <a:pt x="95" y="95"/>
                </a:cubicBezTo>
                <a:cubicBezTo>
                  <a:pt x="76" y="114"/>
                  <a:pt x="46" y="114"/>
                  <a:pt x="27" y="95"/>
                </a:cubicBezTo>
                <a:cubicBezTo>
                  <a:pt x="8" y="77"/>
                  <a:pt x="8" y="46"/>
                  <a:pt x="27" y="27"/>
                </a:cubicBezTo>
                <a:cubicBezTo>
                  <a:pt x="46" y="9"/>
                  <a:pt x="76" y="9"/>
                  <a:pt x="95" y="27"/>
                </a:cubicBezTo>
                <a:cubicBezTo>
                  <a:pt x="114" y="46"/>
                  <a:pt x="114" y="77"/>
                  <a:pt x="95" y="95"/>
                </a:cubicBezTo>
                <a:close/>
                <a:moveTo>
                  <a:pt x="118" y="129"/>
                </a:moveTo>
                <a:cubicBezTo>
                  <a:pt x="129" y="118"/>
                  <a:pt x="129" y="118"/>
                  <a:pt x="129" y="118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0" y="172"/>
                  <a:pt x="160" y="172"/>
                  <a:pt x="160" y="172"/>
                </a:cubicBezTo>
                <a:lnTo>
                  <a:pt x="118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cxnSp>
        <p:nvCxnSpPr>
          <p:cNvPr id="12" name="Straight Connector 24">
            <a:extLst>
              <a:ext uri="{FF2B5EF4-FFF2-40B4-BE49-F238E27FC236}">
                <a16:creationId xmlns:a16="http://schemas.microsoft.com/office/drawing/2014/main" id="{6F5FE190-D772-4685-B281-BDD449FC4A4E}"/>
              </a:ext>
            </a:extLst>
          </p:cNvPr>
          <p:cNvCxnSpPr>
            <a:cxnSpLocks/>
          </p:cNvCxnSpPr>
          <p:nvPr/>
        </p:nvCxnSpPr>
        <p:spPr>
          <a:xfrm flipH="1">
            <a:off x="4671413" y="6557703"/>
            <a:ext cx="2992550" cy="0"/>
          </a:xfrm>
          <a:prstGeom prst="line">
            <a:avLst/>
          </a:prstGeom>
          <a:ln w="6350">
            <a:solidFill>
              <a:schemeClr val="bg1">
                <a:lumMod val="85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D8D6D164-671F-4827-A516-C74EF9672676}"/>
              </a:ext>
            </a:extLst>
          </p:cNvPr>
          <p:cNvSpPr/>
          <p:nvPr/>
        </p:nvSpPr>
        <p:spPr>
          <a:xfrm>
            <a:off x="5457534" y="384866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TextBox 28">
            <a:hlinkClick r:id="rId5"/>
            <a:extLst>
              <a:ext uri="{FF2B5EF4-FFF2-40B4-BE49-F238E27FC236}">
                <a16:creationId xmlns:a16="http://schemas.microsoft.com/office/drawing/2014/main" id="{F3A5C517-811D-433F-AD1C-68649DDE5AEC}"/>
              </a:ext>
            </a:extLst>
          </p:cNvPr>
          <p:cNvSpPr txBox="1"/>
          <p:nvPr/>
        </p:nvSpPr>
        <p:spPr>
          <a:xfrm>
            <a:off x="3498750" y="6350023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</p:bldLst>
      </p:timing>
    </mc:Choice>
    <mc:Fallback xmlns:ahyp="http://schemas.microsoft.com/office/drawing/2018/hyperlinkcolor"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B6FFEE-C8E4-482F-B451-890F59BEE826}"/>
              </a:ext>
            </a:extLst>
          </p:cNvPr>
          <p:cNvSpPr/>
          <p:nvPr/>
        </p:nvSpPr>
        <p:spPr>
          <a:xfrm>
            <a:off x="779046" y="3228210"/>
            <a:ext cx="4516855" cy="1143000"/>
          </a:xfrm>
          <a:prstGeom prst="roundRect">
            <a:avLst>
              <a:gd name="adj" fmla="val 4445"/>
            </a:avLst>
          </a:prstGeom>
          <a:ln>
            <a:noFill/>
          </a:ln>
          <a:effectLst>
            <a:outerShdw blurRad="1270000" dist="431800" dir="5400000" sx="74000" sy="7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FFF60A-1B37-4442-A66D-B1B9EFC6C9B8}"/>
              </a:ext>
            </a:extLst>
          </p:cNvPr>
          <p:cNvSpPr/>
          <p:nvPr/>
        </p:nvSpPr>
        <p:spPr>
          <a:xfrm>
            <a:off x="779044" y="4567151"/>
            <a:ext cx="4516853" cy="1143000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431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865B8D-C48D-4D3D-8AE8-9E441BB2BB90}"/>
              </a:ext>
            </a:extLst>
          </p:cNvPr>
          <p:cNvGrpSpPr/>
          <p:nvPr/>
        </p:nvGrpSpPr>
        <p:grpSpPr>
          <a:xfrm>
            <a:off x="556967" y="2822190"/>
            <a:ext cx="2229584" cy="313932"/>
            <a:chOff x="556967" y="2822187"/>
            <a:chExt cx="2229584" cy="3139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0A4461-0E04-434C-8D77-22E75D7F632B}"/>
                </a:ext>
              </a:extLst>
            </p:cNvPr>
            <p:cNvCxnSpPr/>
            <p:nvPr/>
          </p:nvCxnSpPr>
          <p:spPr>
            <a:xfrm>
              <a:off x="556967" y="2969856"/>
              <a:ext cx="22207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9A0D88-8F05-454F-B093-15263A55F612}"/>
                </a:ext>
              </a:extLst>
            </p:cNvPr>
            <p:cNvSpPr/>
            <p:nvPr/>
          </p:nvSpPr>
          <p:spPr>
            <a:xfrm>
              <a:off x="779044" y="2822187"/>
              <a:ext cx="200750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Gender Classification</a:t>
              </a:r>
            </a:p>
          </p:txBody>
        </p:sp>
      </p:grpSp>
      <p:grpSp>
        <p:nvGrpSpPr>
          <p:cNvPr id="16" name="Gruppieren 570">
            <a:extLst>
              <a:ext uri="{FF2B5EF4-FFF2-40B4-BE49-F238E27FC236}">
                <a16:creationId xmlns:a16="http://schemas.microsoft.com/office/drawing/2014/main" id="{3F66D222-0095-4C99-B8ED-267C61A4114F}"/>
              </a:ext>
            </a:extLst>
          </p:cNvPr>
          <p:cNvGrpSpPr/>
          <p:nvPr/>
        </p:nvGrpSpPr>
        <p:grpSpPr>
          <a:xfrm>
            <a:off x="1035292" y="4805275"/>
            <a:ext cx="395288" cy="409576"/>
            <a:chOff x="2524918" y="5060949"/>
            <a:chExt cx="395288" cy="409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Freeform 398">
              <a:extLst>
                <a:ext uri="{FF2B5EF4-FFF2-40B4-BE49-F238E27FC236}">
                  <a16:creationId xmlns:a16="http://schemas.microsoft.com/office/drawing/2014/main" id="{FED8DB8B-653C-4C5F-BB13-1122DA4F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9531" y="5060949"/>
              <a:ext cx="246063" cy="273050"/>
            </a:xfrm>
            <a:custGeom>
              <a:avLst/>
              <a:gdLst>
                <a:gd name="T0" fmla="*/ 72 w 144"/>
                <a:gd name="T1" fmla="*/ 160 h 160"/>
                <a:gd name="T2" fmla="*/ 0 w 144"/>
                <a:gd name="T3" fmla="*/ 145 h 160"/>
                <a:gd name="T4" fmla="*/ 0 w 144"/>
                <a:gd name="T5" fmla="*/ 144 h 160"/>
                <a:gd name="T6" fmla="*/ 0 w 144"/>
                <a:gd name="T7" fmla="*/ 143 h 160"/>
                <a:gd name="T8" fmla="*/ 8 w 144"/>
                <a:gd name="T9" fmla="*/ 102 h 160"/>
                <a:gd name="T10" fmla="*/ 8 w 144"/>
                <a:gd name="T11" fmla="*/ 64 h 160"/>
                <a:gd name="T12" fmla="*/ 71 w 144"/>
                <a:gd name="T13" fmla="*/ 0 h 160"/>
                <a:gd name="T14" fmla="*/ 72 w 144"/>
                <a:gd name="T15" fmla="*/ 0 h 160"/>
                <a:gd name="T16" fmla="*/ 73 w 144"/>
                <a:gd name="T17" fmla="*/ 0 h 160"/>
                <a:gd name="T18" fmla="*/ 136 w 144"/>
                <a:gd name="T19" fmla="*/ 64 h 160"/>
                <a:gd name="T20" fmla="*/ 136 w 144"/>
                <a:gd name="T21" fmla="*/ 102 h 160"/>
                <a:gd name="T22" fmla="*/ 144 w 144"/>
                <a:gd name="T23" fmla="*/ 143 h 160"/>
                <a:gd name="T24" fmla="*/ 144 w 144"/>
                <a:gd name="T25" fmla="*/ 144 h 160"/>
                <a:gd name="T26" fmla="*/ 144 w 144"/>
                <a:gd name="T27" fmla="*/ 145 h 160"/>
                <a:gd name="T28" fmla="*/ 72 w 144"/>
                <a:gd name="T29" fmla="*/ 160 h 160"/>
                <a:gd name="T30" fmla="*/ 9 w 144"/>
                <a:gd name="T31" fmla="*/ 143 h 160"/>
                <a:gd name="T32" fmla="*/ 72 w 144"/>
                <a:gd name="T33" fmla="*/ 152 h 160"/>
                <a:gd name="T34" fmla="*/ 135 w 144"/>
                <a:gd name="T35" fmla="*/ 143 h 160"/>
                <a:gd name="T36" fmla="*/ 128 w 144"/>
                <a:gd name="T37" fmla="*/ 102 h 160"/>
                <a:gd name="T38" fmla="*/ 128 w 144"/>
                <a:gd name="T39" fmla="*/ 64 h 160"/>
                <a:gd name="T40" fmla="*/ 73 w 144"/>
                <a:gd name="T41" fmla="*/ 8 h 160"/>
                <a:gd name="T42" fmla="*/ 72 w 144"/>
                <a:gd name="T43" fmla="*/ 8 h 160"/>
                <a:gd name="T44" fmla="*/ 71 w 144"/>
                <a:gd name="T45" fmla="*/ 8 h 160"/>
                <a:gd name="T46" fmla="*/ 16 w 144"/>
                <a:gd name="T47" fmla="*/ 64 h 160"/>
                <a:gd name="T48" fmla="*/ 16 w 144"/>
                <a:gd name="T49" fmla="*/ 102 h 160"/>
                <a:gd name="T50" fmla="*/ 9 w 144"/>
                <a:gd name="T51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60">
                  <a:moveTo>
                    <a:pt x="72" y="160"/>
                  </a:moveTo>
                  <a:cubicBezTo>
                    <a:pt x="10" y="160"/>
                    <a:pt x="1" y="149"/>
                    <a:pt x="0" y="14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5" y="130"/>
                    <a:pt x="8" y="116"/>
                    <a:pt x="8" y="102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2"/>
                    <a:pt x="65" y="0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9" y="0"/>
                    <a:pt x="136" y="2"/>
                    <a:pt x="136" y="64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16"/>
                    <a:pt x="139" y="130"/>
                    <a:pt x="144" y="143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3" y="149"/>
                    <a:pt x="134" y="160"/>
                    <a:pt x="72" y="160"/>
                  </a:cubicBezTo>
                  <a:close/>
                  <a:moveTo>
                    <a:pt x="9" y="143"/>
                  </a:moveTo>
                  <a:cubicBezTo>
                    <a:pt x="12" y="146"/>
                    <a:pt x="25" y="152"/>
                    <a:pt x="72" y="152"/>
                  </a:cubicBezTo>
                  <a:cubicBezTo>
                    <a:pt x="119" y="152"/>
                    <a:pt x="132" y="146"/>
                    <a:pt x="135" y="143"/>
                  </a:cubicBezTo>
                  <a:cubicBezTo>
                    <a:pt x="130" y="130"/>
                    <a:pt x="128" y="116"/>
                    <a:pt x="128" y="10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1"/>
                    <a:pt x="82" y="8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2" y="8"/>
                    <a:pt x="16" y="11"/>
                    <a:pt x="16" y="6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16"/>
                    <a:pt x="14" y="130"/>
                    <a:pt x="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9">
              <a:extLst>
                <a:ext uri="{FF2B5EF4-FFF2-40B4-BE49-F238E27FC236}">
                  <a16:creationId xmlns:a16="http://schemas.microsoft.com/office/drawing/2014/main" id="{E41E4622-1B2B-40FA-9EB7-7C92CD2AB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918" y="5319712"/>
              <a:ext cx="395288" cy="150813"/>
            </a:xfrm>
            <a:custGeom>
              <a:avLst/>
              <a:gdLst>
                <a:gd name="T0" fmla="*/ 232 w 232"/>
                <a:gd name="T1" fmla="*/ 88 h 88"/>
                <a:gd name="T2" fmla="*/ 0 w 232"/>
                <a:gd name="T3" fmla="*/ 88 h 88"/>
                <a:gd name="T4" fmla="*/ 0 w 232"/>
                <a:gd name="T5" fmla="*/ 84 h 88"/>
                <a:gd name="T6" fmla="*/ 34 w 232"/>
                <a:gd name="T7" fmla="*/ 40 h 88"/>
                <a:gd name="T8" fmla="*/ 46 w 232"/>
                <a:gd name="T9" fmla="*/ 35 h 88"/>
                <a:gd name="T10" fmla="*/ 80 w 232"/>
                <a:gd name="T11" fmla="*/ 2 h 88"/>
                <a:gd name="T12" fmla="*/ 82 w 232"/>
                <a:gd name="T13" fmla="*/ 0 h 88"/>
                <a:gd name="T14" fmla="*/ 150 w 232"/>
                <a:gd name="T15" fmla="*/ 0 h 88"/>
                <a:gd name="T16" fmla="*/ 152 w 232"/>
                <a:gd name="T17" fmla="*/ 2 h 88"/>
                <a:gd name="T18" fmla="*/ 186 w 232"/>
                <a:gd name="T19" fmla="*/ 35 h 88"/>
                <a:gd name="T20" fmla="*/ 198 w 232"/>
                <a:gd name="T21" fmla="*/ 40 h 88"/>
                <a:gd name="T22" fmla="*/ 232 w 232"/>
                <a:gd name="T23" fmla="*/ 84 h 88"/>
                <a:gd name="T24" fmla="*/ 232 w 232"/>
                <a:gd name="T25" fmla="*/ 88 h 88"/>
                <a:gd name="T26" fmla="*/ 8 w 232"/>
                <a:gd name="T27" fmla="*/ 80 h 88"/>
                <a:gd name="T28" fmla="*/ 224 w 232"/>
                <a:gd name="T29" fmla="*/ 80 h 88"/>
                <a:gd name="T30" fmla="*/ 194 w 232"/>
                <a:gd name="T31" fmla="*/ 48 h 88"/>
                <a:gd name="T32" fmla="*/ 183 w 232"/>
                <a:gd name="T33" fmla="*/ 43 h 88"/>
                <a:gd name="T34" fmla="*/ 146 w 232"/>
                <a:gd name="T35" fmla="*/ 8 h 88"/>
                <a:gd name="T36" fmla="*/ 86 w 232"/>
                <a:gd name="T37" fmla="*/ 8 h 88"/>
                <a:gd name="T38" fmla="*/ 49 w 232"/>
                <a:gd name="T39" fmla="*/ 43 h 88"/>
                <a:gd name="T40" fmla="*/ 38 w 232"/>
                <a:gd name="T41" fmla="*/ 48 h 88"/>
                <a:gd name="T42" fmla="*/ 8 w 232"/>
                <a:gd name="T43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" h="88">
                  <a:moveTo>
                    <a:pt x="232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6"/>
                    <a:pt x="33" y="41"/>
                    <a:pt x="34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61" y="29"/>
                    <a:pt x="73" y="17"/>
                    <a:pt x="80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9" y="17"/>
                    <a:pt x="171" y="29"/>
                    <a:pt x="186" y="35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99" y="41"/>
                    <a:pt x="232" y="56"/>
                    <a:pt x="232" y="84"/>
                  </a:cubicBezTo>
                  <a:lnTo>
                    <a:pt x="232" y="88"/>
                  </a:lnTo>
                  <a:close/>
                  <a:moveTo>
                    <a:pt x="8" y="80"/>
                  </a:moveTo>
                  <a:cubicBezTo>
                    <a:pt x="224" y="80"/>
                    <a:pt x="224" y="80"/>
                    <a:pt x="224" y="80"/>
                  </a:cubicBezTo>
                  <a:cubicBezTo>
                    <a:pt x="221" y="59"/>
                    <a:pt x="195" y="48"/>
                    <a:pt x="194" y="48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67" y="35"/>
                    <a:pt x="154" y="23"/>
                    <a:pt x="14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8" y="23"/>
                    <a:pt x="65" y="35"/>
                    <a:pt x="49" y="4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11" y="59"/>
                    <a:pt x="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0">
              <a:extLst>
                <a:ext uri="{FF2B5EF4-FFF2-40B4-BE49-F238E27FC236}">
                  <a16:creationId xmlns:a16="http://schemas.microsoft.com/office/drawing/2014/main" id="{1E02044B-98A4-450C-B831-59CE81A8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168" y="5129212"/>
              <a:ext cx="206375" cy="74613"/>
            </a:xfrm>
            <a:custGeom>
              <a:avLst/>
              <a:gdLst>
                <a:gd name="T0" fmla="*/ 5 w 121"/>
                <a:gd name="T1" fmla="*/ 44 h 44"/>
                <a:gd name="T2" fmla="*/ 0 w 121"/>
                <a:gd name="T3" fmla="*/ 44 h 44"/>
                <a:gd name="T4" fmla="*/ 0 w 121"/>
                <a:gd name="T5" fmla="*/ 36 h 44"/>
                <a:gd name="T6" fmla="*/ 85 w 121"/>
                <a:gd name="T7" fmla="*/ 1 h 44"/>
                <a:gd name="T8" fmla="*/ 90 w 121"/>
                <a:gd name="T9" fmla="*/ 0 h 44"/>
                <a:gd name="T10" fmla="*/ 92 w 121"/>
                <a:gd name="T11" fmla="*/ 4 h 44"/>
                <a:gd name="T12" fmla="*/ 121 w 121"/>
                <a:gd name="T13" fmla="*/ 36 h 44"/>
                <a:gd name="T14" fmla="*/ 119 w 121"/>
                <a:gd name="T15" fmla="*/ 44 h 44"/>
                <a:gd name="T16" fmla="*/ 85 w 121"/>
                <a:gd name="T17" fmla="*/ 12 h 44"/>
                <a:gd name="T18" fmla="*/ 5 w 121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44">
                  <a:moveTo>
                    <a:pt x="5" y="44"/>
                  </a:moveTo>
                  <a:cubicBezTo>
                    <a:pt x="4" y="44"/>
                    <a:pt x="2" y="44"/>
                    <a:pt x="0" y="4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0" y="39"/>
                    <a:pt x="85" y="1"/>
                    <a:pt x="85" y="1"/>
                  </a:cubicBezTo>
                  <a:cubicBezTo>
                    <a:pt x="87" y="0"/>
                    <a:pt x="88" y="0"/>
                    <a:pt x="90" y="0"/>
                  </a:cubicBezTo>
                  <a:cubicBezTo>
                    <a:pt x="91" y="1"/>
                    <a:pt x="92" y="2"/>
                    <a:pt x="92" y="4"/>
                  </a:cubicBezTo>
                  <a:cubicBezTo>
                    <a:pt x="93" y="32"/>
                    <a:pt x="119" y="36"/>
                    <a:pt x="121" y="36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9" y="44"/>
                    <a:pt x="90" y="40"/>
                    <a:pt x="85" y="12"/>
                  </a:cubicBezTo>
                  <a:cubicBezTo>
                    <a:pt x="72" y="22"/>
                    <a:pt x="39" y="44"/>
                    <a:pt x="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uppieren 571">
            <a:extLst>
              <a:ext uri="{FF2B5EF4-FFF2-40B4-BE49-F238E27FC236}">
                <a16:creationId xmlns:a16="http://schemas.microsoft.com/office/drawing/2014/main" id="{248E9DFD-8ADD-4B10-8CCC-CE5A7415D915}"/>
              </a:ext>
            </a:extLst>
          </p:cNvPr>
          <p:cNvGrpSpPr/>
          <p:nvPr/>
        </p:nvGrpSpPr>
        <p:grpSpPr>
          <a:xfrm>
            <a:off x="1069426" y="3402744"/>
            <a:ext cx="327025" cy="381000"/>
            <a:chOff x="2545555" y="5675312"/>
            <a:chExt cx="327025" cy="381000"/>
          </a:xfrm>
          <a:solidFill>
            <a:schemeClr val="bg1"/>
          </a:solidFill>
        </p:grpSpPr>
        <p:sp>
          <p:nvSpPr>
            <p:cNvPr id="21" name="Freeform 460">
              <a:extLst>
                <a:ext uri="{FF2B5EF4-FFF2-40B4-BE49-F238E27FC236}">
                  <a16:creationId xmlns:a16="http://schemas.microsoft.com/office/drawing/2014/main" id="{115179DD-6767-4E6E-AD3E-02FE4E9B2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105" y="5735637"/>
              <a:ext cx="165100" cy="61913"/>
            </a:xfrm>
            <a:custGeom>
              <a:avLst/>
              <a:gdLst>
                <a:gd name="T0" fmla="*/ 7 w 97"/>
                <a:gd name="T1" fmla="*/ 36 h 36"/>
                <a:gd name="T2" fmla="*/ 0 w 97"/>
                <a:gd name="T3" fmla="*/ 36 h 36"/>
                <a:gd name="T4" fmla="*/ 0 w 97"/>
                <a:gd name="T5" fmla="*/ 28 h 36"/>
                <a:gd name="T6" fmla="*/ 69 w 97"/>
                <a:gd name="T7" fmla="*/ 1 h 36"/>
                <a:gd name="T8" fmla="*/ 73 w 97"/>
                <a:gd name="T9" fmla="*/ 0 h 36"/>
                <a:gd name="T10" fmla="*/ 76 w 97"/>
                <a:gd name="T11" fmla="*/ 4 h 36"/>
                <a:gd name="T12" fmla="*/ 83 w 97"/>
                <a:gd name="T13" fmla="*/ 23 h 36"/>
                <a:gd name="T14" fmla="*/ 95 w 97"/>
                <a:gd name="T15" fmla="*/ 24 h 36"/>
                <a:gd name="T16" fmla="*/ 97 w 97"/>
                <a:gd name="T17" fmla="*/ 32 h 36"/>
                <a:gd name="T18" fmla="*/ 79 w 97"/>
                <a:gd name="T19" fmla="*/ 30 h 36"/>
                <a:gd name="T20" fmla="*/ 69 w 97"/>
                <a:gd name="T21" fmla="*/ 12 h 36"/>
                <a:gd name="T22" fmla="*/ 7 w 97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36">
                  <a:moveTo>
                    <a:pt x="7" y="36"/>
                  </a:moveTo>
                  <a:cubicBezTo>
                    <a:pt x="4" y="36"/>
                    <a:pt x="2" y="36"/>
                    <a:pt x="0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0" y="31"/>
                    <a:pt x="69" y="2"/>
                    <a:pt x="69" y="1"/>
                  </a:cubicBezTo>
                  <a:cubicBezTo>
                    <a:pt x="70" y="0"/>
                    <a:pt x="72" y="0"/>
                    <a:pt x="73" y="0"/>
                  </a:cubicBezTo>
                  <a:cubicBezTo>
                    <a:pt x="75" y="1"/>
                    <a:pt x="76" y="2"/>
                    <a:pt x="76" y="4"/>
                  </a:cubicBezTo>
                  <a:cubicBezTo>
                    <a:pt x="76" y="13"/>
                    <a:pt x="79" y="20"/>
                    <a:pt x="83" y="23"/>
                  </a:cubicBezTo>
                  <a:cubicBezTo>
                    <a:pt x="88" y="26"/>
                    <a:pt x="95" y="24"/>
                    <a:pt x="95" y="2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87" y="35"/>
                    <a:pt x="79" y="30"/>
                  </a:cubicBezTo>
                  <a:cubicBezTo>
                    <a:pt x="74" y="26"/>
                    <a:pt x="70" y="20"/>
                    <a:pt x="69" y="12"/>
                  </a:cubicBezTo>
                  <a:cubicBezTo>
                    <a:pt x="59" y="21"/>
                    <a:pt x="36" y="36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1">
              <a:extLst>
                <a:ext uri="{FF2B5EF4-FFF2-40B4-BE49-F238E27FC236}">
                  <a16:creationId xmlns:a16="http://schemas.microsoft.com/office/drawing/2014/main" id="{CDD4FE3A-FEA9-480B-82ED-C07C0338F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4768" y="5675312"/>
              <a:ext cx="228600" cy="244475"/>
            </a:xfrm>
            <a:custGeom>
              <a:avLst/>
              <a:gdLst>
                <a:gd name="T0" fmla="*/ 72 w 134"/>
                <a:gd name="T1" fmla="*/ 144 h 144"/>
                <a:gd name="T2" fmla="*/ 62 w 134"/>
                <a:gd name="T3" fmla="*/ 144 h 144"/>
                <a:gd name="T4" fmla="*/ 15 w 134"/>
                <a:gd name="T5" fmla="*/ 106 h 144"/>
                <a:gd name="T6" fmla="*/ 13 w 134"/>
                <a:gd name="T7" fmla="*/ 105 h 144"/>
                <a:gd name="T8" fmla="*/ 0 w 134"/>
                <a:gd name="T9" fmla="*/ 87 h 144"/>
                <a:gd name="T10" fmla="*/ 13 w 134"/>
                <a:gd name="T11" fmla="*/ 69 h 144"/>
                <a:gd name="T12" fmla="*/ 14 w 134"/>
                <a:gd name="T13" fmla="*/ 67 h 144"/>
                <a:gd name="T14" fmla="*/ 14 w 134"/>
                <a:gd name="T15" fmla="*/ 53 h 144"/>
                <a:gd name="T16" fmla="*/ 40 w 134"/>
                <a:gd name="T17" fmla="*/ 7 h 144"/>
                <a:gd name="T18" fmla="*/ 67 w 134"/>
                <a:gd name="T19" fmla="*/ 0 h 144"/>
                <a:gd name="T20" fmla="*/ 120 w 134"/>
                <a:gd name="T21" fmla="*/ 53 h 144"/>
                <a:gd name="T22" fmla="*/ 120 w 134"/>
                <a:gd name="T23" fmla="*/ 67 h 144"/>
                <a:gd name="T24" fmla="*/ 121 w 134"/>
                <a:gd name="T25" fmla="*/ 69 h 144"/>
                <a:gd name="T26" fmla="*/ 134 w 134"/>
                <a:gd name="T27" fmla="*/ 87 h 144"/>
                <a:gd name="T28" fmla="*/ 121 w 134"/>
                <a:gd name="T29" fmla="*/ 105 h 144"/>
                <a:gd name="T30" fmla="*/ 119 w 134"/>
                <a:gd name="T31" fmla="*/ 106 h 144"/>
                <a:gd name="T32" fmla="*/ 72 w 134"/>
                <a:gd name="T33" fmla="*/ 144 h 144"/>
                <a:gd name="T34" fmla="*/ 67 w 134"/>
                <a:gd name="T35" fmla="*/ 8 h 144"/>
                <a:gd name="T36" fmla="*/ 44 w 134"/>
                <a:gd name="T37" fmla="*/ 14 h 144"/>
                <a:gd name="T38" fmla="*/ 22 w 134"/>
                <a:gd name="T39" fmla="*/ 53 h 144"/>
                <a:gd name="T40" fmla="*/ 22 w 134"/>
                <a:gd name="T41" fmla="*/ 67 h 144"/>
                <a:gd name="T42" fmla="*/ 16 w 134"/>
                <a:gd name="T43" fmla="*/ 77 h 144"/>
                <a:gd name="T44" fmla="*/ 8 w 134"/>
                <a:gd name="T45" fmla="*/ 87 h 144"/>
                <a:gd name="T46" fmla="*/ 15 w 134"/>
                <a:gd name="T47" fmla="*/ 97 h 144"/>
                <a:gd name="T48" fmla="*/ 23 w 134"/>
                <a:gd name="T49" fmla="*/ 105 h 144"/>
                <a:gd name="T50" fmla="*/ 62 w 134"/>
                <a:gd name="T51" fmla="*/ 136 h 144"/>
                <a:gd name="T52" fmla="*/ 72 w 134"/>
                <a:gd name="T53" fmla="*/ 136 h 144"/>
                <a:gd name="T54" fmla="*/ 111 w 134"/>
                <a:gd name="T55" fmla="*/ 105 h 144"/>
                <a:gd name="T56" fmla="*/ 119 w 134"/>
                <a:gd name="T57" fmla="*/ 97 h 144"/>
                <a:gd name="T58" fmla="*/ 126 w 134"/>
                <a:gd name="T59" fmla="*/ 86 h 144"/>
                <a:gd name="T60" fmla="*/ 118 w 134"/>
                <a:gd name="T61" fmla="*/ 77 h 144"/>
                <a:gd name="T62" fmla="*/ 112 w 134"/>
                <a:gd name="T63" fmla="*/ 67 h 144"/>
                <a:gd name="T64" fmla="*/ 112 w 134"/>
                <a:gd name="T65" fmla="*/ 53 h 144"/>
                <a:gd name="T66" fmla="*/ 67 w 134"/>
                <a:gd name="T6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44">
                  <a:moveTo>
                    <a:pt x="72" y="144"/>
                  </a:moveTo>
                  <a:cubicBezTo>
                    <a:pt x="62" y="144"/>
                    <a:pt x="62" y="144"/>
                    <a:pt x="62" y="144"/>
                  </a:cubicBezTo>
                  <a:cubicBezTo>
                    <a:pt x="27" y="144"/>
                    <a:pt x="17" y="115"/>
                    <a:pt x="15" y="106"/>
                  </a:cubicBezTo>
                  <a:cubicBezTo>
                    <a:pt x="15" y="105"/>
                    <a:pt x="14" y="105"/>
                    <a:pt x="13" y="105"/>
                  </a:cubicBezTo>
                  <a:cubicBezTo>
                    <a:pt x="1" y="101"/>
                    <a:pt x="0" y="87"/>
                    <a:pt x="0" y="87"/>
                  </a:cubicBezTo>
                  <a:cubicBezTo>
                    <a:pt x="0" y="79"/>
                    <a:pt x="5" y="72"/>
                    <a:pt x="13" y="69"/>
                  </a:cubicBezTo>
                  <a:cubicBezTo>
                    <a:pt x="14" y="69"/>
                    <a:pt x="14" y="68"/>
                    <a:pt x="14" y="67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26"/>
                    <a:pt x="29" y="13"/>
                    <a:pt x="40" y="7"/>
                  </a:cubicBezTo>
                  <a:cubicBezTo>
                    <a:pt x="53" y="0"/>
                    <a:pt x="66" y="0"/>
                    <a:pt x="67" y="0"/>
                  </a:cubicBezTo>
                  <a:cubicBezTo>
                    <a:pt x="85" y="0"/>
                    <a:pt x="120" y="11"/>
                    <a:pt x="120" y="53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8"/>
                    <a:pt x="120" y="69"/>
                    <a:pt x="121" y="69"/>
                  </a:cubicBezTo>
                  <a:cubicBezTo>
                    <a:pt x="129" y="72"/>
                    <a:pt x="134" y="79"/>
                    <a:pt x="134" y="87"/>
                  </a:cubicBezTo>
                  <a:cubicBezTo>
                    <a:pt x="134" y="87"/>
                    <a:pt x="133" y="101"/>
                    <a:pt x="121" y="105"/>
                  </a:cubicBezTo>
                  <a:cubicBezTo>
                    <a:pt x="120" y="105"/>
                    <a:pt x="119" y="105"/>
                    <a:pt x="119" y="106"/>
                  </a:cubicBezTo>
                  <a:cubicBezTo>
                    <a:pt x="117" y="115"/>
                    <a:pt x="107" y="144"/>
                    <a:pt x="72" y="144"/>
                  </a:cubicBezTo>
                  <a:close/>
                  <a:moveTo>
                    <a:pt x="67" y="8"/>
                  </a:moveTo>
                  <a:cubicBezTo>
                    <a:pt x="67" y="8"/>
                    <a:pt x="55" y="8"/>
                    <a:pt x="44" y="14"/>
                  </a:cubicBezTo>
                  <a:cubicBezTo>
                    <a:pt x="30" y="21"/>
                    <a:pt x="22" y="34"/>
                    <a:pt x="22" y="53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72"/>
                    <a:pt x="20" y="75"/>
                    <a:pt x="16" y="77"/>
                  </a:cubicBezTo>
                  <a:cubicBezTo>
                    <a:pt x="10" y="79"/>
                    <a:pt x="8" y="82"/>
                    <a:pt x="8" y="87"/>
                  </a:cubicBezTo>
                  <a:cubicBezTo>
                    <a:pt x="8" y="87"/>
                    <a:pt x="8" y="95"/>
                    <a:pt x="15" y="97"/>
                  </a:cubicBezTo>
                  <a:cubicBezTo>
                    <a:pt x="19" y="98"/>
                    <a:pt x="22" y="101"/>
                    <a:pt x="23" y="105"/>
                  </a:cubicBezTo>
                  <a:cubicBezTo>
                    <a:pt x="25" y="114"/>
                    <a:pt x="33" y="136"/>
                    <a:pt x="62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01" y="136"/>
                    <a:pt x="109" y="114"/>
                    <a:pt x="111" y="105"/>
                  </a:cubicBezTo>
                  <a:cubicBezTo>
                    <a:pt x="112" y="101"/>
                    <a:pt x="115" y="98"/>
                    <a:pt x="119" y="97"/>
                  </a:cubicBezTo>
                  <a:cubicBezTo>
                    <a:pt x="126" y="95"/>
                    <a:pt x="126" y="87"/>
                    <a:pt x="126" y="86"/>
                  </a:cubicBezTo>
                  <a:cubicBezTo>
                    <a:pt x="126" y="82"/>
                    <a:pt x="124" y="79"/>
                    <a:pt x="118" y="77"/>
                  </a:cubicBezTo>
                  <a:cubicBezTo>
                    <a:pt x="114" y="75"/>
                    <a:pt x="112" y="72"/>
                    <a:pt x="112" y="67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9"/>
                    <a:pt x="69" y="8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2">
              <a:extLst>
                <a:ext uri="{FF2B5EF4-FFF2-40B4-BE49-F238E27FC236}">
                  <a16:creationId xmlns:a16="http://schemas.microsoft.com/office/drawing/2014/main" id="{798C4242-0EEE-42A5-AEE0-94CF76D5E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5555" y="5900737"/>
              <a:ext cx="327025" cy="155575"/>
            </a:xfrm>
            <a:custGeom>
              <a:avLst/>
              <a:gdLst>
                <a:gd name="T0" fmla="*/ 187 w 192"/>
                <a:gd name="T1" fmla="*/ 91 h 91"/>
                <a:gd name="T2" fmla="*/ 5 w 192"/>
                <a:gd name="T3" fmla="*/ 91 h 91"/>
                <a:gd name="T4" fmla="*/ 2 w 192"/>
                <a:gd name="T5" fmla="*/ 89 h 91"/>
                <a:gd name="T6" fmla="*/ 0 w 192"/>
                <a:gd name="T7" fmla="*/ 85 h 91"/>
                <a:gd name="T8" fmla="*/ 31 w 192"/>
                <a:gd name="T9" fmla="*/ 39 h 91"/>
                <a:gd name="T10" fmla="*/ 64 w 192"/>
                <a:gd name="T11" fmla="*/ 10 h 91"/>
                <a:gd name="T12" fmla="*/ 74 w 192"/>
                <a:gd name="T13" fmla="*/ 1 h 91"/>
                <a:gd name="T14" fmla="*/ 76 w 192"/>
                <a:gd name="T15" fmla="*/ 0 h 91"/>
                <a:gd name="T16" fmla="*/ 77 w 192"/>
                <a:gd name="T17" fmla="*/ 1 h 91"/>
                <a:gd name="T18" fmla="*/ 91 w 192"/>
                <a:gd name="T19" fmla="*/ 3 h 91"/>
                <a:gd name="T20" fmla="*/ 101 w 192"/>
                <a:gd name="T21" fmla="*/ 3 h 91"/>
                <a:gd name="T22" fmla="*/ 115 w 192"/>
                <a:gd name="T23" fmla="*/ 1 h 91"/>
                <a:gd name="T24" fmla="*/ 116 w 192"/>
                <a:gd name="T25" fmla="*/ 0 h 91"/>
                <a:gd name="T26" fmla="*/ 118 w 192"/>
                <a:gd name="T27" fmla="*/ 1 h 91"/>
                <a:gd name="T28" fmla="*/ 128 w 192"/>
                <a:gd name="T29" fmla="*/ 10 h 91"/>
                <a:gd name="T30" fmla="*/ 161 w 192"/>
                <a:gd name="T31" fmla="*/ 39 h 91"/>
                <a:gd name="T32" fmla="*/ 192 w 192"/>
                <a:gd name="T33" fmla="*/ 85 h 91"/>
                <a:gd name="T34" fmla="*/ 190 w 192"/>
                <a:gd name="T35" fmla="*/ 89 h 91"/>
                <a:gd name="T36" fmla="*/ 187 w 192"/>
                <a:gd name="T37" fmla="*/ 91 h 91"/>
                <a:gd name="T38" fmla="*/ 8 w 192"/>
                <a:gd name="T39" fmla="*/ 83 h 91"/>
                <a:gd name="T40" fmla="*/ 184 w 192"/>
                <a:gd name="T41" fmla="*/ 83 h 91"/>
                <a:gd name="T42" fmla="*/ 158 w 192"/>
                <a:gd name="T43" fmla="*/ 47 h 91"/>
                <a:gd name="T44" fmla="*/ 121 w 192"/>
                <a:gd name="T45" fmla="*/ 14 h 91"/>
                <a:gd name="T46" fmla="*/ 116 w 192"/>
                <a:gd name="T47" fmla="*/ 9 h 91"/>
                <a:gd name="T48" fmla="*/ 101 w 192"/>
                <a:gd name="T49" fmla="*/ 11 h 91"/>
                <a:gd name="T50" fmla="*/ 91 w 192"/>
                <a:gd name="T51" fmla="*/ 11 h 91"/>
                <a:gd name="T52" fmla="*/ 76 w 192"/>
                <a:gd name="T53" fmla="*/ 9 h 91"/>
                <a:gd name="T54" fmla="*/ 71 w 192"/>
                <a:gd name="T55" fmla="*/ 14 h 91"/>
                <a:gd name="T56" fmla="*/ 34 w 192"/>
                <a:gd name="T57" fmla="*/ 47 h 91"/>
                <a:gd name="T58" fmla="*/ 8 w 192"/>
                <a:gd name="T59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91">
                  <a:moveTo>
                    <a:pt x="187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4" y="91"/>
                    <a:pt x="3" y="90"/>
                    <a:pt x="2" y="89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1" y="66"/>
                    <a:pt x="13" y="47"/>
                    <a:pt x="31" y="39"/>
                  </a:cubicBezTo>
                  <a:cubicBezTo>
                    <a:pt x="49" y="31"/>
                    <a:pt x="59" y="19"/>
                    <a:pt x="64" y="10"/>
                  </a:cubicBezTo>
                  <a:cubicBezTo>
                    <a:pt x="66" y="6"/>
                    <a:pt x="70" y="3"/>
                    <a:pt x="74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81" y="2"/>
                    <a:pt x="86" y="3"/>
                    <a:pt x="9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6" y="3"/>
                    <a:pt x="111" y="2"/>
                    <a:pt x="115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2" y="3"/>
                    <a:pt x="126" y="6"/>
                    <a:pt x="128" y="10"/>
                  </a:cubicBezTo>
                  <a:cubicBezTo>
                    <a:pt x="133" y="19"/>
                    <a:pt x="143" y="31"/>
                    <a:pt x="161" y="39"/>
                  </a:cubicBezTo>
                  <a:cubicBezTo>
                    <a:pt x="179" y="47"/>
                    <a:pt x="191" y="66"/>
                    <a:pt x="192" y="85"/>
                  </a:cubicBezTo>
                  <a:cubicBezTo>
                    <a:pt x="192" y="87"/>
                    <a:pt x="191" y="88"/>
                    <a:pt x="190" y="89"/>
                  </a:cubicBezTo>
                  <a:cubicBezTo>
                    <a:pt x="189" y="90"/>
                    <a:pt x="188" y="91"/>
                    <a:pt x="187" y="91"/>
                  </a:cubicBezTo>
                  <a:close/>
                  <a:moveTo>
                    <a:pt x="8" y="83"/>
                  </a:moveTo>
                  <a:cubicBezTo>
                    <a:pt x="184" y="83"/>
                    <a:pt x="184" y="83"/>
                    <a:pt x="184" y="83"/>
                  </a:cubicBezTo>
                  <a:cubicBezTo>
                    <a:pt x="182" y="67"/>
                    <a:pt x="172" y="53"/>
                    <a:pt x="158" y="47"/>
                  </a:cubicBezTo>
                  <a:cubicBezTo>
                    <a:pt x="138" y="37"/>
                    <a:pt x="127" y="24"/>
                    <a:pt x="121" y="14"/>
                  </a:cubicBezTo>
                  <a:cubicBezTo>
                    <a:pt x="120" y="12"/>
                    <a:pt x="118" y="10"/>
                    <a:pt x="116" y="9"/>
                  </a:cubicBezTo>
                  <a:cubicBezTo>
                    <a:pt x="111" y="10"/>
                    <a:pt x="106" y="11"/>
                    <a:pt x="10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6" y="11"/>
                    <a:pt x="81" y="10"/>
                    <a:pt x="76" y="9"/>
                  </a:cubicBezTo>
                  <a:cubicBezTo>
                    <a:pt x="74" y="10"/>
                    <a:pt x="72" y="12"/>
                    <a:pt x="71" y="14"/>
                  </a:cubicBezTo>
                  <a:cubicBezTo>
                    <a:pt x="65" y="24"/>
                    <a:pt x="54" y="37"/>
                    <a:pt x="34" y="47"/>
                  </a:cubicBezTo>
                  <a:cubicBezTo>
                    <a:pt x="20" y="53"/>
                    <a:pt x="10" y="67"/>
                    <a:pt x="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5D9B9A-3E3D-483D-AB01-063DA295700E}"/>
              </a:ext>
            </a:extLst>
          </p:cNvPr>
          <p:cNvGrpSpPr/>
          <p:nvPr/>
        </p:nvGrpSpPr>
        <p:grpSpPr>
          <a:xfrm>
            <a:off x="1607271" y="3279537"/>
            <a:ext cx="3569567" cy="869908"/>
            <a:chOff x="1607268" y="3279537"/>
            <a:chExt cx="3569567" cy="8699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3C13BC-19A9-4A65-B362-18E7E044A815}"/>
                </a:ext>
              </a:extLst>
            </p:cNvPr>
            <p:cNvSpPr/>
            <p:nvPr/>
          </p:nvSpPr>
          <p:spPr>
            <a:xfrm>
              <a:off x="1607268" y="3650847"/>
              <a:ext cx="356956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8F1C0C-F7C7-4983-AF65-0FAF4963B249}"/>
                </a:ext>
              </a:extLst>
            </p:cNvPr>
            <p:cNvSpPr/>
            <p:nvPr/>
          </p:nvSpPr>
          <p:spPr>
            <a:xfrm>
              <a:off x="1607269" y="3279537"/>
              <a:ext cx="20075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1500 plus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609BCD-8C41-4238-B139-1FA66DC6FEA2}"/>
              </a:ext>
            </a:extLst>
          </p:cNvPr>
          <p:cNvGrpSpPr/>
          <p:nvPr/>
        </p:nvGrpSpPr>
        <p:grpSpPr>
          <a:xfrm>
            <a:off x="1607271" y="4683710"/>
            <a:ext cx="3569567" cy="909887"/>
            <a:chOff x="1569171" y="4518679"/>
            <a:chExt cx="3569566" cy="9098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DA7D7A-6417-4BCE-8690-1E80A36381C6}"/>
                </a:ext>
              </a:extLst>
            </p:cNvPr>
            <p:cNvSpPr/>
            <p:nvPr/>
          </p:nvSpPr>
          <p:spPr>
            <a:xfrm>
              <a:off x="1569171" y="4929968"/>
              <a:ext cx="356956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lang="id-ID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21ED22-0410-4A4A-A172-8C8933A818CB}"/>
                </a:ext>
              </a:extLst>
            </p:cNvPr>
            <p:cNvSpPr/>
            <p:nvPr/>
          </p:nvSpPr>
          <p:spPr>
            <a:xfrm>
              <a:off x="1569171" y="4518679"/>
              <a:ext cx="20075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900 plus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4FB68-4115-455E-9C5D-704E2977649D}"/>
              </a:ext>
            </a:extLst>
          </p:cNvPr>
          <p:cNvSpPr/>
          <p:nvPr/>
        </p:nvSpPr>
        <p:spPr>
          <a:xfrm>
            <a:off x="688371" y="2010329"/>
            <a:ext cx="55981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hass a whole soul, like sweet symof o sgheaiediau i enjoy with my whole heart. I am alone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BC7C02-DEAE-408A-951C-F13993B7E531}"/>
              </a:ext>
            </a:extLst>
          </p:cNvPr>
          <p:cNvGrpSpPr/>
          <p:nvPr/>
        </p:nvGrpSpPr>
        <p:grpSpPr>
          <a:xfrm>
            <a:off x="688372" y="761410"/>
            <a:ext cx="4861527" cy="1052976"/>
            <a:chOff x="739851" y="697239"/>
            <a:chExt cx="4861527" cy="10529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C27A77-DDEE-444A-9F58-64D5CF67F8CB}"/>
                </a:ext>
              </a:extLst>
            </p:cNvPr>
            <p:cNvSpPr/>
            <p:nvPr/>
          </p:nvSpPr>
          <p:spPr>
            <a:xfrm>
              <a:off x="739851" y="69723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5237954-05E7-4672-BADA-8DF25FE18D53}"/>
                </a:ext>
              </a:extLst>
            </p:cNvPr>
            <p:cNvSpPr/>
            <p:nvPr/>
          </p:nvSpPr>
          <p:spPr>
            <a:xfrm>
              <a:off x="841449" y="1687588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9229B6-4A5B-4EE3-9CB6-ACBA49389DD1}"/>
                </a:ext>
              </a:extLst>
            </p:cNvPr>
            <p:cNvSpPr txBox="1"/>
            <p:nvPr/>
          </p:nvSpPr>
          <p:spPr>
            <a:xfrm>
              <a:off x="739851" y="971777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30CD0623-4AA2-4C77-94E1-B229EAB635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28"/>
          <a:stretch/>
        </p:blipFill>
        <p:spPr>
          <a:xfrm>
            <a:off x="4372190" y="433222"/>
            <a:ext cx="7975412" cy="6471556"/>
          </a:xfrm>
        </p:spPr>
      </p:pic>
    </p:spTree>
    <p:extLst>
      <p:ext uri="{BB962C8B-B14F-4D97-AF65-F5344CB8AC3E}">
        <p14:creationId xmlns:p14="http://schemas.microsoft.com/office/powerpoint/2010/main" val="8450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F4CAD38-DE81-4831-A03D-00E206343C1E}"/>
              </a:ext>
            </a:extLst>
          </p:cNvPr>
          <p:cNvGrpSpPr/>
          <p:nvPr/>
        </p:nvGrpSpPr>
        <p:grpSpPr>
          <a:xfrm>
            <a:off x="518869" y="1361817"/>
            <a:ext cx="2229584" cy="313932"/>
            <a:chOff x="518869" y="1361817"/>
            <a:chExt cx="2229584" cy="3139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B09646-3E7A-479D-A0CA-6928FD65FE85}"/>
                </a:ext>
              </a:extLst>
            </p:cNvPr>
            <p:cNvCxnSpPr/>
            <p:nvPr/>
          </p:nvCxnSpPr>
          <p:spPr>
            <a:xfrm>
              <a:off x="518869" y="1509486"/>
              <a:ext cx="22207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C5FE62-7A76-4FDB-AE5A-47B2ACDDA177}"/>
                </a:ext>
              </a:extLst>
            </p:cNvPr>
            <p:cNvSpPr/>
            <p:nvPr/>
          </p:nvSpPr>
          <p:spPr>
            <a:xfrm>
              <a:off x="740946" y="1361817"/>
              <a:ext cx="200750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Breaking News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D938DA-1B08-49A0-9C5E-AFC4794120EB}"/>
              </a:ext>
            </a:extLst>
          </p:cNvPr>
          <p:cNvGrpSpPr/>
          <p:nvPr/>
        </p:nvGrpSpPr>
        <p:grpSpPr>
          <a:xfrm>
            <a:off x="740947" y="1767842"/>
            <a:ext cx="2438400" cy="1143000"/>
            <a:chOff x="740946" y="1767840"/>
            <a:chExt cx="2438400" cy="1143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7AACEF2-4B97-4D61-B855-143E87BD81D9}"/>
                </a:ext>
              </a:extLst>
            </p:cNvPr>
            <p:cNvSpPr/>
            <p:nvPr/>
          </p:nvSpPr>
          <p:spPr>
            <a:xfrm>
              <a:off x="740946" y="1767840"/>
              <a:ext cx="2438400" cy="1143000"/>
            </a:xfrm>
            <a:prstGeom prst="roundRect">
              <a:avLst>
                <a:gd name="adj" fmla="val 4445"/>
              </a:avLst>
            </a:prstGeom>
            <a:ln>
              <a:noFill/>
            </a:ln>
            <a:effectLst>
              <a:outerShdw blurRad="1270000" dist="431800" dir="5400000" sx="74000" sy="7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085AAE-3AFD-480E-93C5-F60EE9E29F0D}"/>
                </a:ext>
              </a:extLst>
            </p:cNvPr>
            <p:cNvSpPr/>
            <p:nvPr/>
          </p:nvSpPr>
          <p:spPr>
            <a:xfrm>
              <a:off x="880799" y="1886909"/>
              <a:ext cx="2158695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1FF66-C1B1-4660-BA7E-D6F9AAFDD595}"/>
              </a:ext>
            </a:extLst>
          </p:cNvPr>
          <p:cNvGrpSpPr/>
          <p:nvPr/>
        </p:nvGrpSpPr>
        <p:grpSpPr>
          <a:xfrm>
            <a:off x="3433347" y="1767842"/>
            <a:ext cx="2438400" cy="1143000"/>
            <a:chOff x="3433346" y="1767840"/>
            <a:chExt cx="2438400" cy="1143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1D1EDD-DC0A-4239-8C4C-66BE25F11995}"/>
                </a:ext>
              </a:extLst>
            </p:cNvPr>
            <p:cNvSpPr/>
            <p:nvPr/>
          </p:nvSpPr>
          <p:spPr>
            <a:xfrm>
              <a:off x="3433346" y="1767840"/>
              <a:ext cx="2438400" cy="1143000"/>
            </a:xfrm>
            <a:prstGeom prst="roundRect">
              <a:avLst>
                <a:gd name="adj" fmla="val 4445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431800" dir="5400000" sx="74000" sy="74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D5341C-BF1B-4D66-865F-5B83820D1BD4}"/>
                </a:ext>
              </a:extLst>
            </p:cNvPr>
            <p:cNvSpPr/>
            <p:nvPr/>
          </p:nvSpPr>
          <p:spPr>
            <a:xfrm>
              <a:off x="3573199" y="1886909"/>
              <a:ext cx="2158695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E7D9DA4-38CC-441B-8C68-0FEACE1368FB}"/>
              </a:ext>
            </a:extLst>
          </p:cNvPr>
          <p:cNvSpPr txBox="1"/>
          <p:nvPr/>
        </p:nvSpPr>
        <p:spPr>
          <a:xfrm>
            <a:off x="650275" y="3429000"/>
            <a:ext cx="486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9AB713-BA76-4D5F-AE36-52CEB1550132}"/>
              </a:ext>
            </a:extLst>
          </p:cNvPr>
          <p:cNvSpPr/>
          <p:nvPr/>
        </p:nvSpPr>
        <p:spPr>
          <a:xfrm>
            <a:off x="650274" y="4120789"/>
            <a:ext cx="508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 wonderful serenity hass a whole soul, like sweet symof o sgheaiediau i enjoy with my whole heart. I am alone, and feel the charm of the existence this spot, what was screated for the bliss of souls like mine. I am so happy, my dear friend, so absorbed in the exquisite sense of the mese sydd, that i look my talents.</a:t>
            </a:r>
          </a:p>
        </p:txBody>
      </p: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44D2E728-978F-4D24-AD41-E3EFA23782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181186" y="634222"/>
            <a:ext cx="5269871" cy="6223778"/>
          </a:xfrm>
          <a:noFill/>
        </p:spPr>
      </p:pic>
    </p:spTree>
    <p:extLst>
      <p:ext uri="{BB962C8B-B14F-4D97-AF65-F5344CB8AC3E}">
        <p14:creationId xmlns:p14="http://schemas.microsoft.com/office/powerpoint/2010/main" val="1338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AB792329-5A3C-4590-B93B-C8E9C4B675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0"/>
            </a:schemeClr>
          </a:solidFill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1007FB5-4D0C-4BC9-8801-E6FB24D01808}"/>
              </a:ext>
            </a:extLst>
          </p:cNvPr>
          <p:cNvSpPr/>
          <p:nvPr/>
        </p:nvSpPr>
        <p:spPr>
          <a:xfrm>
            <a:off x="0" y="4"/>
            <a:ext cx="12192000" cy="6470649"/>
          </a:xfrm>
          <a:prstGeom prst="rect">
            <a:avLst/>
          </a:prstGeom>
          <a:solidFill>
            <a:srgbClr val="1C1F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807D26-5E0B-4499-9978-CBB66872DB24}"/>
              </a:ext>
            </a:extLst>
          </p:cNvPr>
          <p:cNvSpPr/>
          <p:nvPr/>
        </p:nvSpPr>
        <p:spPr>
          <a:xfrm>
            <a:off x="3609273" y="660666"/>
            <a:ext cx="4053177" cy="3060991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>
            <a:noFill/>
          </a:ln>
          <a:effectLst>
            <a:outerShdw blurRad="1270000" dist="889000" dir="135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6A411-359F-4A23-AB8D-40BD85010DBF}"/>
              </a:ext>
            </a:extLst>
          </p:cNvPr>
          <p:cNvSpPr/>
          <p:nvPr/>
        </p:nvSpPr>
        <p:spPr>
          <a:xfrm>
            <a:off x="3936769" y="1789149"/>
            <a:ext cx="307013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hass a whole soul, like sweet symof o sgheaiediau i enjoy with my whole heart. I am alone, and feel the charm of the existence this spot, what was screated for the bliss of souls like mine.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A38319-481A-4C9A-9BE0-BF98B5159F84}"/>
              </a:ext>
            </a:extLst>
          </p:cNvPr>
          <p:cNvSpPr txBox="1">
            <a:spLocks/>
          </p:cNvSpPr>
          <p:nvPr/>
        </p:nvSpPr>
        <p:spPr>
          <a:xfrm>
            <a:off x="4467848" y="1180937"/>
            <a:ext cx="2803309" cy="395119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rgbClr val="3C4753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16790A-FFA5-4BB8-8F2B-8314FC613054}"/>
              </a:ext>
            </a:extLst>
          </p:cNvPr>
          <p:cNvSpPr/>
          <p:nvPr/>
        </p:nvSpPr>
        <p:spPr>
          <a:xfrm>
            <a:off x="7326462" y="2596595"/>
            <a:ext cx="4053177" cy="3060991"/>
          </a:xfrm>
          <a:prstGeom prst="roundRect">
            <a:avLst>
              <a:gd name="adj" fmla="val 443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270000" dist="889000" dir="13500000" sx="90000" sy="9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62FA21-475A-40E5-8BD7-BFEE8FC632E3}"/>
              </a:ext>
            </a:extLst>
          </p:cNvPr>
          <p:cNvGrpSpPr/>
          <p:nvPr/>
        </p:nvGrpSpPr>
        <p:grpSpPr>
          <a:xfrm>
            <a:off x="7686405" y="3031427"/>
            <a:ext cx="2781295" cy="892447"/>
            <a:chOff x="7805405" y="1356502"/>
            <a:chExt cx="3115675" cy="999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4079E2-F4B0-4E4A-96AB-2AAC2172887E}"/>
                </a:ext>
              </a:extLst>
            </p:cNvPr>
            <p:cNvSpPr txBox="1"/>
            <p:nvPr/>
          </p:nvSpPr>
          <p:spPr>
            <a:xfrm>
              <a:off x="7805405" y="1356502"/>
              <a:ext cx="1426489" cy="792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rPr>
                <a:t>90,1</a:t>
              </a:r>
              <a:endParaRPr lang="id-ID" sz="4000" b="1" dirty="0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87AFE7-452E-40DA-8E0F-196A7CEEE737}"/>
                </a:ext>
              </a:extLst>
            </p:cNvPr>
            <p:cNvGrpSpPr/>
            <p:nvPr/>
          </p:nvGrpSpPr>
          <p:grpSpPr>
            <a:xfrm>
              <a:off x="9155760" y="1723326"/>
              <a:ext cx="1020490" cy="152270"/>
              <a:chOff x="2888351" y="2784959"/>
              <a:chExt cx="1364797" cy="203645"/>
            </a:xfrm>
          </p:grpSpPr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518914B4-00CC-4D43-9406-471FB7FE72B5}"/>
                  </a:ext>
                </a:extLst>
              </p:cNvPr>
              <p:cNvSpPr/>
              <p:nvPr/>
            </p:nvSpPr>
            <p:spPr>
              <a:xfrm>
                <a:off x="2888351" y="2784959"/>
                <a:ext cx="203645" cy="203645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416C1336-D89C-4615-BFE7-1B9F18F40BA2}"/>
                  </a:ext>
                </a:extLst>
              </p:cNvPr>
              <p:cNvSpPr/>
              <p:nvPr/>
            </p:nvSpPr>
            <p:spPr>
              <a:xfrm>
                <a:off x="3178639" y="2784959"/>
                <a:ext cx="203645" cy="203645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2B675C9F-DE18-495F-8EEA-9C72B5BC430D}"/>
                  </a:ext>
                </a:extLst>
              </p:cNvPr>
              <p:cNvSpPr/>
              <p:nvPr/>
            </p:nvSpPr>
            <p:spPr>
              <a:xfrm>
                <a:off x="3468927" y="2784959"/>
                <a:ext cx="203645" cy="203645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4BA8AEA5-0B98-49D7-B8E4-CAA904F2B916}"/>
                  </a:ext>
                </a:extLst>
              </p:cNvPr>
              <p:cNvSpPr/>
              <p:nvPr/>
            </p:nvSpPr>
            <p:spPr>
              <a:xfrm>
                <a:off x="3759215" y="2784959"/>
                <a:ext cx="203645" cy="203645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17254B68-B47E-41B7-B97D-ED5F242B791A}"/>
                  </a:ext>
                </a:extLst>
              </p:cNvPr>
              <p:cNvSpPr/>
              <p:nvPr/>
            </p:nvSpPr>
            <p:spPr>
              <a:xfrm>
                <a:off x="4049503" y="2784959"/>
                <a:ext cx="203645" cy="203645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6DE7A30-4F68-4814-B8F6-88DE8F2FDA9E}"/>
                </a:ext>
              </a:extLst>
            </p:cNvPr>
            <p:cNvCxnSpPr/>
            <p:nvPr/>
          </p:nvCxnSpPr>
          <p:spPr>
            <a:xfrm>
              <a:off x="7927423" y="2356243"/>
              <a:ext cx="2608943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43D790-5CC6-482C-9C79-16CC5DE324F8}"/>
                </a:ext>
              </a:extLst>
            </p:cNvPr>
            <p:cNvSpPr/>
            <p:nvPr/>
          </p:nvSpPr>
          <p:spPr>
            <a:xfrm>
              <a:off x="7843882" y="2024657"/>
              <a:ext cx="3077198" cy="330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1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rPr>
                <a:t>Quis Nostrud</a:t>
              </a:r>
              <a:r>
                <a:rPr lang="id-ID" sz="1100" dirty="0">
                  <a:solidFill>
                    <a:schemeClr val="bg1"/>
                  </a:solidFill>
                  <a:latin typeface="Raleway" panose="020B0503030101060003" pitchFamily="34" charset="0"/>
                  <a:cs typeface="Segoe UI Light" panose="020B0502040204020203" pitchFamily="34" charset="0"/>
                </a:rPr>
                <a:t> exerci tation llamcorper</a:t>
              </a:r>
              <a:endParaRPr lang="en-US" sz="1100" dirty="0">
                <a:solidFill>
                  <a:schemeClr val="bg1"/>
                </a:solidFill>
                <a:latin typeface="Raleway" panose="020B05030301010600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3B39AD9-ECDF-40CB-978A-FFA2B6366678}"/>
              </a:ext>
            </a:extLst>
          </p:cNvPr>
          <p:cNvSpPr/>
          <p:nvPr/>
        </p:nvSpPr>
        <p:spPr>
          <a:xfrm>
            <a:off x="7686406" y="4022433"/>
            <a:ext cx="3333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hass a whole soul, like sweet symof o sgheaiediau i enjoy with my whole heart. I am alone, and feel the charm of the existence this spot, what was screated for the bliss of souls like mine.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D3C3F1FA-949B-4AD1-BDF7-B8FAF01347DA}"/>
              </a:ext>
            </a:extLst>
          </p:cNvPr>
          <p:cNvSpPr>
            <a:spLocks noEditPoints="1"/>
          </p:cNvSpPr>
          <p:nvPr/>
        </p:nvSpPr>
        <p:spPr bwMode="auto">
          <a:xfrm>
            <a:off x="3909710" y="1132897"/>
            <a:ext cx="498095" cy="468944"/>
          </a:xfrm>
          <a:custGeom>
            <a:avLst/>
            <a:gdLst>
              <a:gd name="T0" fmla="*/ 164 w 216"/>
              <a:gd name="T1" fmla="*/ 81 h 203"/>
              <a:gd name="T2" fmla="*/ 179 w 216"/>
              <a:gd name="T3" fmla="*/ 124 h 203"/>
              <a:gd name="T4" fmla="*/ 108 w 216"/>
              <a:gd name="T5" fmla="*/ 195 h 203"/>
              <a:gd name="T6" fmla="*/ 37 w 216"/>
              <a:gd name="T7" fmla="*/ 124 h 203"/>
              <a:gd name="T8" fmla="*/ 52 w 216"/>
              <a:gd name="T9" fmla="*/ 81 h 203"/>
              <a:gd name="T10" fmla="*/ 46 w 216"/>
              <a:gd name="T11" fmla="*/ 77 h 203"/>
              <a:gd name="T12" fmla="*/ 29 w 216"/>
              <a:gd name="T13" fmla="*/ 124 h 203"/>
              <a:gd name="T14" fmla="*/ 108 w 216"/>
              <a:gd name="T15" fmla="*/ 203 h 203"/>
              <a:gd name="T16" fmla="*/ 187 w 216"/>
              <a:gd name="T17" fmla="*/ 124 h 203"/>
              <a:gd name="T18" fmla="*/ 171 w 216"/>
              <a:gd name="T19" fmla="*/ 77 h 203"/>
              <a:gd name="T20" fmla="*/ 164 w 216"/>
              <a:gd name="T21" fmla="*/ 81 h 203"/>
              <a:gd name="T22" fmla="*/ 215 w 216"/>
              <a:gd name="T23" fmla="*/ 44 h 203"/>
              <a:gd name="T24" fmla="*/ 216 w 216"/>
              <a:gd name="T25" fmla="*/ 39 h 203"/>
              <a:gd name="T26" fmla="*/ 108 w 216"/>
              <a:gd name="T27" fmla="*/ 0 h 203"/>
              <a:gd name="T28" fmla="*/ 0 w 216"/>
              <a:gd name="T29" fmla="*/ 39 h 203"/>
              <a:gd name="T30" fmla="*/ 108 w 216"/>
              <a:gd name="T31" fmla="*/ 78 h 203"/>
              <a:gd name="T32" fmla="*/ 208 w 216"/>
              <a:gd name="T33" fmla="*/ 54 h 203"/>
              <a:gd name="T34" fmla="*/ 208 w 216"/>
              <a:gd name="T35" fmla="*/ 119 h 203"/>
              <a:gd name="T36" fmla="*/ 216 w 216"/>
              <a:gd name="T37" fmla="*/ 119 h 203"/>
              <a:gd name="T38" fmla="*/ 216 w 216"/>
              <a:gd name="T39" fmla="*/ 47 h 203"/>
              <a:gd name="T40" fmla="*/ 214 w 216"/>
              <a:gd name="T41" fmla="*/ 47 h 203"/>
              <a:gd name="T42" fmla="*/ 215 w 216"/>
              <a:gd name="T43" fmla="*/ 44 h 203"/>
              <a:gd name="T44" fmla="*/ 208 w 216"/>
              <a:gd name="T45" fmla="*/ 42 h 203"/>
              <a:gd name="T46" fmla="*/ 108 w 216"/>
              <a:gd name="T47" fmla="*/ 70 h 203"/>
              <a:gd name="T48" fmla="*/ 8 w 216"/>
              <a:gd name="T49" fmla="*/ 39 h 203"/>
              <a:gd name="T50" fmla="*/ 108 w 216"/>
              <a:gd name="T51" fmla="*/ 8 h 203"/>
              <a:gd name="T52" fmla="*/ 208 w 216"/>
              <a:gd name="T53" fmla="*/ 39 h 203"/>
              <a:gd name="T54" fmla="*/ 208 w 216"/>
              <a:gd name="T55" fmla="*/ 42 h 203"/>
              <a:gd name="T56" fmla="*/ 76 w 216"/>
              <a:gd name="T57" fmla="*/ 107 h 203"/>
              <a:gd name="T58" fmla="*/ 92 w 216"/>
              <a:gd name="T59" fmla="*/ 123 h 203"/>
              <a:gd name="T60" fmla="*/ 100 w 216"/>
              <a:gd name="T61" fmla="*/ 123 h 203"/>
              <a:gd name="T62" fmla="*/ 76 w 216"/>
              <a:gd name="T63" fmla="*/ 99 h 203"/>
              <a:gd name="T64" fmla="*/ 52 w 216"/>
              <a:gd name="T65" fmla="*/ 123 h 203"/>
              <a:gd name="T66" fmla="*/ 60 w 216"/>
              <a:gd name="T67" fmla="*/ 123 h 203"/>
              <a:gd name="T68" fmla="*/ 76 w 216"/>
              <a:gd name="T69" fmla="*/ 107 h 203"/>
              <a:gd name="T70" fmla="*/ 140 w 216"/>
              <a:gd name="T71" fmla="*/ 107 h 203"/>
              <a:gd name="T72" fmla="*/ 156 w 216"/>
              <a:gd name="T73" fmla="*/ 123 h 203"/>
              <a:gd name="T74" fmla="*/ 164 w 216"/>
              <a:gd name="T75" fmla="*/ 123 h 203"/>
              <a:gd name="T76" fmla="*/ 140 w 216"/>
              <a:gd name="T77" fmla="*/ 99 h 203"/>
              <a:gd name="T78" fmla="*/ 116 w 216"/>
              <a:gd name="T79" fmla="*/ 123 h 203"/>
              <a:gd name="T80" fmla="*/ 124 w 216"/>
              <a:gd name="T81" fmla="*/ 123 h 203"/>
              <a:gd name="T82" fmla="*/ 140 w 216"/>
              <a:gd name="T83" fmla="*/ 107 h 203"/>
              <a:gd name="T84" fmla="*/ 112 w 216"/>
              <a:gd name="T85" fmla="*/ 131 h 203"/>
              <a:gd name="T86" fmla="*/ 104 w 216"/>
              <a:gd name="T87" fmla="*/ 131 h 203"/>
              <a:gd name="T88" fmla="*/ 104 w 216"/>
              <a:gd name="T89" fmla="*/ 151 h 203"/>
              <a:gd name="T90" fmla="*/ 112 w 216"/>
              <a:gd name="T91" fmla="*/ 151 h 203"/>
              <a:gd name="T92" fmla="*/ 112 w 216"/>
              <a:gd name="T93" fmla="*/ 13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" h="203">
                <a:moveTo>
                  <a:pt x="164" y="81"/>
                </a:moveTo>
                <a:cubicBezTo>
                  <a:pt x="174" y="94"/>
                  <a:pt x="179" y="109"/>
                  <a:pt x="179" y="124"/>
                </a:cubicBezTo>
                <a:cubicBezTo>
                  <a:pt x="179" y="163"/>
                  <a:pt x="147" y="195"/>
                  <a:pt x="108" y="195"/>
                </a:cubicBezTo>
                <a:cubicBezTo>
                  <a:pt x="69" y="195"/>
                  <a:pt x="37" y="163"/>
                  <a:pt x="37" y="124"/>
                </a:cubicBezTo>
                <a:cubicBezTo>
                  <a:pt x="37" y="109"/>
                  <a:pt x="42" y="94"/>
                  <a:pt x="52" y="81"/>
                </a:cubicBezTo>
                <a:cubicBezTo>
                  <a:pt x="46" y="77"/>
                  <a:pt x="46" y="77"/>
                  <a:pt x="46" y="77"/>
                </a:cubicBezTo>
                <a:cubicBezTo>
                  <a:pt x="35" y="90"/>
                  <a:pt x="29" y="107"/>
                  <a:pt x="29" y="124"/>
                </a:cubicBezTo>
                <a:cubicBezTo>
                  <a:pt x="29" y="168"/>
                  <a:pt x="65" y="203"/>
                  <a:pt x="108" y="203"/>
                </a:cubicBezTo>
                <a:cubicBezTo>
                  <a:pt x="151" y="203"/>
                  <a:pt x="187" y="168"/>
                  <a:pt x="187" y="124"/>
                </a:cubicBezTo>
                <a:cubicBezTo>
                  <a:pt x="187" y="107"/>
                  <a:pt x="181" y="90"/>
                  <a:pt x="171" y="77"/>
                </a:cubicBezTo>
                <a:lnTo>
                  <a:pt x="164" y="81"/>
                </a:lnTo>
                <a:close/>
                <a:moveTo>
                  <a:pt x="215" y="44"/>
                </a:moveTo>
                <a:cubicBezTo>
                  <a:pt x="216" y="43"/>
                  <a:pt x="216" y="41"/>
                  <a:pt x="216" y="39"/>
                </a:cubicBezTo>
                <a:cubicBezTo>
                  <a:pt x="216" y="14"/>
                  <a:pt x="160" y="0"/>
                  <a:pt x="108" y="0"/>
                </a:cubicBezTo>
                <a:cubicBezTo>
                  <a:pt x="56" y="0"/>
                  <a:pt x="0" y="14"/>
                  <a:pt x="0" y="39"/>
                </a:cubicBezTo>
                <a:cubicBezTo>
                  <a:pt x="0" y="64"/>
                  <a:pt x="56" y="78"/>
                  <a:pt x="108" y="78"/>
                </a:cubicBezTo>
                <a:cubicBezTo>
                  <a:pt x="154" y="78"/>
                  <a:pt x="192" y="68"/>
                  <a:pt x="208" y="54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4" y="46"/>
                  <a:pt x="215" y="45"/>
                  <a:pt x="215" y="44"/>
                </a:cubicBezTo>
                <a:close/>
                <a:moveTo>
                  <a:pt x="208" y="42"/>
                </a:moveTo>
                <a:cubicBezTo>
                  <a:pt x="203" y="55"/>
                  <a:pt x="164" y="70"/>
                  <a:pt x="108" y="70"/>
                </a:cubicBezTo>
                <a:cubicBezTo>
                  <a:pt x="49" y="70"/>
                  <a:pt x="8" y="54"/>
                  <a:pt x="8" y="39"/>
                </a:cubicBezTo>
                <a:cubicBezTo>
                  <a:pt x="8" y="25"/>
                  <a:pt x="49" y="8"/>
                  <a:pt x="108" y="8"/>
                </a:cubicBezTo>
                <a:cubicBezTo>
                  <a:pt x="167" y="8"/>
                  <a:pt x="208" y="25"/>
                  <a:pt x="208" y="39"/>
                </a:cubicBezTo>
                <a:cubicBezTo>
                  <a:pt x="208" y="40"/>
                  <a:pt x="208" y="41"/>
                  <a:pt x="208" y="42"/>
                </a:cubicBezTo>
                <a:close/>
                <a:moveTo>
                  <a:pt x="76" y="107"/>
                </a:moveTo>
                <a:cubicBezTo>
                  <a:pt x="85" y="107"/>
                  <a:pt x="92" y="111"/>
                  <a:pt x="92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0" y="107"/>
                  <a:pt x="89" y="99"/>
                  <a:pt x="76" y="99"/>
                </a:cubicBezTo>
                <a:cubicBezTo>
                  <a:pt x="63" y="99"/>
                  <a:pt x="52" y="107"/>
                  <a:pt x="52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11"/>
                  <a:pt x="67" y="107"/>
                  <a:pt x="76" y="107"/>
                </a:cubicBezTo>
                <a:close/>
                <a:moveTo>
                  <a:pt x="140" y="107"/>
                </a:moveTo>
                <a:cubicBezTo>
                  <a:pt x="149" y="107"/>
                  <a:pt x="156" y="111"/>
                  <a:pt x="156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07"/>
                  <a:pt x="153" y="99"/>
                  <a:pt x="140" y="99"/>
                </a:cubicBezTo>
                <a:cubicBezTo>
                  <a:pt x="127" y="99"/>
                  <a:pt x="116" y="107"/>
                  <a:pt x="116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4" y="111"/>
                  <a:pt x="131" y="107"/>
                  <a:pt x="140" y="107"/>
                </a:cubicBezTo>
                <a:close/>
                <a:moveTo>
                  <a:pt x="112" y="131"/>
                </a:moveTo>
                <a:cubicBezTo>
                  <a:pt x="104" y="131"/>
                  <a:pt x="104" y="131"/>
                  <a:pt x="104" y="131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12" y="151"/>
                  <a:pt x="112" y="151"/>
                  <a:pt x="112" y="151"/>
                </a:cubicBezTo>
                <a:lnTo>
                  <a:pt x="112" y="1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1F76F-D2E2-465F-91E6-2DBA3C92F2F3}"/>
              </a:ext>
            </a:extLst>
          </p:cNvPr>
          <p:cNvSpPr txBox="1"/>
          <p:nvPr/>
        </p:nvSpPr>
        <p:spPr>
          <a:xfrm>
            <a:off x="708575" y="3632857"/>
            <a:ext cx="2387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2B1056-346E-47ED-8D30-238F6BB6FB19}"/>
              </a:ext>
            </a:extLst>
          </p:cNvPr>
          <p:cNvSpPr/>
          <p:nvPr/>
        </p:nvSpPr>
        <p:spPr>
          <a:xfrm>
            <a:off x="3360611" y="5387183"/>
            <a:ext cx="1596289" cy="303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Raleway Light" panose="020B0403030101060003" pitchFamily="34" charset="0"/>
              </a:rPr>
              <a:t>#</a:t>
            </a:r>
            <a:r>
              <a:rPr lang="en-US" sz="1400" i="1" dirty="0" err="1">
                <a:solidFill>
                  <a:schemeClr val="bg1"/>
                </a:solidFill>
                <a:latin typeface="Raleway Light" panose="020B0403030101060003" pitchFamily="34" charset="0"/>
              </a:rPr>
              <a:t>TwoDifferences</a:t>
            </a:r>
            <a:endParaRPr lang="id-ID" sz="1400" i="1" dirty="0">
              <a:solidFill>
                <a:schemeClr val="bg1"/>
              </a:solidFill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3" grpId="0" animBg="1"/>
      <p:bldP spid="17" grpId="0"/>
      <p:bldP spid="33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09AF3693-AF8F-4F31-B131-5B19C0C183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6859AA-FE05-48E4-80D6-97AD855003FB}"/>
              </a:ext>
            </a:extLst>
          </p:cNvPr>
          <p:cNvSpPr/>
          <p:nvPr/>
        </p:nvSpPr>
        <p:spPr>
          <a:xfrm>
            <a:off x="1188720" y="845824"/>
            <a:ext cx="6827520" cy="26541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1270000" dist="1739900" dir="1800000" sx="84000" sy="8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ECAB6-49D3-43D7-A33C-988DB4E1B062}"/>
              </a:ext>
            </a:extLst>
          </p:cNvPr>
          <p:cNvSpPr/>
          <p:nvPr/>
        </p:nvSpPr>
        <p:spPr>
          <a:xfrm>
            <a:off x="3482340" y="3174093"/>
            <a:ext cx="2712720" cy="586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066800" dir="2700000" sx="70000" sy="7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OVERVIEW PICTURE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884BC17-E845-4487-9446-85AE9A4AC31D}"/>
              </a:ext>
            </a:extLst>
          </p:cNvPr>
          <p:cNvSpPr/>
          <p:nvPr/>
        </p:nvSpPr>
        <p:spPr>
          <a:xfrm>
            <a:off x="6565473" y="2442389"/>
            <a:ext cx="2032000" cy="2032000"/>
          </a:xfrm>
          <a:prstGeom prst="arc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A69AB1-8E3D-424B-8338-DDA89CDDEC99}"/>
              </a:ext>
            </a:extLst>
          </p:cNvPr>
          <p:cNvGrpSpPr/>
          <p:nvPr/>
        </p:nvGrpSpPr>
        <p:grpSpPr>
          <a:xfrm>
            <a:off x="1799383" y="1354688"/>
            <a:ext cx="4861527" cy="1544936"/>
            <a:chOff x="739851" y="136699"/>
            <a:chExt cx="4861527" cy="15449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09F8DE-692A-46BE-BC18-4EB11262C9B1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Education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18881E-E44E-4D63-B008-3089BC66C563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32BF20-82FA-450C-B100-221B5E6041E0}"/>
                </a:ext>
              </a:extLst>
            </p:cNvPr>
            <p:cNvSpPr txBox="1"/>
            <p:nvPr/>
          </p:nvSpPr>
          <p:spPr>
            <a:xfrm>
              <a:off x="739851" y="411237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2F083-8E8A-45A4-B842-718FE65BD308}"/>
              </a:ext>
            </a:extLst>
          </p:cNvPr>
          <p:cNvSpPr/>
          <p:nvPr/>
        </p:nvSpPr>
        <p:spPr>
          <a:xfrm>
            <a:off x="8378998" y="1272540"/>
            <a:ext cx="2606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hass a whole soul, like sweet symof o sgheaiediau i enjoy with my whole heart. I am alone, and feel the charm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651983-9401-4748-A225-704967574617}"/>
              </a:ext>
            </a:extLst>
          </p:cNvPr>
          <p:cNvGrpSpPr/>
          <p:nvPr/>
        </p:nvGrpSpPr>
        <p:grpSpPr>
          <a:xfrm>
            <a:off x="1402000" y="3829054"/>
            <a:ext cx="2738497" cy="461665"/>
            <a:chOff x="1401997" y="3829050"/>
            <a:chExt cx="2738497" cy="461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AC9B0B-28C5-4535-8AC7-88A7EF677349}"/>
                </a:ext>
              </a:extLst>
            </p:cNvPr>
            <p:cNvSpPr/>
            <p:nvPr/>
          </p:nvSpPr>
          <p:spPr>
            <a:xfrm>
              <a:off x="1401997" y="3829050"/>
              <a:ext cx="8534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chemeClr val="accent1"/>
                  </a:solidFill>
                  <a:latin typeface="Raleway" panose="020B0503030101060003" pitchFamily="34" charset="0"/>
                  <a:cs typeface="Segoe UI" panose="020B0502040204020203" pitchFamily="34" charset="0"/>
                </a:rPr>
                <a:t>01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6FC78-EA60-4F4F-8992-171CC44D8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5014" y="4243328"/>
              <a:ext cx="29436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E68A1B-18B2-4C62-8B10-15BEE9376F47}"/>
                </a:ext>
              </a:extLst>
            </p:cNvPr>
            <p:cNvSpPr txBox="1"/>
            <p:nvPr/>
          </p:nvSpPr>
          <p:spPr>
            <a:xfrm>
              <a:off x="1942973" y="3928854"/>
              <a:ext cx="2197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 March 2030</a:t>
              </a:r>
              <a:endParaRPr lang="id-ID" sz="14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79B844-C3C3-490A-A4D9-45CC3512C4E2}"/>
              </a:ext>
            </a:extLst>
          </p:cNvPr>
          <p:cNvGrpSpPr/>
          <p:nvPr/>
        </p:nvGrpSpPr>
        <p:grpSpPr>
          <a:xfrm>
            <a:off x="1402000" y="4493101"/>
            <a:ext cx="2738497" cy="350865"/>
            <a:chOff x="1401997" y="4493097"/>
            <a:chExt cx="2738497" cy="3508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CD11D2-387A-4E89-8651-C4A3C04F4343}"/>
                </a:ext>
              </a:extLst>
            </p:cNvPr>
            <p:cNvSpPr/>
            <p:nvPr/>
          </p:nvSpPr>
          <p:spPr>
            <a:xfrm>
              <a:off x="1401997" y="4493097"/>
              <a:ext cx="853495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Raleway" panose="020B0503030101060003" pitchFamily="34" charset="0"/>
                  <a:cs typeface="Segoe UI" panose="020B0502040204020203" pitchFamily="34" charset="0"/>
                </a:rPr>
                <a:t>02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896697-F023-4D6E-9E1D-5704345F103E}"/>
                </a:ext>
              </a:extLst>
            </p:cNvPr>
            <p:cNvSpPr txBox="1"/>
            <p:nvPr/>
          </p:nvSpPr>
          <p:spPr>
            <a:xfrm>
              <a:off x="1942973" y="4545291"/>
              <a:ext cx="21975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 March 2030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0113DB-2704-440D-9269-34E228F12705}"/>
              </a:ext>
            </a:extLst>
          </p:cNvPr>
          <p:cNvGrpSpPr/>
          <p:nvPr/>
        </p:nvGrpSpPr>
        <p:grpSpPr>
          <a:xfrm>
            <a:off x="1402000" y="5078760"/>
            <a:ext cx="2738497" cy="350865"/>
            <a:chOff x="1401997" y="5078756"/>
            <a:chExt cx="2738497" cy="350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E171B-1149-42F3-BA4B-E3106BDFD916}"/>
                </a:ext>
              </a:extLst>
            </p:cNvPr>
            <p:cNvSpPr/>
            <p:nvPr/>
          </p:nvSpPr>
          <p:spPr>
            <a:xfrm>
              <a:off x="1401997" y="5078756"/>
              <a:ext cx="853495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Raleway" panose="020B0503030101060003" pitchFamily="34" charset="0"/>
                  <a:cs typeface="Segoe UI" panose="020B0502040204020203" pitchFamily="34" charset="0"/>
                </a:rPr>
                <a:t>03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B66496-5EB1-4273-BFD2-C59E39D76410}"/>
                </a:ext>
              </a:extLst>
            </p:cNvPr>
            <p:cNvSpPr txBox="1"/>
            <p:nvPr/>
          </p:nvSpPr>
          <p:spPr>
            <a:xfrm>
              <a:off x="1942973" y="5130950"/>
              <a:ext cx="21975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 March 2030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7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6891D8-E516-4253-8123-BD79FBAA6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31" y="0"/>
            <a:ext cx="12191140" cy="6858000"/>
          </a:xfrm>
          <a:prstGeom prst="rect">
            <a:avLst/>
          </a:prstGeom>
        </p:spPr>
      </p:pic>
      <p:grpSp>
        <p:nvGrpSpPr>
          <p:cNvPr id="6" name="Group 43">
            <a:extLst>
              <a:ext uri="{FF2B5EF4-FFF2-40B4-BE49-F238E27FC236}">
                <a16:creationId xmlns:a16="http://schemas.microsoft.com/office/drawing/2014/main" id="{3DEE81BA-B80F-4E1E-A1CE-06C632897D3B}"/>
              </a:ext>
            </a:extLst>
          </p:cNvPr>
          <p:cNvGrpSpPr/>
          <p:nvPr/>
        </p:nvGrpSpPr>
        <p:grpSpPr>
          <a:xfrm>
            <a:off x="4044307" y="5167481"/>
            <a:ext cx="1305736" cy="662922"/>
            <a:chOff x="3810743" y="4690960"/>
            <a:chExt cx="1739636" cy="883213"/>
          </a:xfrm>
        </p:grpSpPr>
        <p:sp>
          <p:nvSpPr>
            <p:cNvPr id="7" name="Freeform 79">
              <a:extLst>
                <a:ext uri="{FF2B5EF4-FFF2-40B4-BE49-F238E27FC236}">
                  <a16:creationId xmlns:a16="http://schemas.microsoft.com/office/drawing/2014/main" id="{2F07E399-0B6B-45B6-BFFB-354BD4FF5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390" y="4690960"/>
              <a:ext cx="516342" cy="510042"/>
            </a:xfrm>
            <a:custGeom>
              <a:avLst/>
              <a:gdLst>
                <a:gd name="T0" fmla="*/ 130447 w 479"/>
                <a:gd name="T1" fmla="*/ 0 h 471"/>
                <a:gd name="T2" fmla="*/ 130447 w 479"/>
                <a:gd name="T3" fmla="*/ 0 h 471"/>
                <a:gd name="T4" fmla="*/ 0 w 479"/>
                <a:gd name="T5" fmla="*/ 126130 h 471"/>
                <a:gd name="T6" fmla="*/ 130447 w 479"/>
                <a:gd name="T7" fmla="*/ 256629 h 471"/>
                <a:gd name="T8" fmla="*/ 259806 w 479"/>
                <a:gd name="T9" fmla="*/ 126130 h 471"/>
                <a:gd name="T10" fmla="*/ 130447 w 479"/>
                <a:gd name="T11" fmla="*/ 0 h 471"/>
                <a:gd name="T12" fmla="*/ 159254 w 479"/>
                <a:gd name="T13" fmla="*/ 87363 h 471"/>
                <a:gd name="T14" fmla="*/ 159254 w 479"/>
                <a:gd name="T15" fmla="*/ 87363 h 471"/>
                <a:gd name="T16" fmla="*/ 139687 w 479"/>
                <a:gd name="T17" fmla="*/ 87363 h 471"/>
                <a:gd name="T18" fmla="*/ 135339 w 479"/>
                <a:gd name="T19" fmla="*/ 97191 h 471"/>
                <a:gd name="T20" fmla="*/ 135339 w 479"/>
                <a:gd name="T21" fmla="*/ 106474 h 471"/>
                <a:gd name="T22" fmla="*/ 159254 w 479"/>
                <a:gd name="T23" fmla="*/ 106474 h 471"/>
                <a:gd name="T24" fmla="*/ 159254 w 479"/>
                <a:gd name="T25" fmla="*/ 131045 h 471"/>
                <a:gd name="T26" fmla="*/ 135339 w 479"/>
                <a:gd name="T27" fmla="*/ 131045 h 471"/>
                <a:gd name="T28" fmla="*/ 135339 w 479"/>
                <a:gd name="T29" fmla="*/ 188923 h 471"/>
                <a:gd name="T30" fmla="*/ 115772 w 479"/>
                <a:gd name="T31" fmla="*/ 188923 h 471"/>
                <a:gd name="T32" fmla="*/ 115772 w 479"/>
                <a:gd name="T33" fmla="*/ 131045 h 471"/>
                <a:gd name="T34" fmla="*/ 91856 w 479"/>
                <a:gd name="T35" fmla="*/ 131045 h 471"/>
                <a:gd name="T36" fmla="*/ 91856 w 479"/>
                <a:gd name="T37" fmla="*/ 106474 h 471"/>
                <a:gd name="T38" fmla="*/ 115772 w 479"/>
                <a:gd name="T39" fmla="*/ 106474 h 471"/>
                <a:gd name="T40" fmla="*/ 115772 w 479"/>
                <a:gd name="T41" fmla="*/ 97191 h 471"/>
                <a:gd name="T42" fmla="*/ 139687 w 479"/>
                <a:gd name="T43" fmla="*/ 68252 h 471"/>
                <a:gd name="T44" fmla="*/ 159254 w 479"/>
                <a:gd name="T45" fmla="*/ 68252 h 471"/>
                <a:gd name="T46" fmla="*/ 159254 w 479"/>
                <a:gd name="T47" fmla="*/ 87363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1" tIns="17145" rIns="34291" bIns="17145" anchor="ctr"/>
            <a:lstStyle/>
            <a:p>
              <a:endParaRPr lang="en-US" sz="1200">
                <a:solidFill>
                  <a:schemeClr val="bg1"/>
                </a:solidFill>
                <a:latin typeface="Raleway Light" panose="020B0403030101060003" pitchFamily="34" charset="0"/>
              </a:endParaRPr>
            </a:p>
          </p:txBody>
        </p:sp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E565C89E-D8AA-43B3-9D6E-3C8835E14D89}"/>
                </a:ext>
              </a:extLst>
            </p:cNvPr>
            <p:cNvSpPr/>
            <p:nvPr/>
          </p:nvSpPr>
          <p:spPr>
            <a:xfrm>
              <a:off x="3810743" y="5205126"/>
              <a:ext cx="1739636" cy="36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@</a:t>
              </a:r>
              <a:r>
                <a:rPr lang="en-US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IBAOTU</a:t>
              </a:r>
              <a:r>
                <a:rPr lang="id-ID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 </a:t>
              </a:r>
              <a:endParaRPr lang="en-US" sz="1200" dirty="0">
                <a:solidFill>
                  <a:schemeClr val="bg1"/>
                </a:solidFill>
                <a:latin typeface="Raleway Light" panose="020B0403030101060003" pitchFamily="34" charset="0"/>
              </a:endParaRPr>
            </a:p>
          </p:txBody>
        </p:sp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127F12CB-53BE-47FA-98E1-9FA5637EE039}"/>
              </a:ext>
            </a:extLst>
          </p:cNvPr>
          <p:cNvGrpSpPr/>
          <p:nvPr/>
        </p:nvGrpSpPr>
        <p:grpSpPr>
          <a:xfrm>
            <a:off x="5396205" y="5167481"/>
            <a:ext cx="1305736" cy="662922"/>
            <a:chOff x="5197152" y="4690960"/>
            <a:chExt cx="1739636" cy="883213"/>
          </a:xfrm>
        </p:grpSpPr>
        <p:sp>
          <p:nvSpPr>
            <p:cNvPr id="10" name="Freeform 86">
              <a:extLst>
                <a:ext uri="{FF2B5EF4-FFF2-40B4-BE49-F238E27FC236}">
                  <a16:creationId xmlns:a16="http://schemas.microsoft.com/office/drawing/2014/main" id="{FCF2B827-D360-49F0-8125-A266C90AE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7223" y="4690960"/>
              <a:ext cx="519494" cy="510042"/>
            </a:xfrm>
            <a:custGeom>
              <a:avLst/>
              <a:gdLst>
                <a:gd name="T0" fmla="*/ 130423 w 480"/>
                <a:gd name="T1" fmla="*/ 0 h 471"/>
                <a:gd name="T2" fmla="*/ 130423 w 480"/>
                <a:gd name="T3" fmla="*/ 0 h 471"/>
                <a:gd name="T4" fmla="*/ 0 w 480"/>
                <a:gd name="T5" fmla="*/ 126130 h 471"/>
                <a:gd name="T6" fmla="*/ 130423 w 480"/>
                <a:gd name="T7" fmla="*/ 256629 h 471"/>
                <a:gd name="T8" fmla="*/ 261391 w 480"/>
                <a:gd name="T9" fmla="*/ 126130 h 471"/>
                <a:gd name="T10" fmla="*/ 130423 w 480"/>
                <a:gd name="T11" fmla="*/ 0 h 471"/>
                <a:gd name="T12" fmla="*/ 183902 w 480"/>
                <a:gd name="T13" fmla="*/ 106474 h 471"/>
                <a:gd name="T14" fmla="*/ 183902 w 480"/>
                <a:gd name="T15" fmla="*/ 106474 h 471"/>
                <a:gd name="T16" fmla="*/ 183902 w 480"/>
                <a:gd name="T17" fmla="*/ 106474 h 471"/>
                <a:gd name="T18" fmla="*/ 111323 w 480"/>
                <a:gd name="T19" fmla="*/ 179094 h 471"/>
                <a:gd name="T20" fmla="*/ 72578 w 480"/>
                <a:gd name="T21" fmla="*/ 169266 h 471"/>
                <a:gd name="T22" fmla="*/ 77490 w 480"/>
                <a:gd name="T23" fmla="*/ 169266 h 471"/>
                <a:gd name="T24" fmla="*/ 111323 w 480"/>
                <a:gd name="T25" fmla="*/ 159984 h 471"/>
                <a:gd name="T26" fmla="*/ 87312 w 480"/>
                <a:gd name="T27" fmla="*/ 140327 h 471"/>
                <a:gd name="T28" fmla="*/ 92224 w 480"/>
                <a:gd name="T29" fmla="*/ 140327 h 471"/>
                <a:gd name="T30" fmla="*/ 97135 w 480"/>
                <a:gd name="T31" fmla="*/ 140327 h 471"/>
                <a:gd name="T32" fmla="*/ 77490 w 480"/>
                <a:gd name="T33" fmla="*/ 116302 h 471"/>
                <a:gd name="T34" fmla="*/ 77490 w 480"/>
                <a:gd name="T35" fmla="*/ 116302 h 471"/>
                <a:gd name="T36" fmla="*/ 87312 w 480"/>
                <a:gd name="T37" fmla="*/ 116302 h 471"/>
                <a:gd name="T38" fmla="*/ 77490 w 480"/>
                <a:gd name="T39" fmla="*/ 97191 h 471"/>
                <a:gd name="T40" fmla="*/ 82401 w 480"/>
                <a:gd name="T41" fmla="*/ 82449 h 471"/>
                <a:gd name="T42" fmla="*/ 130423 w 480"/>
                <a:gd name="T43" fmla="*/ 111388 h 471"/>
                <a:gd name="T44" fmla="*/ 130423 w 480"/>
                <a:gd name="T45" fmla="*/ 106474 h 471"/>
                <a:gd name="T46" fmla="*/ 159345 w 480"/>
                <a:gd name="T47" fmla="*/ 77535 h 471"/>
                <a:gd name="T48" fmla="*/ 174079 w 480"/>
                <a:gd name="T49" fmla="*/ 87363 h 471"/>
                <a:gd name="T50" fmla="*/ 193724 w 480"/>
                <a:gd name="T51" fmla="*/ 82449 h 471"/>
                <a:gd name="T52" fmla="*/ 183902 w 480"/>
                <a:gd name="T53" fmla="*/ 97191 h 471"/>
                <a:gd name="T54" fmla="*/ 198636 w 480"/>
                <a:gd name="T55" fmla="*/ 92277 h 471"/>
                <a:gd name="T56" fmla="*/ 183902 w 480"/>
                <a:gd name="T57" fmla="*/ 106474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1" tIns="17145" rIns="34291" bIns="17145" anchor="ctr"/>
            <a:lstStyle/>
            <a:p>
              <a:endParaRPr lang="en-US" sz="1200">
                <a:solidFill>
                  <a:schemeClr val="bg1"/>
                </a:solidFill>
                <a:latin typeface="Raleway Light" panose="020B0403030101060003" pitchFamily="34" charset="0"/>
              </a:endParaRPr>
            </a:p>
          </p:txBody>
        </p:sp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id="{D7F29F71-DA8F-4395-BF03-114BEE77C736}"/>
                </a:ext>
              </a:extLst>
            </p:cNvPr>
            <p:cNvSpPr/>
            <p:nvPr/>
          </p:nvSpPr>
          <p:spPr>
            <a:xfrm>
              <a:off x="5197152" y="5205126"/>
              <a:ext cx="1739636" cy="36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@</a:t>
              </a:r>
              <a:r>
                <a:rPr lang="en-US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IBAOTU</a:t>
              </a:r>
              <a:r>
                <a:rPr lang="id-ID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 </a:t>
              </a:r>
              <a:endParaRPr lang="en-US" sz="1200" dirty="0">
                <a:solidFill>
                  <a:schemeClr val="bg1"/>
                </a:solidFill>
                <a:latin typeface="Raleway Light" panose="020B0403030101060003" pitchFamily="34" charset="0"/>
              </a:endParaRP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806A1E7B-9E06-4392-96D5-7C6170A1BB83}"/>
              </a:ext>
            </a:extLst>
          </p:cNvPr>
          <p:cNvGrpSpPr/>
          <p:nvPr/>
        </p:nvGrpSpPr>
        <p:grpSpPr>
          <a:xfrm>
            <a:off x="6748105" y="5167481"/>
            <a:ext cx="1305736" cy="662922"/>
            <a:chOff x="6583564" y="4690960"/>
            <a:chExt cx="1739636" cy="883213"/>
          </a:xfrm>
        </p:grpSpPr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98724B4D-2219-4B96-B262-6E516B8F1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5211" y="4690960"/>
              <a:ext cx="516342" cy="510042"/>
            </a:xfrm>
            <a:custGeom>
              <a:avLst/>
              <a:gdLst>
                <a:gd name="T0" fmla="*/ 115228 w 479"/>
                <a:gd name="T1" fmla="*/ 92277 h 471"/>
                <a:gd name="T2" fmla="*/ 115228 w 479"/>
                <a:gd name="T3" fmla="*/ 92277 h 471"/>
                <a:gd name="T4" fmla="*/ 100553 w 479"/>
                <a:gd name="T5" fmla="*/ 77535 h 471"/>
                <a:gd name="T6" fmla="*/ 96204 w 479"/>
                <a:gd name="T7" fmla="*/ 77535 h 471"/>
                <a:gd name="T8" fmla="*/ 91313 w 479"/>
                <a:gd name="T9" fmla="*/ 87363 h 471"/>
                <a:gd name="T10" fmla="*/ 91313 w 479"/>
                <a:gd name="T11" fmla="*/ 102106 h 471"/>
                <a:gd name="T12" fmla="*/ 105444 w 479"/>
                <a:gd name="T13" fmla="*/ 116302 h 471"/>
                <a:gd name="T14" fmla="*/ 110336 w 479"/>
                <a:gd name="T15" fmla="*/ 116302 h 471"/>
                <a:gd name="T16" fmla="*/ 115228 w 479"/>
                <a:gd name="T17" fmla="*/ 92277 h 471"/>
                <a:gd name="T18" fmla="*/ 129360 w 479"/>
                <a:gd name="T19" fmla="*/ 0 h 471"/>
                <a:gd name="T20" fmla="*/ 129360 w 479"/>
                <a:gd name="T21" fmla="*/ 0 h 471"/>
                <a:gd name="T22" fmla="*/ 0 w 479"/>
                <a:gd name="T23" fmla="*/ 126130 h 471"/>
                <a:gd name="T24" fmla="*/ 129360 w 479"/>
                <a:gd name="T25" fmla="*/ 256629 h 471"/>
                <a:gd name="T26" fmla="*/ 259806 w 479"/>
                <a:gd name="T27" fmla="*/ 126130 h 471"/>
                <a:gd name="T28" fmla="*/ 129360 w 479"/>
                <a:gd name="T29" fmla="*/ 0 h 471"/>
                <a:gd name="T30" fmla="*/ 120120 w 479"/>
                <a:gd name="T31" fmla="*/ 184554 h 471"/>
                <a:gd name="T32" fmla="*/ 120120 w 479"/>
                <a:gd name="T33" fmla="*/ 184554 h 471"/>
                <a:gd name="T34" fmla="*/ 100553 w 479"/>
                <a:gd name="T35" fmla="*/ 188923 h 471"/>
                <a:gd name="T36" fmla="*/ 100553 w 479"/>
                <a:gd name="T37" fmla="*/ 188923 h 471"/>
                <a:gd name="T38" fmla="*/ 100553 w 479"/>
                <a:gd name="T39" fmla="*/ 188923 h 471"/>
                <a:gd name="T40" fmla="*/ 67397 w 479"/>
                <a:gd name="T41" fmla="*/ 164352 h 471"/>
                <a:gd name="T42" fmla="*/ 105444 w 479"/>
                <a:gd name="T43" fmla="*/ 135413 h 471"/>
                <a:gd name="T44" fmla="*/ 105444 w 479"/>
                <a:gd name="T45" fmla="*/ 135413 h 471"/>
                <a:gd name="T46" fmla="*/ 100553 w 479"/>
                <a:gd name="T47" fmla="*/ 126130 h 471"/>
                <a:gd name="T48" fmla="*/ 100553 w 479"/>
                <a:gd name="T49" fmla="*/ 126130 h 471"/>
                <a:gd name="T50" fmla="*/ 86421 w 479"/>
                <a:gd name="T51" fmla="*/ 121216 h 471"/>
                <a:gd name="T52" fmla="*/ 76637 w 479"/>
                <a:gd name="T53" fmla="*/ 97191 h 471"/>
                <a:gd name="T54" fmla="*/ 105444 w 479"/>
                <a:gd name="T55" fmla="*/ 68252 h 471"/>
                <a:gd name="T56" fmla="*/ 139143 w 479"/>
                <a:gd name="T57" fmla="*/ 68252 h 471"/>
                <a:gd name="T58" fmla="*/ 139143 w 479"/>
                <a:gd name="T59" fmla="*/ 68252 h 471"/>
                <a:gd name="T60" fmla="*/ 129360 w 479"/>
                <a:gd name="T61" fmla="*/ 73167 h 471"/>
                <a:gd name="T62" fmla="*/ 120120 w 479"/>
                <a:gd name="T63" fmla="*/ 73167 h 471"/>
                <a:gd name="T64" fmla="*/ 129360 w 479"/>
                <a:gd name="T65" fmla="*/ 97191 h 471"/>
                <a:gd name="T66" fmla="*/ 125011 w 479"/>
                <a:gd name="T67" fmla="*/ 116302 h 471"/>
                <a:gd name="T68" fmla="*/ 115228 w 479"/>
                <a:gd name="T69" fmla="*/ 126130 h 471"/>
                <a:gd name="T70" fmla="*/ 125011 w 479"/>
                <a:gd name="T71" fmla="*/ 131045 h 471"/>
                <a:gd name="T72" fmla="*/ 139143 w 479"/>
                <a:gd name="T73" fmla="*/ 155069 h 471"/>
                <a:gd name="T74" fmla="*/ 120120 w 479"/>
                <a:gd name="T75" fmla="*/ 184554 h 471"/>
                <a:gd name="T76" fmla="*/ 192409 w 479"/>
                <a:gd name="T77" fmla="*/ 126130 h 471"/>
                <a:gd name="T78" fmla="*/ 192409 w 479"/>
                <a:gd name="T79" fmla="*/ 126130 h 471"/>
                <a:gd name="T80" fmla="*/ 168494 w 479"/>
                <a:gd name="T81" fmla="*/ 126130 h 471"/>
                <a:gd name="T82" fmla="*/ 168494 w 479"/>
                <a:gd name="T83" fmla="*/ 150155 h 471"/>
                <a:gd name="T84" fmla="*/ 158167 w 479"/>
                <a:gd name="T85" fmla="*/ 150155 h 471"/>
                <a:gd name="T86" fmla="*/ 158167 w 479"/>
                <a:gd name="T87" fmla="*/ 126130 h 471"/>
                <a:gd name="T88" fmla="*/ 139143 w 479"/>
                <a:gd name="T89" fmla="*/ 126130 h 471"/>
                <a:gd name="T90" fmla="*/ 139143 w 479"/>
                <a:gd name="T91" fmla="*/ 116302 h 471"/>
                <a:gd name="T92" fmla="*/ 158167 w 479"/>
                <a:gd name="T93" fmla="*/ 116302 h 471"/>
                <a:gd name="T94" fmla="*/ 158167 w 479"/>
                <a:gd name="T95" fmla="*/ 92277 h 471"/>
                <a:gd name="T96" fmla="*/ 168494 w 479"/>
                <a:gd name="T97" fmla="*/ 92277 h 471"/>
                <a:gd name="T98" fmla="*/ 168494 w 479"/>
                <a:gd name="T99" fmla="*/ 116302 h 471"/>
                <a:gd name="T100" fmla="*/ 192409 w 479"/>
                <a:gd name="T101" fmla="*/ 116302 h 471"/>
                <a:gd name="T102" fmla="*/ 192409 w 479"/>
                <a:gd name="T103" fmla="*/ 126130 h 471"/>
                <a:gd name="T104" fmla="*/ 105444 w 479"/>
                <a:gd name="T105" fmla="*/ 145241 h 471"/>
                <a:gd name="T106" fmla="*/ 105444 w 479"/>
                <a:gd name="T107" fmla="*/ 145241 h 471"/>
                <a:gd name="T108" fmla="*/ 105444 w 479"/>
                <a:gd name="T109" fmla="*/ 145241 h 471"/>
                <a:gd name="T110" fmla="*/ 86421 w 479"/>
                <a:gd name="T111" fmla="*/ 150155 h 471"/>
                <a:gd name="T112" fmla="*/ 81529 w 479"/>
                <a:gd name="T113" fmla="*/ 164352 h 471"/>
                <a:gd name="T114" fmla="*/ 105444 w 479"/>
                <a:gd name="T115" fmla="*/ 179094 h 471"/>
                <a:gd name="T116" fmla="*/ 125011 w 479"/>
                <a:gd name="T117" fmla="*/ 159984 h 471"/>
                <a:gd name="T118" fmla="*/ 105444 w 479"/>
                <a:gd name="T119" fmla="*/ 145241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471">
                  <a:moveTo>
                    <a:pt x="212" y="169"/>
                  </a:moveTo>
                  <a:lnTo>
                    <a:pt x="212" y="169"/>
                  </a:lnTo>
                  <a:cubicBezTo>
                    <a:pt x="212" y="142"/>
                    <a:pt x="203" y="142"/>
                    <a:pt x="185" y="142"/>
                  </a:cubicBezTo>
                  <a:cubicBezTo>
                    <a:pt x="185" y="142"/>
                    <a:pt x="185" y="142"/>
                    <a:pt x="177" y="142"/>
                  </a:cubicBezTo>
                  <a:cubicBezTo>
                    <a:pt x="177" y="142"/>
                    <a:pt x="168" y="151"/>
                    <a:pt x="168" y="160"/>
                  </a:cubicBezTo>
                  <a:cubicBezTo>
                    <a:pt x="159" y="160"/>
                    <a:pt x="159" y="169"/>
                    <a:pt x="168" y="187"/>
                  </a:cubicBezTo>
                  <a:cubicBezTo>
                    <a:pt x="168" y="195"/>
                    <a:pt x="185" y="213"/>
                    <a:pt x="194" y="213"/>
                  </a:cubicBezTo>
                  <a:cubicBezTo>
                    <a:pt x="194" y="213"/>
                    <a:pt x="194" y="213"/>
                    <a:pt x="203" y="213"/>
                  </a:cubicBezTo>
                  <a:cubicBezTo>
                    <a:pt x="212" y="204"/>
                    <a:pt x="221" y="187"/>
                    <a:pt x="212" y="169"/>
                  </a:cubicBezTo>
                  <a:close/>
                  <a:moveTo>
                    <a:pt x="238" y="0"/>
                  </a:moveTo>
                  <a:lnTo>
                    <a:pt x="238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38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38" y="0"/>
                  </a:cubicBezTo>
                  <a:close/>
                  <a:moveTo>
                    <a:pt x="221" y="338"/>
                  </a:moveTo>
                  <a:lnTo>
                    <a:pt x="221" y="338"/>
                  </a:lnTo>
                  <a:cubicBezTo>
                    <a:pt x="212" y="346"/>
                    <a:pt x="194" y="346"/>
                    <a:pt x="185" y="346"/>
                  </a:cubicBezTo>
                  <a:cubicBezTo>
                    <a:pt x="177" y="346"/>
                    <a:pt x="124" y="346"/>
                    <a:pt x="124" y="301"/>
                  </a:cubicBezTo>
                  <a:cubicBezTo>
                    <a:pt x="124" y="257"/>
                    <a:pt x="177" y="248"/>
                    <a:pt x="194" y="248"/>
                  </a:cubicBezTo>
                  <a:cubicBezTo>
                    <a:pt x="185" y="240"/>
                    <a:pt x="185" y="231"/>
                    <a:pt x="185" y="231"/>
                  </a:cubicBezTo>
                  <a:cubicBezTo>
                    <a:pt x="177" y="231"/>
                    <a:pt x="168" y="222"/>
                    <a:pt x="159" y="222"/>
                  </a:cubicBezTo>
                  <a:cubicBezTo>
                    <a:pt x="141" y="213"/>
                    <a:pt x="141" y="195"/>
                    <a:pt x="141" y="178"/>
                  </a:cubicBezTo>
                  <a:cubicBezTo>
                    <a:pt x="141" y="125"/>
                    <a:pt x="194" y="125"/>
                    <a:pt x="194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34"/>
                    <a:pt x="238" y="134"/>
                    <a:pt x="238" y="134"/>
                  </a:cubicBezTo>
                  <a:cubicBezTo>
                    <a:pt x="230" y="134"/>
                    <a:pt x="230" y="134"/>
                    <a:pt x="221" y="134"/>
                  </a:cubicBezTo>
                  <a:cubicBezTo>
                    <a:pt x="238" y="142"/>
                    <a:pt x="238" y="160"/>
                    <a:pt x="238" y="178"/>
                  </a:cubicBezTo>
                  <a:cubicBezTo>
                    <a:pt x="238" y="195"/>
                    <a:pt x="230" y="204"/>
                    <a:pt x="230" y="213"/>
                  </a:cubicBezTo>
                  <a:cubicBezTo>
                    <a:pt x="221" y="222"/>
                    <a:pt x="212" y="222"/>
                    <a:pt x="212" y="231"/>
                  </a:cubicBezTo>
                  <a:cubicBezTo>
                    <a:pt x="212" y="231"/>
                    <a:pt x="221" y="240"/>
                    <a:pt x="230" y="240"/>
                  </a:cubicBezTo>
                  <a:cubicBezTo>
                    <a:pt x="238" y="248"/>
                    <a:pt x="256" y="266"/>
                    <a:pt x="256" y="284"/>
                  </a:cubicBezTo>
                  <a:cubicBezTo>
                    <a:pt x="256" y="310"/>
                    <a:pt x="247" y="328"/>
                    <a:pt x="221" y="338"/>
                  </a:cubicBezTo>
                  <a:close/>
                  <a:moveTo>
                    <a:pt x="354" y="231"/>
                  </a:moveTo>
                  <a:lnTo>
                    <a:pt x="354" y="231"/>
                  </a:lnTo>
                  <a:cubicBezTo>
                    <a:pt x="310" y="231"/>
                    <a:pt x="310" y="231"/>
                    <a:pt x="310" y="231"/>
                  </a:cubicBezTo>
                  <a:cubicBezTo>
                    <a:pt x="310" y="275"/>
                    <a:pt x="310" y="275"/>
                    <a:pt x="310" y="275"/>
                  </a:cubicBezTo>
                  <a:cubicBezTo>
                    <a:pt x="291" y="275"/>
                    <a:pt x="291" y="275"/>
                    <a:pt x="291" y="275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169"/>
                    <a:pt x="291" y="169"/>
                    <a:pt x="291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354" y="213"/>
                    <a:pt x="354" y="213"/>
                    <a:pt x="354" y="213"/>
                  </a:cubicBezTo>
                  <a:lnTo>
                    <a:pt x="354" y="231"/>
                  </a:lnTo>
                  <a:close/>
                  <a:moveTo>
                    <a:pt x="194" y="266"/>
                  </a:moveTo>
                  <a:lnTo>
                    <a:pt x="194" y="266"/>
                  </a:lnTo>
                  <a:cubicBezTo>
                    <a:pt x="177" y="266"/>
                    <a:pt x="168" y="266"/>
                    <a:pt x="159" y="275"/>
                  </a:cubicBezTo>
                  <a:cubicBezTo>
                    <a:pt x="159" y="284"/>
                    <a:pt x="150" y="293"/>
                    <a:pt x="150" y="301"/>
                  </a:cubicBezTo>
                  <a:cubicBezTo>
                    <a:pt x="150" y="319"/>
                    <a:pt x="168" y="328"/>
                    <a:pt x="194" y="328"/>
                  </a:cubicBezTo>
                  <a:cubicBezTo>
                    <a:pt x="221" y="319"/>
                    <a:pt x="230" y="310"/>
                    <a:pt x="230" y="293"/>
                  </a:cubicBezTo>
                  <a:cubicBezTo>
                    <a:pt x="230" y="275"/>
                    <a:pt x="212" y="266"/>
                    <a:pt x="194" y="2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1" tIns="17145" rIns="34291" bIns="17145" anchor="ctr"/>
            <a:lstStyle/>
            <a:p>
              <a:endParaRPr lang="en-US" sz="1200">
                <a:solidFill>
                  <a:schemeClr val="bg1"/>
                </a:solidFill>
                <a:latin typeface="Raleway Light" panose="020B0403030101060003" pitchFamily="34" charset="0"/>
              </a:endParaRPr>
            </a:p>
          </p:txBody>
        </p:sp>
        <p:sp>
          <p:nvSpPr>
            <p:cNvPr id="14" name="Rectangle 47">
              <a:extLst>
                <a:ext uri="{FF2B5EF4-FFF2-40B4-BE49-F238E27FC236}">
                  <a16:creationId xmlns:a16="http://schemas.microsoft.com/office/drawing/2014/main" id="{43B85380-E275-4CA1-BECC-B25A28E3D9A4}"/>
                </a:ext>
              </a:extLst>
            </p:cNvPr>
            <p:cNvSpPr/>
            <p:nvPr/>
          </p:nvSpPr>
          <p:spPr>
            <a:xfrm>
              <a:off x="6583564" y="5205126"/>
              <a:ext cx="1739636" cy="36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@</a:t>
              </a:r>
              <a:r>
                <a:rPr lang="en-US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IBAOTU</a:t>
              </a:r>
              <a:r>
                <a:rPr lang="id-ID" sz="1200" dirty="0">
                  <a:solidFill>
                    <a:schemeClr val="bg1"/>
                  </a:solidFill>
                  <a:latin typeface="Raleway Light" panose="020B0403030101060003" pitchFamily="34" charset="0"/>
                  <a:cs typeface="Calibri"/>
                </a:rPr>
                <a:t> </a:t>
              </a:r>
              <a:endParaRPr lang="en-US" sz="1200" dirty="0">
                <a:solidFill>
                  <a:schemeClr val="bg1"/>
                </a:solidFill>
                <a:latin typeface="Raleway Light" panose="020B0403030101060003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21A2C16-EC23-461A-9EA3-5B6F5CB532FF}"/>
              </a:ext>
            </a:extLst>
          </p:cNvPr>
          <p:cNvSpPr txBox="1"/>
          <p:nvPr/>
        </p:nvSpPr>
        <p:spPr>
          <a:xfrm>
            <a:off x="2642939" y="2437818"/>
            <a:ext cx="69061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Part III</a:t>
            </a:r>
          </a:p>
        </p:txBody>
      </p: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823FD496-E275-4E65-BD18-37E709EBD411}"/>
              </a:ext>
            </a:extLst>
          </p:cNvPr>
          <p:cNvSpPr/>
          <p:nvPr/>
        </p:nvSpPr>
        <p:spPr>
          <a:xfrm>
            <a:off x="5391151" y="4430563"/>
            <a:ext cx="1409700" cy="34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1651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Read More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A830B744-90B6-4329-9B6B-0C059BE9EE5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009926" y="6219230"/>
            <a:ext cx="172148" cy="380999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F417E25-9BDB-4357-8372-75A21DAFACAC}"/>
              </a:ext>
            </a:extLst>
          </p:cNvPr>
          <p:cNvSpPr txBox="1"/>
          <p:nvPr/>
        </p:nvSpPr>
        <p:spPr>
          <a:xfrm>
            <a:off x="5074431" y="1618327"/>
            <a:ext cx="2043143" cy="648038"/>
          </a:xfrm>
          <a:custGeom>
            <a:avLst/>
            <a:gdLst>
              <a:gd name="connsiteX0" fmla="*/ 0 w 1493684"/>
              <a:gd name="connsiteY0" fmla="*/ 0 h 447675"/>
              <a:gd name="connsiteX1" fmla="*/ 1493684 w 1493684"/>
              <a:gd name="connsiteY1" fmla="*/ 0 h 447675"/>
              <a:gd name="connsiteX2" fmla="*/ 1493684 w 1493684"/>
              <a:gd name="connsiteY2" fmla="*/ 342900 h 447675"/>
              <a:gd name="connsiteX3" fmla="*/ 0 w 1493684"/>
              <a:gd name="connsiteY3" fmla="*/ 447675 h 447675"/>
              <a:gd name="connsiteX4" fmla="*/ 0 w 1493684"/>
              <a:gd name="connsiteY4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84" h="447675">
                <a:moveTo>
                  <a:pt x="0" y="0"/>
                </a:moveTo>
                <a:lnTo>
                  <a:pt x="1493684" y="0"/>
                </a:lnTo>
                <a:lnTo>
                  <a:pt x="1493684" y="342900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A9595"/>
              </a:gs>
              <a:gs pos="100000">
                <a:srgbClr val="F75D2D"/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</a:t>
            </a:r>
            <a:endParaRPr lang="id-ID" sz="3600" b="1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7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E0492B16-62B5-45F6-BBC5-FB546250FA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bg1">
              <a:lumMod val="95000"/>
              <a:alpha val="0"/>
            </a:schemeClr>
          </a:solidFill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8AE14A8-66C9-4153-868C-D3BD697E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F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BEC46-615F-4287-A39A-E1E0AD2D1AA2}"/>
              </a:ext>
            </a:extLst>
          </p:cNvPr>
          <p:cNvSpPr txBox="1"/>
          <p:nvPr/>
        </p:nvSpPr>
        <p:spPr>
          <a:xfrm>
            <a:off x="811740" y="722174"/>
            <a:ext cx="651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DEED9-DCAB-48B0-8E7A-E30979F46BE8}"/>
              </a:ext>
            </a:extLst>
          </p:cNvPr>
          <p:cNvSpPr/>
          <p:nvPr/>
        </p:nvSpPr>
        <p:spPr>
          <a:xfrm>
            <a:off x="3876675" y="1030138"/>
            <a:ext cx="1028700" cy="303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Raleway Light" panose="020B0403030101060003" pitchFamily="34" charset="0"/>
              </a:rPr>
              <a:t>#</a:t>
            </a:r>
            <a:r>
              <a:rPr lang="en-US" sz="1400" i="1" dirty="0" err="1">
                <a:solidFill>
                  <a:schemeClr val="bg1"/>
                </a:solidFill>
                <a:latin typeface="Raleway Light" panose="020B0403030101060003" pitchFamily="34" charset="0"/>
              </a:rPr>
              <a:t>LetsDoIt</a:t>
            </a:r>
            <a:endParaRPr lang="id-ID" sz="1400" i="1" dirty="0">
              <a:solidFill>
                <a:schemeClr val="bg1"/>
              </a:solidFill>
              <a:latin typeface="Raleway Light" panose="020B04030301010600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954B49-0EF5-4803-A488-3E4608940DFA}"/>
              </a:ext>
            </a:extLst>
          </p:cNvPr>
          <p:cNvCxnSpPr>
            <a:cxnSpLocks/>
          </p:cNvCxnSpPr>
          <p:nvPr/>
        </p:nvCxnSpPr>
        <p:spPr>
          <a:xfrm>
            <a:off x="4298539" y="2667000"/>
            <a:ext cx="0" cy="419100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1984C9-BC5F-4EC0-8570-6E95910B3D97}"/>
              </a:ext>
            </a:extLst>
          </p:cNvPr>
          <p:cNvGrpSpPr/>
          <p:nvPr/>
        </p:nvGrpSpPr>
        <p:grpSpPr>
          <a:xfrm>
            <a:off x="1200149" y="5026871"/>
            <a:ext cx="2739387" cy="861646"/>
            <a:chOff x="1200149" y="5026871"/>
            <a:chExt cx="2739387" cy="8616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D20CCA-46A7-4426-8D4B-4EC9F867377E}"/>
                </a:ext>
              </a:extLst>
            </p:cNvPr>
            <p:cNvSpPr/>
            <p:nvPr/>
          </p:nvSpPr>
          <p:spPr>
            <a:xfrm>
              <a:off x="1200150" y="5026871"/>
              <a:ext cx="200750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Story Of Success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71BCD5-6EEB-4FA3-802E-15D5E67A02DC}"/>
                </a:ext>
              </a:extLst>
            </p:cNvPr>
            <p:cNvSpPr/>
            <p:nvPr/>
          </p:nvSpPr>
          <p:spPr>
            <a:xfrm>
              <a:off x="1200149" y="5389919"/>
              <a:ext cx="273938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64A79A-1756-4B44-B43D-DF7774C2B766}"/>
              </a:ext>
            </a:extLst>
          </p:cNvPr>
          <p:cNvGrpSpPr/>
          <p:nvPr/>
        </p:nvGrpSpPr>
        <p:grpSpPr>
          <a:xfrm>
            <a:off x="4391025" y="5026871"/>
            <a:ext cx="2739387" cy="861646"/>
            <a:chOff x="1200149" y="5026871"/>
            <a:chExt cx="2739387" cy="86164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7F95D7-3C50-4226-BCD2-226013355F56}"/>
                </a:ext>
              </a:extLst>
            </p:cNvPr>
            <p:cNvSpPr/>
            <p:nvPr/>
          </p:nvSpPr>
          <p:spPr>
            <a:xfrm>
              <a:off x="1200150" y="5026871"/>
              <a:ext cx="200750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Campus Life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31AF6A-14D8-406E-A99E-6BF91C59AFD4}"/>
                </a:ext>
              </a:extLst>
            </p:cNvPr>
            <p:cNvSpPr/>
            <p:nvPr/>
          </p:nvSpPr>
          <p:spPr>
            <a:xfrm>
              <a:off x="1200149" y="5389919"/>
              <a:ext cx="273938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B47901-2AFF-4DEA-9BD7-0E40E27EA56A}"/>
              </a:ext>
            </a:extLst>
          </p:cNvPr>
          <p:cNvGrpSpPr/>
          <p:nvPr/>
        </p:nvGrpSpPr>
        <p:grpSpPr>
          <a:xfrm>
            <a:off x="7658165" y="5026871"/>
            <a:ext cx="2739387" cy="861646"/>
            <a:chOff x="1200149" y="5026871"/>
            <a:chExt cx="2739387" cy="8616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44B843-1842-40D7-A66C-1D635DE104F3}"/>
                </a:ext>
              </a:extLst>
            </p:cNvPr>
            <p:cNvSpPr/>
            <p:nvPr/>
          </p:nvSpPr>
          <p:spPr>
            <a:xfrm>
              <a:off x="1200150" y="5026871"/>
              <a:ext cx="200750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Inspiring Person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8BD8E2-540A-4327-B16C-124DC24D46D1}"/>
                </a:ext>
              </a:extLst>
            </p:cNvPr>
            <p:cNvSpPr/>
            <p:nvPr/>
          </p:nvSpPr>
          <p:spPr>
            <a:xfrm>
              <a:off x="1200149" y="5389919"/>
              <a:ext cx="273938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D5A4AD-816E-462A-AA2A-334F7C348195}"/>
              </a:ext>
            </a:extLst>
          </p:cNvPr>
          <p:cNvSpPr txBox="1"/>
          <p:nvPr/>
        </p:nvSpPr>
        <p:spPr>
          <a:xfrm>
            <a:off x="10343029" y="111839"/>
            <a:ext cx="18489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6000" i="0" smtClean="0">
                <a:solidFill>
                  <a:schemeClr val="bg1">
                    <a:alpha val="40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15</a:t>
            </a:fld>
            <a:endParaRPr lang="id-ID" sz="19900" i="0" dirty="0">
              <a:solidFill>
                <a:schemeClr val="bg1">
                  <a:alpha val="40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9DD9D-85DC-4087-BD0E-00255FE660AA}"/>
              </a:ext>
            </a:extLst>
          </p:cNvPr>
          <p:cNvSpPr txBox="1"/>
          <p:nvPr/>
        </p:nvSpPr>
        <p:spPr>
          <a:xfrm rot="16200000">
            <a:off x="10362318" y="329819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spc="300" dirty="0">
                <a:solidFill>
                  <a:schemeClr val="bg1">
                    <a:alpha val="70000"/>
                  </a:schemeClr>
                </a:solidFill>
                <a:latin typeface="Raleway Light" panose="020B04030301010600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id-ID" sz="1100" b="0" spc="300" dirty="0">
              <a:solidFill>
                <a:schemeClr val="bg1">
                  <a:alpha val="70000"/>
                </a:schemeClr>
              </a:solidFill>
              <a:latin typeface="Raleway Light" panose="020B04030301010600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148D954E-ED76-492C-9FAD-CE5DA15536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F5A3A03-FD2B-43EC-9829-54BD18EE9E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36CE4C3E-D55A-4C74-9DA3-B5AC88A79B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7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D8CD1989-C3F3-4F08-984B-2621F888F8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95000"/>
              <a:alpha val="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CABD17-D7CB-48E7-82FC-6B7682E40AF5}"/>
              </a:ext>
            </a:extLst>
          </p:cNvPr>
          <p:cNvSpPr/>
          <p:nvPr/>
        </p:nvSpPr>
        <p:spPr>
          <a:xfrm>
            <a:off x="0" y="4"/>
            <a:ext cx="12192000" cy="6470649"/>
          </a:xfrm>
          <a:prstGeom prst="rect">
            <a:avLst/>
          </a:prstGeom>
          <a:solidFill>
            <a:srgbClr val="1C1F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D64CA6-E4EC-45D6-87B0-AB5E364DCA06}"/>
              </a:ext>
            </a:extLst>
          </p:cNvPr>
          <p:cNvCxnSpPr>
            <a:cxnSpLocks/>
          </p:cNvCxnSpPr>
          <p:nvPr/>
        </p:nvCxnSpPr>
        <p:spPr>
          <a:xfrm>
            <a:off x="4298539" y="4"/>
            <a:ext cx="0" cy="2500313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8DAF733-FD65-4E20-ADB7-23882559703D}"/>
              </a:ext>
            </a:extLst>
          </p:cNvPr>
          <p:cNvGrpSpPr/>
          <p:nvPr/>
        </p:nvGrpSpPr>
        <p:grpSpPr>
          <a:xfrm>
            <a:off x="3951602" y="2541448"/>
            <a:ext cx="693876" cy="693876"/>
            <a:chOff x="7869552" y="972066"/>
            <a:chExt cx="693876" cy="6938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C48617-09E0-47A0-83B2-C2E05CA9EC1D}"/>
                </a:ext>
              </a:extLst>
            </p:cNvPr>
            <p:cNvSpPr/>
            <p:nvPr/>
          </p:nvSpPr>
          <p:spPr>
            <a:xfrm>
              <a:off x="7869552" y="972066"/>
              <a:ext cx="693876" cy="693876"/>
            </a:xfrm>
            <a:prstGeom prst="ellipse">
              <a:avLst/>
            </a:prstGeom>
            <a:noFill/>
            <a:ln w="762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6DCEAADD-1B56-402C-8FD8-6AE543BAD0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62788" y="1200150"/>
              <a:ext cx="107404" cy="237708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F1CE66-C481-4ED0-AC75-ADB0BA5D363B}"/>
              </a:ext>
            </a:extLst>
          </p:cNvPr>
          <p:cNvSpPr/>
          <p:nvPr/>
        </p:nvSpPr>
        <p:spPr>
          <a:xfrm>
            <a:off x="5326975" y="3014522"/>
            <a:ext cx="5207679" cy="1143000"/>
          </a:xfrm>
          <a:prstGeom prst="roundRect">
            <a:avLst>
              <a:gd name="adj" fmla="val 4445"/>
            </a:avLst>
          </a:prstGeom>
          <a:ln>
            <a:noFill/>
          </a:ln>
          <a:effectLst>
            <a:outerShdw blurRad="1270000" dist="431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6FBECC-7BC0-4A8F-B4FE-A0ED9ED826C0}"/>
              </a:ext>
            </a:extLst>
          </p:cNvPr>
          <p:cNvSpPr/>
          <p:nvPr/>
        </p:nvSpPr>
        <p:spPr>
          <a:xfrm>
            <a:off x="5326975" y="4353463"/>
            <a:ext cx="5207677" cy="1143000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431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9" name="Gruppieren 570">
            <a:extLst>
              <a:ext uri="{FF2B5EF4-FFF2-40B4-BE49-F238E27FC236}">
                <a16:creationId xmlns:a16="http://schemas.microsoft.com/office/drawing/2014/main" id="{63523509-9369-421C-ABD0-47C668E75C7C}"/>
              </a:ext>
            </a:extLst>
          </p:cNvPr>
          <p:cNvGrpSpPr/>
          <p:nvPr/>
        </p:nvGrpSpPr>
        <p:grpSpPr>
          <a:xfrm>
            <a:off x="5583223" y="4591587"/>
            <a:ext cx="395288" cy="409576"/>
            <a:chOff x="2524918" y="5060949"/>
            <a:chExt cx="395288" cy="409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98">
              <a:extLst>
                <a:ext uri="{FF2B5EF4-FFF2-40B4-BE49-F238E27FC236}">
                  <a16:creationId xmlns:a16="http://schemas.microsoft.com/office/drawing/2014/main" id="{9DAB9CF7-E821-497F-99C6-0F6466BCE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9531" y="5060949"/>
              <a:ext cx="246063" cy="273050"/>
            </a:xfrm>
            <a:custGeom>
              <a:avLst/>
              <a:gdLst>
                <a:gd name="T0" fmla="*/ 72 w 144"/>
                <a:gd name="T1" fmla="*/ 160 h 160"/>
                <a:gd name="T2" fmla="*/ 0 w 144"/>
                <a:gd name="T3" fmla="*/ 145 h 160"/>
                <a:gd name="T4" fmla="*/ 0 w 144"/>
                <a:gd name="T5" fmla="*/ 144 h 160"/>
                <a:gd name="T6" fmla="*/ 0 w 144"/>
                <a:gd name="T7" fmla="*/ 143 h 160"/>
                <a:gd name="T8" fmla="*/ 8 w 144"/>
                <a:gd name="T9" fmla="*/ 102 h 160"/>
                <a:gd name="T10" fmla="*/ 8 w 144"/>
                <a:gd name="T11" fmla="*/ 64 h 160"/>
                <a:gd name="T12" fmla="*/ 71 w 144"/>
                <a:gd name="T13" fmla="*/ 0 h 160"/>
                <a:gd name="T14" fmla="*/ 72 w 144"/>
                <a:gd name="T15" fmla="*/ 0 h 160"/>
                <a:gd name="T16" fmla="*/ 73 w 144"/>
                <a:gd name="T17" fmla="*/ 0 h 160"/>
                <a:gd name="T18" fmla="*/ 136 w 144"/>
                <a:gd name="T19" fmla="*/ 64 h 160"/>
                <a:gd name="T20" fmla="*/ 136 w 144"/>
                <a:gd name="T21" fmla="*/ 102 h 160"/>
                <a:gd name="T22" fmla="*/ 144 w 144"/>
                <a:gd name="T23" fmla="*/ 143 h 160"/>
                <a:gd name="T24" fmla="*/ 144 w 144"/>
                <a:gd name="T25" fmla="*/ 144 h 160"/>
                <a:gd name="T26" fmla="*/ 144 w 144"/>
                <a:gd name="T27" fmla="*/ 145 h 160"/>
                <a:gd name="T28" fmla="*/ 72 w 144"/>
                <a:gd name="T29" fmla="*/ 160 h 160"/>
                <a:gd name="T30" fmla="*/ 9 w 144"/>
                <a:gd name="T31" fmla="*/ 143 h 160"/>
                <a:gd name="T32" fmla="*/ 72 w 144"/>
                <a:gd name="T33" fmla="*/ 152 h 160"/>
                <a:gd name="T34" fmla="*/ 135 w 144"/>
                <a:gd name="T35" fmla="*/ 143 h 160"/>
                <a:gd name="T36" fmla="*/ 128 w 144"/>
                <a:gd name="T37" fmla="*/ 102 h 160"/>
                <a:gd name="T38" fmla="*/ 128 w 144"/>
                <a:gd name="T39" fmla="*/ 64 h 160"/>
                <a:gd name="T40" fmla="*/ 73 w 144"/>
                <a:gd name="T41" fmla="*/ 8 h 160"/>
                <a:gd name="T42" fmla="*/ 72 w 144"/>
                <a:gd name="T43" fmla="*/ 8 h 160"/>
                <a:gd name="T44" fmla="*/ 71 w 144"/>
                <a:gd name="T45" fmla="*/ 8 h 160"/>
                <a:gd name="T46" fmla="*/ 16 w 144"/>
                <a:gd name="T47" fmla="*/ 64 h 160"/>
                <a:gd name="T48" fmla="*/ 16 w 144"/>
                <a:gd name="T49" fmla="*/ 102 h 160"/>
                <a:gd name="T50" fmla="*/ 9 w 144"/>
                <a:gd name="T51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60">
                  <a:moveTo>
                    <a:pt x="72" y="160"/>
                  </a:moveTo>
                  <a:cubicBezTo>
                    <a:pt x="10" y="160"/>
                    <a:pt x="1" y="149"/>
                    <a:pt x="0" y="14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5" y="130"/>
                    <a:pt x="8" y="116"/>
                    <a:pt x="8" y="102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2"/>
                    <a:pt x="65" y="0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9" y="0"/>
                    <a:pt x="136" y="2"/>
                    <a:pt x="136" y="64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16"/>
                    <a:pt x="139" y="130"/>
                    <a:pt x="144" y="143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3" y="149"/>
                    <a:pt x="134" y="160"/>
                    <a:pt x="72" y="160"/>
                  </a:cubicBezTo>
                  <a:close/>
                  <a:moveTo>
                    <a:pt x="9" y="143"/>
                  </a:moveTo>
                  <a:cubicBezTo>
                    <a:pt x="12" y="146"/>
                    <a:pt x="25" y="152"/>
                    <a:pt x="72" y="152"/>
                  </a:cubicBezTo>
                  <a:cubicBezTo>
                    <a:pt x="119" y="152"/>
                    <a:pt x="132" y="146"/>
                    <a:pt x="135" y="143"/>
                  </a:cubicBezTo>
                  <a:cubicBezTo>
                    <a:pt x="130" y="130"/>
                    <a:pt x="128" y="116"/>
                    <a:pt x="128" y="10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1"/>
                    <a:pt x="82" y="8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2" y="8"/>
                    <a:pt x="16" y="11"/>
                    <a:pt x="16" y="6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16"/>
                    <a:pt x="14" y="130"/>
                    <a:pt x="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9">
              <a:extLst>
                <a:ext uri="{FF2B5EF4-FFF2-40B4-BE49-F238E27FC236}">
                  <a16:creationId xmlns:a16="http://schemas.microsoft.com/office/drawing/2014/main" id="{FAB4A8BF-9E6C-4F94-9B21-4974509A2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918" y="5319712"/>
              <a:ext cx="395288" cy="150813"/>
            </a:xfrm>
            <a:custGeom>
              <a:avLst/>
              <a:gdLst>
                <a:gd name="T0" fmla="*/ 232 w 232"/>
                <a:gd name="T1" fmla="*/ 88 h 88"/>
                <a:gd name="T2" fmla="*/ 0 w 232"/>
                <a:gd name="T3" fmla="*/ 88 h 88"/>
                <a:gd name="T4" fmla="*/ 0 w 232"/>
                <a:gd name="T5" fmla="*/ 84 h 88"/>
                <a:gd name="T6" fmla="*/ 34 w 232"/>
                <a:gd name="T7" fmla="*/ 40 h 88"/>
                <a:gd name="T8" fmla="*/ 46 w 232"/>
                <a:gd name="T9" fmla="*/ 35 h 88"/>
                <a:gd name="T10" fmla="*/ 80 w 232"/>
                <a:gd name="T11" fmla="*/ 2 h 88"/>
                <a:gd name="T12" fmla="*/ 82 w 232"/>
                <a:gd name="T13" fmla="*/ 0 h 88"/>
                <a:gd name="T14" fmla="*/ 150 w 232"/>
                <a:gd name="T15" fmla="*/ 0 h 88"/>
                <a:gd name="T16" fmla="*/ 152 w 232"/>
                <a:gd name="T17" fmla="*/ 2 h 88"/>
                <a:gd name="T18" fmla="*/ 186 w 232"/>
                <a:gd name="T19" fmla="*/ 35 h 88"/>
                <a:gd name="T20" fmla="*/ 198 w 232"/>
                <a:gd name="T21" fmla="*/ 40 h 88"/>
                <a:gd name="T22" fmla="*/ 232 w 232"/>
                <a:gd name="T23" fmla="*/ 84 h 88"/>
                <a:gd name="T24" fmla="*/ 232 w 232"/>
                <a:gd name="T25" fmla="*/ 88 h 88"/>
                <a:gd name="T26" fmla="*/ 8 w 232"/>
                <a:gd name="T27" fmla="*/ 80 h 88"/>
                <a:gd name="T28" fmla="*/ 224 w 232"/>
                <a:gd name="T29" fmla="*/ 80 h 88"/>
                <a:gd name="T30" fmla="*/ 194 w 232"/>
                <a:gd name="T31" fmla="*/ 48 h 88"/>
                <a:gd name="T32" fmla="*/ 183 w 232"/>
                <a:gd name="T33" fmla="*/ 43 h 88"/>
                <a:gd name="T34" fmla="*/ 146 w 232"/>
                <a:gd name="T35" fmla="*/ 8 h 88"/>
                <a:gd name="T36" fmla="*/ 86 w 232"/>
                <a:gd name="T37" fmla="*/ 8 h 88"/>
                <a:gd name="T38" fmla="*/ 49 w 232"/>
                <a:gd name="T39" fmla="*/ 43 h 88"/>
                <a:gd name="T40" fmla="*/ 38 w 232"/>
                <a:gd name="T41" fmla="*/ 48 h 88"/>
                <a:gd name="T42" fmla="*/ 8 w 232"/>
                <a:gd name="T43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" h="88">
                  <a:moveTo>
                    <a:pt x="232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6"/>
                    <a:pt x="33" y="41"/>
                    <a:pt x="34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61" y="29"/>
                    <a:pt x="73" y="17"/>
                    <a:pt x="80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9" y="17"/>
                    <a:pt x="171" y="29"/>
                    <a:pt x="186" y="35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99" y="41"/>
                    <a:pt x="232" y="56"/>
                    <a:pt x="232" y="84"/>
                  </a:cubicBezTo>
                  <a:lnTo>
                    <a:pt x="232" y="88"/>
                  </a:lnTo>
                  <a:close/>
                  <a:moveTo>
                    <a:pt x="8" y="80"/>
                  </a:moveTo>
                  <a:cubicBezTo>
                    <a:pt x="224" y="80"/>
                    <a:pt x="224" y="80"/>
                    <a:pt x="224" y="80"/>
                  </a:cubicBezTo>
                  <a:cubicBezTo>
                    <a:pt x="221" y="59"/>
                    <a:pt x="195" y="48"/>
                    <a:pt x="194" y="48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67" y="35"/>
                    <a:pt x="154" y="23"/>
                    <a:pt x="14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8" y="23"/>
                    <a:pt x="65" y="35"/>
                    <a:pt x="49" y="4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11" y="59"/>
                    <a:pt x="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00">
              <a:extLst>
                <a:ext uri="{FF2B5EF4-FFF2-40B4-BE49-F238E27FC236}">
                  <a16:creationId xmlns:a16="http://schemas.microsoft.com/office/drawing/2014/main" id="{C88F2C8F-A3EB-4C41-9322-ABFB7D909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168" y="5129212"/>
              <a:ext cx="206375" cy="74613"/>
            </a:xfrm>
            <a:custGeom>
              <a:avLst/>
              <a:gdLst>
                <a:gd name="T0" fmla="*/ 5 w 121"/>
                <a:gd name="T1" fmla="*/ 44 h 44"/>
                <a:gd name="T2" fmla="*/ 0 w 121"/>
                <a:gd name="T3" fmla="*/ 44 h 44"/>
                <a:gd name="T4" fmla="*/ 0 w 121"/>
                <a:gd name="T5" fmla="*/ 36 h 44"/>
                <a:gd name="T6" fmla="*/ 85 w 121"/>
                <a:gd name="T7" fmla="*/ 1 h 44"/>
                <a:gd name="T8" fmla="*/ 90 w 121"/>
                <a:gd name="T9" fmla="*/ 0 h 44"/>
                <a:gd name="T10" fmla="*/ 92 w 121"/>
                <a:gd name="T11" fmla="*/ 4 h 44"/>
                <a:gd name="T12" fmla="*/ 121 w 121"/>
                <a:gd name="T13" fmla="*/ 36 h 44"/>
                <a:gd name="T14" fmla="*/ 119 w 121"/>
                <a:gd name="T15" fmla="*/ 44 h 44"/>
                <a:gd name="T16" fmla="*/ 85 w 121"/>
                <a:gd name="T17" fmla="*/ 12 h 44"/>
                <a:gd name="T18" fmla="*/ 5 w 121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44">
                  <a:moveTo>
                    <a:pt x="5" y="44"/>
                  </a:moveTo>
                  <a:cubicBezTo>
                    <a:pt x="4" y="44"/>
                    <a:pt x="2" y="44"/>
                    <a:pt x="0" y="4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0" y="39"/>
                    <a:pt x="85" y="1"/>
                    <a:pt x="85" y="1"/>
                  </a:cubicBezTo>
                  <a:cubicBezTo>
                    <a:pt x="87" y="0"/>
                    <a:pt x="88" y="0"/>
                    <a:pt x="90" y="0"/>
                  </a:cubicBezTo>
                  <a:cubicBezTo>
                    <a:pt x="91" y="1"/>
                    <a:pt x="92" y="2"/>
                    <a:pt x="92" y="4"/>
                  </a:cubicBezTo>
                  <a:cubicBezTo>
                    <a:pt x="93" y="32"/>
                    <a:pt x="119" y="36"/>
                    <a:pt x="121" y="36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9" y="44"/>
                    <a:pt x="90" y="40"/>
                    <a:pt x="85" y="12"/>
                  </a:cubicBezTo>
                  <a:cubicBezTo>
                    <a:pt x="72" y="22"/>
                    <a:pt x="39" y="44"/>
                    <a:pt x="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uppieren 571">
            <a:extLst>
              <a:ext uri="{FF2B5EF4-FFF2-40B4-BE49-F238E27FC236}">
                <a16:creationId xmlns:a16="http://schemas.microsoft.com/office/drawing/2014/main" id="{08C680D1-C05A-49E0-89F7-FF633889609F}"/>
              </a:ext>
            </a:extLst>
          </p:cNvPr>
          <p:cNvGrpSpPr/>
          <p:nvPr/>
        </p:nvGrpSpPr>
        <p:grpSpPr>
          <a:xfrm>
            <a:off x="5617357" y="3189056"/>
            <a:ext cx="327025" cy="381000"/>
            <a:chOff x="2545555" y="5675312"/>
            <a:chExt cx="327025" cy="381000"/>
          </a:xfrm>
          <a:solidFill>
            <a:schemeClr val="bg1"/>
          </a:solidFill>
        </p:grpSpPr>
        <p:sp>
          <p:nvSpPr>
            <p:cNvPr id="31" name="Freeform 460">
              <a:extLst>
                <a:ext uri="{FF2B5EF4-FFF2-40B4-BE49-F238E27FC236}">
                  <a16:creationId xmlns:a16="http://schemas.microsoft.com/office/drawing/2014/main" id="{16C97750-33E9-46B5-BA3E-315B1B76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105" y="5735637"/>
              <a:ext cx="165100" cy="61913"/>
            </a:xfrm>
            <a:custGeom>
              <a:avLst/>
              <a:gdLst>
                <a:gd name="T0" fmla="*/ 7 w 97"/>
                <a:gd name="T1" fmla="*/ 36 h 36"/>
                <a:gd name="T2" fmla="*/ 0 w 97"/>
                <a:gd name="T3" fmla="*/ 36 h 36"/>
                <a:gd name="T4" fmla="*/ 0 w 97"/>
                <a:gd name="T5" fmla="*/ 28 h 36"/>
                <a:gd name="T6" fmla="*/ 69 w 97"/>
                <a:gd name="T7" fmla="*/ 1 h 36"/>
                <a:gd name="T8" fmla="*/ 73 w 97"/>
                <a:gd name="T9" fmla="*/ 0 h 36"/>
                <a:gd name="T10" fmla="*/ 76 w 97"/>
                <a:gd name="T11" fmla="*/ 4 h 36"/>
                <a:gd name="T12" fmla="*/ 83 w 97"/>
                <a:gd name="T13" fmla="*/ 23 h 36"/>
                <a:gd name="T14" fmla="*/ 95 w 97"/>
                <a:gd name="T15" fmla="*/ 24 h 36"/>
                <a:gd name="T16" fmla="*/ 97 w 97"/>
                <a:gd name="T17" fmla="*/ 32 h 36"/>
                <a:gd name="T18" fmla="*/ 79 w 97"/>
                <a:gd name="T19" fmla="*/ 30 h 36"/>
                <a:gd name="T20" fmla="*/ 69 w 97"/>
                <a:gd name="T21" fmla="*/ 12 h 36"/>
                <a:gd name="T22" fmla="*/ 7 w 97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36">
                  <a:moveTo>
                    <a:pt x="7" y="36"/>
                  </a:moveTo>
                  <a:cubicBezTo>
                    <a:pt x="4" y="36"/>
                    <a:pt x="2" y="36"/>
                    <a:pt x="0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0" y="31"/>
                    <a:pt x="69" y="2"/>
                    <a:pt x="69" y="1"/>
                  </a:cubicBezTo>
                  <a:cubicBezTo>
                    <a:pt x="70" y="0"/>
                    <a:pt x="72" y="0"/>
                    <a:pt x="73" y="0"/>
                  </a:cubicBezTo>
                  <a:cubicBezTo>
                    <a:pt x="75" y="1"/>
                    <a:pt x="76" y="2"/>
                    <a:pt x="76" y="4"/>
                  </a:cubicBezTo>
                  <a:cubicBezTo>
                    <a:pt x="76" y="13"/>
                    <a:pt x="79" y="20"/>
                    <a:pt x="83" y="23"/>
                  </a:cubicBezTo>
                  <a:cubicBezTo>
                    <a:pt x="88" y="26"/>
                    <a:pt x="95" y="24"/>
                    <a:pt x="95" y="2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87" y="35"/>
                    <a:pt x="79" y="30"/>
                  </a:cubicBezTo>
                  <a:cubicBezTo>
                    <a:pt x="74" y="26"/>
                    <a:pt x="70" y="20"/>
                    <a:pt x="69" y="12"/>
                  </a:cubicBezTo>
                  <a:cubicBezTo>
                    <a:pt x="59" y="21"/>
                    <a:pt x="36" y="36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1">
              <a:extLst>
                <a:ext uri="{FF2B5EF4-FFF2-40B4-BE49-F238E27FC236}">
                  <a16:creationId xmlns:a16="http://schemas.microsoft.com/office/drawing/2014/main" id="{FE7E3B0F-93E6-487A-A5FE-2F0D8252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4768" y="5675312"/>
              <a:ext cx="228600" cy="244475"/>
            </a:xfrm>
            <a:custGeom>
              <a:avLst/>
              <a:gdLst>
                <a:gd name="T0" fmla="*/ 72 w 134"/>
                <a:gd name="T1" fmla="*/ 144 h 144"/>
                <a:gd name="T2" fmla="*/ 62 w 134"/>
                <a:gd name="T3" fmla="*/ 144 h 144"/>
                <a:gd name="T4" fmla="*/ 15 w 134"/>
                <a:gd name="T5" fmla="*/ 106 h 144"/>
                <a:gd name="T6" fmla="*/ 13 w 134"/>
                <a:gd name="T7" fmla="*/ 105 h 144"/>
                <a:gd name="T8" fmla="*/ 0 w 134"/>
                <a:gd name="T9" fmla="*/ 87 h 144"/>
                <a:gd name="T10" fmla="*/ 13 w 134"/>
                <a:gd name="T11" fmla="*/ 69 h 144"/>
                <a:gd name="T12" fmla="*/ 14 w 134"/>
                <a:gd name="T13" fmla="*/ 67 h 144"/>
                <a:gd name="T14" fmla="*/ 14 w 134"/>
                <a:gd name="T15" fmla="*/ 53 h 144"/>
                <a:gd name="T16" fmla="*/ 40 w 134"/>
                <a:gd name="T17" fmla="*/ 7 h 144"/>
                <a:gd name="T18" fmla="*/ 67 w 134"/>
                <a:gd name="T19" fmla="*/ 0 h 144"/>
                <a:gd name="T20" fmla="*/ 120 w 134"/>
                <a:gd name="T21" fmla="*/ 53 h 144"/>
                <a:gd name="T22" fmla="*/ 120 w 134"/>
                <a:gd name="T23" fmla="*/ 67 h 144"/>
                <a:gd name="T24" fmla="*/ 121 w 134"/>
                <a:gd name="T25" fmla="*/ 69 h 144"/>
                <a:gd name="T26" fmla="*/ 134 w 134"/>
                <a:gd name="T27" fmla="*/ 87 h 144"/>
                <a:gd name="T28" fmla="*/ 121 w 134"/>
                <a:gd name="T29" fmla="*/ 105 h 144"/>
                <a:gd name="T30" fmla="*/ 119 w 134"/>
                <a:gd name="T31" fmla="*/ 106 h 144"/>
                <a:gd name="T32" fmla="*/ 72 w 134"/>
                <a:gd name="T33" fmla="*/ 144 h 144"/>
                <a:gd name="T34" fmla="*/ 67 w 134"/>
                <a:gd name="T35" fmla="*/ 8 h 144"/>
                <a:gd name="T36" fmla="*/ 44 w 134"/>
                <a:gd name="T37" fmla="*/ 14 h 144"/>
                <a:gd name="T38" fmla="*/ 22 w 134"/>
                <a:gd name="T39" fmla="*/ 53 h 144"/>
                <a:gd name="T40" fmla="*/ 22 w 134"/>
                <a:gd name="T41" fmla="*/ 67 h 144"/>
                <a:gd name="T42" fmla="*/ 16 w 134"/>
                <a:gd name="T43" fmla="*/ 77 h 144"/>
                <a:gd name="T44" fmla="*/ 8 w 134"/>
                <a:gd name="T45" fmla="*/ 87 h 144"/>
                <a:gd name="T46" fmla="*/ 15 w 134"/>
                <a:gd name="T47" fmla="*/ 97 h 144"/>
                <a:gd name="T48" fmla="*/ 23 w 134"/>
                <a:gd name="T49" fmla="*/ 105 h 144"/>
                <a:gd name="T50" fmla="*/ 62 w 134"/>
                <a:gd name="T51" fmla="*/ 136 h 144"/>
                <a:gd name="T52" fmla="*/ 72 w 134"/>
                <a:gd name="T53" fmla="*/ 136 h 144"/>
                <a:gd name="T54" fmla="*/ 111 w 134"/>
                <a:gd name="T55" fmla="*/ 105 h 144"/>
                <a:gd name="T56" fmla="*/ 119 w 134"/>
                <a:gd name="T57" fmla="*/ 97 h 144"/>
                <a:gd name="T58" fmla="*/ 126 w 134"/>
                <a:gd name="T59" fmla="*/ 86 h 144"/>
                <a:gd name="T60" fmla="*/ 118 w 134"/>
                <a:gd name="T61" fmla="*/ 77 h 144"/>
                <a:gd name="T62" fmla="*/ 112 w 134"/>
                <a:gd name="T63" fmla="*/ 67 h 144"/>
                <a:gd name="T64" fmla="*/ 112 w 134"/>
                <a:gd name="T65" fmla="*/ 53 h 144"/>
                <a:gd name="T66" fmla="*/ 67 w 134"/>
                <a:gd name="T6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44">
                  <a:moveTo>
                    <a:pt x="72" y="144"/>
                  </a:moveTo>
                  <a:cubicBezTo>
                    <a:pt x="62" y="144"/>
                    <a:pt x="62" y="144"/>
                    <a:pt x="62" y="144"/>
                  </a:cubicBezTo>
                  <a:cubicBezTo>
                    <a:pt x="27" y="144"/>
                    <a:pt x="17" y="115"/>
                    <a:pt x="15" y="106"/>
                  </a:cubicBezTo>
                  <a:cubicBezTo>
                    <a:pt x="15" y="105"/>
                    <a:pt x="14" y="105"/>
                    <a:pt x="13" y="105"/>
                  </a:cubicBezTo>
                  <a:cubicBezTo>
                    <a:pt x="1" y="101"/>
                    <a:pt x="0" y="87"/>
                    <a:pt x="0" y="87"/>
                  </a:cubicBezTo>
                  <a:cubicBezTo>
                    <a:pt x="0" y="79"/>
                    <a:pt x="5" y="72"/>
                    <a:pt x="13" y="69"/>
                  </a:cubicBezTo>
                  <a:cubicBezTo>
                    <a:pt x="14" y="69"/>
                    <a:pt x="14" y="68"/>
                    <a:pt x="14" y="67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26"/>
                    <a:pt x="29" y="13"/>
                    <a:pt x="40" y="7"/>
                  </a:cubicBezTo>
                  <a:cubicBezTo>
                    <a:pt x="53" y="0"/>
                    <a:pt x="66" y="0"/>
                    <a:pt x="67" y="0"/>
                  </a:cubicBezTo>
                  <a:cubicBezTo>
                    <a:pt x="85" y="0"/>
                    <a:pt x="120" y="11"/>
                    <a:pt x="120" y="53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8"/>
                    <a:pt x="120" y="69"/>
                    <a:pt x="121" y="69"/>
                  </a:cubicBezTo>
                  <a:cubicBezTo>
                    <a:pt x="129" y="72"/>
                    <a:pt x="134" y="79"/>
                    <a:pt x="134" y="87"/>
                  </a:cubicBezTo>
                  <a:cubicBezTo>
                    <a:pt x="134" y="87"/>
                    <a:pt x="133" y="101"/>
                    <a:pt x="121" y="105"/>
                  </a:cubicBezTo>
                  <a:cubicBezTo>
                    <a:pt x="120" y="105"/>
                    <a:pt x="119" y="105"/>
                    <a:pt x="119" y="106"/>
                  </a:cubicBezTo>
                  <a:cubicBezTo>
                    <a:pt x="117" y="115"/>
                    <a:pt x="107" y="144"/>
                    <a:pt x="72" y="144"/>
                  </a:cubicBezTo>
                  <a:close/>
                  <a:moveTo>
                    <a:pt x="67" y="8"/>
                  </a:moveTo>
                  <a:cubicBezTo>
                    <a:pt x="67" y="8"/>
                    <a:pt x="55" y="8"/>
                    <a:pt x="44" y="14"/>
                  </a:cubicBezTo>
                  <a:cubicBezTo>
                    <a:pt x="30" y="21"/>
                    <a:pt x="22" y="34"/>
                    <a:pt x="22" y="53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72"/>
                    <a:pt x="20" y="75"/>
                    <a:pt x="16" y="77"/>
                  </a:cubicBezTo>
                  <a:cubicBezTo>
                    <a:pt x="10" y="79"/>
                    <a:pt x="8" y="82"/>
                    <a:pt x="8" y="87"/>
                  </a:cubicBezTo>
                  <a:cubicBezTo>
                    <a:pt x="8" y="87"/>
                    <a:pt x="8" y="95"/>
                    <a:pt x="15" y="97"/>
                  </a:cubicBezTo>
                  <a:cubicBezTo>
                    <a:pt x="19" y="98"/>
                    <a:pt x="22" y="101"/>
                    <a:pt x="23" y="105"/>
                  </a:cubicBezTo>
                  <a:cubicBezTo>
                    <a:pt x="25" y="114"/>
                    <a:pt x="33" y="136"/>
                    <a:pt x="62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01" y="136"/>
                    <a:pt x="109" y="114"/>
                    <a:pt x="111" y="105"/>
                  </a:cubicBezTo>
                  <a:cubicBezTo>
                    <a:pt x="112" y="101"/>
                    <a:pt x="115" y="98"/>
                    <a:pt x="119" y="97"/>
                  </a:cubicBezTo>
                  <a:cubicBezTo>
                    <a:pt x="126" y="95"/>
                    <a:pt x="126" y="87"/>
                    <a:pt x="126" y="86"/>
                  </a:cubicBezTo>
                  <a:cubicBezTo>
                    <a:pt x="126" y="82"/>
                    <a:pt x="124" y="79"/>
                    <a:pt x="118" y="77"/>
                  </a:cubicBezTo>
                  <a:cubicBezTo>
                    <a:pt x="114" y="75"/>
                    <a:pt x="112" y="72"/>
                    <a:pt x="112" y="67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9"/>
                    <a:pt x="69" y="8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62">
              <a:extLst>
                <a:ext uri="{FF2B5EF4-FFF2-40B4-BE49-F238E27FC236}">
                  <a16:creationId xmlns:a16="http://schemas.microsoft.com/office/drawing/2014/main" id="{718D0E15-CA16-4057-B816-4281BE4DD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5555" y="5900737"/>
              <a:ext cx="327025" cy="155575"/>
            </a:xfrm>
            <a:custGeom>
              <a:avLst/>
              <a:gdLst>
                <a:gd name="T0" fmla="*/ 187 w 192"/>
                <a:gd name="T1" fmla="*/ 91 h 91"/>
                <a:gd name="T2" fmla="*/ 5 w 192"/>
                <a:gd name="T3" fmla="*/ 91 h 91"/>
                <a:gd name="T4" fmla="*/ 2 w 192"/>
                <a:gd name="T5" fmla="*/ 89 h 91"/>
                <a:gd name="T6" fmla="*/ 0 w 192"/>
                <a:gd name="T7" fmla="*/ 85 h 91"/>
                <a:gd name="T8" fmla="*/ 31 w 192"/>
                <a:gd name="T9" fmla="*/ 39 h 91"/>
                <a:gd name="T10" fmla="*/ 64 w 192"/>
                <a:gd name="T11" fmla="*/ 10 h 91"/>
                <a:gd name="T12" fmla="*/ 74 w 192"/>
                <a:gd name="T13" fmla="*/ 1 h 91"/>
                <a:gd name="T14" fmla="*/ 76 w 192"/>
                <a:gd name="T15" fmla="*/ 0 h 91"/>
                <a:gd name="T16" fmla="*/ 77 w 192"/>
                <a:gd name="T17" fmla="*/ 1 h 91"/>
                <a:gd name="T18" fmla="*/ 91 w 192"/>
                <a:gd name="T19" fmla="*/ 3 h 91"/>
                <a:gd name="T20" fmla="*/ 101 w 192"/>
                <a:gd name="T21" fmla="*/ 3 h 91"/>
                <a:gd name="T22" fmla="*/ 115 w 192"/>
                <a:gd name="T23" fmla="*/ 1 h 91"/>
                <a:gd name="T24" fmla="*/ 116 w 192"/>
                <a:gd name="T25" fmla="*/ 0 h 91"/>
                <a:gd name="T26" fmla="*/ 118 w 192"/>
                <a:gd name="T27" fmla="*/ 1 h 91"/>
                <a:gd name="T28" fmla="*/ 128 w 192"/>
                <a:gd name="T29" fmla="*/ 10 h 91"/>
                <a:gd name="T30" fmla="*/ 161 w 192"/>
                <a:gd name="T31" fmla="*/ 39 h 91"/>
                <a:gd name="T32" fmla="*/ 192 w 192"/>
                <a:gd name="T33" fmla="*/ 85 h 91"/>
                <a:gd name="T34" fmla="*/ 190 w 192"/>
                <a:gd name="T35" fmla="*/ 89 h 91"/>
                <a:gd name="T36" fmla="*/ 187 w 192"/>
                <a:gd name="T37" fmla="*/ 91 h 91"/>
                <a:gd name="T38" fmla="*/ 8 w 192"/>
                <a:gd name="T39" fmla="*/ 83 h 91"/>
                <a:gd name="T40" fmla="*/ 184 w 192"/>
                <a:gd name="T41" fmla="*/ 83 h 91"/>
                <a:gd name="T42" fmla="*/ 158 w 192"/>
                <a:gd name="T43" fmla="*/ 47 h 91"/>
                <a:gd name="T44" fmla="*/ 121 w 192"/>
                <a:gd name="T45" fmla="*/ 14 h 91"/>
                <a:gd name="T46" fmla="*/ 116 w 192"/>
                <a:gd name="T47" fmla="*/ 9 h 91"/>
                <a:gd name="T48" fmla="*/ 101 w 192"/>
                <a:gd name="T49" fmla="*/ 11 h 91"/>
                <a:gd name="T50" fmla="*/ 91 w 192"/>
                <a:gd name="T51" fmla="*/ 11 h 91"/>
                <a:gd name="T52" fmla="*/ 76 w 192"/>
                <a:gd name="T53" fmla="*/ 9 h 91"/>
                <a:gd name="T54" fmla="*/ 71 w 192"/>
                <a:gd name="T55" fmla="*/ 14 h 91"/>
                <a:gd name="T56" fmla="*/ 34 w 192"/>
                <a:gd name="T57" fmla="*/ 47 h 91"/>
                <a:gd name="T58" fmla="*/ 8 w 192"/>
                <a:gd name="T59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91">
                  <a:moveTo>
                    <a:pt x="187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4" y="91"/>
                    <a:pt x="3" y="90"/>
                    <a:pt x="2" y="89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1" y="66"/>
                    <a:pt x="13" y="47"/>
                    <a:pt x="31" y="39"/>
                  </a:cubicBezTo>
                  <a:cubicBezTo>
                    <a:pt x="49" y="31"/>
                    <a:pt x="59" y="19"/>
                    <a:pt x="64" y="10"/>
                  </a:cubicBezTo>
                  <a:cubicBezTo>
                    <a:pt x="66" y="6"/>
                    <a:pt x="70" y="3"/>
                    <a:pt x="74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81" y="2"/>
                    <a:pt x="86" y="3"/>
                    <a:pt x="9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6" y="3"/>
                    <a:pt x="111" y="2"/>
                    <a:pt x="115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2" y="3"/>
                    <a:pt x="126" y="6"/>
                    <a:pt x="128" y="10"/>
                  </a:cubicBezTo>
                  <a:cubicBezTo>
                    <a:pt x="133" y="19"/>
                    <a:pt x="143" y="31"/>
                    <a:pt x="161" y="39"/>
                  </a:cubicBezTo>
                  <a:cubicBezTo>
                    <a:pt x="179" y="47"/>
                    <a:pt x="191" y="66"/>
                    <a:pt x="192" y="85"/>
                  </a:cubicBezTo>
                  <a:cubicBezTo>
                    <a:pt x="192" y="87"/>
                    <a:pt x="191" y="88"/>
                    <a:pt x="190" y="89"/>
                  </a:cubicBezTo>
                  <a:cubicBezTo>
                    <a:pt x="189" y="90"/>
                    <a:pt x="188" y="91"/>
                    <a:pt x="187" y="91"/>
                  </a:cubicBezTo>
                  <a:close/>
                  <a:moveTo>
                    <a:pt x="8" y="83"/>
                  </a:moveTo>
                  <a:cubicBezTo>
                    <a:pt x="184" y="83"/>
                    <a:pt x="184" y="83"/>
                    <a:pt x="184" y="83"/>
                  </a:cubicBezTo>
                  <a:cubicBezTo>
                    <a:pt x="182" y="67"/>
                    <a:pt x="172" y="53"/>
                    <a:pt x="158" y="47"/>
                  </a:cubicBezTo>
                  <a:cubicBezTo>
                    <a:pt x="138" y="37"/>
                    <a:pt x="127" y="24"/>
                    <a:pt x="121" y="14"/>
                  </a:cubicBezTo>
                  <a:cubicBezTo>
                    <a:pt x="120" y="12"/>
                    <a:pt x="118" y="10"/>
                    <a:pt x="116" y="9"/>
                  </a:cubicBezTo>
                  <a:cubicBezTo>
                    <a:pt x="111" y="10"/>
                    <a:pt x="106" y="11"/>
                    <a:pt x="10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6" y="11"/>
                    <a:pt x="81" y="10"/>
                    <a:pt x="76" y="9"/>
                  </a:cubicBezTo>
                  <a:cubicBezTo>
                    <a:pt x="74" y="10"/>
                    <a:pt x="72" y="12"/>
                    <a:pt x="71" y="14"/>
                  </a:cubicBezTo>
                  <a:cubicBezTo>
                    <a:pt x="65" y="24"/>
                    <a:pt x="54" y="37"/>
                    <a:pt x="34" y="47"/>
                  </a:cubicBezTo>
                  <a:cubicBezTo>
                    <a:pt x="20" y="53"/>
                    <a:pt x="10" y="67"/>
                    <a:pt x="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59D333-E132-4DDB-B47A-243A36191057}"/>
              </a:ext>
            </a:extLst>
          </p:cNvPr>
          <p:cNvGrpSpPr/>
          <p:nvPr/>
        </p:nvGrpSpPr>
        <p:grpSpPr>
          <a:xfrm>
            <a:off x="6155197" y="3091251"/>
            <a:ext cx="4055603" cy="906841"/>
            <a:chOff x="6155198" y="3091249"/>
            <a:chExt cx="4055602" cy="9068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2AC3EB-16DF-43B1-85BC-A5465E320924}"/>
                </a:ext>
              </a:extLst>
            </p:cNvPr>
            <p:cNvSpPr/>
            <p:nvPr/>
          </p:nvSpPr>
          <p:spPr>
            <a:xfrm>
              <a:off x="6155198" y="3462559"/>
              <a:ext cx="4055602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320966-7DB5-4ED7-8E4A-233892B10736}"/>
                </a:ext>
              </a:extLst>
            </p:cNvPr>
            <p:cNvSpPr/>
            <p:nvPr/>
          </p:nvSpPr>
          <p:spPr>
            <a:xfrm>
              <a:off x="6155199" y="3091249"/>
              <a:ext cx="20075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1500 plus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31BA3-2AFD-451B-81A1-D8FBA7011F9A}"/>
              </a:ext>
            </a:extLst>
          </p:cNvPr>
          <p:cNvGrpSpPr/>
          <p:nvPr/>
        </p:nvGrpSpPr>
        <p:grpSpPr>
          <a:xfrm>
            <a:off x="6155201" y="4406522"/>
            <a:ext cx="4055601" cy="946820"/>
            <a:chOff x="1569170" y="4518679"/>
            <a:chExt cx="4055601" cy="9468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FEEDC7-C814-4CDE-8352-2B9F7039E27F}"/>
                </a:ext>
              </a:extLst>
            </p:cNvPr>
            <p:cNvSpPr/>
            <p:nvPr/>
          </p:nvSpPr>
          <p:spPr>
            <a:xfrm>
              <a:off x="1569170" y="4929968"/>
              <a:ext cx="405560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lang="id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739203-D144-4F29-8583-11D8E414AC70}"/>
                </a:ext>
              </a:extLst>
            </p:cNvPr>
            <p:cNvSpPr/>
            <p:nvPr/>
          </p:nvSpPr>
          <p:spPr>
            <a:xfrm>
              <a:off x="1569171" y="4518679"/>
              <a:ext cx="200750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900 plus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562A240-5CD8-4548-B2C3-916F52A7A31D}"/>
              </a:ext>
            </a:extLst>
          </p:cNvPr>
          <p:cNvSpPr txBox="1"/>
          <p:nvPr/>
        </p:nvSpPr>
        <p:spPr>
          <a:xfrm>
            <a:off x="811740" y="722174"/>
            <a:ext cx="429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112DB6-516E-4C1D-9FDD-2A193C27F40F}"/>
              </a:ext>
            </a:extLst>
          </p:cNvPr>
          <p:cNvSpPr/>
          <p:nvPr/>
        </p:nvSpPr>
        <p:spPr>
          <a:xfrm>
            <a:off x="1910021" y="2432632"/>
            <a:ext cx="1234715" cy="303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Raleway Light" panose="020B0403030101060003" pitchFamily="34" charset="0"/>
              </a:rPr>
              <a:t>#</a:t>
            </a:r>
            <a:r>
              <a:rPr lang="en-US" sz="1400" i="1" dirty="0" err="1">
                <a:solidFill>
                  <a:schemeClr val="bg1"/>
                </a:solidFill>
                <a:latin typeface="Raleway Light" panose="020B0403030101060003" pitchFamily="34" charset="0"/>
              </a:rPr>
              <a:t>Campuslife</a:t>
            </a:r>
            <a:endParaRPr lang="id-ID" sz="1400" i="1" dirty="0">
              <a:solidFill>
                <a:schemeClr val="bg1"/>
              </a:solidFill>
              <a:latin typeface="Raleway Light" panose="020B04030301010600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C84203-17EC-46A1-9D7D-43118DC5E5DA}"/>
              </a:ext>
            </a:extLst>
          </p:cNvPr>
          <p:cNvGrpSpPr/>
          <p:nvPr/>
        </p:nvGrpSpPr>
        <p:grpSpPr>
          <a:xfrm>
            <a:off x="5308444" y="762534"/>
            <a:ext cx="5226205" cy="1751865"/>
            <a:chOff x="621556" y="2523717"/>
            <a:chExt cx="5226205" cy="175186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ED9CCEB-A321-4806-8366-C649EA9CC361}"/>
                </a:ext>
              </a:extLst>
            </p:cNvPr>
            <p:cNvSpPr/>
            <p:nvPr/>
          </p:nvSpPr>
          <p:spPr>
            <a:xfrm>
              <a:off x="621556" y="3075253"/>
              <a:ext cx="52262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 I am so happy, my dear friend, so absorbed in the exquisite sense of the mese sydd, that i look my talents.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FEE751D-32C5-4837-9489-F7B98D9C9843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When, theth lovely valley teems with around me, and the meedian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1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FA2A2EF-3D9B-467B-97C1-85119A48B924}"/>
              </a:ext>
            </a:extLst>
          </p:cNvPr>
          <p:cNvSpPr/>
          <p:nvPr/>
        </p:nvSpPr>
        <p:spPr>
          <a:xfrm>
            <a:off x="1943100" y="5360992"/>
            <a:ext cx="83058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hass a whole soul, like sweet symof o sgheaiediau i enjoy with my whole heart. I am alone, and feel the charm of the existence this spot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6DA32-BA46-4605-A682-B3E6C123278F}"/>
              </a:ext>
            </a:extLst>
          </p:cNvPr>
          <p:cNvGrpSpPr/>
          <p:nvPr/>
        </p:nvGrpSpPr>
        <p:grpSpPr>
          <a:xfrm>
            <a:off x="4602939" y="4026208"/>
            <a:ext cx="2986124" cy="1133608"/>
            <a:chOff x="4602938" y="1530093"/>
            <a:chExt cx="2986124" cy="113360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EA74505-356D-49CA-A8EC-6A1EFB851F4C}"/>
                </a:ext>
              </a:extLst>
            </p:cNvPr>
            <p:cNvSpPr/>
            <p:nvPr/>
          </p:nvSpPr>
          <p:spPr>
            <a:xfrm>
              <a:off x="5952000" y="2601074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7801F2-ACE9-43E3-9912-228F7CECCB78}"/>
                </a:ext>
              </a:extLst>
            </p:cNvPr>
            <p:cNvSpPr txBox="1"/>
            <p:nvPr/>
          </p:nvSpPr>
          <p:spPr>
            <a:xfrm>
              <a:off x="4602938" y="1530093"/>
              <a:ext cx="29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6E2CF3CA-3961-4691-814B-F5108EAE29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75B5FE98-73C0-40CE-8DD8-3DDC4D7292B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A1D389-E484-4AD7-B4D7-8B4A2FBEFB62}"/>
              </a:ext>
            </a:extLst>
          </p:cNvPr>
          <p:cNvSpPr/>
          <p:nvPr/>
        </p:nvSpPr>
        <p:spPr>
          <a:xfrm>
            <a:off x="2714721" y="2584378"/>
            <a:ext cx="1888219" cy="1483440"/>
          </a:xfrm>
          <a:prstGeom prst="roundRect">
            <a:avLst>
              <a:gd name="adj" fmla="val 2608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762000" dist="7239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AF07E0-F8E2-4579-9112-8541FD2838C3}"/>
              </a:ext>
            </a:extLst>
          </p:cNvPr>
          <p:cNvGrpSpPr/>
          <p:nvPr/>
        </p:nvGrpSpPr>
        <p:grpSpPr>
          <a:xfrm>
            <a:off x="3454041" y="3863031"/>
            <a:ext cx="409576" cy="409574"/>
            <a:chOff x="3864305" y="7386725"/>
            <a:chExt cx="936296" cy="936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64E48E-A2EC-4481-97B5-3549BFB5A307}"/>
                </a:ext>
              </a:extLst>
            </p:cNvPr>
            <p:cNvSpPr/>
            <p:nvPr/>
          </p:nvSpPr>
          <p:spPr>
            <a:xfrm>
              <a:off x="3864305" y="7386725"/>
              <a:ext cx="936296" cy="9362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397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35321E-242C-43ED-AF68-5FEDD6B96A79}"/>
                </a:ext>
              </a:extLst>
            </p:cNvPr>
            <p:cNvGrpSpPr/>
            <p:nvPr/>
          </p:nvGrpSpPr>
          <p:grpSpPr>
            <a:xfrm>
              <a:off x="4100281" y="7622700"/>
              <a:ext cx="464344" cy="464344"/>
              <a:chOff x="8204317" y="2115665"/>
              <a:chExt cx="464344" cy="464344"/>
            </a:xfrm>
            <a:solidFill>
              <a:schemeClr val="accent1"/>
            </a:solidFill>
          </p:grpSpPr>
          <p:sp>
            <p:nvSpPr>
              <p:cNvPr id="10" name="AutoShape 81">
                <a:extLst>
                  <a:ext uri="{FF2B5EF4-FFF2-40B4-BE49-F238E27FC236}">
                    <a16:creationId xmlns:a16="http://schemas.microsoft.com/office/drawing/2014/main" id="{9E2BCA14-8F36-42AE-BDEE-DFC81EA5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" name="AutoShape 82">
                <a:extLst>
                  <a:ext uri="{FF2B5EF4-FFF2-40B4-BE49-F238E27FC236}">
                    <a16:creationId xmlns:a16="http://schemas.microsoft.com/office/drawing/2014/main" id="{FB56FFB8-B20B-4FA0-8550-CF7391AD5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0CDDB2-9340-4EE6-A075-A294EFB48113}"/>
              </a:ext>
            </a:extLst>
          </p:cNvPr>
          <p:cNvSpPr/>
          <p:nvPr/>
        </p:nvSpPr>
        <p:spPr>
          <a:xfrm>
            <a:off x="7589061" y="2584378"/>
            <a:ext cx="1888219" cy="1483440"/>
          </a:xfrm>
          <a:prstGeom prst="roundRect">
            <a:avLst>
              <a:gd name="adj" fmla="val 2608"/>
            </a:avLst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762000" dist="7239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4BAF0-C243-472C-9C29-60352ECD31DF}"/>
              </a:ext>
            </a:extLst>
          </p:cNvPr>
          <p:cNvGrpSpPr/>
          <p:nvPr/>
        </p:nvGrpSpPr>
        <p:grpSpPr>
          <a:xfrm>
            <a:off x="8328383" y="3863031"/>
            <a:ext cx="409576" cy="409574"/>
            <a:chOff x="8328383" y="3863031"/>
            <a:chExt cx="409576" cy="4095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DC5749-4788-48CE-9EEC-DA22828B7638}"/>
                </a:ext>
              </a:extLst>
            </p:cNvPr>
            <p:cNvSpPr/>
            <p:nvPr/>
          </p:nvSpPr>
          <p:spPr>
            <a:xfrm>
              <a:off x="8328383" y="3863031"/>
              <a:ext cx="409576" cy="409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397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8CD7C8-2D16-4816-A893-C5E7DD1CEF8C}"/>
                </a:ext>
              </a:extLst>
            </p:cNvPr>
            <p:cNvGrpSpPr/>
            <p:nvPr/>
          </p:nvGrpSpPr>
          <p:grpSpPr>
            <a:xfrm>
              <a:off x="8431609" y="3966256"/>
              <a:ext cx="203124" cy="203123"/>
              <a:chOff x="8204317" y="2115665"/>
              <a:chExt cx="464344" cy="464344"/>
            </a:xfrm>
            <a:solidFill>
              <a:schemeClr val="accent4"/>
            </a:solidFill>
          </p:grpSpPr>
          <p:sp>
            <p:nvSpPr>
              <p:cNvPr id="26" name="AutoShape 81">
                <a:extLst>
                  <a:ext uri="{FF2B5EF4-FFF2-40B4-BE49-F238E27FC236}">
                    <a16:creationId xmlns:a16="http://schemas.microsoft.com/office/drawing/2014/main" id="{D67F4E8C-0FA4-4449-A739-EE7226CFF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82">
                <a:extLst>
                  <a:ext uri="{FF2B5EF4-FFF2-40B4-BE49-F238E27FC236}">
                    <a16:creationId xmlns:a16="http://schemas.microsoft.com/office/drawing/2014/main" id="{1F486E4B-8F5A-46E3-AA07-DF46A20FB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E53FA7-C4E0-41FD-B601-F6834066C03D}"/>
              </a:ext>
            </a:extLst>
          </p:cNvPr>
          <p:cNvGrpSpPr/>
          <p:nvPr/>
        </p:nvGrpSpPr>
        <p:grpSpPr>
          <a:xfrm>
            <a:off x="2800960" y="2691727"/>
            <a:ext cx="1715745" cy="1103521"/>
            <a:chOff x="2800957" y="2661243"/>
            <a:chExt cx="1715745" cy="11035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51D96C-D6AD-447B-9049-7CDF1F77043D}"/>
                </a:ext>
              </a:extLst>
            </p:cNvPr>
            <p:cNvSpPr/>
            <p:nvPr/>
          </p:nvSpPr>
          <p:spPr>
            <a:xfrm>
              <a:off x="2800957" y="3063033"/>
              <a:ext cx="171574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509D87-D4D6-4165-9281-CE2C424C58F2}"/>
                </a:ext>
              </a:extLst>
            </p:cNvPr>
            <p:cNvSpPr/>
            <p:nvPr/>
          </p:nvSpPr>
          <p:spPr>
            <a:xfrm>
              <a:off x="2946837" y="2661243"/>
              <a:ext cx="14239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60E7FC-53F6-4CF4-9B82-82E43DC3C89F}"/>
              </a:ext>
            </a:extLst>
          </p:cNvPr>
          <p:cNvGrpSpPr/>
          <p:nvPr/>
        </p:nvGrpSpPr>
        <p:grpSpPr>
          <a:xfrm>
            <a:off x="7675302" y="2691727"/>
            <a:ext cx="1715745" cy="1103521"/>
            <a:chOff x="2800957" y="2661243"/>
            <a:chExt cx="1715745" cy="110352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BFC930-4636-4DB4-A032-138EBD2C80FE}"/>
                </a:ext>
              </a:extLst>
            </p:cNvPr>
            <p:cNvSpPr/>
            <p:nvPr/>
          </p:nvSpPr>
          <p:spPr>
            <a:xfrm>
              <a:off x="2800957" y="3063033"/>
              <a:ext cx="171574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E240FD-D08B-4C0B-AF2F-A97F6C418EB9}"/>
                </a:ext>
              </a:extLst>
            </p:cNvPr>
            <p:cNvSpPr/>
            <p:nvPr/>
          </p:nvSpPr>
          <p:spPr>
            <a:xfrm>
              <a:off x="2800957" y="2661243"/>
              <a:ext cx="17157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6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FB9AE7E6-D761-4659-B9C1-270DEB18E5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8"/>
          <a:stretch/>
        </p:blipFill>
        <p:spPr>
          <a:xfrm flipV="1">
            <a:off x="0" y="-6995"/>
            <a:ext cx="12192000" cy="6864995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5B4C1C-C17D-4B53-B706-F752FDBC282C}"/>
              </a:ext>
            </a:extLst>
          </p:cNvPr>
          <p:cNvGrpSpPr/>
          <p:nvPr/>
        </p:nvGrpSpPr>
        <p:grpSpPr>
          <a:xfrm>
            <a:off x="816123" y="4587197"/>
            <a:ext cx="3198192" cy="828566"/>
            <a:chOff x="816123" y="4996630"/>
            <a:chExt cx="3198192" cy="82856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D8FBB10-946C-4BCD-BB31-8151B8A9F9FE}"/>
                </a:ext>
              </a:extLst>
            </p:cNvPr>
            <p:cNvSpPr/>
            <p:nvPr/>
          </p:nvSpPr>
          <p:spPr>
            <a:xfrm>
              <a:off x="816124" y="4996630"/>
              <a:ext cx="3198191" cy="828566"/>
            </a:xfrm>
            <a:prstGeom prst="roundRect">
              <a:avLst>
                <a:gd name="adj" fmla="val 2358"/>
              </a:avLst>
            </a:prstGeom>
            <a:ln>
              <a:noFill/>
            </a:ln>
            <a:effectLst>
              <a:outerShdw blurRad="1270000" dist="3810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745BD2A-1AC0-41F4-AD6B-1FDB8550C39A}"/>
                </a:ext>
              </a:extLst>
            </p:cNvPr>
            <p:cNvSpPr/>
            <p:nvPr/>
          </p:nvSpPr>
          <p:spPr>
            <a:xfrm>
              <a:off x="816123" y="4996630"/>
              <a:ext cx="869645" cy="828566"/>
            </a:xfrm>
            <a:prstGeom prst="roundRect">
              <a:avLst>
                <a:gd name="adj" fmla="val 2851"/>
              </a:avLst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Freeform 85">
            <a:extLst>
              <a:ext uri="{FF2B5EF4-FFF2-40B4-BE49-F238E27FC236}">
                <a16:creationId xmlns:a16="http://schemas.microsoft.com/office/drawing/2014/main" id="{251A7830-7942-4500-9636-B5A766D9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52" y="4861305"/>
            <a:ext cx="348793" cy="280359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0F6CE-785A-45DD-A214-89A449F92CF6}"/>
              </a:ext>
            </a:extLst>
          </p:cNvPr>
          <p:cNvSpPr txBox="1"/>
          <p:nvPr/>
        </p:nvSpPr>
        <p:spPr>
          <a:xfrm>
            <a:off x="1844995" y="4832203"/>
            <a:ext cx="1539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rPr>
              <a:t>IBAOT Ullege</a:t>
            </a:r>
            <a:endParaRPr lang="id-ID" sz="1600" dirty="0">
              <a:solidFill>
                <a:schemeClr val="bg1"/>
              </a:solidFill>
              <a:latin typeface="Raleway" panose="020B05030301010600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960FB2-0ED0-45EE-856B-A0E05C5A16BF}"/>
              </a:ext>
            </a:extLst>
          </p:cNvPr>
          <p:cNvGrpSpPr/>
          <p:nvPr/>
        </p:nvGrpSpPr>
        <p:grpSpPr>
          <a:xfrm>
            <a:off x="4496907" y="4587197"/>
            <a:ext cx="3198191" cy="828566"/>
            <a:chOff x="4496905" y="4996630"/>
            <a:chExt cx="3198191" cy="82856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12C7DCF-025D-4905-B468-A96FF23D8788}"/>
                </a:ext>
              </a:extLst>
            </p:cNvPr>
            <p:cNvSpPr/>
            <p:nvPr/>
          </p:nvSpPr>
          <p:spPr>
            <a:xfrm>
              <a:off x="4496905" y="4996630"/>
              <a:ext cx="3198191" cy="828566"/>
            </a:xfrm>
            <a:prstGeom prst="roundRect">
              <a:avLst>
                <a:gd name="adj" fmla="val 2358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0" dist="3810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F324FD8-D8BB-46F4-8A8F-3FDF88F009E1}"/>
                </a:ext>
              </a:extLst>
            </p:cNvPr>
            <p:cNvSpPr/>
            <p:nvPr/>
          </p:nvSpPr>
          <p:spPr>
            <a:xfrm>
              <a:off x="4496905" y="4996630"/>
              <a:ext cx="869645" cy="828566"/>
            </a:xfrm>
            <a:prstGeom prst="roundRect">
              <a:avLst>
                <a:gd name="adj" fmla="val 2851"/>
              </a:avLst>
            </a:prstGeom>
            <a:solidFill>
              <a:schemeClr val="accent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Freeform 75">
            <a:extLst>
              <a:ext uri="{FF2B5EF4-FFF2-40B4-BE49-F238E27FC236}">
                <a16:creationId xmlns:a16="http://schemas.microsoft.com/office/drawing/2014/main" id="{D8825EDA-AFEC-4B10-8BAD-283848F5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009" y="4829291"/>
            <a:ext cx="185435" cy="344378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DF5A4-E7C1-49BE-AE87-843BBA9CD569}"/>
              </a:ext>
            </a:extLst>
          </p:cNvPr>
          <p:cNvSpPr txBox="1"/>
          <p:nvPr/>
        </p:nvSpPr>
        <p:spPr>
          <a:xfrm>
            <a:off x="5525775" y="4832203"/>
            <a:ext cx="1539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rPr>
              <a:t>IBAOT Ullege</a:t>
            </a:r>
            <a:endParaRPr lang="id-ID" sz="1600" dirty="0">
              <a:solidFill>
                <a:schemeClr val="bg1"/>
              </a:solidFill>
              <a:latin typeface="Raleway" panose="020B05030301010600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71C1AF-F38D-46FD-9299-CEFC05518C27}"/>
              </a:ext>
            </a:extLst>
          </p:cNvPr>
          <p:cNvGrpSpPr/>
          <p:nvPr/>
        </p:nvGrpSpPr>
        <p:grpSpPr>
          <a:xfrm>
            <a:off x="8177689" y="4587197"/>
            <a:ext cx="3198191" cy="828566"/>
            <a:chOff x="8177686" y="4996630"/>
            <a:chExt cx="3198191" cy="82856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6C93FAA-25AC-40B9-A799-12AD5F51E6A4}"/>
                </a:ext>
              </a:extLst>
            </p:cNvPr>
            <p:cNvSpPr/>
            <p:nvPr/>
          </p:nvSpPr>
          <p:spPr>
            <a:xfrm>
              <a:off x="8177686" y="4996630"/>
              <a:ext cx="3198191" cy="828566"/>
            </a:xfrm>
            <a:prstGeom prst="roundRect">
              <a:avLst>
                <a:gd name="adj" fmla="val 2358"/>
              </a:avLst>
            </a:prstGeom>
            <a:solidFill>
              <a:schemeClr val="accent4"/>
            </a:solidFill>
            <a:ln>
              <a:noFill/>
            </a:ln>
            <a:effectLst>
              <a:outerShdw blurRad="1270000" dist="3810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9152815-1A17-4AE9-BEC9-8B1911F2689A}"/>
                </a:ext>
              </a:extLst>
            </p:cNvPr>
            <p:cNvSpPr/>
            <p:nvPr/>
          </p:nvSpPr>
          <p:spPr>
            <a:xfrm>
              <a:off x="8177686" y="4996630"/>
              <a:ext cx="869645" cy="828566"/>
            </a:xfrm>
            <a:prstGeom prst="roundRect">
              <a:avLst>
                <a:gd name="adj" fmla="val 2851"/>
              </a:avLst>
            </a:prstGeom>
            <a:solidFill>
              <a:schemeClr val="accent4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287424-8A8E-4EE3-BB9E-24CC948B98BF}"/>
              </a:ext>
            </a:extLst>
          </p:cNvPr>
          <p:cNvSpPr txBox="1"/>
          <p:nvPr/>
        </p:nvSpPr>
        <p:spPr>
          <a:xfrm>
            <a:off x="9206556" y="4832203"/>
            <a:ext cx="1539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Raleway" panose="020B0503030101060003" pitchFamily="34" charset="0"/>
                <a:cs typeface="Segoe UI" panose="020B0502040204020203" pitchFamily="34" charset="0"/>
              </a:rPr>
              <a:t>IBAOT Ullege</a:t>
            </a:r>
            <a:endParaRPr lang="id-ID" sz="1600" dirty="0">
              <a:solidFill>
                <a:schemeClr val="bg1"/>
              </a:solidFill>
              <a:latin typeface="Raleway" panose="020B05030301010600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5E35D835-60F8-48B6-9082-53A0B7DCC2AA}"/>
              </a:ext>
            </a:extLst>
          </p:cNvPr>
          <p:cNvSpPr>
            <a:spLocks noEditPoints="1"/>
          </p:cNvSpPr>
          <p:nvPr/>
        </p:nvSpPr>
        <p:spPr bwMode="auto">
          <a:xfrm>
            <a:off x="8451652" y="4851955"/>
            <a:ext cx="321715" cy="321714"/>
          </a:xfrm>
          <a:custGeom>
            <a:avLst/>
            <a:gdLst>
              <a:gd name="T0" fmla="*/ 368101 w 256"/>
              <a:gd name="T1" fmla="*/ 420688 h 256"/>
              <a:gd name="T2" fmla="*/ 52586 w 256"/>
              <a:gd name="T3" fmla="*/ 420688 h 256"/>
              <a:gd name="T4" fmla="*/ 0 w 256"/>
              <a:gd name="T5" fmla="*/ 368102 h 256"/>
              <a:gd name="T6" fmla="*/ 0 w 256"/>
              <a:gd name="T7" fmla="*/ 52586 h 256"/>
              <a:gd name="T8" fmla="*/ 52586 w 256"/>
              <a:gd name="T9" fmla="*/ 0 h 256"/>
              <a:gd name="T10" fmla="*/ 368101 w 256"/>
              <a:gd name="T11" fmla="*/ 0 h 256"/>
              <a:gd name="T12" fmla="*/ 420687 w 256"/>
              <a:gd name="T13" fmla="*/ 52586 h 256"/>
              <a:gd name="T14" fmla="*/ 420687 w 256"/>
              <a:gd name="T15" fmla="*/ 368102 h 256"/>
              <a:gd name="T16" fmla="*/ 368101 w 256"/>
              <a:gd name="T17" fmla="*/ 420688 h 256"/>
              <a:gd name="T18" fmla="*/ 210344 w 256"/>
              <a:gd name="T19" fmla="*/ 128178 h 256"/>
              <a:gd name="T20" fmla="*/ 136395 w 256"/>
              <a:gd name="T21" fmla="*/ 175834 h 256"/>
              <a:gd name="T22" fmla="*/ 136395 w 256"/>
              <a:gd name="T23" fmla="*/ 175834 h 256"/>
              <a:gd name="T24" fmla="*/ 136395 w 256"/>
              <a:gd name="T25" fmla="*/ 177478 h 256"/>
              <a:gd name="T26" fmla="*/ 133108 w 256"/>
              <a:gd name="T27" fmla="*/ 182408 h 256"/>
              <a:gd name="T28" fmla="*/ 133108 w 256"/>
              <a:gd name="T29" fmla="*/ 185694 h 256"/>
              <a:gd name="T30" fmla="*/ 131465 w 256"/>
              <a:gd name="T31" fmla="*/ 190624 h 256"/>
              <a:gd name="T32" fmla="*/ 131465 w 256"/>
              <a:gd name="T33" fmla="*/ 193911 h 256"/>
              <a:gd name="T34" fmla="*/ 129821 w 256"/>
              <a:gd name="T35" fmla="*/ 198841 h 256"/>
              <a:gd name="T36" fmla="*/ 129821 w 256"/>
              <a:gd name="T37" fmla="*/ 202127 h 256"/>
              <a:gd name="T38" fmla="*/ 128178 w 256"/>
              <a:gd name="T39" fmla="*/ 210344 h 256"/>
              <a:gd name="T40" fmla="*/ 210344 w 256"/>
              <a:gd name="T41" fmla="*/ 292510 h 256"/>
              <a:gd name="T42" fmla="*/ 292509 w 256"/>
              <a:gd name="T43" fmla="*/ 210344 h 256"/>
              <a:gd name="T44" fmla="*/ 290866 w 256"/>
              <a:gd name="T45" fmla="*/ 202127 h 256"/>
              <a:gd name="T46" fmla="*/ 290866 w 256"/>
              <a:gd name="T47" fmla="*/ 198841 h 256"/>
              <a:gd name="T48" fmla="*/ 289222 w 256"/>
              <a:gd name="T49" fmla="*/ 193911 h 256"/>
              <a:gd name="T50" fmla="*/ 289222 w 256"/>
              <a:gd name="T51" fmla="*/ 190624 h 256"/>
              <a:gd name="T52" fmla="*/ 287579 w 256"/>
              <a:gd name="T53" fmla="*/ 185694 h 256"/>
              <a:gd name="T54" fmla="*/ 287579 w 256"/>
              <a:gd name="T55" fmla="*/ 182408 h 256"/>
              <a:gd name="T56" fmla="*/ 284292 w 256"/>
              <a:gd name="T57" fmla="*/ 177478 h 256"/>
              <a:gd name="T58" fmla="*/ 284292 w 256"/>
              <a:gd name="T59" fmla="*/ 175834 h 256"/>
              <a:gd name="T60" fmla="*/ 284292 w 256"/>
              <a:gd name="T61" fmla="*/ 175834 h 256"/>
              <a:gd name="T62" fmla="*/ 210344 w 256"/>
              <a:gd name="T63" fmla="*/ 128178 h 256"/>
              <a:gd name="T64" fmla="*/ 373031 w 256"/>
              <a:gd name="T65" fmla="*/ 69019 h 256"/>
              <a:gd name="T66" fmla="*/ 351668 w 256"/>
              <a:gd name="T67" fmla="*/ 47656 h 256"/>
              <a:gd name="T68" fmla="*/ 310585 w 256"/>
              <a:gd name="T69" fmla="*/ 47656 h 256"/>
              <a:gd name="T70" fmla="*/ 289222 w 256"/>
              <a:gd name="T71" fmla="*/ 69019 h 256"/>
              <a:gd name="T72" fmla="*/ 289222 w 256"/>
              <a:gd name="T73" fmla="*/ 110102 h 256"/>
              <a:gd name="T74" fmla="*/ 310585 w 256"/>
              <a:gd name="T75" fmla="*/ 131465 h 256"/>
              <a:gd name="T76" fmla="*/ 351668 w 256"/>
              <a:gd name="T77" fmla="*/ 131465 h 256"/>
              <a:gd name="T78" fmla="*/ 373031 w 256"/>
              <a:gd name="T79" fmla="*/ 110102 h 256"/>
              <a:gd name="T80" fmla="*/ 373031 w 256"/>
              <a:gd name="T81" fmla="*/ 69019 h 256"/>
              <a:gd name="T82" fmla="*/ 373031 w 256"/>
              <a:gd name="T83" fmla="*/ 175834 h 256"/>
              <a:gd name="T84" fmla="*/ 335235 w 256"/>
              <a:gd name="T85" fmla="*/ 175834 h 256"/>
              <a:gd name="T86" fmla="*/ 338522 w 256"/>
              <a:gd name="T87" fmla="*/ 210344 h 256"/>
              <a:gd name="T88" fmla="*/ 210344 w 256"/>
              <a:gd name="T89" fmla="*/ 338522 h 256"/>
              <a:gd name="T90" fmla="*/ 82165 w 256"/>
              <a:gd name="T91" fmla="*/ 210344 h 256"/>
              <a:gd name="T92" fmla="*/ 85452 w 256"/>
              <a:gd name="T93" fmla="*/ 175834 h 256"/>
              <a:gd name="T94" fmla="*/ 47656 w 256"/>
              <a:gd name="T95" fmla="*/ 175834 h 256"/>
              <a:gd name="T96" fmla="*/ 47656 w 256"/>
              <a:gd name="T97" fmla="*/ 351669 h 256"/>
              <a:gd name="T98" fmla="*/ 69019 w 256"/>
              <a:gd name="T99" fmla="*/ 373032 h 256"/>
              <a:gd name="T100" fmla="*/ 351668 w 256"/>
              <a:gd name="T101" fmla="*/ 373032 h 256"/>
              <a:gd name="T102" fmla="*/ 373031 w 256"/>
              <a:gd name="T103" fmla="*/ 351669 h 256"/>
              <a:gd name="T104" fmla="*/ 373031 w 256"/>
              <a:gd name="T105" fmla="*/ 175834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6" h="256">
                <a:moveTo>
                  <a:pt x="22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14" y="256"/>
                  <a:pt x="0" y="242"/>
                  <a:pt x="0" y="22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42" y="0"/>
                  <a:pt x="256" y="14"/>
                  <a:pt x="256" y="32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42"/>
                  <a:pt x="242" y="256"/>
                  <a:pt x="224" y="256"/>
                </a:cubicBezTo>
                <a:moveTo>
                  <a:pt x="128" y="78"/>
                </a:moveTo>
                <a:cubicBezTo>
                  <a:pt x="108" y="78"/>
                  <a:pt x="91" y="90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8"/>
                  <a:pt x="83" y="108"/>
                </a:cubicBezTo>
                <a:cubicBezTo>
                  <a:pt x="82" y="109"/>
                  <a:pt x="82" y="110"/>
                  <a:pt x="81" y="111"/>
                </a:cubicBezTo>
                <a:cubicBezTo>
                  <a:pt x="81" y="111"/>
                  <a:pt x="81" y="112"/>
                  <a:pt x="81" y="113"/>
                </a:cubicBezTo>
                <a:cubicBezTo>
                  <a:pt x="81" y="114"/>
                  <a:pt x="80" y="115"/>
                  <a:pt x="80" y="116"/>
                </a:cubicBezTo>
                <a:cubicBezTo>
                  <a:pt x="80" y="116"/>
                  <a:pt x="80" y="117"/>
                  <a:pt x="80" y="118"/>
                </a:cubicBezTo>
                <a:cubicBezTo>
                  <a:pt x="79" y="119"/>
                  <a:pt x="79" y="120"/>
                  <a:pt x="79" y="121"/>
                </a:cubicBezTo>
                <a:cubicBezTo>
                  <a:pt x="79" y="122"/>
                  <a:pt x="79" y="122"/>
                  <a:pt x="79" y="123"/>
                </a:cubicBezTo>
                <a:cubicBezTo>
                  <a:pt x="79" y="124"/>
                  <a:pt x="78" y="126"/>
                  <a:pt x="78" y="128"/>
                </a:cubicBezTo>
                <a:cubicBezTo>
                  <a:pt x="78" y="155"/>
                  <a:pt x="101" y="178"/>
                  <a:pt x="128" y="178"/>
                </a:cubicBezTo>
                <a:cubicBezTo>
                  <a:pt x="155" y="178"/>
                  <a:pt x="178" y="155"/>
                  <a:pt x="178" y="128"/>
                </a:cubicBezTo>
                <a:cubicBezTo>
                  <a:pt x="178" y="126"/>
                  <a:pt x="177" y="124"/>
                  <a:pt x="177" y="123"/>
                </a:cubicBezTo>
                <a:cubicBezTo>
                  <a:pt x="177" y="122"/>
                  <a:pt x="177" y="122"/>
                  <a:pt x="177" y="121"/>
                </a:cubicBezTo>
                <a:cubicBezTo>
                  <a:pt x="177" y="120"/>
                  <a:pt x="177" y="119"/>
                  <a:pt x="176" y="118"/>
                </a:cubicBezTo>
                <a:cubicBezTo>
                  <a:pt x="176" y="117"/>
                  <a:pt x="176" y="116"/>
                  <a:pt x="176" y="116"/>
                </a:cubicBezTo>
                <a:cubicBezTo>
                  <a:pt x="176" y="115"/>
                  <a:pt x="175" y="114"/>
                  <a:pt x="175" y="113"/>
                </a:cubicBezTo>
                <a:cubicBezTo>
                  <a:pt x="175" y="112"/>
                  <a:pt x="175" y="111"/>
                  <a:pt x="175" y="111"/>
                </a:cubicBezTo>
                <a:cubicBezTo>
                  <a:pt x="174" y="110"/>
                  <a:pt x="174" y="109"/>
                  <a:pt x="173" y="108"/>
                </a:cubicBezTo>
                <a:cubicBezTo>
                  <a:pt x="173" y="108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65" y="90"/>
                  <a:pt x="148" y="78"/>
                  <a:pt x="128" y="78"/>
                </a:cubicBezTo>
                <a:moveTo>
                  <a:pt x="227" y="42"/>
                </a:moveTo>
                <a:cubicBezTo>
                  <a:pt x="227" y="35"/>
                  <a:pt x="221" y="29"/>
                  <a:pt x="214" y="29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82" y="29"/>
                  <a:pt x="176" y="35"/>
                  <a:pt x="176" y="42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6" y="74"/>
                  <a:pt x="182" y="80"/>
                  <a:pt x="189" y="8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21" y="80"/>
                  <a:pt x="227" y="74"/>
                  <a:pt x="227" y="67"/>
                </a:cubicBezTo>
                <a:lnTo>
                  <a:pt x="227" y="42"/>
                </a:lnTo>
                <a:close/>
                <a:moveTo>
                  <a:pt x="227" y="107"/>
                </a:moveTo>
                <a:cubicBezTo>
                  <a:pt x="204" y="107"/>
                  <a:pt x="204" y="107"/>
                  <a:pt x="204" y="107"/>
                </a:cubicBezTo>
                <a:cubicBezTo>
                  <a:pt x="205" y="114"/>
                  <a:pt x="206" y="121"/>
                  <a:pt x="206" y="128"/>
                </a:cubicBezTo>
                <a:cubicBezTo>
                  <a:pt x="206" y="171"/>
                  <a:pt x="171" y="206"/>
                  <a:pt x="128" y="206"/>
                </a:cubicBezTo>
                <a:cubicBezTo>
                  <a:pt x="85" y="206"/>
                  <a:pt x="50" y="171"/>
                  <a:pt x="50" y="128"/>
                </a:cubicBezTo>
                <a:cubicBezTo>
                  <a:pt x="50" y="121"/>
                  <a:pt x="51" y="114"/>
                  <a:pt x="52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214"/>
                  <a:pt x="29" y="214"/>
                  <a:pt x="29" y="214"/>
                </a:cubicBezTo>
                <a:cubicBezTo>
                  <a:pt x="29" y="221"/>
                  <a:pt x="35" y="227"/>
                  <a:pt x="42" y="227"/>
                </a:cubicBezTo>
                <a:cubicBezTo>
                  <a:pt x="214" y="227"/>
                  <a:pt x="214" y="227"/>
                  <a:pt x="214" y="227"/>
                </a:cubicBezTo>
                <a:cubicBezTo>
                  <a:pt x="221" y="227"/>
                  <a:pt x="227" y="221"/>
                  <a:pt x="227" y="214"/>
                </a:cubicBezTo>
                <a:lnTo>
                  <a:pt x="227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D2D749-BDCC-496C-9681-DEE40FDE81B1}"/>
              </a:ext>
            </a:extLst>
          </p:cNvPr>
          <p:cNvGrpSpPr/>
          <p:nvPr/>
        </p:nvGrpSpPr>
        <p:grpSpPr>
          <a:xfrm>
            <a:off x="1844995" y="2416437"/>
            <a:ext cx="8502015" cy="1165443"/>
            <a:chOff x="330210" y="2263589"/>
            <a:chExt cx="8502014" cy="116544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705918-7DC8-4AE7-A93D-9B81B1252CC3}"/>
                </a:ext>
              </a:extLst>
            </p:cNvPr>
            <p:cNvSpPr/>
            <p:nvPr/>
          </p:nvSpPr>
          <p:spPr>
            <a:xfrm>
              <a:off x="330210" y="2893501"/>
              <a:ext cx="850201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96411C-707E-45EF-A547-A011C0D7CD96}"/>
                </a:ext>
              </a:extLst>
            </p:cNvPr>
            <p:cNvSpPr/>
            <p:nvPr/>
          </p:nvSpPr>
          <p:spPr>
            <a:xfrm>
              <a:off x="1250481" y="2263589"/>
              <a:ext cx="66614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677BC90B-8877-4AB9-A306-61A4ACECE0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F36D624-2475-40F8-BA2B-640A81022CCE}"/>
              </a:ext>
            </a:extLst>
          </p:cNvPr>
          <p:cNvSpPr/>
          <p:nvPr/>
        </p:nvSpPr>
        <p:spPr>
          <a:xfrm>
            <a:off x="0" y="2417034"/>
            <a:ext cx="12192000" cy="2857500"/>
          </a:xfrm>
          <a:prstGeom prst="rect">
            <a:avLst/>
          </a:prstGeom>
          <a:solidFill>
            <a:srgbClr val="1C1F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9CF51-C7A8-4C6B-8E65-80357E96945D}"/>
              </a:ext>
            </a:extLst>
          </p:cNvPr>
          <p:cNvSpPr/>
          <p:nvPr/>
        </p:nvSpPr>
        <p:spPr>
          <a:xfrm>
            <a:off x="423559" y="3102834"/>
            <a:ext cx="2603164" cy="14859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B6118-4100-416E-AD97-4516D08FECF5}"/>
              </a:ext>
            </a:extLst>
          </p:cNvPr>
          <p:cNvSpPr/>
          <p:nvPr/>
        </p:nvSpPr>
        <p:spPr>
          <a:xfrm>
            <a:off x="3337467" y="3102834"/>
            <a:ext cx="2603164" cy="14859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F248F-8550-4456-9F3F-4FBAFFEAED99}"/>
              </a:ext>
            </a:extLst>
          </p:cNvPr>
          <p:cNvSpPr/>
          <p:nvPr/>
        </p:nvSpPr>
        <p:spPr>
          <a:xfrm>
            <a:off x="6251374" y="3102834"/>
            <a:ext cx="2603164" cy="1485900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BD1D3-FFF6-4086-98E0-EBA2147C160C}"/>
              </a:ext>
            </a:extLst>
          </p:cNvPr>
          <p:cNvSpPr/>
          <p:nvPr/>
        </p:nvSpPr>
        <p:spPr>
          <a:xfrm>
            <a:off x="9165279" y="3102834"/>
            <a:ext cx="2603164" cy="1485900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7F9AF-6015-46F5-AA63-AD761FA3875D}"/>
              </a:ext>
            </a:extLst>
          </p:cNvPr>
          <p:cNvGrpSpPr/>
          <p:nvPr/>
        </p:nvGrpSpPr>
        <p:grpSpPr>
          <a:xfrm>
            <a:off x="627191" y="3393598"/>
            <a:ext cx="2195903" cy="904372"/>
            <a:chOff x="627189" y="2838953"/>
            <a:chExt cx="2195902" cy="904372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2383C2EA-0DA2-40B3-AD8D-9191085EF16E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accent1"/>
                  </a:solidFill>
                  <a:latin typeface="Raleway" panose="020B0503030101060003" pitchFamily="34" charset="0"/>
                </a:rPr>
                <a:t>34.123</a:t>
              </a:r>
              <a:endParaRPr lang="id-ID" sz="3600" b="1" dirty="0">
                <a:solidFill>
                  <a:schemeClr val="accent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661C7C72-2BEB-4ECE-9DD6-7C024BA164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9" y="3429000"/>
              <a:ext cx="2195901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Raleway" panose="020B0503030101060003" pitchFamily="34" charset="0"/>
                </a:rPr>
                <a:t>Total Students 2030</a:t>
              </a:r>
              <a:endParaRPr lang="id-ID" sz="16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3F97B6-6449-44A8-A31C-E2ECF7A5DD43}"/>
              </a:ext>
            </a:extLst>
          </p:cNvPr>
          <p:cNvGrpSpPr/>
          <p:nvPr/>
        </p:nvGrpSpPr>
        <p:grpSpPr>
          <a:xfrm>
            <a:off x="3541098" y="3393598"/>
            <a:ext cx="2195903" cy="904372"/>
            <a:chOff x="627189" y="2838953"/>
            <a:chExt cx="2195902" cy="904372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A90608FB-5FED-4B57-BED9-11494BD6F17C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accent2"/>
                  </a:solidFill>
                  <a:latin typeface="Raleway" panose="020B0503030101060003" pitchFamily="34" charset="0"/>
                </a:rPr>
                <a:t>7.700</a:t>
              </a:r>
              <a:endParaRPr lang="id-ID" sz="3600" b="1" dirty="0">
                <a:solidFill>
                  <a:schemeClr val="accent2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B8883965-205F-4173-9A47-53F95E61F8F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9" y="3429000"/>
              <a:ext cx="2195901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Raleway" panose="020B0503030101060003" pitchFamily="34" charset="0"/>
                </a:rPr>
                <a:t>New Students 2030</a:t>
              </a:r>
              <a:endParaRPr lang="id-ID" sz="16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BC8D95-815B-4FDB-83E7-9B3BF9038712}"/>
              </a:ext>
            </a:extLst>
          </p:cNvPr>
          <p:cNvGrpSpPr/>
          <p:nvPr/>
        </p:nvGrpSpPr>
        <p:grpSpPr>
          <a:xfrm>
            <a:off x="6455005" y="3393598"/>
            <a:ext cx="2195903" cy="904372"/>
            <a:chOff x="627189" y="2838953"/>
            <a:chExt cx="2195902" cy="904372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904C1E2E-741A-461C-814D-0360362C7FB5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accent3"/>
                  </a:solidFill>
                  <a:latin typeface="Raleway" panose="020B0503030101060003" pitchFamily="34" charset="0"/>
                </a:rPr>
                <a:t>3.000</a:t>
              </a:r>
              <a:endParaRPr lang="id-ID" sz="3600" b="1" dirty="0">
                <a:solidFill>
                  <a:schemeClr val="accent3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AE2F0591-5167-4182-B662-CC5BE09F3F8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9" y="3429000"/>
              <a:ext cx="2195901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Raleway" panose="020B0503030101060003" pitchFamily="34" charset="0"/>
                </a:rPr>
                <a:t>Foreign Student 2030</a:t>
              </a:r>
              <a:endParaRPr lang="id-ID" sz="16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94415A-FFAC-46E8-AE30-1AD691F893EE}"/>
              </a:ext>
            </a:extLst>
          </p:cNvPr>
          <p:cNvGrpSpPr/>
          <p:nvPr/>
        </p:nvGrpSpPr>
        <p:grpSpPr>
          <a:xfrm>
            <a:off x="9368910" y="3393598"/>
            <a:ext cx="2195903" cy="904372"/>
            <a:chOff x="627189" y="2838953"/>
            <a:chExt cx="2195902" cy="904372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FA1DD1D4-86BE-48BF-8BA2-7C3539373055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accent4"/>
                  </a:solidFill>
                  <a:latin typeface="Raleway" panose="020B0503030101060003" pitchFamily="34" charset="0"/>
                </a:rPr>
                <a:t>3.000</a:t>
              </a:r>
              <a:endParaRPr lang="id-ID" sz="3600" b="1" dirty="0">
                <a:solidFill>
                  <a:schemeClr val="accent4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88C9B35E-8A94-44B6-94B1-3CA6D078BD5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9" y="3429000"/>
              <a:ext cx="2195901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Raleway" panose="020B0503030101060003" pitchFamily="34" charset="0"/>
                </a:rPr>
                <a:t>Graduated 2017</a:t>
              </a:r>
              <a:endParaRPr lang="id-ID" sz="16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09F31F-2E15-4B5C-B62F-C19787209C43}"/>
              </a:ext>
            </a:extLst>
          </p:cNvPr>
          <p:cNvGrpSpPr/>
          <p:nvPr/>
        </p:nvGrpSpPr>
        <p:grpSpPr>
          <a:xfrm>
            <a:off x="3665239" y="611922"/>
            <a:ext cx="4861527" cy="1034175"/>
            <a:chOff x="650273" y="660974"/>
            <a:chExt cx="4861527" cy="103417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0E9580-BD85-4FB7-BDC4-A933A3111CB5}"/>
                </a:ext>
              </a:extLst>
            </p:cNvPr>
            <p:cNvSpPr/>
            <p:nvPr/>
          </p:nvSpPr>
          <p:spPr>
            <a:xfrm>
              <a:off x="2023952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58D56A8-1F1E-44DE-9F27-36D078D68902}"/>
                </a:ext>
              </a:extLst>
            </p:cNvPr>
            <p:cNvSpPr/>
            <p:nvPr/>
          </p:nvSpPr>
          <p:spPr>
            <a:xfrm>
              <a:off x="2937036" y="1632522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9B9469-0576-4663-BB58-1964A8AF9966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5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479D1C1-1CBC-4C94-ABA0-D60B5D4D82B8}"/>
              </a:ext>
            </a:extLst>
          </p:cNvPr>
          <p:cNvGrpSpPr/>
          <p:nvPr/>
        </p:nvGrpSpPr>
        <p:grpSpPr>
          <a:xfrm>
            <a:off x="3937000" y="1814070"/>
            <a:ext cx="8255000" cy="4020006"/>
            <a:chOff x="5966408" y="3505229"/>
            <a:chExt cx="11597692" cy="6106713"/>
          </a:xfrm>
        </p:grpSpPr>
        <p:sp>
          <p:nvSpPr>
            <p:cNvPr id="3" name="Rectangle: Rounded Corners 7">
              <a:extLst>
                <a:ext uri="{FF2B5EF4-FFF2-40B4-BE49-F238E27FC236}">
                  <a16:creationId xmlns:a16="http://schemas.microsoft.com/office/drawing/2014/main" id="{66F3AD5B-EB51-4F3F-8398-6E2505F0FE5F}"/>
                </a:ext>
              </a:extLst>
            </p:cNvPr>
            <p:cNvSpPr/>
            <p:nvPr/>
          </p:nvSpPr>
          <p:spPr>
            <a:xfrm>
              <a:off x="5966408" y="3505229"/>
              <a:ext cx="11597692" cy="6106713"/>
            </a:xfrm>
            <a:prstGeom prst="roundRect">
              <a:avLst>
                <a:gd name="adj" fmla="val 371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2540000" dir="7800000" sx="90000" sy="9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4" name="Rectangle: Rounded Corners 8">
              <a:extLst>
                <a:ext uri="{FF2B5EF4-FFF2-40B4-BE49-F238E27FC236}">
                  <a16:creationId xmlns:a16="http://schemas.microsoft.com/office/drawing/2014/main" id="{B9D856EF-BDA7-4C3C-9B88-0FD12FE85C84}"/>
                </a:ext>
              </a:extLst>
            </p:cNvPr>
            <p:cNvSpPr/>
            <p:nvPr/>
          </p:nvSpPr>
          <p:spPr>
            <a:xfrm>
              <a:off x="13852915" y="3505229"/>
              <a:ext cx="3711185" cy="6106713"/>
            </a:xfrm>
            <a:prstGeom prst="roundRect">
              <a:avLst>
                <a:gd name="adj" fmla="val 371"/>
              </a:avLst>
            </a:prstGeom>
            <a:gradFill>
              <a:gsLst>
                <a:gs pos="0">
                  <a:srgbClr val="EA9595"/>
                </a:gs>
                <a:gs pos="98000">
                  <a:srgbClr val="D8484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</p:grpSp>
      <p:sp>
        <p:nvSpPr>
          <p:cNvPr id="5" name="Rectangle 20">
            <a:extLst>
              <a:ext uri="{FF2B5EF4-FFF2-40B4-BE49-F238E27FC236}">
                <a16:creationId xmlns:a16="http://schemas.microsoft.com/office/drawing/2014/main" id="{800BD12B-8251-49E8-AB15-355181C27681}"/>
              </a:ext>
            </a:extLst>
          </p:cNvPr>
          <p:cNvSpPr/>
          <p:nvPr/>
        </p:nvSpPr>
        <p:spPr>
          <a:xfrm>
            <a:off x="5134997" y="2091830"/>
            <a:ext cx="411381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3C4753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  <a:endParaRPr lang="en-US" altLang="zh-CN" sz="2000" dirty="0">
              <a:solidFill>
                <a:srgbClr val="3C4753"/>
              </a:solidFill>
              <a:latin typeface="文泉驿微米黑" panose="020B0604000101010104" pitchFamily="34" charset="-122"/>
              <a:ea typeface="文泉驿微米黑" panose="020B06040001010101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sapossession of my all soul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2FB9FD3C-FC9B-4D85-AF85-D2455FCFDC3F}"/>
              </a:ext>
            </a:extLst>
          </p:cNvPr>
          <p:cNvSpPr txBox="1"/>
          <p:nvPr/>
        </p:nvSpPr>
        <p:spPr>
          <a:xfrm>
            <a:off x="4239477" y="2166259"/>
            <a:ext cx="96537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3C4753"/>
                </a:solidFill>
                <a:latin typeface="Raleway" panose="020B0503030101060003" pitchFamily="34" charset="0"/>
              </a:rPr>
              <a:t>01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D463DB06-C492-4CFF-8FB1-A68B7AC5880C}"/>
              </a:ext>
            </a:extLst>
          </p:cNvPr>
          <p:cNvSpPr/>
          <p:nvPr/>
        </p:nvSpPr>
        <p:spPr>
          <a:xfrm>
            <a:off x="5134997" y="2985699"/>
            <a:ext cx="411381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3C4753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  <a:endParaRPr lang="en-US" altLang="zh-CN" sz="2000" dirty="0">
              <a:solidFill>
                <a:srgbClr val="3C4753"/>
              </a:solidFill>
              <a:latin typeface="文泉驿微米黑" panose="020B0604000101010104" pitchFamily="34" charset="-122"/>
              <a:ea typeface="文泉驿微米黑" panose="020B06040001010101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sapossession of my all soul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1039B47E-92A6-4AEC-8E74-74F3D2693E69}"/>
              </a:ext>
            </a:extLst>
          </p:cNvPr>
          <p:cNvSpPr txBox="1"/>
          <p:nvPr/>
        </p:nvSpPr>
        <p:spPr>
          <a:xfrm>
            <a:off x="4239477" y="3060129"/>
            <a:ext cx="96537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3C4753"/>
                </a:solidFill>
                <a:latin typeface="Raleway" panose="020B0503030101060003" pitchFamily="34" charset="0"/>
              </a:rPr>
              <a:t>02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E5556D96-19AF-4043-B5A7-700C2F8F9C85}"/>
              </a:ext>
            </a:extLst>
          </p:cNvPr>
          <p:cNvSpPr/>
          <p:nvPr/>
        </p:nvSpPr>
        <p:spPr>
          <a:xfrm>
            <a:off x="5134997" y="3879569"/>
            <a:ext cx="411381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3C4753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  <a:endParaRPr lang="en-US" altLang="zh-CN" sz="2000" dirty="0">
              <a:solidFill>
                <a:srgbClr val="3C4753"/>
              </a:solidFill>
              <a:latin typeface="文泉驿微米黑" panose="020B0604000101010104" pitchFamily="34" charset="-122"/>
              <a:ea typeface="文泉驿微米黑" panose="020B06040001010101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sapossession of my all soul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15FAE2BC-E6A2-4EF9-8D86-09BD8F3C7B25}"/>
              </a:ext>
            </a:extLst>
          </p:cNvPr>
          <p:cNvSpPr txBox="1"/>
          <p:nvPr/>
        </p:nvSpPr>
        <p:spPr>
          <a:xfrm>
            <a:off x="4239477" y="3953999"/>
            <a:ext cx="96537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3C4753"/>
                </a:solidFill>
                <a:latin typeface="Raleway" panose="020B0503030101060003" pitchFamily="34" charset="0"/>
              </a:rPr>
              <a:t>03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55F72EE-87FA-4412-BCFB-C0D4632D97D0}"/>
              </a:ext>
            </a:extLst>
          </p:cNvPr>
          <p:cNvSpPr/>
          <p:nvPr/>
        </p:nvSpPr>
        <p:spPr>
          <a:xfrm>
            <a:off x="5134997" y="4773439"/>
            <a:ext cx="411381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3C4753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Title text</a:t>
            </a:r>
            <a:endParaRPr lang="en-US" altLang="zh-CN" sz="2000" dirty="0">
              <a:solidFill>
                <a:srgbClr val="3C4753"/>
              </a:solidFill>
              <a:latin typeface="文泉驿微米黑" panose="020B0604000101010104" pitchFamily="34" charset="-122"/>
              <a:ea typeface="文泉驿微米黑" panose="020B06040001010101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sapossession of my all soul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91B6EED-8F7D-4CD2-8438-BDDC188A1C33}"/>
              </a:ext>
            </a:extLst>
          </p:cNvPr>
          <p:cNvSpPr txBox="1"/>
          <p:nvPr/>
        </p:nvSpPr>
        <p:spPr>
          <a:xfrm>
            <a:off x="4239477" y="4847868"/>
            <a:ext cx="96537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3C4753"/>
                </a:solidFill>
                <a:latin typeface="Raleway" panose="020B0503030101060003" pitchFamily="34" charset="0"/>
              </a:rPr>
              <a:t>04</a:t>
            </a: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211EABFF-EAFA-468A-BE8B-33F8694CEB15}"/>
              </a:ext>
            </a:extLst>
          </p:cNvPr>
          <p:cNvGrpSpPr/>
          <p:nvPr/>
        </p:nvGrpSpPr>
        <p:grpSpPr>
          <a:xfrm>
            <a:off x="9784441" y="2188543"/>
            <a:ext cx="2173571" cy="2670888"/>
            <a:chOff x="14290859" y="4259351"/>
            <a:chExt cx="3053712" cy="3752408"/>
          </a:xfrm>
        </p:grpSpPr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9514674-5450-4D9A-AE62-DAE7CE909B3A}"/>
                </a:ext>
              </a:extLst>
            </p:cNvPr>
            <p:cNvSpPr/>
            <p:nvPr/>
          </p:nvSpPr>
          <p:spPr>
            <a:xfrm>
              <a:off x="14290859" y="4768728"/>
              <a:ext cx="3053712" cy="324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 I am so happy, my dear friend, so absorbed in the exquisite</a:t>
              </a: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041D3E1D-1D5E-4882-BE40-9C59C9E0B637}"/>
                </a:ext>
              </a:extLst>
            </p:cNvPr>
            <p:cNvSpPr txBox="1"/>
            <p:nvPr/>
          </p:nvSpPr>
          <p:spPr>
            <a:xfrm>
              <a:off x="14290859" y="4259351"/>
              <a:ext cx="2740115" cy="604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0516B924-2DD0-4166-A6B6-E78098D3809D}"/>
              </a:ext>
            </a:extLst>
          </p:cNvPr>
          <p:cNvSpPr/>
          <p:nvPr/>
        </p:nvSpPr>
        <p:spPr>
          <a:xfrm>
            <a:off x="10086082" y="5106523"/>
            <a:ext cx="1570295" cy="353089"/>
          </a:xfrm>
          <a:prstGeom prst="roundRect">
            <a:avLst>
              <a:gd name="adj" fmla="val 50000"/>
            </a:avLst>
          </a:prstGeom>
          <a:solidFill>
            <a:srgbClr val="3C4753"/>
          </a:solidFill>
          <a:ln>
            <a:noFill/>
          </a:ln>
          <a:effectLst>
            <a:outerShdw blurRad="660400" dist="3302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Let's Join</a:t>
            </a:r>
            <a:endParaRPr lang="id-ID" sz="1200" dirty="0">
              <a:latin typeface="Raleway" panose="020B0503030101060003" pitchFamily="34" charset="0"/>
            </a:endParaRPr>
          </a:p>
        </p:txBody>
      </p:sp>
      <p:grpSp>
        <p:nvGrpSpPr>
          <p:cNvPr id="17" name="Group 30">
            <a:extLst>
              <a:ext uri="{FF2B5EF4-FFF2-40B4-BE49-F238E27FC236}">
                <a16:creationId xmlns:a16="http://schemas.microsoft.com/office/drawing/2014/main" id="{67DBFEA8-EDB9-4CC4-894B-3587336ED003}"/>
              </a:ext>
            </a:extLst>
          </p:cNvPr>
          <p:cNvGrpSpPr/>
          <p:nvPr/>
        </p:nvGrpSpPr>
        <p:grpSpPr>
          <a:xfrm>
            <a:off x="3937002" y="583242"/>
            <a:ext cx="6865319" cy="733936"/>
            <a:chOff x="739850" y="947699"/>
            <a:chExt cx="6865319" cy="733936"/>
          </a:xfrm>
        </p:grpSpPr>
        <p:sp>
          <p:nvSpPr>
            <p:cNvPr id="18" name="Rectangle: Rounded Corners 32">
              <a:extLst>
                <a:ext uri="{FF2B5EF4-FFF2-40B4-BE49-F238E27FC236}">
                  <a16:creationId xmlns:a16="http://schemas.microsoft.com/office/drawing/2014/main" id="{C729D6ED-379B-4C35-8BF2-709DB1E1B17F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33">
              <a:extLst>
                <a:ext uri="{FF2B5EF4-FFF2-40B4-BE49-F238E27FC236}">
                  <a16:creationId xmlns:a16="http://schemas.microsoft.com/office/drawing/2014/main" id="{50B2D0C8-5CE5-4C23-A7BF-CBAF10CD4051}"/>
                </a:ext>
              </a:extLst>
            </p:cNvPr>
            <p:cNvSpPr txBox="1"/>
            <p:nvPr/>
          </p:nvSpPr>
          <p:spPr>
            <a:xfrm>
              <a:off x="739850" y="947699"/>
              <a:ext cx="6865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CONTENTS</a:t>
              </a:r>
              <a:endParaRPr lang="id-ID" sz="36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5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F7540F-E3D9-4137-8698-D2A4AD9AC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431" y="0"/>
            <a:ext cx="12191140" cy="6858000"/>
          </a:xfrm>
          <a:prstGeom prst="rect">
            <a:avLst/>
          </a:prstGeom>
        </p:spPr>
      </p:pic>
      <p:sp>
        <p:nvSpPr>
          <p:cNvPr id="4" name="Oval 2">
            <a:extLst>
              <a:ext uri="{FF2B5EF4-FFF2-40B4-BE49-F238E27FC236}">
                <a16:creationId xmlns:a16="http://schemas.microsoft.com/office/drawing/2014/main" id="{7AEB71C9-0156-4966-910C-CA4231701B97}"/>
              </a:ext>
            </a:extLst>
          </p:cNvPr>
          <p:cNvSpPr/>
          <p:nvPr/>
        </p:nvSpPr>
        <p:spPr>
          <a:xfrm>
            <a:off x="4335780" y="1668780"/>
            <a:ext cx="3520440" cy="352044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86AC437-06AF-463E-B6DA-0B412CA796B4}"/>
              </a:ext>
            </a:extLst>
          </p:cNvPr>
          <p:cNvSpPr txBox="1"/>
          <p:nvPr/>
        </p:nvSpPr>
        <p:spPr>
          <a:xfrm>
            <a:off x="4425092" y="2551839"/>
            <a:ext cx="334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Part 4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FF8211EA-368A-4553-8159-6CF88F3E99A2}"/>
              </a:ext>
            </a:extLst>
          </p:cNvPr>
          <p:cNvSpPr/>
          <p:nvPr/>
        </p:nvSpPr>
        <p:spPr>
          <a:xfrm>
            <a:off x="3867151" y="1200150"/>
            <a:ext cx="4457700" cy="44577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F4E65E1F-5F6B-42FF-9D93-7AF9A18C535C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009926" y="6219230"/>
            <a:ext cx="172148" cy="380999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7E6DB72-E120-4457-8979-13ACB9DE8079}"/>
              </a:ext>
            </a:extLst>
          </p:cNvPr>
          <p:cNvSpPr txBox="1"/>
          <p:nvPr/>
        </p:nvSpPr>
        <p:spPr>
          <a:xfrm>
            <a:off x="5074431" y="3843556"/>
            <a:ext cx="2043143" cy="648038"/>
          </a:xfrm>
          <a:custGeom>
            <a:avLst/>
            <a:gdLst>
              <a:gd name="connsiteX0" fmla="*/ 0 w 1493684"/>
              <a:gd name="connsiteY0" fmla="*/ 0 h 447675"/>
              <a:gd name="connsiteX1" fmla="*/ 1493684 w 1493684"/>
              <a:gd name="connsiteY1" fmla="*/ 0 h 447675"/>
              <a:gd name="connsiteX2" fmla="*/ 1493684 w 1493684"/>
              <a:gd name="connsiteY2" fmla="*/ 342900 h 447675"/>
              <a:gd name="connsiteX3" fmla="*/ 0 w 1493684"/>
              <a:gd name="connsiteY3" fmla="*/ 447675 h 447675"/>
              <a:gd name="connsiteX4" fmla="*/ 0 w 1493684"/>
              <a:gd name="connsiteY4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84" h="447675">
                <a:moveTo>
                  <a:pt x="0" y="0"/>
                </a:moveTo>
                <a:lnTo>
                  <a:pt x="1493684" y="0"/>
                </a:lnTo>
                <a:lnTo>
                  <a:pt x="1493684" y="342900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A9595"/>
              </a:gs>
              <a:gs pos="100000">
                <a:srgbClr val="F75D2D"/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</a:t>
            </a:r>
            <a:endParaRPr lang="id-ID" sz="3600" b="1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3B9465-04D1-4D2B-9F27-A4AF0DA4B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" y="0"/>
            <a:ext cx="1219114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F719E5-3951-4502-948D-6A2803862C5B}"/>
              </a:ext>
            </a:extLst>
          </p:cNvPr>
          <p:cNvSpPr/>
          <p:nvPr/>
        </p:nvSpPr>
        <p:spPr>
          <a:xfrm>
            <a:off x="947077" y="2413490"/>
            <a:ext cx="2380755" cy="15199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F53916-7FCE-4CBA-9563-046AF8D8F219}"/>
              </a:ext>
            </a:extLst>
          </p:cNvPr>
          <p:cNvSpPr/>
          <p:nvPr/>
        </p:nvSpPr>
        <p:spPr>
          <a:xfrm>
            <a:off x="3428649" y="4027651"/>
            <a:ext cx="2380755" cy="15199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5FAA0D-2A17-46A4-AB0F-4F0EBD55D2DB}"/>
              </a:ext>
            </a:extLst>
          </p:cNvPr>
          <p:cNvSpPr/>
          <p:nvPr/>
        </p:nvSpPr>
        <p:spPr>
          <a:xfrm>
            <a:off x="947077" y="4027651"/>
            <a:ext cx="2380755" cy="15199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CFAB98B-D746-4EF7-BB9E-02E9E6099134}"/>
              </a:ext>
            </a:extLst>
          </p:cNvPr>
          <p:cNvSpPr/>
          <p:nvPr/>
        </p:nvSpPr>
        <p:spPr>
          <a:xfrm>
            <a:off x="3428649" y="2413490"/>
            <a:ext cx="2380755" cy="15199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309D-5B3E-4196-9432-8815597F203F}"/>
              </a:ext>
            </a:extLst>
          </p:cNvPr>
          <p:cNvGrpSpPr/>
          <p:nvPr/>
        </p:nvGrpSpPr>
        <p:grpSpPr>
          <a:xfrm>
            <a:off x="1525543" y="2654869"/>
            <a:ext cx="1744400" cy="1037227"/>
            <a:chOff x="1177771" y="3857882"/>
            <a:chExt cx="1744400" cy="10372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633B35-9F3A-472B-BDB4-EBD27B1EB04A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43707DA7-07C0-4507-B4BE-A4FCDC77780E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68092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Title Here #1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E9EE25-F2DA-41A3-B65E-E3B78CCA33A4}"/>
              </a:ext>
            </a:extLst>
          </p:cNvPr>
          <p:cNvGrpSpPr/>
          <p:nvPr/>
        </p:nvGrpSpPr>
        <p:grpSpPr>
          <a:xfrm>
            <a:off x="3998328" y="4279849"/>
            <a:ext cx="1744400" cy="1037227"/>
            <a:chOff x="1177771" y="3857882"/>
            <a:chExt cx="1744400" cy="103722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ECA88D-E62F-4AAF-BC90-991161AAD4C9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ECD57B4B-62FD-4AD7-B945-800FEA75AE48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Title Here #4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A90ADC-59FC-4CC4-AD0E-660092A6F423}"/>
              </a:ext>
            </a:extLst>
          </p:cNvPr>
          <p:cNvGrpSpPr/>
          <p:nvPr/>
        </p:nvGrpSpPr>
        <p:grpSpPr>
          <a:xfrm>
            <a:off x="1476896" y="4277468"/>
            <a:ext cx="1744400" cy="1037227"/>
            <a:chOff x="1177771" y="3857882"/>
            <a:chExt cx="1744400" cy="103722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618CBC-BDB3-4B14-B4C9-B2492CFCCF30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25A4D528-7FF8-436B-9069-FB6A837145F1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Title Here #3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177005-EB9D-42E6-B988-C56093262066}"/>
              </a:ext>
            </a:extLst>
          </p:cNvPr>
          <p:cNvGrpSpPr/>
          <p:nvPr/>
        </p:nvGrpSpPr>
        <p:grpSpPr>
          <a:xfrm>
            <a:off x="3965791" y="2654869"/>
            <a:ext cx="1744400" cy="1037227"/>
            <a:chOff x="1177771" y="3857882"/>
            <a:chExt cx="1744400" cy="10372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B6683F8-5095-4F32-9693-DF5993BA5BBF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7EA0758A-787A-4950-911F-70F38860513D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Title Here #2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51" name="Freeform 19">
            <a:extLst>
              <a:ext uri="{FF2B5EF4-FFF2-40B4-BE49-F238E27FC236}">
                <a16:creationId xmlns:a16="http://schemas.microsoft.com/office/drawing/2014/main" id="{2689D71E-512E-4F57-AF61-89B278161AD2}"/>
              </a:ext>
            </a:extLst>
          </p:cNvPr>
          <p:cNvSpPr>
            <a:spLocks noEditPoints="1"/>
          </p:cNvSpPr>
          <p:nvPr/>
        </p:nvSpPr>
        <p:spPr bwMode="auto">
          <a:xfrm>
            <a:off x="1114529" y="2688208"/>
            <a:ext cx="338777" cy="318950"/>
          </a:xfrm>
          <a:custGeom>
            <a:avLst/>
            <a:gdLst>
              <a:gd name="T0" fmla="*/ 164 w 216"/>
              <a:gd name="T1" fmla="*/ 81 h 203"/>
              <a:gd name="T2" fmla="*/ 179 w 216"/>
              <a:gd name="T3" fmla="*/ 124 h 203"/>
              <a:gd name="T4" fmla="*/ 108 w 216"/>
              <a:gd name="T5" fmla="*/ 195 h 203"/>
              <a:gd name="T6" fmla="*/ 37 w 216"/>
              <a:gd name="T7" fmla="*/ 124 h 203"/>
              <a:gd name="T8" fmla="*/ 52 w 216"/>
              <a:gd name="T9" fmla="*/ 81 h 203"/>
              <a:gd name="T10" fmla="*/ 46 w 216"/>
              <a:gd name="T11" fmla="*/ 77 h 203"/>
              <a:gd name="T12" fmla="*/ 29 w 216"/>
              <a:gd name="T13" fmla="*/ 124 h 203"/>
              <a:gd name="T14" fmla="*/ 108 w 216"/>
              <a:gd name="T15" fmla="*/ 203 h 203"/>
              <a:gd name="T16" fmla="*/ 187 w 216"/>
              <a:gd name="T17" fmla="*/ 124 h 203"/>
              <a:gd name="T18" fmla="*/ 171 w 216"/>
              <a:gd name="T19" fmla="*/ 77 h 203"/>
              <a:gd name="T20" fmla="*/ 164 w 216"/>
              <a:gd name="T21" fmla="*/ 81 h 203"/>
              <a:gd name="T22" fmla="*/ 215 w 216"/>
              <a:gd name="T23" fmla="*/ 44 h 203"/>
              <a:gd name="T24" fmla="*/ 216 w 216"/>
              <a:gd name="T25" fmla="*/ 39 h 203"/>
              <a:gd name="T26" fmla="*/ 108 w 216"/>
              <a:gd name="T27" fmla="*/ 0 h 203"/>
              <a:gd name="T28" fmla="*/ 0 w 216"/>
              <a:gd name="T29" fmla="*/ 39 h 203"/>
              <a:gd name="T30" fmla="*/ 108 w 216"/>
              <a:gd name="T31" fmla="*/ 78 h 203"/>
              <a:gd name="T32" fmla="*/ 208 w 216"/>
              <a:gd name="T33" fmla="*/ 54 h 203"/>
              <a:gd name="T34" fmla="*/ 208 w 216"/>
              <a:gd name="T35" fmla="*/ 119 h 203"/>
              <a:gd name="T36" fmla="*/ 216 w 216"/>
              <a:gd name="T37" fmla="*/ 119 h 203"/>
              <a:gd name="T38" fmla="*/ 216 w 216"/>
              <a:gd name="T39" fmla="*/ 47 h 203"/>
              <a:gd name="T40" fmla="*/ 214 w 216"/>
              <a:gd name="T41" fmla="*/ 47 h 203"/>
              <a:gd name="T42" fmla="*/ 215 w 216"/>
              <a:gd name="T43" fmla="*/ 44 h 203"/>
              <a:gd name="T44" fmla="*/ 208 w 216"/>
              <a:gd name="T45" fmla="*/ 42 h 203"/>
              <a:gd name="T46" fmla="*/ 108 w 216"/>
              <a:gd name="T47" fmla="*/ 70 h 203"/>
              <a:gd name="T48" fmla="*/ 8 w 216"/>
              <a:gd name="T49" fmla="*/ 39 h 203"/>
              <a:gd name="T50" fmla="*/ 108 w 216"/>
              <a:gd name="T51" fmla="*/ 8 h 203"/>
              <a:gd name="T52" fmla="*/ 208 w 216"/>
              <a:gd name="T53" fmla="*/ 39 h 203"/>
              <a:gd name="T54" fmla="*/ 208 w 216"/>
              <a:gd name="T55" fmla="*/ 42 h 203"/>
              <a:gd name="T56" fmla="*/ 76 w 216"/>
              <a:gd name="T57" fmla="*/ 107 h 203"/>
              <a:gd name="T58" fmla="*/ 92 w 216"/>
              <a:gd name="T59" fmla="*/ 123 h 203"/>
              <a:gd name="T60" fmla="*/ 100 w 216"/>
              <a:gd name="T61" fmla="*/ 123 h 203"/>
              <a:gd name="T62" fmla="*/ 76 w 216"/>
              <a:gd name="T63" fmla="*/ 99 h 203"/>
              <a:gd name="T64" fmla="*/ 52 w 216"/>
              <a:gd name="T65" fmla="*/ 123 h 203"/>
              <a:gd name="T66" fmla="*/ 60 w 216"/>
              <a:gd name="T67" fmla="*/ 123 h 203"/>
              <a:gd name="T68" fmla="*/ 76 w 216"/>
              <a:gd name="T69" fmla="*/ 107 h 203"/>
              <a:gd name="T70" fmla="*/ 140 w 216"/>
              <a:gd name="T71" fmla="*/ 107 h 203"/>
              <a:gd name="T72" fmla="*/ 156 w 216"/>
              <a:gd name="T73" fmla="*/ 123 h 203"/>
              <a:gd name="T74" fmla="*/ 164 w 216"/>
              <a:gd name="T75" fmla="*/ 123 h 203"/>
              <a:gd name="T76" fmla="*/ 140 w 216"/>
              <a:gd name="T77" fmla="*/ 99 h 203"/>
              <a:gd name="T78" fmla="*/ 116 w 216"/>
              <a:gd name="T79" fmla="*/ 123 h 203"/>
              <a:gd name="T80" fmla="*/ 124 w 216"/>
              <a:gd name="T81" fmla="*/ 123 h 203"/>
              <a:gd name="T82" fmla="*/ 140 w 216"/>
              <a:gd name="T83" fmla="*/ 107 h 203"/>
              <a:gd name="T84" fmla="*/ 112 w 216"/>
              <a:gd name="T85" fmla="*/ 131 h 203"/>
              <a:gd name="T86" fmla="*/ 104 w 216"/>
              <a:gd name="T87" fmla="*/ 131 h 203"/>
              <a:gd name="T88" fmla="*/ 104 w 216"/>
              <a:gd name="T89" fmla="*/ 151 h 203"/>
              <a:gd name="T90" fmla="*/ 112 w 216"/>
              <a:gd name="T91" fmla="*/ 151 h 203"/>
              <a:gd name="T92" fmla="*/ 112 w 216"/>
              <a:gd name="T93" fmla="*/ 13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" h="203">
                <a:moveTo>
                  <a:pt x="164" y="81"/>
                </a:moveTo>
                <a:cubicBezTo>
                  <a:pt x="174" y="94"/>
                  <a:pt x="179" y="109"/>
                  <a:pt x="179" y="124"/>
                </a:cubicBezTo>
                <a:cubicBezTo>
                  <a:pt x="179" y="163"/>
                  <a:pt x="147" y="195"/>
                  <a:pt x="108" y="195"/>
                </a:cubicBezTo>
                <a:cubicBezTo>
                  <a:pt x="69" y="195"/>
                  <a:pt x="37" y="163"/>
                  <a:pt x="37" y="124"/>
                </a:cubicBezTo>
                <a:cubicBezTo>
                  <a:pt x="37" y="109"/>
                  <a:pt x="42" y="94"/>
                  <a:pt x="52" y="81"/>
                </a:cubicBezTo>
                <a:cubicBezTo>
                  <a:pt x="46" y="77"/>
                  <a:pt x="46" y="77"/>
                  <a:pt x="46" y="77"/>
                </a:cubicBezTo>
                <a:cubicBezTo>
                  <a:pt x="35" y="90"/>
                  <a:pt x="29" y="107"/>
                  <a:pt x="29" y="124"/>
                </a:cubicBezTo>
                <a:cubicBezTo>
                  <a:pt x="29" y="168"/>
                  <a:pt x="65" y="203"/>
                  <a:pt x="108" y="203"/>
                </a:cubicBezTo>
                <a:cubicBezTo>
                  <a:pt x="151" y="203"/>
                  <a:pt x="187" y="168"/>
                  <a:pt x="187" y="124"/>
                </a:cubicBezTo>
                <a:cubicBezTo>
                  <a:pt x="187" y="107"/>
                  <a:pt x="181" y="90"/>
                  <a:pt x="171" y="77"/>
                </a:cubicBezTo>
                <a:lnTo>
                  <a:pt x="164" y="81"/>
                </a:lnTo>
                <a:close/>
                <a:moveTo>
                  <a:pt x="215" y="44"/>
                </a:moveTo>
                <a:cubicBezTo>
                  <a:pt x="216" y="43"/>
                  <a:pt x="216" y="41"/>
                  <a:pt x="216" y="39"/>
                </a:cubicBezTo>
                <a:cubicBezTo>
                  <a:pt x="216" y="14"/>
                  <a:pt x="160" y="0"/>
                  <a:pt x="108" y="0"/>
                </a:cubicBezTo>
                <a:cubicBezTo>
                  <a:pt x="56" y="0"/>
                  <a:pt x="0" y="14"/>
                  <a:pt x="0" y="39"/>
                </a:cubicBezTo>
                <a:cubicBezTo>
                  <a:pt x="0" y="64"/>
                  <a:pt x="56" y="78"/>
                  <a:pt x="108" y="78"/>
                </a:cubicBezTo>
                <a:cubicBezTo>
                  <a:pt x="154" y="78"/>
                  <a:pt x="192" y="68"/>
                  <a:pt x="208" y="54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4" y="46"/>
                  <a:pt x="215" y="45"/>
                  <a:pt x="215" y="44"/>
                </a:cubicBezTo>
                <a:close/>
                <a:moveTo>
                  <a:pt x="208" y="42"/>
                </a:moveTo>
                <a:cubicBezTo>
                  <a:pt x="203" y="55"/>
                  <a:pt x="164" y="70"/>
                  <a:pt x="108" y="70"/>
                </a:cubicBezTo>
                <a:cubicBezTo>
                  <a:pt x="49" y="70"/>
                  <a:pt x="8" y="54"/>
                  <a:pt x="8" y="39"/>
                </a:cubicBezTo>
                <a:cubicBezTo>
                  <a:pt x="8" y="25"/>
                  <a:pt x="49" y="8"/>
                  <a:pt x="108" y="8"/>
                </a:cubicBezTo>
                <a:cubicBezTo>
                  <a:pt x="167" y="8"/>
                  <a:pt x="208" y="25"/>
                  <a:pt x="208" y="39"/>
                </a:cubicBezTo>
                <a:cubicBezTo>
                  <a:pt x="208" y="40"/>
                  <a:pt x="208" y="41"/>
                  <a:pt x="208" y="42"/>
                </a:cubicBezTo>
                <a:close/>
                <a:moveTo>
                  <a:pt x="76" y="107"/>
                </a:moveTo>
                <a:cubicBezTo>
                  <a:pt x="85" y="107"/>
                  <a:pt x="92" y="111"/>
                  <a:pt x="92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0" y="107"/>
                  <a:pt x="89" y="99"/>
                  <a:pt x="76" y="99"/>
                </a:cubicBezTo>
                <a:cubicBezTo>
                  <a:pt x="63" y="99"/>
                  <a:pt x="52" y="107"/>
                  <a:pt x="52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11"/>
                  <a:pt x="67" y="107"/>
                  <a:pt x="76" y="107"/>
                </a:cubicBezTo>
                <a:close/>
                <a:moveTo>
                  <a:pt x="140" y="107"/>
                </a:moveTo>
                <a:cubicBezTo>
                  <a:pt x="149" y="107"/>
                  <a:pt x="156" y="111"/>
                  <a:pt x="156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07"/>
                  <a:pt x="153" y="99"/>
                  <a:pt x="140" y="99"/>
                </a:cubicBezTo>
                <a:cubicBezTo>
                  <a:pt x="127" y="99"/>
                  <a:pt x="116" y="107"/>
                  <a:pt x="116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4" y="111"/>
                  <a:pt x="131" y="107"/>
                  <a:pt x="140" y="107"/>
                </a:cubicBezTo>
                <a:close/>
                <a:moveTo>
                  <a:pt x="112" y="131"/>
                </a:moveTo>
                <a:cubicBezTo>
                  <a:pt x="104" y="131"/>
                  <a:pt x="104" y="131"/>
                  <a:pt x="104" y="131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12" y="151"/>
                  <a:pt x="112" y="151"/>
                  <a:pt x="112" y="151"/>
                </a:cubicBezTo>
                <a:lnTo>
                  <a:pt x="112" y="1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0">
            <a:extLst>
              <a:ext uri="{FF2B5EF4-FFF2-40B4-BE49-F238E27FC236}">
                <a16:creationId xmlns:a16="http://schemas.microsoft.com/office/drawing/2014/main" id="{FC81EE29-2FCE-4664-81F8-D918BCDB00A2}"/>
              </a:ext>
            </a:extLst>
          </p:cNvPr>
          <p:cNvSpPr>
            <a:spLocks noEditPoints="1"/>
          </p:cNvSpPr>
          <p:nvPr/>
        </p:nvSpPr>
        <p:spPr bwMode="auto">
          <a:xfrm>
            <a:off x="3583995" y="2690542"/>
            <a:ext cx="308607" cy="307744"/>
          </a:xfrm>
          <a:custGeom>
            <a:avLst/>
            <a:gdLst>
              <a:gd name="T0" fmla="*/ 195 w 196"/>
              <a:gd name="T1" fmla="*/ 69 h 196"/>
              <a:gd name="T2" fmla="*/ 193 w 196"/>
              <a:gd name="T3" fmla="*/ 68 h 196"/>
              <a:gd name="T4" fmla="*/ 193 w 196"/>
              <a:gd name="T5" fmla="*/ 67 h 196"/>
              <a:gd name="T6" fmla="*/ 142 w 196"/>
              <a:gd name="T7" fmla="*/ 54 h 196"/>
              <a:gd name="T8" fmla="*/ 129 w 196"/>
              <a:gd name="T9" fmla="*/ 3 h 196"/>
              <a:gd name="T10" fmla="*/ 128 w 196"/>
              <a:gd name="T11" fmla="*/ 3 h 196"/>
              <a:gd name="T12" fmla="*/ 128 w 196"/>
              <a:gd name="T13" fmla="*/ 1 h 196"/>
              <a:gd name="T14" fmla="*/ 122 w 196"/>
              <a:gd name="T15" fmla="*/ 1 h 196"/>
              <a:gd name="T16" fmla="*/ 21 w 196"/>
              <a:gd name="T17" fmla="*/ 102 h 196"/>
              <a:gd name="T18" fmla="*/ 21 w 196"/>
              <a:gd name="T19" fmla="*/ 102 h 196"/>
              <a:gd name="T20" fmla="*/ 20 w 196"/>
              <a:gd name="T21" fmla="*/ 103 h 196"/>
              <a:gd name="T22" fmla="*/ 20 w 196"/>
              <a:gd name="T23" fmla="*/ 104 h 196"/>
              <a:gd name="T24" fmla="*/ 20 w 196"/>
              <a:gd name="T25" fmla="*/ 104 h 196"/>
              <a:gd name="T26" fmla="*/ 0 w 196"/>
              <a:gd name="T27" fmla="*/ 191 h 196"/>
              <a:gd name="T28" fmla="*/ 1 w 196"/>
              <a:gd name="T29" fmla="*/ 195 h 196"/>
              <a:gd name="T30" fmla="*/ 5 w 196"/>
              <a:gd name="T31" fmla="*/ 196 h 196"/>
              <a:gd name="T32" fmla="*/ 92 w 196"/>
              <a:gd name="T33" fmla="*/ 176 h 196"/>
              <a:gd name="T34" fmla="*/ 92 w 196"/>
              <a:gd name="T35" fmla="*/ 176 h 196"/>
              <a:gd name="T36" fmla="*/ 93 w 196"/>
              <a:gd name="T37" fmla="*/ 176 h 196"/>
              <a:gd name="T38" fmla="*/ 94 w 196"/>
              <a:gd name="T39" fmla="*/ 175 h 196"/>
              <a:gd name="T40" fmla="*/ 94 w 196"/>
              <a:gd name="T41" fmla="*/ 175 h 196"/>
              <a:gd name="T42" fmla="*/ 195 w 196"/>
              <a:gd name="T43" fmla="*/ 74 h 196"/>
              <a:gd name="T44" fmla="*/ 195 w 196"/>
              <a:gd name="T45" fmla="*/ 69 h 196"/>
              <a:gd name="T46" fmla="*/ 91 w 196"/>
              <a:gd name="T47" fmla="*/ 167 h 196"/>
              <a:gd name="T48" fmla="*/ 84 w 196"/>
              <a:gd name="T49" fmla="*/ 160 h 196"/>
              <a:gd name="T50" fmla="*/ 63 w 196"/>
              <a:gd name="T51" fmla="*/ 139 h 196"/>
              <a:gd name="T52" fmla="*/ 140 w 196"/>
              <a:gd name="T53" fmla="*/ 62 h 196"/>
              <a:gd name="T54" fmla="*/ 184 w 196"/>
              <a:gd name="T55" fmla="*/ 73 h 196"/>
              <a:gd name="T56" fmla="*/ 91 w 196"/>
              <a:gd name="T57" fmla="*/ 167 h 196"/>
              <a:gd name="T58" fmla="*/ 123 w 196"/>
              <a:gd name="T59" fmla="*/ 12 h 196"/>
              <a:gd name="T60" fmla="*/ 134 w 196"/>
              <a:gd name="T61" fmla="*/ 56 h 196"/>
              <a:gd name="T62" fmla="*/ 57 w 196"/>
              <a:gd name="T63" fmla="*/ 133 h 196"/>
              <a:gd name="T64" fmla="*/ 29 w 196"/>
              <a:gd name="T65" fmla="*/ 105 h 196"/>
              <a:gd name="T66" fmla="*/ 123 w 196"/>
              <a:gd name="T67" fmla="*/ 12 h 196"/>
              <a:gd name="T68" fmla="*/ 15 w 196"/>
              <a:gd name="T69" fmla="*/ 163 h 196"/>
              <a:gd name="T70" fmla="*/ 33 w 196"/>
              <a:gd name="T71" fmla="*/ 181 h 196"/>
              <a:gd name="T72" fmla="*/ 9 w 196"/>
              <a:gd name="T73" fmla="*/ 187 h 196"/>
              <a:gd name="T74" fmla="*/ 15 w 196"/>
              <a:gd name="T75" fmla="*/ 163 h 196"/>
              <a:gd name="T76" fmla="*/ 42 w 196"/>
              <a:gd name="T77" fmla="*/ 179 h 196"/>
              <a:gd name="T78" fmla="*/ 17 w 196"/>
              <a:gd name="T79" fmla="*/ 154 h 196"/>
              <a:gd name="T80" fmla="*/ 26 w 196"/>
              <a:gd name="T81" fmla="*/ 113 h 196"/>
              <a:gd name="T82" fmla="*/ 55 w 196"/>
              <a:gd name="T83" fmla="*/ 141 h 196"/>
              <a:gd name="T84" fmla="*/ 55 w 196"/>
              <a:gd name="T85" fmla="*/ 142 h 196"/>
              <a:gd name="T86" fmla="*/ 55 w 196"/>
              <a:gd name="T87" fmla="*/ 142 h 196"/>
              <a:gd name="T88" fmla="*/ 62 w 196"/>
              <a:gd name="T89" fmla="*/ 149 h 196"/>
              <a:gd name="T90" fmla="*/ 83 w 196"/>
              <a:gd name="T91" fmla="*/ 170 h 196"/>
              <a:gd name="T92" fmla="*/ 42 w 196"/>
              <a:gd name="T93" fmla="*/ 17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96">
                <a:moveTo>
                  <a:pt x="195" y="69"/>
                </a:moveTo>
                <a:cubicBezTo>
                  <a:pt x="194" y="68"/>
                  <a:pt x="194" y="68"/>
                  <a:pt x="193" y="68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29" y="3"/>
                  <a:pt x="129" y="3"/>
                  <a:pt x="129" y="3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2"/>
                  <a:pt x="128" y="2"/>
                  <a:pt x="128" y="1"/>
                </a:cubicBezTo>
                <a:cubicBezTo>
                  <a:pt x="126" y="0"/>
                  <a:pt x="123" y="0"/>
                  <a:pt x="122" y="1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192"/>
                  <a:pt x="0" y="194"/>
                  <a:pt x="1" y="195"/>
                </a:cubicBezTo>
                <a:cubicBezTo>
                  <a:pt x="2" y="196"/>
                  <a:pt x="4" y="196"/>
                  <a:pt x="5" y="19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3" y="176"/>
                  <a:pt x="93" y="176"/>
                </a:cubicBezTo>
                <a:cubicBezTo>
                  <a:pt x="93" y="176"/>
                  <a:pt x="93" y="176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195" y="74"/>
                  <a:pt x="195" y="74"/>
                  <a:pt x="195" y="74"/>
                </a:cubicBezTo>
                <a:cubicBezTo>
                  <a:pt x="196" y="73"/>
                  <a:pt x="196" y="70"/>
                  <a:pt x="195" y="69"/>
                </a:cubicBezTo>
                <a:close/>
                <a:moveTo>
                  <a:pt x="91" y="167"/>
                </a:moveTo>
                <a:cubicBezTo>
                  <a:pt x="84" y="160"/>
                  <a:pt x="84" y="160"/>
                  <a:pt x="84" y="160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84" y="73"/>
                  <a:pt x="184" y="73"/>
                  <a:pt x="184" y="73"/>
                </a:cubicBezTo>
                <a:lnTo>
                  <a:pt x="91" y="167"/>
                </a:lnTo>
                <a:close/>
                <a:moveTo>
                  <a:pt x="123" y="12"/>
                </a:moveTo>
                <a:cubicBezTo>
                  <a:pt x="134" y="56"/>
                  <a:pt x="134" y="56"/>
                  <a:pt x="134" y="56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29" y="105"/>
                  <a:pt x="29" y="105"/>
                  <a:pt x="29" y="105"/>
                </a:cubicBezTo>
                <a:lnTo>
                  <a:pt x="123" y="12"/>
                </a:lnTo>
                <a:close/>
                <a:moveTo>
                  <a:pt x="15" y="163"/>
                </a:moveTo>
                <a:cubicBezTo>
                  <a:pt x="33" y="181"/>
                  <a:pt x="33" y="181"/>
                  <a:pt x="33" y="181"/>
                </a:cubicBezTo>
                <a:cubicBezTo>
                  <a:pt x="9" y="187"/>
                  <a:pt x="9" y="187"/>
                  <a:pt x="9" y="187"/>
                </a:cubicBezTo>
                <a:lnTo>
                  <a:pt x="15" y="163"/>
                </a:lnTo>
                <a:close/>
                <a:moveTo>
                  <a:pt x="42" y="179"/>
                </a:moveTo>
                <a:cubicBezTo>
                  <a:pt x="17" y="154"/>
                  <a:pt x="17" y="154"/>
                  <a:pt x="17" y="154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55" y="141"/>
                  <a:pt x="55" y="141"/>
                  <a:pt x="55" y="141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83" y="170"/>
                  <a:pt x="83" y="170"/>
                  <a:pt x="83" y="170"/>
                </a:cubicBezTo>
                <a:lnTo>
                  <a:pt x="42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1">
            <a:extLst>
              <a:ext uri="{FF2B5EF4-FFF2-40B4-BE49-F238E27FC236}">
                <a16:creationId xmlns:a16="http://schemas.microsoft.com/office/drawing/2014/main" id="{EA7FDC99-5E1C-4B38-8307-6D4350B29491}"/>
              </a:ext>
            </a:extLst>
          </p:cNvPr>
          <p:cNvSpPr>
            <a:spLocks noEditPoints="1"/>
          </p:cNvSpPr>
          <p:nvPr/>
        </p:nvSpPr>
        <p:spPr bwMode="auto">
          <a:xfrm>
            <a:off x="3665353" y="4253333"/>
            <a:ext cx="219817" cy="346535"/>
          </a:xfrm>
          <a:custGeom>
            <a:avLst/>
            <a:gdLst>
              <a:gd name="T0" fmla="*/ 140 w 140"/>
              <a:gd name="T1" fmla="*/ 214 h 220"/>
              <a:gd name="T2" fmla="*/ 131 w 140"/>
              <a:gd name="T3" fmla="*/ 167 h 220"/>
              <a:gd name="T4" fmla="*/ 127 w 140"/>
              <a:gd name="T5" fmla="*/ 164 h 220"/>
              <a:gd name="T6" fmla="*/ 104 w 140"/>
              <a:gd name="T7" fmla="*/ 164 h 220"/>
              <a:gd name="T8" fmla="*/ 104 w 140"/>
              <a:gd name="T9" fmla="*/ 76 h 220"/>
              <a:gd name="T10" fmla="*/ 124 w 140"/>
              <a:gd name="T11" fmla="*/ 76 h 220"/>
              <a:gd name="T12" fmla="*/ 128 w 140"/>
              <a:gd name="T13" fmla="*/ 72 h 220"/>
              <a:gd name="T14" fmla="*/ 128 w 140"/>
              <a:gd name="T15" fmla="*/ 52 h 220"/>
              <a:gd name="T16" fmla="*/ 124 w 140"/>
              <a:gd name="T17" fmla="*/ 48 h 220"/>
              <a:gd name="T18" fmla="*/ 16 w 140"/>
              <a:gd name="T19" fmla="*/ 48 h 220"/>
              <a:gd name="T20" fmla="*/ 12 w 140"/>
              <a:gd name="T21" fmla="*/ 52 h 220"/>
              <a:gd name="T22" fmla="*/ 12 w 140"/>
              <a:gd name="T23" fmla="*/ 72 h 220"/>
              <a:gd name="T24" fmla="*/ 16 w 140"/>
              <a:gd name="T25" fmla="*/ 76 h 220"/>
              <a:gd name="T26" fmla="*/ 36 w 140"/>
              <a:gd name="T27" fmla="*/ 76 h 220"/>
              <a:gd name="T28" fmla="*/ 36 w 140"/>
              <a:gd name="T29" fmla="*/ 164 h 220"/>
              <a:gd name="T30" fmla="*/ 13 w 140"/>
              <a:gd name="T31" fmla="*/ 164 h 220"/>
              <a:gd name="T32" fmla="*/ 9 w 140"/>
              <a:gd name="T33" fmla="*/ 167 h 220"/>
              <a:gd name="T34" fmla="*/ 0 w 140"/>
              <a:gd name="T35" fmla="*/ 215 h 220"/>
              <a:gd name="T36" fmla="*/ 1 w 140"/>
              <a:gd name="T37" fmla="*/ 219 h 220"/>
              <a:gd name="T38" fmla="*/ 4 w 140"/>
              <a:gd name="T39" fmla="*/ 220 h 220"/>
              <a:gd name="T40" fmla="*/ 136 w 140"/>
              <a:gd name="T41" fmla="*/ 220 h 220"/>
              <a:gd name="T42" fmla="*/ 136 w 140"/>
              <a:gd name="T43" fmla="*/ 220 h 220"/>
              <a:gd name="T44" fmla="*/ 140 w 140"/>
              <a:gd name="T45" fmla="*/ 216 h 220"/>
              <a:gd name="T46" fmla="*/ 140 w 140"/>
              <a:gd name="T47" fmla="*/ 214 h 220"/>
              <a:gd name="T48" fmla="*/ 20 w 140"/>
              <a:gd name="T49" fmla="*/ 68 h 220"/>
              <a:gd name="T50" fmla="*/ 20 w 140"/>
              <a:gd name="T51" fmla="*/ 56 h 220"/>
              <a:gd name="T52" fmla="*/ 120 w 140"/>
              <a:gd name="T53" fmla="*/ 56 h 220"/>
              <a:gd name="T54" fmla="*/ 120 w 140"/>
              <a:gd name="T55" fmla="*/ 68 h 220"/>
              <a:gd name="T56" fmla="*/ 100 w 140"/>
              <a:gd name="T57" fmla="*/ 68 h 220"/>
              <a:gd name="T58" fmla="*/ 96 w 140"/>
              <a:gd name="T59" fmla="*/ 72 h 220"/>
              <a:gd name="T60" fmla="*/ 96 w 140"/>
              <a:gd name="T61" fmla="*/ 164 h 220"/>
              <a:gd name="T62" fmla="*/ 88 w 140"/>
              <a:gd name="T63" fmla="*/ 164 h 220"/>
              <a:gd name="T64" fmla="*/ 88 w 140"/>
              <a:gd name="T65" fmla="*/ 72 h 220"/>
              <a:gd name="T66" fmla="*/ 84 w 140"/>
              <a:gd name="T67" fmla="*/ 68 h 220"/>
              <a:gd name="T68" fmla="*/ 56 w 140"/>
              <a:gd name="T69" fmla="*/ 68 h 220"/>
              <a:gd name="T70" fmla="*/ 52 w 140"/>
              <a:gd name="T71" fmla="*/ 72 h 220"/>
              <a:gd name="T72" fmla="*/ 52 w 140"/>
              <a:gd name="T73" fmla="*/ 164 h 220"/>
              <a:gd name="T74" fmla="*/ 44 w 140"/>
              <a:gd name="T75" fmla="*/ 164 h 220"/>
              <a:gd name="T76" fmla="*/ 44 w 140"/>
              <a:gd name="T77" fmla="*/ 72 h 220"/>
              <a:gd name="T78" fmla="*/ 40 w 140"/>
              <a:gd name="T79" fmla="*/ 68 h 220"/>
              <a:gd name="T80" fmla="*/ 20 w 140"/>
              <a:gd name="T81" fmla="*/ 68 h 220"/>
              <a:gd name="T82" fmla="*/ 80 w 140"/>
              <a:gd name="T83" fmla="*/ 76 h 220"/>
              <a:gd name="T84" fmla="*/ 80 w 140"/>
              <a:gd name="T85" fmla="*/ 164 h 220"/>
              <a:gd name="T86" fmla="*/ 60 w 140"/>
              <a:gd name="T87" fmla="*/ 164 h 220"/>
              <a:gd name="T88" fmla="*/ 60 w 140"/>
              <a:gd name="T89" fmla="*/ 76 h 220"/>
              <a:gd name="T90" fmla="*/ 80 w 140"/>
              <a:gd name="T91" fmla="*/ 76 h 220"/>
              <a:gd name="T92" fmla="*/ 9 w 140"/>
              <a:gd name="T93" fmla="*/ 212 h 220"/>
              <a:gd name="T94" fmla="*/ 17 w 140"/>
              <a:gd name="T95" fmla="*/ 172 h 220"/>
              <a:gd name="T96" fmla="*/ 123 w 140"/>
              <a:gd name="T97" fmla="*/ 172 h 220"/>
              <a:gd name="T98" fmla="*/ 131 w 140"/>
              <a:gd name="T99" fmla="*/ 212 h 220"/>
              <a:gd name="T100" fmla="*/ 9 w 140"/>
              <a:gd name="T101" fmla="*/ 212 h 220"/>
              <a:gd name="T102" fmla="*/ 59 w 140"/>
              <a:gd name="T103" fmla="*/ 40 h 220"/>
              <a:gd name="T104" fmla="*/ 72 w 140"/>
              <a:gd name="T105" fmla="*/ 33 h 220"/>
              <a:gd name="T106" fmla="*/ 85 w 140"/>
              <a:gd name="T107" fmla="*/ 40 h 220"/>
              <a:gd name="T108" fmla="*/ 83 w 140"/>
              <a:gd name="T109" fmla="*/ 25 h 220"/>
              <a:gd name="T110" fmla="*/ 93 w 140"/>
              <a:gd name="T111" fmla="*/ 15 h 220"/>
              <a:gd name="T112" fmla="*/ 79 w 140"/>
              <a:gd name="T113" fmla="*/ 13 h 220"/>
              <a:gd name="T114" fmla="*/ 72 w 140"/>
              <a:gd name="T115" fmla="*/ 0 h 220"/>
              <a:gd name="T116" fmla="*/ 65 w 140"/>
              <a:gd name="T117" fmla="*/ 13 h 220"/>
              <a:gd name="T118" fmla="*/ 51 w 140"/>
              <a:gd name="T119" fmla="*/ 15 h 220"/>
              <a:gd name="T120" fmla="*/ 61 w 140"/>
              <a:gd name="T121" fmla="*/ 25 h 220"/>
              <a:gd name="T122" fmla="*/ 59 w 140"/>
              <a:gd name="T123" fmla="*/ 4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0" h="220">
                <a:moveTo>
                  <a:pt x="140" y="214"/>
                </a:moveTo>
                <a:cubicBezTo>
                  <a:pt x="131" y="167"/>
                  <a:pt x="131" y="167"/>
                  <a:pt x="131" y="167"/>
                </a:cubicBezTo>
                <a:cubicBezTo>
                  <a:pt x="130" y="165"/>
                  <a:pt x="128" y="164"/>
                  <a:pt x="127" y="164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6" y="76"/>
                  <a:pt x="128" y="74"/>
                  <a:pt x="128" y="7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4" y="48"/>
                  <a:pt x="12" y="50"/>
                  <a:pt x="12" y="5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4"/>
                  <a:pt x="14" y="76"/>
                  <a:pt x="1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1" y="164"/>
                  <a:pt x="10" y="165"/>
                  <a:pt x="9" y="167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8"/>
                  <a:pt x="1" y="219"/>
                </a:cubicBezTo>
                <a:cubicBezTo>
                  <a:pt x="2" y="219"/>
                  <a:pt x="3" y="220"/>
                  <a:pt x="4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8" y="220"/>
                  <a:pt x="140" y="218"/>
                  <a:pt x="140" y="216"/>
                </a:cubicBezTo>
                <a:cubicBezTo>
                  <a:pt x="140" y="215"/>
                  <a:pt x="140" y="215"/>
                  <a:pt x="140" y="214"/>
                </a:cubicBezTo>
                <a:close/>
                <a:moveTo>
                  <a:pt x="20" y="68"/>
                </a:moveTo>
                <a:cubicBezTo>
                  <a:pt x="20" y="56"/>
                  <a:pt x="20" y="56"/>
                  <a:pt x="2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8" y="68"/>
                  <a:pt x="96" y="70"/>
                  <a:pt x="96" y="72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0"/>
                  <a:pt x="86" y="68"/>
                  <a:pt x="84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4" y="68"/>
                  <a:pt x="52" y="70"/>
                  <a:pt x="52" y="72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0"/>
                  <a:pt x="42" y="68"/>
                  <a:pt x="40" y="68"/>
                </a:cubicBezTo>
                <a:lnTo>
                  <a:pt x="20" y="68"/>
                </a:lnTo>
                <a:close/>
                <a:moveTo>
                  <a:pt x="80" y="76"/>
                </a:moveTo>
                <a:cubicBezTo>
                  <a:pt x="80" y="164"/>
                  <a:pt x="80" y="164"/>
                  <a:pt x="8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76"/>
                  <a:pt x="60" y="76"/>
                  <a:pt x="60" y="76"/>
                </a:cubicBezTo>
                <a:lnTo>
                  <a:pt x="80" y="76"/>
                </a:lnTo>
                <a:close/>
                <a:moveTo>
                  <a:pt x="9" y="212"/>
                </a:moveTo>
                <a:cubicBezTo>
                  <a:pt x="17" y="172"/>
                  <a:pt x="17" y="172"/>
                  <a:pt x="17" y="172"/>
                </a:cubicBezTo>
                <a:cubicBezTo>
                  <a:pt x="123" y="172"/>
                  <a:pt x="123" y="172"/>
                  <a:pt x="123" y="172"/>
                </a:cubicBezTo>
                <a:cubicBezTo>
                  <a:pt x="131" y="212"/>
                  <a:pt x="131" y="212"/>
                  <a:pt x="131" y="212"/>
                </a:cubicBezTo>
                <a:lnTo>
                  <a:pt x="9" y="212"/>
                </a:lnTo>
                <a:close/>
                <a:moveTo>
                  <a:pt x="59" y="40"/>
                </a:moveTo>
                <a:cubicBezTo>
                  <a:pt x="72" y="33"/>
                  <a:pt x="72" y="33"/>
                  <a:pt x="72" y="33"/>
                </a:cubicBezTo>
                <a:cubicBezTo>
                  <a:pt x="85" y="40"/>
                  <a:pt x="85" y="40"/>
                  <a:pt x="85" y="40"/>
                </a:cubicBezTo>
                <a:cubicBezTo>
                  <a:pt x="83" y="25"/>
                  <a:pt x="83" y="25"/>
                  <a:pt x="83" y="25"/>
                </a:cubicBezTo>
                <a:cubicBezTo>
                  <a:pt x="93" y="15"/>
                  <a:pt x="93" y="15"/>
                  <a:pt x="93" y="15"/>
                </a:cubicBezTo>
                <a:cubicBezTo>
                  <a:pt x="79" y="13"/>
                  <a:pt x="79" y="13"/>
                  <a:pt x="79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65" y="13"/>
                  <a:pt x="65" y="13"/>
                  <a:pt x="65" y="13"/>
                </a:cubicBezTo>
                <a:cubicBezTo>
                  <a:pt x="51" y="15"/>
                  <a:pt x="51" y="15"/>
                  <a:pt x="51" y="15"/>
                </a:cubicBezTo>
                <a:cubicBezTo>
                  <a:pt x="61" y="25"/>
                  <a:pt x="61" y="25"/>
                  <a:pt x="61" y="25"/>
                </a:cubicBezTo>
                <a:lnTo>
                  <a:pt x="59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1">
            <a:extLst>
              <a:ext uri="{FF2B5EF4-FFF2-40B4-BE49-F238E27FC236}">
                <a16:creationId xmlns:a16="http://schemas.microsoft.com/office/drawing/2014/main" id="{89E12C90-5C18-4105-B812-3DAA648D9A61}"/>
              </a:ext>
            </a:extLst>
          </p:cNvPr>
          <p:cNvSpPr>
            <a:spLocks noEditPoints="1"/>
          </p:cNvSpPr>
          <p:nvPr/>
        </p:nvSpPr>
        <p:spPr bwMode="auto">
          <a:xfrm>
            <a:off x="1111888" y="4277466"/>
            <a:ext cx="326709" cy="322398"/>
          </a:xfrm>
          <a:custGeom>
            <a:avLst/>
            <a:gdLst>
              <a:gd name="T0" fmla="*/ 196 w 208"/>
              <a:gd name="T1" fmla="*/ 174 h 205"/>
              <a:gd name="T2" fmla="*/ 196 w 208"/>
              <a:gd name="T3" fmla="*/ 61 h 205"/>
              <a:gd name="T4" fmla="*/ 197 w 208"/>
              <a:gd name="T5" fmla="*/ 57 h 205"/>
              <a:gd name="T6" fmla="*/ 192 w 208"/>
              <a:gd name="T7" fmla="*/ 50 h 205"/>
              <a:gd name="T8" fmla="*/ 108 w 208"/>
              <a:gd name="T9" fmla="*/ 3 h 205"/>
              <a:gd name="T10" fmla="*/ 90 w 208"/>
              <a:gd name="T11" fmla="*/ 3 h 205"/>
              <a:gd name="T12" fmla="*/ 5 w 208"/>
              <a:gd name="T13" fmla="*/ 50 h 205"/>
              <a:gd name="T14" fmla="*/ 0 w 208"/>
              <a:gd name="T15" fmla="*/ 57 h 205"/>
              <a:gd name="T16" fmla="*/ 5 w 208"/>
              <a:gd name="T17" fmla="*/ 65 h 205"/>
              <a:gd name="T18" fmla="*/ 33 w 208"/>
              <a:gd name="T19" fmla="*/ 80 h 205"/>
              <a:gd name="T20" fmla="*/ 33 w 208"/>
              <a:gd name="T21" fmla="*/ 121 h 205"/>
              <a:gd name="T22" fmla="*/ 77 w 208"/>
              <a:gd name="T23" fmla="*/ 165 h 205"/>
              <a:gd name="T24" fmla="*/ 125 w 208"/>
              <a:gd name="T25" fmla="*/ 165 h 205"/>
              <a:gd name="T26" fmla="*/ 168 w 208"/>
              <a:gd name="T27" fmla="*/ 121 h 205"/>
              <a:gd name="T28" fmla="*/ 168 w 208"/>
              <a:gd name="T29" fmla="*/ 78 h 205"/>
              <a:gd name="T30" fmla="*/ 188 w 208"/>
              <a:gd name="T31" fmla="*/ 67 h 205"/>
              <a:gd name="T32" fmla="*/ 188 w 208"/>
              <a:gd name="T33" fmla="*/ 174 h 205"/>
              <a:gd name="T34" fmla="*/ 176 w 208"/>
              <a:gd name="T35" fmla="*/ 189 h 205"/>
              <a:gd name="T36" fmla="*/ 192 w 208"/>
              <a:gd name="T37" fmla="*/ 205 h 205"/>
              <a:gd name="T38" fmla="*/ 208 w 208"/>
              <a:gd name="T39" fmla="*/ 189 h 205"/>
              <a:gd name="T40" fmla="*/ 196 w 208"/>
              <a:gd name="T41" fmla="*/ 174 h 205"/>
              <a:gd name="T42" fmla="*/ 160 w 208"/>
              <a:gd name="T43" fmla="*/ 121 h 205"/>
              <a:gd name="T44" fmla="*/ 125 w 208"/>
              <a:gd name="T45" fmla="*/ 157 h 205"/>
              <a:gd name="T46" fmla="*/ 77 w 208"/>
              <a:gd name="T47" fmla="*/ 157 h 205"/>
              <a:gd name="T48" fmla="*/ 41 w 208"/>
              <a:gd name="T49" fmla="*/ 121 h 205"/>
              <a:gd name="T50" fmla="*/ 41 w 208"/>
              <a:gd name="T51" fmla="*/ 85 h 205"/>
              <a:gd name="T52" fmla="*/ 90 w 208"/>
              <a:gd name="T53" fmla="*/ 112 h 205"/>
              <a:gd name="T54" fmla="*/ 99 w 208"/>
              <a:gd name="T55" fmla="*/ 114 h 205"/>
              <a:gd name="T56" fmla="*/ 108 w 208"/>
              <a:gd name="T57" fmla="*/ 112 h 205"/>
              <a:gd name="T58" fmla="*/ 160 w 208"/>
              <a:gd name="T59" fmla="*/ 82 h 205"/>
              <a:gd name="T60" fmla="*/ 160 w 208"/>
              <a:gd name="T61" fmla="*/ 121 h 205"/>
              <a:gd name="T62" fmla="*/ 104 w 208"/>
              <a:gd name="T63" fmla="*/ 105 h 205"/>
              <a:gd name="T64" fmla="*/ 94 w 208"/>
              <a:gd name="T65" fmla="*/ 105 h 205"/>
              <a:gd name="T66" fmla="*/ 9 w 208"/>
              <a:gd name="T67" fmla="*/ 58 h 205"/>
              <a:gd name="T68" fmla="*/ 8 w 208"/>
              <a:gd name="T69" fmla="*/ 57 h 205"/>
              <a:gd name="T70" fmla="*/ 9 w 208"/>
              <a:gd name="T71" fmla="*/ 57 h 205"/>
              <a:gd name="T72" fmla="*/ 94 w 208"/>
              <a:gd name="T73" fmla="*/ 10 h 205"/>
              <a:gd name="T74" fmla="*/ 104 w 208"/>
              <a:gd name="T75" fmla="*/ 10 h 205"/>
              <a:gd name="T76" fmla="*/ 189 w 208"/>
              <a:gd name="T77" fmla="*/ 57 h 205"/>
              <a:gd name="T78" fmla="*/ 189 w 208"/>
              <a:gd name="T79" fmla="*/ 57 h 205"/>
              <a:gd name="T80" fmla="*/ 188 w 208"/>
              <a:gd name="T81" fmla="*/ 57 h 205"/>
              <a:gd name="T82" fmla="*/ 188 w 208"/>
              <a:gd name="T83" fmla="*/ 58 h 205"/>
              <a:gd name="T84" fmla="*/ 104 w 208"/>
              <a:gd name="T85" fmla="*/ 105 h 205"/>
              <a:gd name="T86" fmla="*/ 192 w 208"/>
              <a:gd name="T87" fmla="*/ 197 h 205"/>
              <a:gd name="T88" fmla="*/ 184 w 208"/>
              <a:gd name="T89" fmla="*/ 189 h 205"/>
              <a:gd name="T90" fmla="*/ 192 w 208"/>
              <a:gd name="T91" fmla="*/ 181 h 205"/>
              <a:gd name="T92" fmla="*/ 200 w 208"/>
              <a:gd name="T93" fmla="*/ 189 h 205"/>
              <a:gd name="T94" fmla="*/ 192 w 208"/>
              <a:gd name="T95" fmla="*/ 19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205">
                <a:moveTo>
                  <a:pt x="196" y="174"/>
                </a:moveTo>
                <a:cubicBezTo>
                  <a:pt x="196" y="61"/>
                  <a:pt x="196" y="61"/>
                  <a:pt x="196" y="61"/>
                </a:cubicBezTo>
                <a:cubicBezTo>
                  <a:pt x="197" y="60"/>
                  <a:pt x="197" y="59"/>
                  <a:pt x="197" y="57"/>
                </a:cubicBezTo>
                <a:cubicBezTo>
                  <a:pt x="197" y="54"/>
                  <a:pt x="196" y="52"/>
                  <a:pt x="192" y="50"/>
                </a:cubicBezTo>
                <a:cubicBezTo>
                  <a:pt x="108" y="3"/>
                  <a:pt x="108" y="3"/>
                  <a:pt x="108" y="3"/>
                </a:cubicBezTo>
                <a:cubicBezTo>
                  <a:pt x="103" y="0"/>
                  <a:pt x="95" y="0"/>
                  <a:pt x="90" y="3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2"/>
                  <a:pt x="0" y="54"/>
                  <a:pt x="0" y="57"/>
                </a:cubicBezTo>
                <a:cubicBezTo>
                  <a:pt x="0" y="60"/>
                  <a:pt x="2" y="63"/>
                  <a:pt x="5" y="65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3" y="145"/>
                  <a:pt x="53" y="165"/>
                  <a:pt x="77" y="16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49" y="165"/>
                  <a:pt x="168" y="145"/>
                  <a:pt x="168" y="121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81" y="175"/>
                  <a:pt x="176" y="182"/>
                  <a:pt x="176" y="189"/>
                </a:cubicBezTo>
                <a:cubicBezTo>
                  <a:pt x="176" y="198"/>
                  <a:pt x="183" y="205"/>
                  <a:pt x="192" y="205"/>
                </a:cubicBezTo>
                <a:cubicBezTo>
                  <a:pt x="201" y="205"/>
                  <a:pt x="208" y="198"/>
                  <a:pt x="208" y="189"/>
                </a:cubicBezTo>
                <a:cubicBezTo>
                  <a:pt x="208" y="182"/>
                  <a:pt x="203" y="175"/>
                  <a:pt x="196" y="174"/>
                </a:cubicBezTo>
                <a:close/>
                <a:moveTo>
                  <a:pt x="160" y="121"/>
                </a:moveTo>
                <a:cubicBezTo>
                  <a:pt x="160" y="141"/>
                  <a:pt x="144" y="157"/>
                  <a:pt x="125" y="157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57" y="157"/>
                  <a:pt x="41" y="141"/>
                  <a:pt x="41" y="121"/>
                </a:cubicBezTo>
                <a:cubicBezTo>
                  <a:pt x="41" y="85"/>
                  <a:pt x="41" y="85"/>
                  <a:pt x="41" y="85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2" y="113"/>
                  <a:pt x="95" y="114"/>
                  <a:pt x="99" y="114"/>
                </a:cubicBezTo>
                <a:cubicBezTo>
                  <a:pt x="102" y="114"/>
                  <a:pt x="105" y="113"/>
                  <a:pt x="108" y="112"/>
                </a:cubicBezTo>
                <a:cubicBezTo>
                  <a:pt x="160" y="82"/>
                  <a:pt x="160" y="82"/>
                  <a:pt x="160" y="82"/>
                </a:cubicBezTo>
                <a:lnTo>
                  <a:pt x="160" y="121"/>
                </a:lnTo>
                <a:close/>
                <a:moveTo>
                  <a:pt x="104" y="105"/>
                </a:moveTo>
                <a:cubicBezTo>
                  <a:pt x="101" y="106"/>
                  <a:pt x="96" y="106"/>
                  <a:pt x="94" y="105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8" y="57"/>
                  <a:pt x="8" y="57"/>
                </a:cubicBezTo>
                <a:cubicBezTo>
                  <a:pt x="8" y="57"/>
                  <a:pt x="9" y="57"/>
                  <a:pt x="9" y="57"/>
                </a:cubicBezTo>
                <a:cubicBezTo>
                  <a:pt x="94" y="10"/>
                  <a:pt x="94" y="10"/>
                  <a:pt x="94" y="10"/>
                </a:cubicBezTo>
                <a:cubicBezTo>
                  <a:pt x="96" y="9"/>
                  <a:pt x="101" y="9"/>
                  <a:pt x="104" y="10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88" y="58"/>
                  <a:pt x="188" y="58"/>
                  <a:pt x="188" y="58"/>
                </a:cubicBezTo>
                <a:lnTo>
                  <a:pt x="104" y="105"/>
                </a:lnTo>
                <a:close/>
                <a:moveTo>
                  <a:pt x="192" y="197"/>
                </a:moveTo>
                <a:cubicBezTo>
                  <a:pt x="188" y="197"/>
                  <a:pt x="184" y="193"/>
                  <a:pt x="184" y="189"/>
                </a:cubicBezTo>
                <a:cubicBezTo>
                  <a:pt x="184" y="185"/>
                  <a:pt x="188" y="181"/>
                  <a:pt x="192" y="181"/>
                </a:cubicBezTo>
                <a:cubicBezTo>
                  <a:pt x="197" y="181"/>
                  <a:pt x="200" y="185"/>
                  <a:pt x="200" y="189"/>
                </a:cubicBezTo>
                <a:cubicBezTo>
                  <a:pt x="200" y="193"/>
                  <a:pt x="197" y="197"/>
                  <a:pt x="192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E15F74-2B19-456E-8366-FB87FD52462F}"/>
              </a:ext>
            </a:extLst>
          </p:cNvPr>
          <p:cNvGrpSpPr/>
          <p:nvPr/>
        </p:nvGrpSpPr>
        <p:grpSpPr>
          <a:xfrm>
            <a:off x="997887" y="860755"/>
            <a:ext cx="4861527" cy="1034175"/>
            <a:chOff x="650273" y="660974"/>
            <a:chExt cx="4861527" cy="103417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FFF8F86-E6AD-4D61-8C5E-295E83B62D49}"/>
                </a:ext>
              </a:extLst>
            </p:cNvPr>
            <p:cNvSpPr/>
            <p:nvPr/>
          </p:nvSpPr>
          <p:spPr>
            <a:xfrm>
              <a:off x="2023952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671A6-55A0-42FF-A6FD-D5F59F2FA531}"/>
                </a:ext>
              </a:extLst>
            </p:cNvPr>
            <p:cNvSpPr/>
            <p:nvPr/>
          </p:nvSpPr>
          <p:spPr>
            <a:xfrm>
              <a:off x="2937036" y="1632522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164BC8-D09F-4332-85A0-58CD6A876D87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6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35" grpId="0" animBg="1"/>
      <p:bldP spid="43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BB7753AE-E0F3-4B74-8A93-3EFA4CC861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B8F1A-56A0-48A5-AF87-8035C99D3AB9}"/>
              </a:ext>
            </a:extLst>
          </p:cNvPr>
          <p:cNvSpPr/>
          <p:nvPr/>
        </p:nvSpPr>
        <p:spPr>
          <a:xfrm>
            <a:off x="797995" y="847416"/>
            <a:ext cx="3996871" cy="48387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273C19-1947-4B91-95E0-E7C61DAB237A}"/>
              </a:ext>
            </a:extLst>
          </p:cNvPr>
          <p:cNvSpPr/>
          <p:nvPr/>
        </p:nvSpPr>
        <p:spPr>
          <a:xfrm>
            <a:off x="4806495" y="847417"/>
            <a:ext cx="6575880" cy="4838700"/>
          </a:xfrm>
          <a:prstGeom prst="rect">
            <a:avLst/>
          </a:prstGeom>
          <a:solidFill>
            <a:srgbClr val="1C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4EA828-F448-4663-808A-AA1E0DA2E415}"/>
              </a:ext>
            </a:extLst>
          </p:cNvPr>
          <p:cNvSpPr/>
          <p:nvPr/>
        </p:nvSpPr>
        <p:spPr>
          <a:xfrm>
            <a:off x="3457123" y="1040772"/>
            <a:ext cx="1114952" cy="262768"/>
          </a:xfrm>
          <a:prstGeom prst="roundRect">
            <a:avLst>
              <a:gd name="adj" fmla="val 11905"/>
            </a:avLst>
          </a:prstGeom>
          <a:solidFill>
            <a:schemeClr val="tx1">
              <a:lumMod val="75000"/>
              <a:lumOff val="25000"/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27 Sep 2017</a:t>
            </a:r>
            <a:endParaRPr lang="id-ID" sz="1200" dirty="0">
              <a:latin typeface="Raleway" panose="020B05030301010600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F9D718-26AF-4674-898E-0EE7C93648A5}"/>
              </a:ext>
            </a:extLst>
          </p:cNvPr>
          <p:cNvGrpSpPr/>
          <p:nvPr/>
        </p:nvGrpSpPr>
        <p:grpSpPr>
          <a:xfrm>
            <a:off x="1097572" y="3800848"/>
            <a:ext cx="3420981" cy="1632833"/>
            <a:chOff x="1097571" y="3993559"/>
            <a:chExt cx="3420981" cy="16328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7F8924-BD5F-4A39-B5D5-9B83A9EE9C4E}"/>
                </a:ext>
              </a:extLst>
            </p:cNvPr>
            <p:cNvSpPr/>
            <p:nvPr/>
          </p:nvSpPr>
          <p:spPr>
            <a:xfrm>
              <a:off x="1097572" y="4426063"/>
              <a:ext cx="34209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234C9A4E-5B99-47B6-9B3A-D190057F6FF4}"/>
                </a:ext>
              </a:extLst>
            </p:cNvPr>
            <p:cNvSpPr txBox="1">
              <a:spLocks/>
            </p:cNvSpPr>
            <p:nvPr/>
          </p:nvSpPr>
          <p:spPr>
            <a:xfrm>
              <a:off x="1097571" y="3993559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0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E82757-7A3F-4644-A444-23C8E8A2CFD5}"/>
              </a:ext>
            </a:extLst>
          </p:cNvPr>
          <p:cNvGrpSpPr/>
          <p:nvPr/>
        </p:nvGrpSpPr>
        <p:grpSpPr>
          <a:xfrm>
            <a:off x="5392966" y="1762024"/>
            <a:ext cx="2608943" cy="1315062"/>
            <a:chOff x="1177769" y="3801646"/>
            <a:chExt cx="2608943" cy="13150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3C04CA-12AE-4F23-B8B6-03F8C806A542}"/>
                </a:ext>
              </a:extLst>
            </p:cNvPr>
            <p:cNvSpPr/>
            <p:nvPr/>
          </p:nvSpPr>
          <p:spPr>
            <a:xfrm>
              <a:off x="1177770" y="4137979"/>
              <a:ext cx="260894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E21BFED4-7CBA-4215-A77C-EF6C5E8FDBC0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801646"/>
              <a:ext cx="219590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C54B92-CE2E-469D-BFB3-7F207ED0CAE4}"/>
              </a:ext>
            </a:extLst>
          </p:cNvPr>
          <p:cNvGrpSpPr/>
          <p:nvPr/>
        </p:nvGrpSpPr>
        <p:grpSpPr>
          <a:xfrm>
            <a:off x="5392966" y="4021389"/>
            <a:ext cx="2608943" cy="1315062"/>
            <a:chOff x="1177769" y="3801646"/>
            <a:chExt cx="2608943" cy="131506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A5A6924-827E-4326-BB71-10C39916903D}"/>
                </a:ext>
              </a:extLst>
            </p:cNvPr>
            <p:cNvSpPr/>
            <p:nvPr/>
          </p:nvSpPr>
          <p:spPr>
            <a:xfrm>
              <a:off x="1177770" y="4137979"/>
              <a:ext cx="260894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</a:t>
              </a:r>
            </a:p>
          </p:txBody>
        </p:sp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C31C6D06-55EF-4475-B0AA-AE4AD09E927F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801646"/>
              <a:ext cx="219590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9D6C1C-96F9-4E8D-B51F-1DEA36F52EDB}"/>
              </a:ext>
            </a:extLst>
          </p:cNvPr>
          <p:cNvGrpSpPr/>
          <p:nvPr/>
        </p:nvGrpSpPr>
        <p:grpSpPr>
          <a:xfrm>
            <a:off x="8186966" y="1762024"/>
            <a:ext cx="2608943" cy="1315062"/>
            <a:chOff x="1177769" y="3801646"/>
            <a:chExt cx="2608943" cy="13150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134742-2ED6-4901-B34E-F39392F5C39E}"/>
                </a:ext>
              </a:extLst>
            </p:cNvPr>
            <p:cNvSpPr/>
            <p:nvPr/>
          </p:nvSpPr>
          <p:spPr>
            <a:xfrm>
              <a:off x="1177770" y="4137979"/>
              <a:ext cx="260894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058E6617-B89A-4476-82DC-0E8AC900D230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801646"/>
              <a:ext cx="219590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4A61A3-3F26-4EB6-8170-5221C507D35D}"/>
              </a:ext>
            </a:extLst>
          </p:cNvPr>
          <p:cNvGrpSpPr/>
          <p:nvPr/>
        </p:nvGrpSpPr>
        <p:grpSpPr>
          <a:xfrm>
            <a:off x="8186966" y="4021389"/>
            <a:ext cx="2608943" cy="1315062"/>
            <a:chOff x="1177769" y="3801646"/>
            <a:chExt cx="2608943" cy="131506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BB831B-A731-4CA0-8130-6ACE135DD95A}"/>
                </a:ext>
              </a:extLst>
            </p:cNvPr>
            <p:cNvSpPr/>
            <p:nvPr/>
          </p:nvSpPr>
          <p:spPr>
            <a:xfrm>
              <a:off x="1177770" y="4137979"/>
              <a:ext cx="2608942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</a:t>
              </a:r>
            </a:p>
          </p:txBody>
        </p:sp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337A4792-6D04-464E-880A-797212538D1E}"/>
                </a:ext>
              </a:extLst>
            </p:cNvPr>
            <p:cNvSpPr txBox="1">
              <a:spLocks/>
            </p:cNvSpPr>
            <p:nvPr/>
          </p:nvSpPr>
          <p:spPr>
            <a:xfrm>
              <a:off x="1177769" y="3801646"/>
              <a:ext cx="219590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sp>
        <p:nvSpPr>
          <p:cNvPr id="35" name="Freeform 31">
            <a:extLst>
              <a:ext uri="{FF2B5EF4-FFF2-40B4-BE49-F238E27FC236}">
                <a16:creationId xmlns:a16="http://schemas.microsoft.com/office/drawing/2014/main" id="{AE0B98E2-E8FE-4D90-A570-59750BDBB292}"/>
              </a:ext>
            </a:extLst>
          </p:cNvPr>
          <p:cNvSpPr>
            <a:spLocks noEditPoints="1"/>
          </p:cNvSpPr>
          <p:nvPr/>
        </p:nvSpPr>
        <p:spPr bwMode="auto">
          <a:xfrm>
            <a:off x="5499575" y="1251563"/>
            <a:ext cx="433292" cy="427574"/>
          </a:xfrm>
          <a:custGeom>
            <a:avLst/>
            <a:gdLst>
              <a:gd name="T0" fmla="*/ 196 w 208"/>
              <a:gd name="T1" fmla="*/ 174 h 205"/>
              <a:gd name="T2" fmla="*/ 196 w 208"/>
              <a:gd name="T3" fmla="*/ 61 h 205"/>
              <a:gd name="T4" fmla="*/ 197 w 208"/>
              <a:gd name="T5" fmla="*/ 57 h 205"/>
              <a:gd name="T6" fmla="*/ 192 w 208"/>
              <a:gd name="T7" fmla="*/ 50 h 205"/>
              <a:gd name="T8" fmla="*/ 108 w 208"/>
              <a:gd name="T9" fmla="*/ 3 h 205"/>
              <a:gd name="T10" fmla="*/ 90 w 208"/>
              <a:gd name="T11" fmla="*/ 3 h 205"/>
              <a:gd name="T12" fmla="*/ 5 w 208"/>
              <a:gd name="T13" fmla="*/ 50 h 205"/>
              <a:gd name="T14" fmla="*/ 0 w 208"/>
              <a:gd name="T15" fmla="*/ 57 h 205"/>
              <a:gd name="T16" fmla="*/ 5 w 208"/>
              <a:gd name="T17" fmla="*/ 65 h 205"/>
              <a:gd name="T18" fmla="*/ 33 w 208"/>
              <a:gd name="T19" fmla="*/ 80 h 205"/>
              <a:gd name="T20" fmla="*/ 33 w 208"/>
              <a:gd name="T21" fmla="*/ 121 h 205"/>
              <a:gd name="T22" fmla="*/ 77 w 208"/>
              <a:gd name="T23" fmla="*/ 165 h 205"/>
              <a:gd name="T24" fmla="*/ 125 w 208"/>
              <a:gd name="T25" fmla="*/ 165 h 205"/>
              <a:gd name="T26" fmla="*/ 168 w 208"/>
              <a:gd name="T27" fmla="*/ 121 h 205"/>
              <a:gd name="T28" fmla="*/ 168 w 208"/>
              <a:gd name="T29" fmla="*/ 78 h 205"/>
              <a:gd name="T30" fmla="*/ 188 w 208"/>
              <a:gd name="T31" fmla="*/ 67 h 205"/>
              <a:gd name="T32" fmla="*/ 188 w 208"/>
              <a:gd name="T33" fmla="*/ 174 h 205"/>
              <a:gd name="T34" fmla="*/ 176 w 208"/>
              <a:gd name="T35" fmla="*/ 189 h 205"/>
              <a:gd name="T36" fmla="*/ 192 w 208"/>
              <a:gd name="T37" fmla="*/ 205 h 205"/>
              <a:gd name="T38" fmla="*/ 208 w 208"/>
              <a:gd name="T39" fmla="*/ 189 h 205"/>
              <a:gd name="T40" fmla="*/ 196 w 208"/>
              <a:gd name="T41" fmla="*/ 174 h 205"/>
              <a:gd name="T42" fmla="*/ 160 w 208"/>
              <a:gd name="T43" fmla="*/ 121 h 205"/>
              <a:gd name="T44" fmla="*/ 125 w 208"/>
              <a:gd name="T45" fmla="*/ 157 h 205"/>
              <a:gd name="T46" fmla="*/ 77 w 208"/>
              <a:gd name="T47" fmla="*/ 157 h 205"/>
              <a:gd name="T48" fmla="*/ 41 w 208"/>
              <a:gd name="T49" fmla="*/ 121 h 205"/>
              <a:gd name="T50" fmla="*/ 41 w 208"/>
              <a:gd name="T51" fmla="*/ 85 h 205"/>
              <a:gd name="T52" fmla="*/ 90 w 208"/>
              <a:gd name="T53" fmla="*/ 112 h 205"/>
              <a:gd name="T54" fmla="*/ 99 w 208"/>
              <a:gd name="T55" fmla="*/ 114 h 205"/>
              <a:gd name="T56" fmla="*/ 108 w 208"/>
              <a:gd name="T57" fmla="*/ 112 h 205"/>
              <a:gd name="T58" fmla="*/ 160 w 208"/>
              <a:gd name="T59" fmla="*/ 82 h 205"/>
              <a:gd name="T60" fmla="*/ 160 w 208"/>
              <a:gd name="T61" fmla="*/ 121 h 205"/>
              <a:gd name="T62" fmla="*/ 104 w 208"/>
              <a:gd name="T63" fmla="*/ 105 h 205"/>
              <a:gd name="T64" fmla="*/ 94 w 208"/>
              <a:gd name="T65" fmla="*/ 105 h 205"/>
              <a:gd name="T66" fmla="*/ 9 w 208"/>
              <a:gd name="T67" fmla="*/ 58 h 205"/>
              <a:gd name="T68" fmla="*/ 8 w 208"/>
              <a:gd name="T69" fmla="*/ 57 h 205"/>
              <a:gd name="T70" fmla="*/ 9 w 208"/>
              <a:gd name="T71" fmla="*/ 57 h 205"/>
              <a:gd name="T72" fmla="*/ 94 w 208"/>
              <a:gd name="T73" fmla="*/ 10 h 205"/>
              <a:gd name="T74" fmla="*/ 104 w 208"/>
              <a:gd name="T75" fmla="*/ 10 h 205"/>
              <a:gd name="T76" fmla="*/ 189 w 208"/>
              <a:gd name="T77" fmla="*/ 57 h 205"/>
              <a:gd name="T78" fmla="*/ 189 w 208"/>
              <a:gd name="T79" fmla="*/ 57 h 205"/>
              <a:gd name="T80" fmla="*/ 188 w 208"/>
              <a:gd name="T81" fmla="*/ 57 h 205"/>
              <a:gd name="T82" fmla="*/ 188 w 208"/>
              <a:gd name="T83" fmla="*/ 58 h 205"/>
              <a:gd name="T84" fmla="*/ 104 w 208"/>
              <a:gd name="T85" fmla="*/ 105 h 205"/>
              <a:gd name="T86" fmla="*/ 192 w 208"/>
              <a:gd name="T87" fmla="*/ 197 h 205"/>
              <a:gd name="T88" fmla="*/ 184 w 208"/>
              <a:gd name="T89" fmla="*/ 189 h 205"/>
              <a:gd name="T90" fmla="*/ 192 w 208"/>
              <a:gd name="T91" fmla="*/ 181 h 205"/>
              <a:gd name="T92" fmla="*/ 200 w 208"/>
              <a:gd name="T93" fmla="*/ 189 h 205"/>
              <a:gd name="T94" fmla="*/ 192 w 208"/>
              <a:gd name="T95" fmla="*/ 19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205">
                <a:moveTo>
                  <a:pt x="196" y="174"/>
                </a:moveTo>
                <a:cubicBezTo>
                  <a:pt x="196" y="61"/>
                  <a:pt x="196" y="61"/>
                  <a:pt x="196" y="61"/>
                </a:cubicBezTo>
                <a:cubicBezTo>
                  <a:pt x="197" y="60"/>
                  <a:pt x="197" y="59"/>
                  <a:pt x="197" y="57"/>
                </a:cubicBezTo>
                <a:cubicBezTo>
                  <a:pt x="197" y="54"/>
                  <a:pt x="196" y="52"/>
                  <a:pt x="192" y="50"/>
                </a:cubicBezTo>
                <a:cubicBezTo>
                  <a:pt x="108" y="3"/>
                  <a:pt x="108" y="3"/>
                  <a:pt x="108" y="3"/>
                </a:cubicBezTo>
                <a:cubicBezTo>
                  <a:pt x="103" y="0"/>
                  <a:pt x="95" y="0"/>
                  <a:pt x="90" y="3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2"/>
                  <a:pt x="0" y="54"/>
                  <a:pt x="0" y="57"/>
                </a:cubicBezTo>
                <a:cubicBezTo>
                  <a:pt x="0" y="60"/>
                  <a:pt x="2" y="63"/>
                  <a:pt x="5" y="65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3" y="145"/>
                  <a:pt x="53" y="165"/>
                  <a:pt x="77" y="165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49" y="165"/>
                  <a:pt x="168" y="145"/>
                  <a:pt x="168" y="121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81" y="175"/>
                  <a:pt x="176" y="182"/>
                  <a:pt x="176" y="189"/>
                </a:cubicBezTo>
                <a:cubicBezTo>
                  <a:pt x="176" y="198"/>
                  <a:pt x="183" y="205"/>
                  <a:pt x="192" y="205"/>
                </a:cubicBezTo>
                <a:cubicBezTo>
                  <a:pt x="201" y="205"/>
                  <a:pt x="208" y="198"/>
                  <a:pt x="208" y="189"/>
                </a:cubicBezTo>
                <a:cubicBezTo>
                  <a:pt x="208" y="182"/>
                  <a:pt x="203" y="175"/>
                  <a:pt x="196" y="174"/>
                </a:cubicBezTo>
                <a:close/>
                <a:moveTo>
                  <a:pt x="160" y="121"/>
                </a:moveTo>
                <a:cubicBezTo>
                  <a:pt x="160" y="141"/>
                  <a:pt x="144" y="157"/>
                  <a:pt x="125" y="157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57" y="157"/>
                  <a:pt x="41" y="141"/>
                  <a:pt x="41" y="121"/>
                </a:cubicBezTo>
                <a:cubicBezTo>
                  <a:pt x="41" y="85"/>
                  <a:pt x="41" y="85"/>
                  <a:pt x="41" y="85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2" y="113"/>
                  <a:pt x="95" y="114"/>
                  <a:pt x="99" y="114"/>
                </a:cubicBezTo>
                <a:cubicBezTo>
                  <a:pt x="102" y="114"/>
                  <a:pt x="105" y="113"/>
                  <a:pt x="108" y="112"/>
                </a:cubicBezTo>
                <a:cubicBezTo>
                  <a:pt x="160" y="82"/>
                  <a:pt x="160" y="82"/>
                  <a:pt x="160" y="82"/>
                </a:cubicBezTo>
                <a:lnTo>
                  <a:pt x="160" y="121"/>
                </a:lnTo>
                <a:close/>
                <a:moveTo>
                  <a:pt x="104" y="105"/>
                </a:moveTo>
                <a:cubicBezTo>
                  <a:pt x="101" y="106"/>
                  <a:pt x="96" y="106"/>
                  <a:pt x="94" y="105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8"/>
                  <a:pt x="8" y="57"/>
                  <a:pt x="8" y="57"/>
                </a:cubicBezTo>
                <a:cubicBezTo>
                  <a:pt x="8" y="57"/>
                  <a:pt x="9" y="57"/>
                  <a:pt x="9" y="57"/>
                </a:cubicBezTo>
                <a:cubicBezTo>
                  <a:pt x="94" y="10"/>
                  <a:pt x="94" y="10"/>
                  <a:pt x="94" y="10"/>
                </a:cubicBezTo>
                <a:cubicBezTo>
                  <a:pt x="96" y="9"/>
                  <a:pt x="101" y="9"/>
                  <a:pt x="104" y="10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9" y="57"/>
                  <a:pt x="189" y="57"/>
                  <a:pt x="189" y="57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88" y="58"/>
                  <a:pt x="188" y="58"/>
                  <a:pt x="188" y="58"/>
                </a:cubicBezTo>
                <a:lnTo>
                  <a:pt x="104" y="105"/>
                </a:lnTo>
                <a:close/>
                <a:moveTo>
                  <a:pt x="192" y="197"/>
                </a:moveTo>
                <a:cubicBezTo>
                  <a:pt x="188" y="197"/>
                  <a:pt x="184" y="193"/>
                  <a:pt x="184" y="189"/>
                </a:cubicBezTo>
                <a:cubicBezTo>
                  <a:pt x="184" y="185"/>
                  <a:pt x="188" y="181"/>
                  <a:pt x="192" y="181"/>
                </a:cubicBezTo>
                <a:cubicBezTo>
                  <a:pt x="197" y="181"/>
                  <a:pt x="200" y="185"/>
                  <a:pt x="200" y="189"/>
                </a:cubicBezTo>
                <a:cubicBezTo>
                  <a:pt x="200" y="193"/>
                  <a:pt x="197" y="197"/>
                  <a:pt x="192" y="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0">
            <a:extLst>
              <a:ext uri="{FF2B5EF4-FFF2-40B4-BE49-F238E27FC236}">
                <a16:creationId xmlns:a16="http://schemas.microsoft.com/office/drawing/2014/main" id="{3B5CCB13-997B-4208-A271-C40CAB583627}"/>
              </a:ext>
            </a:extLst>
          </p:cNvPr>
          <p:cNvSpPr>
            <a:spLocks noEditPoints="1"/>
          </p:cNvSpPr>
          <p:nvPr/>
        </p:nvSpPr>
        <p:spPr bwMode="auto">
          <a:xfrm>
            <a:off x="5529941" y="3508605"/>
            <a:ext cx="449299" cy="433290"/>
          </a:xfrm>
          <a:custGeom>
            <a:avLst/>
            <a:gdLst>
              <a:gd name="T0" fmla="*/ 200 w 216"/>
              <a:gd name="T1" fmla="*/ 79 h 208"/>
              <a:gd name="T2" fmla="*/ 196 w 216"/>
              <a:gd name="T3" fmla="*/ 79 h 208"/>
              <a:gd name="T4" fmla="*/ 123 w 216"/>
              <a:gd name="T5" fmla="*/ 96 h 208"/>
              <a:gd name="T6" fmla="*/ 108 w 216"/>
              <a:gd name="T7" fmla="*/ 107 h 208"/>
              <a:gd name="T8" fmla="*/ 93 w 216"/>
              <a:gd name="T9" fmla="*/ 96 h 208"/>
              <a:gd name="T10" fmla="*/ 21 w 216"/>
              <a:gd name="T11" fmla="*/ 79 h 208"/>
              <a:gd name="T12" fmla="*/ 16 w 216"/>
              <a:gd name="T13" fmla="*/ 79 h 208"/>
              <a:gd name="T14" fmla="*/ 0 w 216"/>
              <a:gd name="T15" fmla="*/ 96 h 208"/>
              <a:gd name="T16" fmla="*/ 0 w 216"/>
              <a:gd name="T17" fmla="*/ 167 h 208"/>
              <a:gd name="T18" fmla="*/ 19 w 216"/>
              <a:gd name="T19" fmla="*/ 191 h 208"/>
              <a:gd name="T20" fmla="*/ 92 w 216"/>
              <a:gd name="T21" fmla="*/ 208 h 208"/>
              <a:gd name="T22" fmla="*/ 96 w 216"/>
              <a:gd name="T23" fmla="*/ 208 h 208"/>
              <a:gd name="T24" fmla="*/ 108 w 216"/>
              <a:gd name="T25" fmla="*/ 203 h 208"/>
              <a:gd name="T26" fmla="*/ 120 w 216"/>
              <a:gd name="T27" fmla="*/ 208 h 208"/>
              <a:gd name="T28" fmla="*/ 120 w 216"/>
              <a:gd name="T29" fmla="*/ 208 h 208"/>
              <a:gd name="T30" fmla="*/ 125 w 216"/>
              <a:gd name="T31" fmla="*/ 208 h 208"/>
              <a:gd name="T32" fmla="*/ 197 w 216"/>
              <a:gd name="T33" fmla="*/ 191 h 208"/>
              <a:gd name="T34" fmla="*/ 216 w 216"/>
              <a:gd name="T35" fmla="*/ 167 h 208"/>
              <a:gd name="T36" fmla="*/ 216 w 216"/>
              <a:gd name="T37" fmla="*/ 96 h 208"/>
              <a:gd name="T38" fmla="*/ 200 w 216"/>
              <a:gd name="T39" fmla="*/ 79 h 208"/>
              <a:gd name="T40" fmla="*/ 104 w 216"/>
              <a:gd name="T41" fmla="*/ 191 h 208"/>
              <a:gd name="T42" fmla="*/ 93 w 216"/>
              <a:gd name="T43" fmla="*/ 200 h 208"/>
              <a:gd name="T44" fmla="*/ 21 w 216"/>
              <a:gd name="T45" fmla="*/ 183 h 208"/>
              <a:gd name="T46" fmla="*/ 8 w 216"/>
              <a:gd name="T47" fmla="*/ 167 h 208"/>
              <a:gd name="T48" fmla="*/ 8 w 216"/>
              <a:gd name="T49" fmla="*/ 96 h 208"/>
              <a:gd name="T50" fmla="*/ 16 w 216"/>
              <a:gd name="T51" fmla="*/ 87 h 208"/>
              <a:gd name="T52" fmla="*/ 19 w 216"/>
              <a:gd name="T53" fmla="*/ 87 h 208"/>
              <a:gd name="T54" fmla="*/ 92 w 216"/>
              <a:gd name="T55" fmla="*/ 104 h 208"/>
              <a:gd name="T56" fmla="*/ 104 w 216"/>
              <a:gd name="T57" fmla="*/ 120 h 208"/>
              <a:gd name="T58" fmla="*/ 104 w 216"/>
              <a:gd name="T59" fmla="*/ 191 h 208"/>
              <a:gd name="T60" fmla="*/ 208 w 216"/>
              <a:gd name="T61" fmla="*/ 167 h 208"/>
              <a:gd name="T62" fmla="*/ 196 w 216"/>
              <a:gd name="T63" fmla="*/ 183 h 208"/>
              <a:gd name="T64" fmla="*/ 123 w 216"/>
              <a:gd name="T65" fmla="*/ 200 h 208"/>
              <a:gd name="T66" fmla="*/ 120 w 216"/>
              <a:gd name="T67" fmla="*/ 200 h 208"/>
              <a:gd name="T68" fmla="*/ 120 w 216"/>
              <a:gd name="T69" fmla="*/ 200 h 208"/>
              <a:gd name="T70" fmla="*/ 112 w 216"/>
              <a:gd name="T71" fmla="*/ 191 h 208"/>
              <a:gd name="T72" fmla="*/ 112 w 216"/>
              <a:gd name="T73" fmla="*/ 120 h 208"/>
              <a:gd name="T74" fmla="*/ 125 w 216"/>
              <a:gd name="T75" fmla="*/ 104 h 208"/>
              <a:gd name="T76" fmla="*/ 197 w 216"/>
              <a:gd name="T77" fmla="*/ 87 h 208"/>
              <a:gd name="T78" fmla="*/ 200 w 216"/>
              <a:gd name="T79" fmla="*/ 87 h 208"/>
              <a:gd name="T80" fmla="*/ 208 w 216"/>
              <a:gd name="T81" fmla="*/ 96 h 208"/>
              <a:gd name="T82" fmla="*/ 208 w 216"/>
              <a:gd name="T83" fmla="*/ 167 h 208"/>
              <a:gd name="T84" fmla="*/ 106 w 216"/>
              <a:gd name="T85" fmla="*/ 8 h 208"/>
              <a:gd name="T86" fmla="*/ 168 w 216"/>
              <a:gd name="T87" fmla="*/ 76 h 208"/>
              <a:gd name="T88" fmla="*/ 176 w 216"/>
              <a:gd name="T89" fmla="*/ 76 h 208"/>
              <a:gd name="T90" fmla="*/ 106 w 216"/>
              <a:gd name="T91" fmla="*/ 0 h 208"/>
              <a:gd name="T92" fmla="*/ 36 w 216"/>
              <a:gd name="T93" fmla="*/ 76 h 208"/>
              <a:gd name="T94" fmla="*/ 44 w 216"/>
              <a:gd name="T95" fmla="*/ 76 h 208"/>
              <a:gd name="T96" fmla="*/ 106 w 216"/>
              <a:gd name="T97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6" h="208">
                <a:moveTo>
                  <a:pt x="200" y="79"/>
                </a:moveTo>
                <a:cubicBezTo>
                  <a:pt x="198" y="79"/>
                  <a:pt x="197" y="79"/>
                  <a:pt x="196" y="79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17" y="98"/>
                  <a:pt x="111" y="102"/>
                  <a:pt x="108" y="107"/>
                </a:cubicBezTo>
                <a:cubicBezTo>
                  <a:pt x="105" y="102"/>
                  <a:pt x="99" y="98"/>
                  <a:pt x="93" y="96"/>
                </a:cubicBezTo>
                <a:cubicBezTo>
                  <a:pt x="21" y="79"/>
                  <a:pt x="21" y="79"/>
                  <a:pt x="21" y="79"/>
                </a:cubicBezTo>
                <a:cubicBezTo>
                  <a:pt x="19" y="79"/>
                  <a:pt x="18" y="79"/>
                  <a:pt x="16" y="79"/>
                </a:cubicBezTo>
                <a:cubicBezTo>
                  <a:pt x="7" y="79"/>
                  <a:pt x="0" y="86"/>
                  <a:pt x="0" y="96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78"/>
                  <a:pt x="8" y="188"/>
                  <a:pt x="19" y="191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93" y="208"/>
                  <a:pt x="94" y="208"/>
                  <a:pt x="96" y="208"/>
                </a:cubicBezTo>
                <a:cubicBezTo>
                  <a:pt x="101" y="208"/>
                  <a:pt x="105" y="206"/>
                  <a:pt x="108" y="203"/>
                </a:cubicBezTo>
                <a:cubicBezTo>
                  <a:pt x="111" y="206"/>
                  <a:pt x="115" y="208"/>
                  <a:pt x="120" y="208"/>
                </a:cubicBezTo>
                <a:cubicBezTo>
                  <a:pt x="120" y="208"/>
                  <a:pt x="120" y="208"/>
                  <a:pt x="120" y="208"/>
                </a:cubicBezTo>
                <a:cubicBezTo>
                  <a:pt x="122" y="208"/>
                  <a:pt x="123" y="208"/>
                  <a:pt x="125" y="208"/>
                </a:cubicBezTo>
                <a:cubicBezTo>
                  <a:pt x="197" y="191"/>
                  <a:pt x="197" y="191"/>
                  <a:pt x="197" y="191"/>
                </a:cubicBezTo>
                <a:cubicBezTo>
                  <a:pt x="208" y="188"/>
                  <a:pt x="216" y="178"/>
                  <a:pt x="216" y="167"/>
                </a:cubicBezTo>
                <a:cubicBezTo>
                  <a:pt x="216" y="96"/>
                  <a:pt x="216" y="96"/>
                  <a:pt x="216" y="96"/>
                </a:cubicBezTo>
                <a:cubicBezTo>
                  <a:pt x="216" y="86"/>
                  <a:pt x="209" y="79"/>
                  <a:pt x="200" y="79"/>
                </a:cubicBezTo>
                <a:close/>
                <a:moveTo>
                  <a:pt x="104" y="191"/>
                </a:moveTo>
                <a:cubicBezTo>
                  <a:pt x="104" y="197"/>
                  <a:pt x="99" y="201"/>
                  <a:pt x="93" y="200"/>
                </a:cubicBezTo>
                <a:cubicBezTo>
                  <a:pt x="21" y="183"/>
                  <a:pt x="21" y="183"/>
                  <a:pt x="21" y="183"/>
                </a:cubicBezTo>
                <a:cubicBezTo>
                  <a:pt x="14" y="181"/>
                  <a:pt x="8" y="174"/>
                  <a:pt x="8" y="167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0"/>
                  <a:pt x="11" y="87"/>
                  <a:pt x="16" y="87"/>
                </a:cubicBezTo>
                <a:cubicBezTo>
                  <a:pt x="17" y="87"/>
                  <a:pt x="18" y="87"/>
                  <a:pt x="19" y="87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8" y="105"/>
                  <a:pt x="104" y="113"/>
                  <a:pt x="104" y="120"/>
                </a:cubicBezTo>
                <a:lnTo>
                  <a:pt x="104" y="191"/>
                </a:lnTo>
                <a:close/>
                <a:moveTo>
                  <a:pt x="208" y="167"/>
                </a:moveTo>
                <a:cubicBezTo>
                  <a:pt x="208" y="174"/>
                  <a:pt x="202" y="181"/>
                  <a:pt x="196" y="183"/>
                </a:cubicBezTo>
                <a:cubicBezTo>
                  <a:pt x="123" y="200"/>
                  <a:pt x="123" y="200"/>
                  <a:pt x="123" y="200"/>
                </a:cubicBezTo>
                <a:cubicBezTo>
                  <a:pt x="122" y="200"/>
                  <a:pt x="121" y="200"/>
                  <a:pt x="12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15" y="200"/>
                  <a:pt x="112" y="197"/>
                  <a:pt x="112" y="191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2" y="113"/>
                  <a:pt x="118" y="105"/>
                  <a:pt x="125" y="104"/>
                </a:cubicBezTo>
                <a:cubicBezTo>
                  <a:pt x="197" y="87"/>
                  <a:pt x="197" y="87"/>
                  <a:pt x="197" y="87"/>
                </a:cubicBezTo>
                <a:cubicBezTo>
                  <a:pt x="198" y="87"/>
                  <a:pt x="199" y="87"/>
                  <a:pt x="200" y="87"/>
                </a:cubicBezTo>
                <a:cubicBezTo>
                  <a:pt x="205" y="87"/>
                  <a:pt x="208" y="90"/>
                  <a:pt x="208" y="96"/>
                </a:cubicBezTo>
                <a:lnTo>
                  <a:pt x="208" y="167"/>
                </a:lnTo>
                <a:close/>
                <a:moveTo>
                  <a:pt x="106" y="8"/>
                </a:moveTo>
                <a:cubicBezTo>
                  <a:pt x="150" y="8"/>
                  <a:pt x="167" y="43"/>
                  <a:pt x="168" y="76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5" y="41"/>
                  <a:pt x="156" y="0"/>
                  <a:pt x="106" y="0"/>
                </a:cubicBezTo>
                <a:cubicBezTo>
                  <a:pt x="56" y="0"/>
                  <a:pt x="37" y="41"/>
                  <a:pt x="36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5" y="43"/>
                  <a:pt x="62" y="8"/>
                  <a:pt x="106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2">
            <a:extLst>
              <a:ext uri="{FF2B5EF4-FFF2-40B4-BE49-F238E27FC236}">
                <a16:creationId xmlns:a16="http://schemas.microsoft.com/office/drawing/2014/main" id="{5C4FD508-3BC6-4540-A75A-15EA966BE45D}"/>
              </a:ext>
            </a:extLst>
          </p:cNvPr>
          <p:cNvSpPr>
            <a:spLocks noEditPoints="1"/>
          </p:cNvSpPr>
          <p:nvPr/>
        </p:nvSpPr>
        <p:spPr bwMode="auto">
          <a:xfrm>
            <a:off x="8294835" y="3518407"/>
            <a:ext cx="450440" cy="450440"/>
          </a:xfrm>
          <a:custGeom>
            <a:avLst/>
            <a:gdLst>
              <a:gd name="T0" fmla="*/ 108 w 216"/>
              <a:gd name="T1" fmla="*/ 0 h 216"/>
              <a:gd name="T2" fmla="*/ 32 w 216"/>
              <a:gd name="T3" fmla="*/ 76 h 216"/>
              <a:gd name="T4" fmla="*/ 58 w 216"/>
              <a:gd name="T5" fmla="*/ 130 h 216"/>
              <a:gd name="T6" fmla="*/ 68 w 216"/>
              <a:gd name="T7" fmla="*/ 153 h 216"/>
              <a:gd name="T8" fmla="*/ 88 w 216"/>
              <a:gd name="T9" fmla="*/ 172 h 216"/>
              <a:gd name="T10" fmla="*/ 128 w 216"/>
              <a:gd name="T11" fmla="*/ 172 h 216"/>
              <a:gd name="T12" fmla="*/ 148 w 216"/>
              <a:gd name="T13" fmla="*/ 153 h 216"/>
              <a:gd name="T14" fmla="*/ 158 w 216"/>
              <a:gd name="T15" fmla="*/ 130 h 216"/>
              <a:gd name="T16" fmla="*/ 184 w 216"/>
              <a:gd name="T17" fmla="*/ 76 h 216"/>
              <a:gd name="T18" fmla="*/ 108 w 216"/>
              <a:gd name="T19" fmla="*/ 0 h 216"/>
              <a:gd name="T20" fmla="*/ 153 w 216"/>
              <a:gd name="T21" fmla="*/ 124 h 216"/>
              <a:gd name="T22" fmla="*/ 140 w 216"/>
              <a:gd name="T23" fmla="*/ 153 h 216"/>
              <a:gd name="T24" fmla="*/ 128 w 216"/>
              <a:gd name="T25" fmla="*/ 164 h 216"/>
              <a:gd name="T26" fmla="*/ 88 w 216"/>
              <a:gd name="T27" fmla="*/ 164 h 216"/>
              <a:gd name="T28" fmla="*/ 76 w 216"/>
              <a:gd name="T29" fmla="*/ 153 h 216"/>
              <a:gd name="T30" fmla="*/ 63 w 216"/>
              <a:gd name="T31" fmla="*/ 124 h 216"/>
              <a:gd name="T32" fmla="*/ 40 w 216"/>
              <a:gd name="T33" fmla="*/ 76 h 216"/>
              <a:gd name="T34" fmla="*/ 108 w 216"/>
              <a:gd name="T35" fmla="*/ 8 h 216"/>
              <a:gd name="T36" fmla="*/ 176 w 216"/>
              <a:gd name="T37" fmla="*/ 76 h 216"/>
              <a:gd name="T38" fmla="*/ 153 w 216"/>
              <a:gd name="T39" fmla="*/ 124 h 216"/>
              <a:gd name="T40" fmla="*/ 68 w 216"/>
              <a:gd name="T41" fmla="*/ 204 h 216"/>
              <a:gd name="T42" fmla="*/ 148 w 216"/>
              <a:gd name="T43" fmla="*/ 204 h 216"/>
              <a:gd name="T44" fmla="*/ 148 w 216"/>
              <a:gd name="T45" fmla="*/ 176 h 216"/>
              <a:gd name="T46" fmla="*/ 68 w 216"/>
              <a:gd name="T47" fmla="*/ 176 h 216"/>
              <a:gd name="T48" fmla="*/ 68 w 216"/>
              <a:gd name="T49" fmla="*/ 204 h 216"/>
              <a:gd name="T50" fmla="*/ 76 w 216"/>
              <a:gd name="T51" fmla="*/ 184 h 216"/>
              <a:gd name="T52" fmla="*/ 140 w 216"/>
              <a:gd name="T53" fmla="*/ 184 h 216"/>
              <a:gd name="T54" fmla="*/ 140 w 216"/>
              <a:gd name="T55" fmla="*/ 196 h 216"/>
              <a:gd name="T56" fmla="*/ 76 w 216"/>
              <a:gd name="T57" fmla="*/ 196 h 216"/>
              <a:gd name="T58" fmla="*/ 76 w 216"/>
              <a:gd name="T59" fmla="*/ 184 h 216"/>
              <a:gd name="T60" fmla="*/ 76 w 216"/>
              <a:gd name="T61" fmla="*/ 216 h 216"/>
              <a:gd name="T62" fmla="*/ 140 w 216"/>
              <a:gd name="T63" fmla="*/ 216 h 216"/>
              <a:gd name="T64" fmla="*/ 140 w 216"/>
              <a:gd name="T65" fmla="*/ 208 h 216"/>
              <a:gd name="T66" fmla="*/ 76 w 216"/>
              <a:gd name="T67" fmla="*/ 208 h 216"/>
              <a:gd name="T68" fmla="*/ 76 w 216"/>
              <a:gd name="T69" fmla="*/ 216 h 216"/>
              <a:gd name="T70" fmla="*/ 0 w 216"/>
              <a:gd name="T71" fmla="*/ 72 h 216"/>
              <a:gd name="T72" fmla="*/ 20 w 216"/>
              <a:gd name="T73" fmla="*/ 72 h 216"/>
              <a:gd name="T74" fmla="*/ 20 w 216"/>
              <a:gd name="T75" fmla="*/ 64 h 216"/>
              <a:gd name="T76" fmla="*/ 0 w 216"/>
              <a:gd name="T77" fmla="*/ 64 h 216"/>
              <a:gd name="T78" fmla="*/ 0 w 216"/>
              <a:gd name="T79" fmla="*/ 72 h 216"/>
              <a:gd name="T80" fmla="*/ 174 w 216"/>
              <a:gd name="T81" fmla="*/ 14 h 216"/>
              <a:gd name="T82" fmla="*/ 179 w 216"/>
              <a:gd name="T83" fmla="*/ 20 h 216"/>
              <a:gd name="T84" fmla="*/ 194 w 216"/>
              <a:gd name="T85" fmla="*/ 6 h 216"/>
              <a:gd name="T86" fmla="*/ 189 w 216"/>
              <a:gd name="T87" fmla="*/ 0 h 216"/>
              <a:gd name="T88" fmla="*/ 174 w 216"/>
              <a:gd name="T89" fmla="*/ 14 h 216"/>
              <a:gd name="T90" fmla="*/ 42 w 216"/>
              <a:gd name="T91" fmla="*/ 14 h 216"/>
              <a:gd name="T92" fmla="*/ 27 w 216"/>
              <a:gd name="T93" fmla="*/ 0 h 216"/>
              <a:gd name="T94" fmla="*/ 22 w 216"/>
              <a:gd name="T95" fmla="*/ 6 h 216"/>
              <a:gd name="T96" fmla="*/ 37 w 216"/>
              <a:gd name="T97" fmla="*/ 20 h 216"/>
              <a:gd name="T98" fmla="*/ 42 w 216"/>
              <a:gd name="T99" fmla="*/ 14 h 216"/>
              <a:gd name="T100" fmla="*/ 196 w 216"/>
              <a:gd name="T101" fmla="*/ 64 h 216"/>
              <a:gd name="T102" fmla="*/ 196 w 216"/>
              <a:gd name="T103" fmla="*/ 72 h 216"/>
              <a:gd name="T104" fmla="*/ 216 w 216"/>
              <a:gd name="T105" fmla="*/ 72 h 216"/>
              <a:gd name="T106" fmla="*/ 216 w 216"/>
              <a:gd name="T107" fmla="*/ 64 h 216"/>
              <a:gd name="T108" fmla="*/ 196 w 216"/>
              <a:gd name="T109" fmla="*/ 64 h 216"/>
              <a:gd name="T110" fmla="*/ 52 w 216"/>
              <a:gd name="T111" fmla="*/ 72 h 216"/>
              <a:gd name="T112" fmla="*/ 60 w 216"/>
              <a:gd name="T113" fmla="*/ 72 h 216"/>
              <a:gd name="T114" fmla="*/ 100 w 216"/>
              <a:gd name="T115" fmla="*/ 32 h 216"/>
              <a:gd name="T116" fmla="*/ 100 w 216"/>
              <a:gd name="T117" fmla="*/ 24 h 216"/>
              <a:gd name="T118" fmla="*/ 52 w 216"/>
              <a:gd name="T119" fmla="*/ 7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66" y="0"/>
                  <a:pt x="32" y="34"/>
                  <a:pt x="32" y="76"/>
                </a:cubicBezTo>
                <a:cubicBezTo>
                  <a:pt x="32" y="104"/>
                  <a:pt x="57" y="129"/>
                  <a:pt x="58" y="130"/>
                </a:cubicBezTo>
                <a:cubicBezTo>
                  <a:pt x="63" y="135"/>
                  <a:pt x="68" y="146"/>
                  <a:pt x="68" y="153"/>
                </a:cubicBezTo>
                <a:cubicBezTo>
                  <a:pt x="68" y="164"/>
                  <a:pt x="77" y="172"/>
                  <a:pt x="88" y="172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39" y="172"/>
                  <a:pt x="148" y="164"/>
                  <a:pt x="148" y="153"/>
                </a:cubicBezTo>
                <a:cubicBezTo>
                  <a:pt x="148" y="146"/>
                  <a:pt x="153" y="135"/>
                  <a:pt x="158" y="130"/>
                </a:cubicBezTo>
                <a:cubicBezTo>
                  <a:pt x="159" y="129"/>
                  <a:pt x="184" y="104"/>
                  <a:pt x="184" y="76"/>
                </a:cubicBezTo>
                <a:cubicBezTo>
                  <a:pt x="184" y="34"/>
                  <a:pt x="150" y="0"/>
                  <a:pt x="108" y="0"/>
                </a:cubicBezTo>
                <a:close/>
                <a:moveTo>
                  <a:pt x="153" y="124"/>
                </a:moveTo>
                <a:cubicBezTo>
                  <a:pt x="146" y="131"/>
                  <a:pt x="140" y="144"/>
                  <a:pt x="140" y="153"/>
                </a:cubicBezTo>
                <a:cubicBezTo>
                  <a:pt x="140" y="159"/>
                  <a:pt x="135" y="164"/>
                  <a:pt x="12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1" y="164"/>
                  <a:pt x="76" y="159"/>
                  <a:pt x="76" y="153"/>
                </a:cubicBezTo>
                <a:cubicBezTo>
                  <a:pt x="76" y="144"/>
                  <a:pt x="71" y="131"/>
                  <a:pt x="63" y="124"/>
                </a:cubicBezTo>
                <a:cubicBezTo>
                  <a:pt x="63" y="124"/>
                  <a:pt x="40" y="101"/>
                  <a:pt x="40" y="76"/>
                </a:cubicBezTo>
                <a:cubicBezTo>
                  <a:pt x="40" y="39"/>
                  <a:pt x="71" y="8"/>
                  <a:pt x="108" y="8"/>
                </a:cubicBezTo>
                <a:cubicBezTo>
                  <a:pt x="146" y="8"/>
                  <a:pt x="176" y="39"/>
                  <a:pt x="176" y="76"/>
                </a:cubicBezTo>
                <a:cubicBezTo>
                  <a:pt x="176" y="101"/>
                  <a:pt x="153" y="124"/>
                  <a:pt x="153" y="124"/>
                </a:cubicBezTo>
                <a:close/>
                <a:moveTo>
                  <a:pt x="68" y="204"/>
                </a:moveTo>
                <a:cubicBezTo>
                  <a:pt x="148" y="204"/>
                  <a:pt x="148" y="204"/>
                  <a:pt x="148" y="204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68" y="176"/>
                  <a:pt x="68" y="176"/>
                  <a:pt x="68" y="176"/>
                </a:cubicBezTo>
                <a:lnTo>
                  <a:pt x="68" y="204"/>
                </a:lnTo>
                <a:close/>
                <a:moveTo>
                  <a:pt x="76" y="184"/>
                </a:moveTo>
                <a:cubicBezTo>
                  <a:pt x="140" y="184"/>
                  <a:pt x="140" y="184"/>
                  <a:pt x="140" y="184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76" y="196"/>
                  <a:pt x="76" y="196"/>
                  <a:pt x="76" y="196"/>
                </a:cubicBezTo>
                <a:lnTo>
                  <a:pt x="76" y="184"/>
                </a:lnTo>
                <a:close/>
                <a:moveTo>
                  <a:pt x="76" y="216"/>
                </a:moveTo>
                <a:cubicBezTo>
                  <a:pt x="140" y="216"/>
                  <a:pt x="140" y="216"/>
                  <a:pt x="140" y="216"/>
                </a:cubicBezTo>
                <a:cubicBezTo>
                  <a:pt x="140" y="208"/>
                  <a:pt x="140" y="208"/>
                  <a:pt x="140" y="208"/>
                </a:cubicBezTo>
                <a:cubicBezTo>
                  <a:pt x="76" y="208"/>
                  <a:pt x="76" y="208"/>
                  <a:pt x="76" y="208"/>
                </a:cubicBezTo>
                <a:lnTo>
                  <a:pt x="76" y="216"/>
                </a:lnTo>
                <a:close/>
                <a:moveTo>
                  <a:pt x="0" y="72"/>
                </a:moveTo>
                <a:cubicBezTo>
                  <a:pt x="20" y="72"/>
                  <a:pt x="20" y="72"/>
                  <a:pt x="20" y="72"/>
                </a:cubicBezTo>
                <a:cubicBezTo>
                  <a:pt x="20" y="64"/>
                  <a:pt x="20" y="64"/>
                  <a:pt x="20" y="64"/>
                </a:cubicBezTo>
                <a:cubicBezTo>
                  <a:pt x="0" y="64"/>
                  <a:pt x="0" y="64"/>
                  <a:pt x="0" y="64"/>
                </a:cubicBezTo>
                <a:lnTo>
                  <a:pt x="0" y="72"/>
                </a:lnTo>
                <a:close/>
                <a:moveTo>
                  <a:pt x="174" y="14"/>
                </a:moveTo>
                <a:cubicBezTo>
                  <a:pt x="179" y="20"/>
                  <a:pt x="179" y="20"/>
                  <a:pt x="179" y="20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0"/>
                  <a:pt x="189" y="0"/>
                  <a:pt x="189" y="0"/>
                </a:cubicBezTo>
                <a:lnTo>
                  <a:pt x="174" y="14"/>
                </a:lnTo>
                <a:close/>
                <a:moveTo>
                  <a:pt x="42" y="14"/>
                </a:moveTo>
                <a:cubicBezTo>
                  <a:pt x="27" y="0"/>
                  <a:pt x="27" y="0"/>
                  <a:pt x="27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37" y="20"/>
                  <a:pt x="37" y="20"/>
                  <a:pt x="37" y="20"/>
                </a:cubicBezTo>
                <a:lnTo>
                  <a:pt x="42" y="14"/>
                </a:lnTo>
                <a:close/>
                <a:moveTo>
                  <a:pt x="196" y="64"/>
                </a:moveTo>
                <a:cubicBezTo>
                  <a:pt x="196" y="72"/>
                  <a:pt x="196" y="72"/>
                  <a:pt x="19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64"/>
                  <a:pt x="216" y="64"/>
                  <a:pt x="216" y="64"/>
                </a:cubicBezTo>
                <a:lnTo>
                  <a:pt x="196" y="64"/>
                </a:lnTo>
                <a:close/>
                <a:moveTo>
                  <a:pt x="52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50"/>
                  <a:pt x="78" y="32"/>
                  <a:pt x="100" y="32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74" y="24"/>
                  <a:pt x="52" y="46"/>
                  <a:pt x="5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C7F58431-8A5C-4511-B69A-9B253653675F}"/>
              </a:ext>
            </a:extLst>
          </p:cNvPr>
          <p:cNvSpPr>
            <a:spLocks noEditPoints="1"/>
          </p:cNvSpPr>
          <p:nvPr/>
        </p:nvSpPr>
        <p:spPr bwMode="auto">
          <a:xfrm>
            <a:off x="8257580" y="1222759"/>
            <a:ext cx="458443" cy="458442"/>
          </a:xfrm>
          <a:custGeom>
            <a:avLst/>
            <a:gdLst>
              <a:gd name="T0" fmla="*/ 220 w 220"/>
              <a:gd name="T1" fmla="*/ 110 h 220"/>
              <a:gd name="T2" fmla="*/ 193 w 220"/>
              <a:gd name="T3" fmla="*/ 64 h 220"/>
              <a:gd name="T4" fmla="*/ 176 w 220"/>
              <a:gd name="T5" fmla="*/ 58 h 220"/>
              <a:gd name="T6" fmla="*/ 171 w 220"/>
              <a:gd name="T7" fmla="*/ 53 h 220"/>
              <a:gd name="T8" fmla="*/ 203 w 220"/>
              <a:gd name="T9" fmla="*/ 68 h 220"/>
              <a:gd name="T10" fmla="*/ 141 w 220"/>
              <a:gd name="T11" fmla="*/ 13 h 220"/>
              <a:gd name="T12" fmla="*/ 118 w 220"/>
              <a:gd name="T13" fmla="*/ 38 h 220"/>
              <a:gd name="T14" fmla="*/ 110 w 220"/>
              <a:gd name="T15" fmla="*/ 8 h 220"/>
              <a:gd name="T16" fmla="*/ 65 w 220"/>
              <a:gd name="T17" fmla="*/ 28 h 220"/>
              <a:gd name="T18" fmla="*/ 55 w 220"/>
              <a:gd name="T19" fmla="*/ 50 h 220"/>
              <a:gd name="T20" fmla="*/ 47 w 220"/>
              <a:gd name="T21" fmla="*/ 30 h 220"/>
              <a:gd name="T22" fmla="*/ 67 w 220"/>
              <a:gd name="T23" fmla="*/ 18 h 220"/>
              <a:gd name="T24" fmla="*/ 51 w 220"/>
              <a:gd name="T25" fmla="*/ 57 h 220"/>
              <a:gd name="T26" fmla="*/ 76 w 220"/>
              <a:gd name="T27" fmla="*/ 42 h 220"/>
              <a:gd name="T28" fmla="*/ 80 w 220"/>
              <a:gd name="T29" fmla="*/ 24 h 220"/>
              <a:gd name="T30" fmla="*/ 97 w 220"/>
              <a:gd name="T31" fmla="*/ 51 h 220"/>
              <a:gd name="T32" fmla="*/ 81 w 220"/>
              <a:gd name="T33" fmla="*/ 69 h 220"/>
              <a:gd name="T34" fmla="*/ 59 w 220"/>
              <a:gd name="T35" fmla="*/ 95 h 220"/>
              <a:gd name="T36" fmla="*/ 63 w 220"/>
              <a:gd name="T37" fmla="*/ 117 h 220"/>
              <a:gd name="T38" fmla="*/ 120 w 220"/>
              <a:gd name="T39" fmla="*/ 155 h 220"/>
              <a:gd name="T40" fmla="*/ 118 w 220"/>
              <a:gd name="T41" fmla="*/ 180 h 220"/>
              <a:gd name="T42" fmla="*/ 81 w 220"/>
              <a:gd name="T43" fmla="*/ 208 h 220"/>
              <a:gd name="T44" fmla="*/ 62 w 220"/>
              <a:gd name="T45" fmla="*/ 159 h 220"/>
              <a:gd name="T46" fmla="*/ 53 w 220"/>
              <a:gd name="T47" fmla="*/ 120 h 220"/>
              <a:gd name="T48" fmla="*/ 19 w 220"/>
              <a:gd name="T49" fmla="*/ 65 h 220"/>
              <a:gd name="T50" fmla="*/ 10 w 220"/>
              <a:gd name="T51" fmla="*/ 91 h 220"/>
              <a:gd name="T52" fmla="*/ 61 w 220"/>
              <a:gd name="T53" fmla="*/ 133 h 220"/>
              <a:gd name="T54" fmla="*/ 67 w 220"/>
              <a:gd name="T55" fmla="*/ 178 h 220"/>
              <a:gd name="T56" fmla="*/ 8 w 220"/>
              <a:gd name="T57" fmla="*/ 110 h 220"/>
              <a:gd name="T58" fmla="*/ 101 w 220"/>
              <a:gd name="T59" fmla="*/ 204 h 220"/>
              <a:gd name="T60" fmla="*/ 130 w 220"/>
              <a:gd name="T61" fmla="*/ 166 h 220"/>
              <a:gd name="T62" fmla="*/ 82 w 220"/>
              <a:gd name="T63" fmla="*/ 125 h 220"/>
              <a:gd name="T64" fmla="*/ 57 w 220"/>
              <a:gd name="T65" fmla="*/ 108 h 220"/>
              <a:gd name="T66" fmla="*/ 70 w 220"/>
              <a:gd name="T67" fmla="*/ 96 h 220"/>
              <a:gd name="T68" fmla="*/ 90 w 220"/>
              <a:gd name="T69" fmla="*/ 70 h 220"/>
              <a:gd name="T70" fmla="*/ 101 w 220"/>
              <a:gd name="T71" fmla="*/ 38 h 220"/>
              <a:gd name="T72" fmla="*/ 82 w 220"/>
              <a:gd name="T73" fmla="*/ 12 h 220"/>
              <a:gd name="T74" fmla="*/ 118 w 220"/>
              <a:gd name="T75" fmla="*/ 46 h 220"/>
              <a:gd name="T76" fmla="*/ 175 w 220"/>
              <a:gd name="T77" fmla="*/ 31 h 220"/>
              <a:gd name="T78" fmla="*/ 156 w 220"/>
              <a:gd name="T79" fmla="*/ 61 h 220"/>
              <a:gd name="T80" fmla="*/ 180 w 220"/>
              <a:gd name="T81" fmla="*/ 65 h 220"/>
              <a:gd name="T82" fmla="*/ 198 w 220"/>
              <a:gd name="T83" fmla="*/ 75 h 220"/>
              <a:gd name="T84" fmla="*/ 206 w 220"/>
              <a:gd name="T85" fmla="*/ 84 h 220"/>
              <a:gd name="T86" fmla="*/ 168 w 220"/>
              <a:gd name="T87" fmla="*/ 81 h 220"/>
              <a:gd name="T88" fmla="*/ 179 w 220"/>
              <a:gd name="T89" fmla="*/ 127 h 220"/>
              <a:gd name="T90" fmla="*/ 184 w 220"/>
              <a:gd name="T91" fmla="*/ 180 h 220"/>
              <a:gd name="T92" fmla="*/ 189 w 220"/>
              <a:gd name="T93" fmla="*/ 123 h 220"/>
              <a:gd name="T94" fmla="*/ 163 w 220"/>
              <a:gd name="T95" fmla="*/ 99 h 220"/>
              <a:gd name="T96" fmla="*/ 211 w 220"/>
              <a:gd name="T97" fmla="*/ 9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0" h="220">
                <a:moveTo>
                  <a:pt x="110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49"/>
                  <a:pt x="171" y="0"/>
                  <a:pt x="110" y="0"/>
                </a:cubicBezTo>
                <a:close/>
                <a:moveTo>
                  <a:pt x="203" y="68"/>
                </a:moveTo>
                <a:cubicBezTo>
                  <a:pt x="202" y="68"/>
                  <a:pt x="202" y="68"/>
                  <a:pt x="202" y="68"/>
                </a:cubicBezTo>
                <a:cubicBezTo>
                  <a:pt x="201" y="67"/>
                  <a:pt x="197" y="64"/>
                  <a:pt x="193" y="64"/>
                </a:cubicBezTo>
                <a:cubicBezTo>
                  <a:pt x="193" y="64"/>
                  <a:pt x="193" y="64"/>
                  <a:pt x="192" y="64"/>
                </a:cubicBezTo>
                <a:cubicBezTo>
                  <a:pt x="191" y="63"/>
                  <a:pt x="190" y="61"/>
                  <a:pt x="188" y="61"/>
                </a:cubicBezTo>
                <a:cubicBezTo>
                  <a:pt x="187" y="57"/>
                  <a:pt x="183" y="57"/>
                  <a:pt x="182" y="57"/>
                </a:cubicBezTo>
                <a:cubicBezTo>
                  <a:pt x="179" y="57"/>
                  <a:pt x="179" y="57"/>
                  <a:pt x="176" y="58"/>
                </a:cubicBezTo>
                <a:cubicBezTo>
                  <a:pt x="175" y="59"/>
                  <a:pt x="171" y="61"/>
                  <a:pt x="164" y="64"/>
                </a:cubicBezTo>
                <a:cubicBezTo>
                  <a:pt x="166" y="61"/>
                  <a:pt x="167" y="59"/>
                  <a:pt x="167" y="57"/>
                </a:cubicBezTo>
                <a:cubicBezTo>
                  <a:pt x="171" y="57"/>
                  <a:pt x="171" y="57"/>
                  <a:pt x="171" y="57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1" y="48"/>
                  <a:pt x="172" y="42"/>
                  <a:pt x="173" y="41"/>
                </a:cubicBezTo>
                <a:cubicBezTo>
                  <a:pt x="175" y="39"/>
                  <a:pt x="180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ubicBezTo>
                  <a:pt x="191" y="46"/>
                  <a:pt x="198" y="57"/>
                  <a:pt x="203" y="68"/>
                </a:cubicBezTo>
                <a:close/>
                <a:moveTo>
                  <a:pt x="182" y="38"/>
                </a:moveTo>
                <a:cubicBezTo>
                  <a:pt x="182" y="38"/>
                  <a:pt x="182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lose/>
                <a:moveTo>
                  <a:pt x="141" y="13"/>
                </a:moveTo>
                <a:cubicBezTo>
                  <a:pt x="137" y="17"/>
                  <a:pt x="137" y="17"/>
                  <a:pt x="137" y="17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21"/>
                  <a:pt x="133" y="31"/>
                  <a:pt x="133" y="37"/>
                </a:cubicBezTo>
                <a:cubicBezTo>
                  <a:pt x="131" y="37"/>
                  <a:pt x="127" y="38"/>
                  <a:pt x="118" y="38"/>
                </a:cubicBezTo>
                <a:cubicBezTo>
                  <a:pt x="117" y="38"/>
                  <a:pt x="115" y="35"/>
                  <a:pt x="113" y="32"/>
                </a:cubicBezTo>
                <a:cubicBezTo>
                  <a:pt x="111" y="30"/>
                  <a:pt x="108" y="27"/>
                  <a:pt x="105" y="24"/>
                </a:cubicBezTo>
                <a:cubicBezTo>
                  <a:pt x="102" y="20"/>
                  <a:pt x="101" y="13"/>
                  <a:pt x="102" y="8"/>
                </a:cubicBezTo>
                <a:cubicBezTo>
                  <a:pt x="105" y="8"/>
                  <a:pt x="107" y="8"/>
                  <a:pt x="110" y="8"/>
                </a:cubicBezTo>
                <a:cubicBezTo>
                  <a:pt x="121" y="8"/>
                  <a:pt x="131" y="10"/>
                  <a:pt x="141" y="13"/>
                </a:cubicBezTo>
                <a:close/>
                <a:moveTo>
                  <a:pt x="47" y="30"/>
                </a:moveTo>
                <a:cubicBezTo>
                  <a:pt x="51" y="27"/>
                  <a:pt x="55" y="24"/>
                  <a:pt x="60" y="21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34"/>
                  <a:pt x="68" y="40"/>
                  <a:pt x="68" y="42"/>
                </a:cubicBezTo>
                <a:cubicBezTo>
                  <a:pt x="68" y="46"/>
                  <a:pt x="68" y="48"/>
                  <a:pt x="68" y="49"/>
                </a:cubicBezTo>
                <a:cubicBezTo>
                  <a:pt x="66" y="49"/>
                  <a:pt x="65" y="50"/>
                  <a:pt x="64" y="50"/>
                </a:cubicBezTo>
                <a:cubicBezTo>
                  <a:pt x="61" y="51"/>
                  <a:pt x="59" y="52"/>
                  <a:pt x="55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5" y="46"/>
                  <a:pt x="56" y="45"/>
                </a:cubicBezTo>
                <a:cubicBezTo>
                  <a:pt x="59" y="42"/>
                  <a:pt x="59" y="42"/>
                  <a:pt x="59" y="42"/>
                </a:cubicBezTo>
                <a:lnTo>
                  <a:pt x="47" y="30"/>
                </a:lnTo>
                <a:close/>
                <a:moveTo>
                  <a:pt x="67" y="18"/>
                </a:moveTo>
                <a:cubicBezTo>
                  <a:pt x="67" y="17"/>
                  <a:pt x="68" y="17"/>
                  <a:pt x="68" y="17"/>
                </a:cubicBezTo>
                <a:cubicBezTo>
                  <a:pt x="68" y="19"/>
                  <a:pt x="68" y="19"/>
                  <a:pt x="68" y="19"/>
                </a:cubicBezTo>
                <a:lnTo>
                  <a:pt x="67" y="18"/>
                </a:lnTo>
                <a:close/>
                <a:moveTo>
                  <a:pt x="41" y="35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4"/>
                  <a:pt x="46" y="47"/>
                  <a:pt x="46" y="50"/>
                </a:cubicBezTo>
                <a:cubicBezTo>
                  <a:pt x="46" y="52"/>
                  <a:pt x="48" y="55"/>
                  <a:pt x="51" y="57"/>
                </a:cubicBezTo>
                <a:cubicBezTo>
                  <a:pt x="55" y="58"/>
                  <a:pt x="57" y="59"/>
                  <a:pt x="60" y="59"/>
                </a:cubicBezTo>
                <a:cubicBezTo>
                  <a:pt x="62" y="59"/>
                  <a:pt x="64" y="58"/>
                  <a:pt x="66" y="58"/>
                </a:cubicBezTo>
                <a:cubicBezTo>
                  <a:pt x="67" y="57"/>
                  <a:pt x="68" y="57"/>
                  <a:pt x="68" y="57"/>
                </a:cubicBezTo>
                <a:cubicBezTo>
                  <a:pt x="76" y="57"/>
                  <a:pt x="76" y="46"/>
                  <a:pt x="76" y="42"/>
                </a:cubicBezTo>
                <a:cubicBezTo>
                  <a:pt x="76" y="38"/>
                  <a:pt x="73" y="27"/>
                  <a:pt x="72" y="25"/>
                </a:cubicBezTo>
                <a:cubicBezTo>
                  <a:pt x="69" y="20"/>
                  <a:pt x="69" y="20"/>
                  <a:pt x="69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37"/>
                  <a:pt x="80" y="37"/>
                  <a:pt x="80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8"/>
                  <a:pt x="90" y="42"/>
                  <a:pt x="97" y="45"/>
                </a:cubicBezTo>
                <a:cubicBezTo>
                  <a:pt x="98" y="46"/>
                  <a:pt x="99" y="46"/>
                  <a:pt x="97" y="51"/>
                </a:cubicBezTo>
                <a:cubicBezTo>
                  <a:pt x="96" y="53"/>
                  <a:pt x="95" y="55"/>
                  <a:pt x="95" y="57"/>
                </a:cubicBezTo>
                <a:cubicBezTo>
                  <a:pt x="95" y="59"/>
                  <a:pt x="93" y="61"/>
                  <a:pt x="91" y="61"/>
                </a:cubicBezTo>
                <a:cubicBezTo>
                  <a:pt x="87" y="61"/>
                  <a:pt x="85" y="64"/>
                  <a:pt x="83" y="66"/>
                </a:cubicBezTo>
                <a:cubicBezTo>
                  <a:pt x="83" y="67"/>
                  <a:pt x="82" y="68"/>
                  <a:pt x="81" y="69"/>
                </a:cubicBezTo>
                <a:cubicBezTo>
                  <a:pt x="79" y="71"/>
                  <a:pt x="78" y="73"/>
                  <a:pt x="77" y="75"/>
                </a:cubicBezTo>
                <a:cubicBezTo>
                  <a:pt x="75" y="78"/>
                  <a:pt x="73" y="80"/>
                  <a:pt x="69" y="84"/>
                </a:cubicBezTo>
                <a:cubicBezTo>
                  <a:pt x="66" y="88"/>
                  <a:pt x="64" y="90"/>
                  <a:pt x="64" y="92"/>
                </a:cubicBezTo>
                <a:cubicBezTo>
                  <a:pt x="63" y="93"/>
                  <a:pt x="62" y="93"/>
                  <a:pt x="59" y="95"/>
                </a:cubicBezTo>
                <a:cubicBezTo>
                  <a:pt x="57" y="96"/>
                  <a:pt x="56" y="96"/>
                  <a:pt x="55" y="97"/>
                </a:cubicBezTo>
                <a:cubicBezTo>
                  <a:pt x="49" y="98"/>
                  <a:pt x="49" y="101"/>
                  <a:pt x="49" y="106"/>
                </a:cubicBezTo>
                <a:cubicBezTo>
                  <a:pt x="49" y="114"/>
                  <a:pt x="53" y="115"/>
                  <a:pt x="57" y="116"/>
                </a:cubicBezTo>
                <a:cubicBezTo>
                  <a:pt x="59" y="116"/>
                  <a:pt x="61" y="116"/>
                  <a:pt x="63" y="117"/>
                </a:cubicBezTo>
                <a:cubicBezTo>
                  <a:pt x="66" y="119"/>
                  <a:pt x="67" y="121"/>
                  <a:pt x="69" y="124"/>
                </a:cubicBezTo>
                <a:cubicBezTo>
                  <a:pt x="71" y="127"/>
                  <a:pt x="73" y="130"/>
                  <a:pt x="78" y="133"/>
                </a:cubicBezTo>
                <a:cubicBezTo>
                  <a:pt x="81" y="134"/>
                  <a:pt x="86" y="137"/>
                  <a:pt x="92" y="140"/>
                </a:cubicBezTo>
                <a:cubicBezTo>
                  <a:pt x="100" y="145"/>
                  <a:pt x="111" y="151"/>
                  <a:pt x="120" y="155"/>
                </a:cubicBezTo>
                <a:cubicBezTo>
                  <a:pt x="124" y="158"/>
                  <a:pt x="125" y="159"/>
                  <a:pt x="125" y="159"/>
                </a:cubicBezTo>
                <a:cubicBezTo>
                  <a:pt x="125" y="160"/>
                  <a:pt x="124" y="160"/>
                  <a:pt x="124" y="161"/>
                </a:cubicBezTo>
                <a:cubicBezTo>
                  <a:pt x="123" y="163"/>
                  <a:pt x="121" y="164"/>
                  <a:pt x="121" y="167"/>
                </a:cubicBezTo>
                <a:cubicBezTo>
                  <a:pt x="121" y="170"/>
                  <a:pt x="121" y="173"/>
                  <a:pt x="118" y="180"/>
                </a:cubicBezTo>
                <a:cubicBezTo>
                  <a:pt x="116" y="184"/>
                  <a:pt x="114" y="186"/>
                  <a:pt x="108" y="189"/>
                </a:cubicBezTo>
                <a:cubicBezTo>
                  <a:pt x="105" y="191"/>
                  <a:pt x="101" y="194"/>
                  <a:pt x="96" y="198"/>
                </a:cubicBezTo>
                <a:cubicBezTo>
                  <a:pt x="92" y="201"/>
                  <a:pt x="87" y="205"/>
                  <a:pt x="87" y="209"/>
                </a:cubicBezTo>
                <a:cubicBezTo>
                  <a:pt x="85" y="209"/>
                  <a:pt x="83" y="208"/>
                  <a:pt x="81" y="208"/>
                </a:cubicBezTo>
                <a:cubicBezTo>
                  <a:pt x="82" y="203"/>
                  <a:pt x="84" y="196"/>
                  <a:pt x="84" y="189"/>
                </a:cubicBezTo>
                <a:cubicBezTo>
                  <a:pt x="84" y="178"/>
                  <a:pt x="80" y="175"/>
                  <a:pt x="73" y="172"/>
                </a:cubicBezTo>
                <a:cubicBezTo>
                  <a:pt x="72" y="172"/>
                  <a:pt x="71" y="171"/>
                  <a:pt x="70" y="171"/>
                </a:cubicBezTo>
                <a:cubicBezTo>
                  <a:pt x="65" y="168"/>
                  <a:pt x="65" y="166"/>
                  <a:pt x="62" y="159"/>
                </a:cubicBezTo>
                <a:cubicBezTo>
                  <a:pt x="62" y="158"/>
                  <a:pt x="61" y="156"/>
                  <a:pt x="61" y="154"/>
                </a:cubicBezTo>
                <a:cubicBezTo>
                  <a:pt x="59" y="149"/>
                  <a:pt x="61" y="147"/>
                  <a:pt x="64" y="143"/>
                </a:cubicBezTo>
                <a:cubicBezTo>
                  <a:pt x="66" y="140"/>
                  <a:pt x="69" y="137"/>
                  <a:pt x="69" y="132"/>
                </a:cubicBezTo>
                <a:cubicBezTo>
                  <a:pt x="69" y="124"/>
                  <a:pt x="63" y="120"/>
                  <a:pt x="53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46" y="117"/>
                  <a:pt x="40" y="114"/>
                </a:cubicBezTo>
                <a:cubicBezTo>
                  <a:pt x="36" y="112"/>
                  <a:pt x="31" y="109"/>
                  <a:pt x="25" y="106"/>
                </a:cubicBezTo>
                <a:cubicBezTo>
                  <a:pt x="15" y="101"/>
                  <a:pt x="18" y="74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24" y="54"/>
                  <a:pt x="32" y="44"/>
                  <a:pt x="41" y="35"/>
                </a:cubicBezTo>
                <a:close/>
                <a:moveTo>
                  <a:pt x="8" y="110"/>
                </a:moveTo>
                <a:cubicBezTo>
                  <a:pt x="8" y="104"/>
                  <a:pt x="9" y="97"/>
                  <a:pt x="10" y="91"/>
                </a:cubicBezTo>
                <a:cubicBezTo>
                  <a:pt x="11" y="101"/>
                  <a:pt x="14" y="110"/>
                  <a:pt x="21" y="114"/>
                </a:cubicBezTo>
                <a:cubicBezTo>
                  <a:pt x="27" y="116"/>
                  <a:pt x="32" y="119"/>
                  <a:pt x="37" y="122"/>
                </a:cubicBezTo>
                <a:cubicBezTo>
                  <a:pt x="46" y="127"/>
                  <a:pt x="50" y="129"/>
                  <a:pt x="53" y="129"/>
                </a:cubicBezTo>
                <a:cubicBezTo>
                  <a:pt x="60" y="129"/>
                  <a:pt x="61" y="131"/>
                  <a:pt x="61" y="133"/>
                </a:cubicBezTo>
                <a:cubicBezTo>
                  <a:pt x="61" y="134"/>
                  <a:pt x="59" y="136"/>
                  <a:pt x="58" y="138"/>
                </a:cubicBezTo>
                <a:cubicBezTo>
                  <a:pt x="55" y="142"/>
                  <a:pt x="50" y="148"/>
                  <a:pt x="53" y="157"/>
                </a:cubicBezTo>
                <a:cubicBezTo>
                  <a:pt x="54" y="158"/>
                  <a:pt x="54" y="160"/>
                  <a:pt x="55" y="161"/>
                </a:cubicBezTo>
                <a:cubicBezTo>
                  <a:pt x="57" y="170"/>
                  <a:pt x="59" y="174"/>
                  <a:pt x="67" y="178"/>
                </a:cubicBezTo>
                <a:cubicBezTo>
                  <a:pt x="68" y="178"/>
                  <a:pt x="69" y="179"/>
                  <a:pt x="70" y="179"/>
                </a:cubicBezTo>
                <a:cubicBezTo>
                  <a:pt x="75" y="182"/>
                  <a:pt x="76" y="182"/>
                  <a:pt x="76" y="190"/>
                </a:cubicBezTo>
                <a:cubicBezTo>
                  <a:pt x="76" y="195"/>
                  <a:pt x="75" y="201"/>
                  <a:pt x="74" y="205"/>
                </a:cubicBezTo>
                <a:cubicBezTo>
                  <a:pt x="35" y="191"/>
                  <a:pt x="8" y="153"/>
                  <a:pt x="8" y="110"/>
                </a:cubicBezTo>
                <a:close/>
                <a:moveTo>
                  <a:pt x="110" y="212"/>
                </a:moveTo>
                <a:cubicBezTo>
                  <a:pt x="105" y="212"/>
                  <a:pt x="100" y="212"/>
                  <a:pt x="95" y="211"/>
                </a:cubicBezTo>
                <a:cubicBezTo>
                  <a:pt x="95" y="210"/>
                  <a:pt x="95" y="210"/>
                  <a:pt x="95" y="210"/>
                </a:cubicBezTo>
                <a:cubicBezTo>
                  <a:pt x="95" y="209"/>
                  <a:pt x="96" y="208"/>
                  <a:pt x="101" y="204"/>
                </a:cubicBezTo>
                <a:cubicBezTo>
                  <a:pt x="106" y="201"/>
                  <a:pt x="110" y="198"/>
                  <a:pt x="113" y="196"/>
                </a:cubicBezTo>
                <a:cubicBezTo>
                  <a:pt x="119" y="192"/>
                  <a:pt x="122" y="190"/>
                  <a:pt x="125" y="184"/>
                </a:cubicBezTo>
                <a:cubicBezTo>
                  <a:pt x="129" y="176"/>
                  <a:pt x="129" y="171"/>
                  <a:pt x="129" y="167"/>
                </a:cubicBezTo>
                <a:cubicBezTo>
                  <a:pt x="129" y="167"/>
                  <a:pt x="130" y="166"/>
                  <a:pt x="130" y="166"/>
                </a:cubicBezTo>
                <a:cubicBezTo>
                  <a:pt x="131" y="164"/>
                  <a:pt x="134" y="162"/>
                  <a:pt x="133" y="158"/>
                </a:cubicBezTo>
                <a:cubicBezTo>
                  <a:pt x="132" y="154"/>
                  <a:pt x="129" y="151"/>
                  <a:pt x="123" y="148"/>
                </a:cubicBezTo>
                <a:cubicBezTo>
                  <a:pt x="114" y="144"/>
                  <a:pt x="104" y="138"/>
                  <a:pt x="96" y="133"/>
                </a:cubicBezTo>
                <a:cubicBezTo>
                  <a:pt x="90" y="130"/>
                  <a:pt x="85" y="127"/>
                  <a:pt x="82" y="125"/>
                </a:cubicBezTo>
                <a:cubicBezTo>
                  <a:pt x="79" y="124"/>
                  <a:pt x="77" y="122"/>
                  <a:pt x="76" y="119"/>
                </a:cubicBezTo>
                <a:cubicBezTo>
                  <a:pt x="73" y="116"/>
                  <a:pt x="71" y="113"/>
                  <a:pt x="66" y="110"/>
                </a:cubicBezTo>
                <a:cubicBezTo>
                  <a:pt x="63" y="109"/>
                  <a:pt x="60" y="108"/>
                  <a:pt x="58" y="108"/>
                </a:cubicBezTo>
                <a:cubicBezTo>
                  <a:pt x="58" y="108"/>
                  <a:pt x="58" y="108"/>
                  <a:pt x="57" y="108"/>
                </a:cubicBezTo>
                <a:cubicBezTo>
                  <a:pt x="57" y="107"/>
                  <a:pt x="57" y="107"/>
                  <a:pt x="57" y="106"/>
                </a:cubicBezTo>
                <a:cubicBezTo>
                  <a:pt x="57" y="106"/>
                  <a:pt x="57" y="105"/>
                  <a:pt x="57" y="104"/>
                </a:cubicBezTo>
                <a:cubicBezTo>
                  <a:pt x="58" y="104"/>
                  <a:pt x="60" y="103"/>
                  <a:pt x="63" y="102"/>
                </a:cubicBezTo>
                <a:cubicBezTo>
                  <a:pt x="67" y="100"/>
                  <a:pt x="69" y="98"/>
                  <a:pt x="70" y="96"/>
                </a:cubicBezTo>
                <a:cubicBezTo>
                  <a:pt x="71" y="95"/>
                  <a:pt x="72" y="93"/>
                  <a:pt x="75" y="90"/>
                </a:cubicBezTo>
                <a:cubicBezTo>
                  <a:pt x="80" y="85"/>
                  <a:pt x="82" y="82"/>
                  <a:pt x="83" y="79"/>
                </a:cubicBezTo>
                <a:cubicBezTo>
                  <a:pt x="84" y="77"/>
                  <a:pt x="85" y="76"/>
                  <a:pt x="86" y="75"/>
                </a:cubicBezTo>
                <a:cubicBezTo>
                  <a:pt x="88" y="73"/>
                  <a:pt x="89" y="71"/>
                  <a:pt x="90" y="70"/>
                </a:cubicBezTo>
                <a:cubicBezTo>
                  <a:pt x="90" y="70"/>
                  <a:pt x="91" y="69"/>
                  <a:pt x="91" y="69"/>
                </a:cubicBezTo>
                <a:cubicBezTo>
                  <a:pt x="97" y="69"/>
                  <a:pt x="103" y="63"/>
                  <a:pt x="103" y="57"/>
                </a:cubicBezTo>
                <a:cubicBezTo>
                  <a:pt x="103" y="57"/>
                  <a:pt x="103" y="55"/>
                  <a:pt x="104" y="54"/>
                </a:cubicBezTo>
                <a:cubicBezTo>
                  <a:pt x="106" y="51"/>
                  <a:pt x="110" y="43"/>
                  <a:pt x="101" y="38"/>
                </a:cubicBezTo>
                <a:cubicBezTo>
                  <a:pt x="96" y="36"/>
                  <a:pt x="91" y="33"/>
                  <a:pt x="88" y="32"/>
                </a:cubicBezTo>
                <a:cubicBezTo>
                  <a:pt x="88" y="22"/>
                  <a:pt x="88" y="22"/>
                  <a:pt x="88" y="22"/>
                </a:cubicBezTo>
                <a:cubicBezTo>
                  <a:pt x="82" y="12"/>
                  <a:pt x="82" y="12"/>
                  <a:pt x="82" y="12"/>
                </a:cubicBezTo>
                <a:cubicBezTo>
                  <a:pt x="82" y="12"/>
                  <a:pt x="82" y="12"/>
                  <a:pt x="82" y="12"/>
                </a:cubicBezTo>
                <a:cubicBezTo>
                  <a:pt x="86" y="11"/>
                  <a:pt x="90" y="10"/>
                  <a:pt x="94" y="9"/>
                </a:cubicBezTo>
                <a:cubicBezTo>
                  <a:pt x="93" y="15"/>
                  <a:pt x="94" y="24"/>
                  <a:pt x="100" y="30"/>
                </a:cubicBezTo>
                <a:cubicBezTo>
                  <a:pt x="102" y="32"/>
                  <a:pt x="105" y="35"/>
                  <a:pt x="107" y="37"/>
                </a:cubicBezTo>
                <a:cubicBezTo>
                  <a:pt x="110" y="42"/>
                  <a:pt x="113" y="46"/>
                  <a:pt x="118" y="46"/>
                </a:cubicBezTo>
                <a:cubicBezTo>
                  <a:pt x="132" y="46"/>
                  <a:pt x="141" y="45"/>
                  <a:pt x="141" y="38"/>
                </a:cubicBezTo>
                <a:cubicBezTo>
                  <a:pt x="141" y="36"/>
                  <a:pt x="142" y="27"/>
                  <a:pt x="144" y="21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59" y="20"/>
                  <a:pt x="167" y="25"/>
                  <a:pt x="175" y="31"/>
                </a:cubicBezTo>
                <a:cubicBezTo>
                  <a:pt x="172" y="32"/>
                  <a:pt x="170" y="33"/>
                  <a:pt x="168" y="35"/>
                </a:cubicBezTo>
                <a:cubicBezTo>
                  <a:pt x="164" y="39"/>
                  <a:pt x="163" y="46"/>
                  <a:pt x="163" y="50"/>
                </a:cubicBezTo>
                <a:cubicBezTo>
                  <a:pt x="161" y="51"/>
                  <a:pt x="159" y="53"/>
                  <a:pt x="159" y="56"/>
                </a:cubicBezTo>
                <a:cubicBezTo>
                  <a:pt x="159" y="57"/>
                  <a:pt x="157" y="59"/>
                  <a:pt x="156" y="61"/>
                </a:cubicBezTo>
                <a:cubicBezTo>
                  <a:pt x="152" y="65"/>
                  <a:pt x="149" y="69"/>
                  <a:pt x="151" y="72"/>
                </a:cubicBezTo>
                <a:cubicBezTo>
                  <a:pt x="154" y="76"/>
                  <a:pt x="159" y="74"/>
                  <a:pt x="165" y="72"/>
                </a:cubicBezTo>
                <a:cubicBezTo>
                  <a:pt x="174" y="68"/>
                  <a:pt x="178" y="66"/>
                  <a:pt x="180" y="65"/>
                </a:cubicBezTo>
                <a:cubicBezTo>
                  <a:pt x="180" y="65"/>
                  <a:pt x="180" y="65"/>
                  <a:pt x="180" y="65"/>
                </a:cubicBezTo>
                <a:cubicBezTo>
                  <a:pt x="181" y="68"/>
                  <a:pt x="185" y="69"/>
                  <a:pt x="186" y="69"/>
                </a:cubicBezTo>
                <a:cubicBezTo>
                  <a:pt x="186" y="69"/>
                  <a:pt x="186" y="69"/>
                  <a:pt x="187" y="69"/>
                </a:cubicBezTo>
                <a:cubicBezTo>
                  <a:pt x="188" y="70"/>
                  <a:pt x="190" y="72"/>
                  <a:pt x="193" y="72"/>
                </a:cubicBezTo>
                <a:cubicBezTo>
                  <a:pt x="195" y="72"/>
                  <a:pt x="197" y="74"/>
                  <a:pt x="198" y="75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207" y="79"/>
                  <a:pt x="208" y="82"/>
                  <a:pt x="209" y="85"/>
                </a:cubicBezTo>
                <a:cubicBezTo>
                  <a:pt x="208" y="84"/>
                  <a:pt x="207" y="84"/>
                  <a:pt x="206" y="84"/>
                </a:cubicBezTo>
                <a:cubicBezTo>
                  <a:pt x="197" y="79"/>
                  <a:pt x="190" y="76"/>
                  <a:pt x="186" y="76"/>
                </a:cubicBezTo>
                <a:cubicBezTo>
                  <a:pt x="182" y="76"/>
                  <a:pt x="171" y="79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2" y="86"/>
                  <a:pt x="155" y="94"/>
                  <a:pt x="155" y="99"/>
                </a:cubicBezTo>
                <a:cubicBezTo>
                  <a:pt x="155" y="99"/>
                  <a:pt x="155" y="100"/>
                  <a:pt x="155" y="101"/>
                </a:cubicBezTo>
                <a:cubicBezTo>
                  <a:pt x="153" y="106"/>
                  <a:pt x="150" y="117"/>
                  <a:pt x="161" y="125"/>
                </a:cubicBezTo>
                <a:cubicBezTo>
                  <a:pt x="168" y="130"/>
                  <a:pt x="175" y="128"/>
                  <a:pt x="179" y="127"/>
                </a:cubicBezTo>
                <a:cubicBezTo>
                  <a:pt x="180" y="127"/>
                  <a:pt x="181" y="126"/>
                  <a:pt x="182" y="126"/>
                </a:cubicBezTo>
                <a:cubicBezTo>
                  <a:pt x="182" y="126"/>
                  <a:pt x="182" y="126"/>
                  <a:pt x="182" y="127"/>
                </a:cubicBezTo>
                <a:cubicBezTo>
                  <a:pt x="186" y="134"/>
                  <a:pt x="186" y="141"/>
                  <a:pt x="186" y="148"/>
                </a:cubicBezTo>
                <a:cubicBezTo>
                  <a:pt x="186" y="153"/>
                  <a:pt x="185" y="172"/>
                  <a:pt x="184" y="180"/>
                </a:cubicBezTo>
                <a:cubicBezTo>
                  <a:pt x="166" y="200"/>
                  <a:pt x="139" y="212"/>
                  <a:pt x="110" y="212"/>
                </a:cubicBezTo>
                <a:close/>
                <a:moveTo>
                  <a:pt x="191" y="172"/>
                </a:moveTo>
                <a:cubicBezTo>
                  <a:pt x="192" y="165"/>
                  <a:pt x="194" y="153"/>
                  <a:pt x="194" y="148"/>
                </a:cubicBezTo>
                <a:cubicBezTo>
                  <a:pt x="194" y="140"/>
                  <a:pt x="194" y="132"/>
                  <a:pt x="189" y="123"/>
                </a:cubicBezTo>
                <a:cubicBezTo>
                  <a:pt x="186" y="117"/>
                  <a:pt x="180" y="118"/>
                  <a:pt x="177" y="119"/>
                </a:cubicBezTo>
                <a:cubicBezTo>
                  <a:pt x="173" y="120"/>
                  <a:pt x="170" y="121"/>
                  <a:pt x="165" y="118"/>
                </a:cubicBezTo>
                <a:cubicBezTo>
                  <a:pt x="159" y="114"/>
                  <a:pt x="160" y="110"/>
                  <a:pt x="162" y="103"/>
                </a:cubicBezTo>
                <a:cubicBezTo>
                  <a:pt x="163" y="102"/>
                  <a:pt x="163" y="100"/>
                  <a:pt x="163" y="99"/>
                </a:cubicBezTo>
                <a:cubicBezTo>
                  <a:pt x="164" y="97"/>
                  <a:pt x="168" y="92"/>
                  <a:pt x="173" y="87"/>
                </a:cubicBezTo>
                <a:cubicBezTo>
                  <a:pt x="178" y="85"/>
                  <a:pt x="184" y="84"/>
                  <a:pt x="186" y="84"/>
                </a:cubicBezTo>
                <a:cubicBezTo>
                  <a:pt x="189" y="84"/>
                  <a:pt x="197" y="88"/>
                  <a:pt x="203" y="91"/>
                </a:cubicBezTo>
                <a:cubicBezTo>
                  <a:pt x="206" y="93"/>
                  <a:pt x="209" y="93"/>
                  <a:pt x="211" y="94"/>
                </a:cubicBezTo>
                <a:cubicBezTo>
                  <a:pt x="212" y="99"/>
                  <a:pt x="212" y="104"/>
                  <a:pt x="212" y="110"/>
                </a:cubicBezTo>
                <a:cubicBezTo>
                  <a:pt x="212" y="133"/>
                  <a:pt x="204" y="155"/>
                  <a:pt x="19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35" grpId="0" animBg="1"/>
      <p:bldP spid="36" grpId="0" animBg="1"/>
      <p:bldP spid="37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830E6B-FDA5-42A7-87EC-D537F9BF130A}"/>
              </a:ext>
            </a:extLst>
          </p:cNvPr>
          <p:cNvGrpSpPr/>
          <p:nvPr/>
        </p:nvGrpSpPr>
        <p:grpSpPr>
          <a:xfrm>
            <a:off x="817999" y="2554694"/>
            <a:ext cx="4727397" cy="1308666"/>
            <a:chOff x="621557" y="2523717"/>
            <a:chExt cx="4727397" cy="130866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8CED7E-2087-430F-A718-783C276EFA11}"/>
                </a:ext>
              </a:extLst>
            </p:cNvPr>
            <p:cNvSpPr/>
            <p:nvPr/>
          </p:nvSpPr>
          <p:spPr>
            <a:xfrm>
              <a:off x="621557" y="3075253"/>
              <a:ext cx="472739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195C59-59CF-4DC3-9C20-EB8F37AA1A9E}"/>
                </a:ext>
              </a:extLst>
            </p:cNvPr>
            <p:cNvSpPr/>
            <p:nvPr/>
          </p:nvSpPr>
          <p:spPr>
            <a:xfrm>
              <a:off x="621558" y="2523717"/>
              <a:ext cx="47273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When, theth lovely valley teems with around me, and the meedian</a:t>
              </a:r>
              <a:endParaRPr lang="id-ID" sz="1400" b="1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18F57D-7673-4723-B0FE-C9020450781E}"/>
              </a:ext>
            </a:extLst>
          </p:cNvPr>
          <p:cNvGrpSpPr/>
          <p:nvPr/>
        </p:nvGrpSpPr>
        <p:grpSpPr>
          <a:xfrm>
            <a:off x="818000" y="654193"/>
            <a:ext cx="4268027" cy="1544936"/>
            <a:chOff x="739851" y="136699"/>
            <a:chExt cx="4268027" cy="15449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0BB368-2273-46E5-95B0-A5D67055E10B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5DA6782-7400-455F-A5E9-ED44467F1DA1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81BB90-0D35-44C7-B91A-7C5F5CB09433}"/>
                </a:ext>
              </a:extLst>
            </p:cNvPr>
            <p:cNvSpPr txBox="1"/>
            <p:nvPr/>
          </p:nvSpPr>
          <p:spPr>
            <a:xfrm>
              <a:off x="739852" y="411237"/>
              <a:ext cx="4268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243D0C-435B-4920-B291-57C52F3CB496}"/>
              </a:ext>
            </a:extLst>
          </p:cNvPr>
          <p:cNvSpPr/>
          <p:nvPr/>
        </p:nvSpPr>
        <p:spPr>
          <a:xfrm>
            <a:off x="3439500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F5CD7E-36AC-405D-8E06-E0745B2957C8}"/>
              </a:ext>
            </a:extLst>
          </p:cNvPr>
          <p:cNvSpPr/>
          <p:nvPr/>
        </p:nvSpPr>
        <p:spPr>
          <a:xfrm>
            <a:off x="711201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17EA3E-504E-4CBF-99DB-269A8ABED9D6}"/>
              </a:ext>
            </a:extLst>
          </p:cNvPr>
          <p:cNvSpPr/>
          <p:nvPr/>
        </p:nvSpPr>
        <p:spPr>
          <a:xfrm>
            <a:off x="8896097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74A4C-C6CF-442F-8EFE-ED60A4F2A075}"/>
              </a:ext>
            </a:extLst>
          </p:cNvPr>
          <p:cNvSpPr/>
          <p:nvPr/>
        </p:nvSpPr>
        <p:spPr>
          <a:xfrm>
            <a:off x="6167799" y="4400732"/>
            <a:ext cx="2584704" cy="1402080"/>
          </a:xfrm>
          <a:prstGeom prst="roundRect">
            <a:avLst>
              <a:gd name="adj" fmla="val 1721"/>
            </a:avLst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08CC76-F53C-465C-BFED-EDB2BC544EBC}"/>
              </a:ext>
            </a:extLst>
          </p:cNvPr>
          <p:cNvGrpSpPr/>
          <p:nvPr/>
        </p:nvGrpSpPr>
        <p:grpSpPr>
          <a:xfrm>
            <a:off x="1347555" y="4583161"/>
            <a:ext cx="1744400" cy="1037227"/>
            <a:chOff x="1177771" y="3857882"/>
            <a:chExt cx="1744400" cy="10372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7E9353-8FF2-42BD-82E5-DA805D2E30E2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94BC4946-CF5C-4AB9-8379-B434EFB11C5E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You Title Here 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3D9B01-4850-4440-94AD-980446CC7BD5}"/>
              </a:ext>
            </a:extLst>
          </p:cNvPr>
          <p:cNvGrpSpPr/>
          <p:nvPr/>
        </p:nvGrpSpPr>
        <p:grpSpPr>
          <a:xfrm>
            <a:off x="9532453" y="4583161"/>
            <a:ext cx="1764815" cy="1037227"/>
            <a:chOff x="1177771" y="3857882"/>
            <a:chExt cx="1764814" cy="10372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F089F9-2AAB-4E2B-9418-12AF7DFCFDBC}"/>
                </a:ext>
              </a:extLst>
            </p:cNvPr>
            <p:cNvSpPr/>
            <p:nvPr/>
          </p:nvSpPr>
          <p:spPr>
            <a:xfrm>
              <a:off x="1177771" y="4137979"/>
              <a:ext cx="174439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D26FB61A-4195-4CA0-8579-8239BCF43C10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64814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You Title Here 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D39203-4F2A-4926-973A-D901067363C9}"/>
              </a:ext>
            </a:extLst>
          </p:cNvPr>
          <p:cNvGrpSpPr/>
          <p:nvPr/>
        </p:nvGrpSpPr>
        <p:grpSpPr>
          <a:xfrm>
            <a:off x="6697616" y="4583161"/>
            <a:ext cx="1744400" cy="1037227"/>
            <a:chOff x="1177771" y="3857882"/>
            <a:chExt cx="1744400" cy="103722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EEF7548-3DFC-4845-8903-266F7AA428D2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07C471B2-7098-4329-9F27-846C379A6510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You Title Here 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3B91FD-8300-4D77-8EB9-F96AA7617A43}"/>
              </a:ext>
            </a:extLst>
          </p:cNvPr>
          <p:cNvGrpSpPr/>
          <p:nvPr/>
        </p:nvGrpSpPr>
        <p:grpSpPr>
          <a:xfrm>
            <a:off x="4043316" y="4583161"/>
            <a:ext cx="1744400" cy="1037227"/>
            <a:chOff x="1177771" y="3857882"/>
            <a:chExt cx="1744400" cy="10372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248B51-E970-4983-9BBF-4C5E2E03D34E}"/>
                </a:ext>
              </a:extLst>
            </p:cNvPr>
            <p:cNvSpPr/>
            <p:nvPr/>
          </p:nvSpPr>
          <p:spPr>
            <a:xfrm>
              <a:off x="1177771" y="4137979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</a:p>
          </p:txBody>
        </p: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A66516E2-C37F-4DC3-9299-C3B39465BE8E}"/>
                </a:ext>
              </a:extLst>
            </p:cNvPr>
            <p:cNvSpPr txBox="1">
              <a:spLocks/>
            </p:cNvSpPr>
            <p:nvPr/>
          </p:nvSpPr>
          <p:spPr>
            <a:xfrm>
              <a:off x="1177771" y="3857882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You Title Here </a:t>
              </a:r>
              <a:endParaRPr lang="id-ID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51" name="Freeform 21">
            <a:extLst>
              <a:ext uri="{FF2B5EF4-FFF2-40B4-BE49-F238E27FC236}">
                <a16:creationId xmlns:a16="http://schemas.microsoft.com/office/drawing/2014/main" id="{B9422392-C3BF-468E-A323-21177394976C}"/>
              </a:ext>
            </a:extLst>
          </p:cNvPr>
          <p:cNvSpPr>
            <a:spLocks noEditPoints="1"/>
          </p:cNvSpPr>
          <p:nvPr/>
        </p:nvSpPr>
        <p:spPr bwMode="auto">
          <a:xfrm>
            <a:off x="915151" y="4583159"/>
            <a:ext cx="370727" cy="370726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75 w 200"/>
              <a:gd name="T11" fmla="*/ 47 h 200"/>
              <a:gd name="T12" fmla="*/ 148 w 200"/>
              <a:gd name="T13" fmla="*/ 64 h 200"/>
              <a:gd name="T14" fmla="*/ 132 w 200"/>
              <a:gd name="T15" fmla="*/ 49 h 200"/>
              <a:gd name="T16" fmla="*/ 149 w 200"/>
              <a:gd name="T17" fmla="*/ 22 h 200"/>
              <a:gd name="T18" fmla="*/ 175 w 200"/>
              <a:gd name="T19" fmla="*/ 47 h 200"/>
              <a:gd name="T20" fmla="*/ 100 w 200"/>
              <a:gd name="T21" fmla="*/ 152 h 200"/>
              <a:gd name="T22" fmla="*/ 48 w 200"/>
              <a:gd name="T23" fmla="*/ 100 h 200"/>
              <a:gd name="T24" fmla="*/ 100 w 200"/>
              <a:gd name="T25" fmla="*/ 48 h 200"/>
              <a:gd name="T26" fmla="*/ 152 w 200"/>
              <a:gd name="T27" fmla="*/ 100 h 200"/>
              <a:gd name="T28" fmla="*/ 100 w 200"/>
              <a:gd name="T29" fmla="*/ 152 h 200"/>
              <a:gd name="T30" fmla="*/ 100 w 200"/>
              <a:gd name="T31" fmla="*/ 8 h 200"/>
              <a:gd name="T32" fmla="*/ 142 w 200"/>
              <a:gd name="T33" fmla="*/ 18 h 200"/>
              <a:gd name="T34" fmla="*/ 125 w 200"/>
              <a:gd name="T35" fmla="*/ 45 h 200"/>
              <a:gd name="T36" fmla="*/ 100 w 200"/>
              <a:gd name="T37" fmla="*/ 40 h 200"/>
              <a:gd name="T38" fmla="*/ 47 w 200"/>
              <a:gd name="T39" fmla="*/ 71 h 200"/>
              <a:gd name="T40" fmla="*/ 18 w 200"/>
              <a:gd name="T41" fmla="*/ 58 h 200"/>
              <a:gd name="T42" fmla="*/ 100 w 200"/>
              <a:gd name="T43" fmla="*/ 8 h 200"/>
              <a:gd name="T44" fmla="*/ 100 w 200"/>
              <a:gd name="T45" fmla="*/ 192 h 200"/>
              <a:gd name="T46" fmla="*/ 8 w 200"/>
              <a:gd name="T47" fmla="*/ 100 h 200"/>
              <a:gd name="T48" fmla="*/ 15 w 200"/>
              <a:gd name="T49" fmla="*/ 66 h 200"/>
              <a:gd name="T50" fmla="*/ 44 w 200"/>
              <a:gd name="T51" fmla="*/ 79 h 200"/>
              <a:gd name="T52" fmla="*/ 40 w 200"/>
              <a:gd name="T53" fmla="*/ 100 h 200"/>
              <a:gd name="T54" fmla="*/ 100 w 200"/>
              <a:gd name="T55" fmla="*/ 160 h 200"/>
              <a:gd name="T56" fmla="*/ 121 w 200"/>
              <a:gd name="T57" fmla="*/ 156 h 200"/>
              <a:gd name="T58" fmla="*/ 132 w 200"/>
              <a:gd name="T59" fmla="*/ 185 h 200"/>
              <a:gd name="T60" fmla="*/ 140 w 200"/>
              <a:gd name="T61" fmla="*/ 183 h 200"/>
              <a:gd name="T62" fmla="*/ 129 w 200"/>
              <a:gd name="T63" fmla="*/ 153 h 200"/>
              <a:gd name="T64" fmla="*/ 160 w 200"/>
              <a:gd name="T65" fmla="*/ 100 h 200"/>
              <a:gd name="T66" fmla="*/ 152 w 200"/>
              <a:gd name="T67" fmla="*/ 70 h 200"/>
              <a:gd name="T68" fmla="*/ 179 w 200"/>
              <a:gd name="T69" fmla="*/ 53 h 200"/>
              <a:gd name="T70" fmla="*/ 192 w 200"/>
              <a:gd name="T71" fmla="*/ 100 h 200"/>
              <a:gd name="T72" fmla="*/ 100 w 200"/>
              <a:gd name="T73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75" y="47"/>
                </a:moveTo>
                <a:cubicBezTo>
                  <a:pt x="148" y="64"/>
                  <a:pt x="148" y="64"/>
                  <a:pt x="148" y="64"/>
                </a:cubicBezTo>
                <a:cubicBezTo>
                  <a:pt x="143" y="58"/>
                  <a:pt x="138" y="53"/>
                  <a:pt x="132" y="49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59" y="29"/>
                  <a:pt x="168" y="37"/>
                  <a:pt x="175" y="47"/>
                </a:cubicBezTo>
                <a:close/>
                <a:moveTo>
                  <a:pt x="100" y="152"/>
                </a:moveTo>
                <a:cubicBezTo>
                  <a:pt x="71" y="152"/>
                  <a:pt x="48" y="129"/>
                  <a:pt x="48" y="100"/>
                </a:cubicBezTo>
                <a:cubicBezTo>
                  <a:pt x="48" y="71"/>
                  <a:pt x="71" y="48"/>
                  <a:pt x="100" y="48"/>
                </a:cubicBezTo>
                <a:cubicBezTo>
                  <a:pt x="129" y="48"/>
                  <a:pt x="152" y="71"/>
                  <a:pt x="152" y="100"/>
                </a:cubicBezTo>
                <a:cubicBezTo>
                  <a:pt x="152" y="129"/>
                  <a:pt x="129" y="152"/>
                  <a:pt x="100" y="152"/>
                </a:cubicBezTo>
                <a:close/>
                <a:moveTo>
                  <a:pt x="100" y="8"/>
                </a:moveTo>
                <a:cubicBezTo>
                  <a:pt x="115" y="8"/>
                  <a:pt x="129" y="12"/>
                  <a:pt x="142" y="18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7" y="42"/>
                  <a:pt x="109" y="40"/>
                  <a:pt x="100" y="40"/>
                </a:cubicBezTo>
                <a:cubicBezTo>
                  <a:pt x="77" y="40"/>
                  <a:pt x="58" y="53"/>
                  <a:pt x="47" y="71"/>
                </a:cubicBezTo>
                <a:cubicBezTo>
                  <a:pt x="18" y="58"/>
                  <a:pt x="18" y="58"/>
                  <a:pt x="18" y="58"/>
                </a:cubicBezTo>
                <a:cubicBezTo>
                  <a:pt x="33" y="28"/>
                  <a:pt x="64" y="8"/>
                  <a:pt x="100" y="8"/>
                </a:cubicBezTo>
                <a:close/>
                <a:moveTo>
                  <a:pt x="100" y="192"/>
                </a:moveTo>
                <a:cubicBezTo>
                  <a:pt x="49" y="192"/>
                  <a:pt x="8" y="151"/>
                  <a:pt x="8" y="100"/>
                </a:cubicBezTo>
                <a:cubicBezTo>
                  <a:pt x="8" y="88"/>
                  <a:pt x="10" y="76"/>
                  <a:pt x="15" y="66"/>
                </a:cubicBezTo>
                <a:cubicBezTo>
                  <a:pt x="44" y="79"/>
                  <a:pt x="44" y="79"/>
                  <a:pt x="44" y="79"/>
                </a:cubicBezTo>
                <a:cubicBezTo>
                  <a:pt x="41" y="85"/>
                  <a:pt x="40" y="92"/>
                  <a:pt x="40" y="100"/>
                </a:cubicBezTo>
                <a:cubicBezTo>
                  <a:pt x="40" y="133"/>
                  <a:pt x="67" y="160"/>
                  <a:pt x="100" y="160"/>
                </a:cubicBezTo>
                <a:cubicBezTo>
                  <a:pt x="107" y="160"/>
                  <a:pt x="115" y="159"/>
                  <a:pt x="121" y="156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40" y="183"/>
                  <a:pt x="140" y="183"/>
                  <a:pt x="140" y="18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47" y="143"/>
                  <a:pt x="160" y="123"/>
                  <a:pt x="160" y="100"/>
                </a:cubicBezTo>
                <a:cubicBezTo>
                  <a:pt x="160" y="89"/>
                  <a:pt x="157" y="79"/>
                  <a:pt x="152" y="7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87" y="67"/>
                  <a:pt x="192" y="83"/>
                  <a:pt x="192" y="100"/>
                </a:cubicBezTo>
                <a:cubicBezTo>
                  <a:pt x="192" y="151"/>
                  <a:pt x="151" y="192"/>
                  <a:pt x="100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">
            <a:extLst>
              <a:ext uri="{FF2B5EF4-FFF2-40B4-BE49-F238E27FC236}">
                <a16:creationId xmlns:a16="http://schemas.microsoft.com/office/drawing/2014/main" id="{701536BF-CCA0-4966-ABAB-765A4362E321}"/>
              </a:ext>
            </a:extLst>
          </p:cNvPr>
          <p:cNvSpPr>
            <a:spLocks noEditPoints="1"/>
          </p:cNvSpPr>
          <p:nvPr/>
        </p:nvSpPr>
        <p:spPr bwMode="auto">
          <a:xfrm>
            <a:off x="3620447" y="4583159"/>
            <a:ext cx="372764" cy="370726"/>
          </a:xfrm>
          <a:custGeom>
            <a:avLst/>
            <a:gdLst>
              <a:gd name="T0" fmla="*/ 117 w 200"/>
              <a:gd name="T1" fmla="*/ 1 h 200"/>
              <a:gd name="T2" fmla="*/ 100 w 200"/>
              <a:gd name="T3" fmla="*/ 0 h 200"/>
              <a:gd name="T4" fmla="*/ 0 w 200"/>
              <a:gd name="T5" fmla="*/ 100 h 200"/>
              <a:gd name="T6" fmla="*/ 100 w 200"/>
              <a:gd name="T7" fmla="*/ 200 h 200"/>
              <a:gd name="T8" fmla="*/ 200 w 200"/>
              <a:gd name="T9" fmla="*/ 100 h 200"/>
              <a:gd name="T10" fmla="*/ 117 w 200"/>
              <a:gd name="T11" fmla="*/ 1 h 200"/>
              <a:gd name="T12" fmla="*/ 192 w 200"/>
              <a:gd name="T13" fmla="*/ 100 h 200"/>
              <a:gd name="T14" fmla="*/ 178 w 200"/>
              <a:gd name="T15" fmla="*/ 149 h 200"/>
              <a:gd name="T16" fmla="*/ 107 w 200"/>
              <a:gd name="T17" fmla="*/ 100 h 200"/>
              <a:gd name="T18" fmla="*/ 182 w 200"/>
              <a:gd name="T19" fmla="*/ 58 h 200"/>
              <a:gd name="T20" fmla="*/ 192 w 200"/>
              <a:gd name="T21" fmla="*/ 100 h 200"/>
              <a:gd name="T22" fmla="*/ 178 w 200"/>
              <a:gd name="T23" fmla="*/ 51 h 200"/>
              <a:gd name="T24" fmla="*/ 105 w 200"/>
              <a:gd name="T25" fmla="*/ 92 h 200"/>
              <a:gd name="T26" fmla="*/ 119 w 200"/>
              <a:gd name="T27" fmla="*/ 10 h 200"/>
              <a:gd name="T28" fmla="*/ 178 w 200"/>
              <a:gd name="T29" fmla="*/ 51 h 200"/>
              <a:gd name="T30" fmla="*/ 100 w 200"/>
              <a:gd name="T31" fmla="*/ 192 h 200"/>
              <a:gd name="T32" fmla="*/ 8 w 200"/>
              <a:gd name="T33" fmla="*/ 100 h 200"/>
              <a:gd name="T34" fmla="*/ 100 w 200"/>
              <a:gd name="T35" fmla="*/ 8 h 200"/>
              <a:gd name="T36" fmla="*/ 111 w 200"/>
              <a:gd name="T37" fmla="*/ 9 h 200"/>
              <a:gd name="T38" fmla="*/ 96 w 200"/>
              <a:gd name="T39" fmla="*/ 102 h 200"/>
              <a:gd name="T40" fmla="*/ 173 w 200"/>
              <a:gd name="T41" fmla="*/ 156 h 200"/>
              <a:gd name="T42" fmla="*/ 100 w 200"/>
              <a:gd name="T43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" h="200">
                <a:moveTo>
                  <a:pt x="117" y="1"/>
                </a:moveTo>
                <a:cubicBezTo>
                  <a:pt x="111" y="0"/>
                  <a:pt x="106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51"/>
                  <a:pt x="165" y="9"/>
                  <a:pt x="117" y="1"/>
                </a:cubicBezTo>
                <a:close/>
                <a:moveTo>
                  <a:pt x="192" y="100"/>
                </a:moveTo>
                <a:cubicBezTo>
                  <a:pt x="192" y="118"/>
                  <a:pt x="187" y="135"/>
                  <a:pt x="178" y="14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8" y="71"/>
                  <a:pt x="192" y="85"/>
                  <a:pt x="192" y="100"/>
                </a:cubicBezTo>
                <a:close/>
                <a:moveTo>
                  <a:pt x="178" y="51"/>
                </a:moveTo>
                <a:cubicBezTo>
                  <a:pt x="105" y="92"/>
                  <a:pt x="105" y="92"/>
                  <a:pt x="105" y="92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44" y="15"/>
                  <a:pt x="165" y="30"/>
                  <a:pt x="178" y="51"/>
                </a:cubicBezTo>
                <a:close/>
                <a:moveTo>
                  <a:pt x="100" y="192"/>
                </a:moveTo>
                <a:cubicBezTo>
                  <a:pt x="49" y="192"/>
                  <a:pt x="8" y="151"/>
                  <a:pt x="8" y="100"/>
                </a:cubicBezTo>
                <a:cubicBezTo>
                  <a:pt x="8" y="49"/>
                  <a:pt x="49" y="8"/>
                  <a:pt x="100" y="8"/>
                </a:cubicBezTo>
                <a:cubicBezTo>
                  <a:pt x="104" y="8"/>
                  <a:pt x="108" y="8"/>
                  <a:pt x="111" y="9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173" y="156"/>
                  <a:pt x="173" y="156"/>
                  <a:pt x="173" y="156"/>
                </a:cubicBezTo>
                <a:cubicBezTo>
                  <a:pt x="156" y="178"/>
                  <a:pt x="130" y="192"/>
                  <a:pt x="100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297665CF-4E1F-48F6-8D92-EAB7C2231453}"/>
              </a:ext>
            </a:extLst>
          </p:cNvPr>
          <p:cNvSpPr>
            <a:spLocks noEditPoints="1"/>
          </p:cNvSpPr>
          <p:nvPr/>
        </p:nvSpPr>
        <p:spPr bwMode="auto">
          <a:xfrm>
            <a:off x="6317535" y="4622912"/>
            <a:ext cx="364616" cy="291286"/>
          </a:xfrm>
          <a:custGeom>
            <a:avLst/>
            <a:gdLst>
              <a:gd name="T0" fmla="*/ 70 w 179"/>
              <a:gd name="T1" fmla="*/ 0 h 143"/>
              <a:gd name="T2" fmla="*/ 40 w 179"/>
              <a:gd name="T3" fmla="*/ 0 h 143"/>
              <a:gd name="T4" fmla="*/ 40 w 179"/>
              <a:gd name="T5" fmla="*/ 51 h 143"/>
              <a:gd name="T6" fmla="*/ 19 w 179"/>
              <a:gd name="T7" fmla="*/ 51 h 143"/>
              <a:gd name="T8" fmla="*/ 19 w 179"/>
              <a:gd name="T9" fmla="*/ 132 h 143"/>
              <a:gd name="T10" fmla="*/ 70 w 179"/>
              <a:gd name="T11" fmla="*/ 132 h 143"/>
              <a:gd name="T12" fmla="*/ 70 w 179"/>
              <a:gd name="T13" fmla="*/ 0 h 143"/>
              <a:gd name="T14" fmla="*/ 40 w 179"/>
              <a:gd name="T15" fmla="*/ 124 h 143"/>
              <a:gd name="T16" fmla="*/ 26 w 179"/>
              <a:gd name="T17" fmla="*/ 124 h 143"/>
              <a:gd name="T18" fmla="*/ 26 w 179"/>
              <a:gd name="T19" fmla="*/ 59 h 143"/>
              <a:gd name="T20" fmla="*/ 40 w 179"/>
              <a:gd name="T21" fmla="*/ 59 h 143"/>
              <a:gd name="T22" fmla="*/ 40 w 179"/>
              <a:gd name="T23" fmla="*/ 124 h 143"/>
              <a:gd name="T24" fmla="*/ 62 w 179"/>
              <a:gd name="T25" fmla="*/ 124 h 143"/>
              <a:gd name="T26" fmla="*/ 48 w 179"/>
              <a:gd name="T27" fmla="*/ 124 h 143"/>
              <a:gd name="T28" fmla="*/ 48 w 179"/>
              <a:gd name="T29" fmla="*/ 8 h 143"/>
              <a:gd name="T30" fmla="*/ 62 w 179"/>
              <a:gd name="T31" fmla="*/ 8 h 143"/>
              <a:gd name="T32" fmla="*/ 62 w 179"/>
              <a:gd name="T33" fmla="*/ 124 h 143"/>
              <a:gd name="T34" fmla="*/ 161 w 179"/>
              <a:gd name="T35" fmla="*/ 0 h 143"/>
              <a:gd name="T36" fmla="*/ 132 w 179"/>
              <a:gd name="T37" fmla="*/ 0 h 143"/>
              <a:gd name="T38" fmla="*/ 132 w 179"/>
              <a:gd name="T39" fmla="*/ 51 h 143"/>
              <a:gd name="T40" fmla="*/ 110 w 179"/>
              <a:gd name="T41" fmla="*/ 51 h 143"/>
              <a:gd name="T42" fmla="*/ 110 w 179"/>
              <a:gd name="T43" fmla="*/ 132 h 143"/>
              <a:gd name="T44" fmla="*/ 161 w 179"/>
              <a:gd name="T45" fmla="*/ 132 h 143"/>
              <a:gd name="T46" fmla="*/ 161 w 179"/>
              <a:gd name="T47" fmla="*/ 0 h 143"/>
              <a:gd name="T48" fmla="*/ 132 w 179"/>
              <a:gd name="T49" fmla="*/ 124 h 143"/>
              <a:gd name="T50" fmla="*/ 117 w 179"/>
              <a:gd name="T51" fmla="*/ 124 h 143"/>
              <a:gd name="T52" fmla="*/ 117 w 179"/>
              <a:gd name="T53" fmla="*/ 59 h 143"/>
              <a:gd name="T54" fmla="*/ 132 w 179"/>
              <a:gd name="T55" fmla="*/ 59 h 143"/>
              <a:gd name="T56" fmla="*/ 132 w 179"/>
              <a:gd name="T57" fmla="*/ 124 h 143"/>
              <a:gd name="T58" fmla="*/ 153 w 179"/>
              <a:gd name="T59" fmla="*/ 124 h 143"/>
              <a:gd name="T60" fmla="*/ 139 w 179"/>
              <a:gd name="T61" fmla="*/ 124 h 143"/>
              <a:gd name="T62" fmla="*/ 139 w 179"/>
              <a:gd name="T63" fmla="*/ 8 h 143"/>
              <a:gd name="T64" fmla="*/ 153 w 179"/>
              <a:gd name="T65" fmla="*/ 8 h 143"/>
              <a:gd name="T66" fmla="*/ 153 w 179"/>
              <a:gd name="T67" fmla="*/ 124 h 143"/>
              <a:gd name="T68" fmla="*/ 0 w 179"/>
              <a:gd name="T69" fmla="*/ 135 h 143"/>
              <a:gd name="T70" fmla="*/ 0 w 179"/>
              <a:gd name="T71" fmla="*/ 143 h 143"/>
              <a:gd name="T72" fmla="*/ 179 w 179"/>
              <a:gd name="T73" fmla="*/ 143 h 143"/>
              <a:gd name="T74" fmla="*/ 179 w 179"/>
              <a:gd name="T75" fmla="*/ 135 h 143"/>
              <a:gd name="T76" fmla="*/ 0 w 179"/>
              <a:gd name="T77" fmla="*/ 13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9" h="143">
                <a:moveTo>
                  <a:pt x="70" y="0"/>
                </a:moveTo>
                <a:lnTo>
                  <a:pt x="40" y="0"/>
                </a:lnTo>
                <a:lnTo>
                  <a:pt x="40" y="51"/>
                </a:lnTo>
                <a:lnTo>
                  <a:pt x="19" y="51"/>
                </a:lnTo>
                <a:lnTo>
                  <a:pt x="19" y="132"/>
                </a:lnTo>
                <a:lnTo>
                  <a:pt x="70" y="132"/>
                </a:lnTo>
                <a:lnTo>
                  <a:pt x="70" y="0"/>
                </a:lnTo>
                <a:close/>
                <a:moveTo>
                  <a:pt x="40" y="124"/>
                </a:moveTo>
                <a:lnTo>
                  <a:pt x="26" y="124"/>
                </a:lnTo>
                <a:lnTo>
                  <a:pt x="26" y="59"/>
                </a:lnTo>
                <a:lnTo>
                  <a:pt x="40" y="59"/>
                </a:lnTo>
                <a:lnTo>
                  <a:pt x="40" y="124"/>
                </a:lnTo>
                <a:close/>
                <a:moveTo>
                  <a:pt x="62" y="124"/>
                </a:moveTo>
                <a:lnTo>
                  <a:pt x="48" y="124"/>
                </a:lnTo>
                <a:lnTo>
                  <a:pt x="48" y="8"/>
                </a:lnTo>
                <a:lnTo>
                  <a:pt x="62" y="8"/>
                </a:lnTo>
                <a:lnTo>
                  <a:pt x="62" y="124"/>
                </a:lnTo>
                <a:close/>
                <a:moveTo>
                  <a:pt x="161" y="0"/>
                </a:moveTo>
                <a:lnTo>
                  <a:pt x="132" y="0"/>
                </a:lnTo>
                <a:lnTo>
                  <a:pt x="132" y="51"/>
                </a:lnTo>
                <a:lnTo>
                  <a:pt x="110" y="51"/>
                </a:lnTo>
                <a:lnTo>
                  <a:pt x="110" y="132"/>
                </a:lnTo>
                <a:lnTo>
                  <a:pt x="161" y="132"/>
                </a:lnTo>
                <a:lnTo>
                  <a:pt x="161" y="0"/>
                </a:lnTo>
                <a:close/>
                <a:moveTo>
                  <a:pt x="132" y="124"/>
                </a:moveTo>
                <a:lnTo>
                  <a:pt x="117" y="124"/>
                </a:lnTo>
                <a:lnTo>
                  <a:pt x="117" y="59"/>
                </a:lnTo>
                <a:lnTo>
                  <a:pt x="132" y="59"/>
                </a:lnTo>
                <a:lnTo>
                  <a:pt x="132" y="124"/>
                </a:lnTo>
                <a:close/>
                <a:moveTo>
                  <a:pt x="153" y="124"/>
                </a:moveTo>
                <a:lnTo>
                  <a:pt x="139" y="124"/>
                </a:lnTo>
                <a:lnTo>
                  <a:pt x="139" y="8"/>
                </a:lnTo>
                <a:lnTo>
                  <a:pt x="153" y="8"/>
                </a:lnTo>
                <a:lnTo>
                  <a:pt x="153" y="124"/>
                </a:lnTo>
                <a:close/>
                <a:moveTo>
                  <a:pt x="0" y="135"/>
                </a:moveTo>
                <a:lnTo>
                  <a:pt x="0" y="143"/>
                </a:lnTo>
                <a:lnTo>
                  <a:pt x="179" y="143"/>
                </a:lnTo>
                <a:lnTo>
                  <a:pt x="179" y="135"/>
                </a:lnTo>
                <a:lnTo>
                  <a:pt x="0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4">
            <a:extLst>
              <a:ext uri="{FF2B5EF4-FFF2-40B4-BE49-F238E27FC236}">
                <a16:creationId xmlns:a16="http://schemas.microsoft.com/office/drawing/2014/main" id="{9086026B-82D9-4864-8BC6-1726DCFA5C6D}"/>
              </a:ext>
            </a:extLst>
          </p:cNvPr>
          <p:cNvSpPr>
            <a:spLocks noEditPoints="1"/>
          </p:cNvSpPr>
          <p:nvPr/>
        </p:nvSpPr>
        <p:spPr bwMode="auto">
          <a:xfrm>
            <a:off x="9096039" y="4608654"/>
            <a:ext cx="364616" cy="305544"/>
          </a:xfrm>
          <a:custGeom>
            <a:avLst/>
            <a:gdLst>
              <a:gd name="T0" fmla="*/ 0 w 196"/>
              <a:gd name="T1" fmla="*/ 156 h 164"/>
              <a:gd name="T2" fmla="*/ 0 w 196"/>
              <a:gd name="T3" fmla="*/ 164 h 164"/>
              <a:gd name="T4" fmla="*/ 196 w 196"/>
              <a:gd name="T5" fmla="*/ 164 h 164"/>
              <a:gd name="T6" fmla="*/ 196 w 196"/>
              <a:gd name="T7" fmla="*/ 156 h 164"/>
              <a:gd name="T8" fmla="*/ 0 w 196"/>
              <a:gd name="T9" fmla="*/ 156 h 164"/>
              <a:gd name="T10" fmla="*/ 20 w 196"/>
              <a:gd name="T11" fmla="*/ 81 h 164"/>
              <a:gd name="T12" fmla="*/ 49 w 196"/>
              <a:gd name="T13" fmla="*/ 107 h 164"/>
              <a:gd name="T14" fmla="*/ 53 w 196"/>
              <a:gd name="T15" fmla="*/ 108 h 164"/>
              <a:gd name="T16" fmla="*/ 87 w 196"/>
              <a:gd name="T17" fmla="*/ 100 h 164"/>
              <a:gd name="T18" fmla="*/ 125 w 196"/>
              <a:gd name="T19" fmla="*/ 135 h 164"/>
              <a:gd name="T20" fmla="*/ 128 w 196"/>
              <a:gd name="T21" fmla="*/ 136 h 164"/>
              <a:gd name="T22" fmla="*/ 129 w 196"/>
              <a:gd name="T23" fmla="*/ 136 h 164"/>
              <a:gd name="T24" fmla="*/ 180 w 196"/>
              <a:gd name="T25" fmla="*/ 118 h 164"/>
              <a:gd name="T26" fmla="*/ 180 w 196"/>
              <a:gd name="T27" fmla="*/ 144 h 164"/>
              <a:gd name="T28" fmla="*/ 188 w 196"/>
              <a:gd name="T29" fmla="*/ 144 h 164"/>
              <a:gd name="T30" fmla="*/ 188 w 196"/>
              <a:gd name="T31" fmla="*/ 72 h 164"/>
              <a:gd name="T32" fmla="*/ 186 w 196"/>
              <a:gd name="T33" fmla="*/ 69 h 164"/>
              <a:gd name="T34" fmla="*/ 183 w 196"/>
              <a:gd name="T35" fmla="*/ 68 h 164"/>
              <a:gd name="T36" fmla="*/ 151 w 196"/>
              <a:gd name="T37" fmla="*/ 79 h 164"/>
              <a:gd name="T38" fmla="*/ 106 w 196"/>
              <a:gd name="T39" fmla="*/ 29 h 164"/>
              <a:gd name="T40" fmla="*/ 102 w 196"/>
              <a:gd name="T41" fmla="*/ 28 h 164"/>
              <a:gd name="T42" fmla="*/ 63 w 196"/>
              <a:gd name="T43" fmla="*/ 40 h 164"/>
              <a:gd name="T44" fmla="*/ 19 w 196"/>
              <a:gd name="T45" fmla="*/ 1 h 164"/>
              <a:gd name="T46" fmla="*/ 14 w 196"/>
              <a:gd name="T47" fmla="*/ 0 h 164"/>
              <a:gd name="T48" fmla="*/ 12 w 196"/>
              <a:gd name="T49" fmla="*/ 4 h 164"/>
              <a:gd name="T50" fmla="*/ 12 w 196"/>
              <a:gd name="T51" fmla="*/ 144 h 164"/>
              <a:gd name="T52" fmla="*/ 20 w 196"/>
              <a:gd name="T53" fmla="*/ 144 h 164"/>
              <a:gd name="T54" fmla="*/ 20 w 196"/>
              <a:gd name="T55" fmla="*/ 81 h 164"/>
              <a:gd name="T56" fmla="*/ 20 w 196"/>
              <a:gd name="T57" fmla="*/ 13 h 164"/>
              <a:gd name="T58" fmla="*/ 59 w 196"/>
              <a:gd name="T59" fmla="*/ 47 h 164"/>
              <a:gd name="T60" fmla="*/ 63 w 196"/>
              <a:gd name="T61" fmla="*/ 48 h 164"/>
              <a:gd name="T62" fmla="*/ 102 w 196"/>
              <a:gd name="T63" fmla="*/ 37 h 164"/>
              <a:gd name="T64" fmla="*/ 147 w 196"/>
              <a:gd name="T65" fmla="*/ 87 h 164"/>
              <a:gd name="T66" fmla="*/ 151 w 196"/>
              <a:gd name="T67" fmla="*/ 88 h 164"/>
              <a:gd name="T68" fmla="*/ 180 w 196"/>
              <a:gd name="T69" fmla="*/ 78 h 164"/>
              <a:gd name="T70" fmla="*/ 180 w 196"/>
              <a:gd name="T71" fmla="*/ 109 h 164"/>
              <a:gd name="T72" fmla="*/ 129 w 196"/>
              <a:gd name="T73" fmla="*/ 127 h 164"/>
              <a:gd name="T74" fmla="*/ 91 w 196"/>
              <a:gd name="T75" fmla="*/ 93 h 164"/>
              <a:gd name="T76" fmla="*/ 87 w 196"/>
              <a:gd name="T77" fmla="*/ 92 h 164"/>
              <a:gd name="T78" fmla="*/ 53 w 196"/>
              <a:gd name="T79" fmla="*/ 100 h 164"/>
              <a:gd name="T80" fmla="*/ 20 w 196"/>
              <a:gd name="T81" fmla="*/ 70 h 164"/>
              <a:gd name="T82" fmla="*/ 20 w 196"/>
              <a:gd name="T83" fmla="*/ 1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6" h="164">
                <a:moveTo>
                  <a:pt x="0" y="156"/>
                </a:moveTo>
                <a:cubicBezTo>
                  <a:pt x="0" y="164"/>
                  <a:pt x="0" y="164"/>
                  <a:pt x="0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6" y="156"/>
                  <a:pt x="196" y="156"/>
                  <a:pt x="196" y="156"/>
                </a:cubicBezTo>
                <a:lnTo>
                  <a:pt x="0" y="156"/>
                </a:lnTo>
                <a:close/>
                <a:moveTo>
                  <a:pt x="20" y="81"/>
                </a:moveTo>
                <a:cubicBezTo>
                  <a:pt x="49" y="107"/>
                  <a:pt x="49" y="107"/>
                  <a:pt x="49" y="107"/>
                </a:cubicBezTo>
                <a:cubicBezTo>
                  <a:pt x="50" y="108"/>
                  <a:pt x="52" y="108"/>
                  <a:pt x="53" y="108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6" y="136"/>
                  <a:pt x="127" y="136"/>
                  <a:pt x="128" y="136"/>
                </a:cubicBezTo>
                <a:cubicBezTo>
                  <a:pt x="128" y="136"/>
                  <a:pt x="129" y="136"/>
                  <a:pt x="129" y="136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8" y="144"/>
                  <a:pt x="188" y="144"/>
                  <a:pt x="188" y="14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88" y="71"/>
                  <a:pt x="187" y="69"/>
                  <a:pt x="186" y="69"/>
                </a:cubicBezTo>
                <a:cubicBezTo>
                  <a:pt x="185" y="68"/>
                  <a:pt x="184" y="68"/>
                  <a:pt x="183" y="68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28"/>
                  <a:pt x="103" y="28"/>
                  <a:pt x="102" y="28"/>
                </a:cubicBezTo>
                <a:cubicBezTo>
                  <a:pt x="63" y="40"/>
                  <a:pt x="63" y="40"/>
                  <a:pt x="63" y="4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2" y="2"/>
                  <a:pt x="12" y="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20" y="144"/>
                  <a:pt x="20" y="144"/>
                  <a:pt x="20" y="144"/>
                </a:cubicBezTo>
                <a:lnTo>
                  <a:pt x="20" y="81"/>
                </a:lnTo>
                <a:close/>
                <a:moveTo>
                  <a:pt x="20" y="13"/>
                </a:moveTo>
                <a:cubicBezTo>
                  <a:pt x="59" y="47"/>
                  <a:pt x="59" y="47"/>
                  <a:pt x="59" y="47"/>
                </a:cubicBezTo>
                <a:cubicBezTo>
                  <a:pt x="60" y="48"/>
                  <a:pt x="62" y="48"/>
                  <a:pt x="63" y="4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8" y="88"/>
                  <a:pt x="149" y="88"/>
                  <a:pt x="151" y="88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80" y="109"/>
                  <a:pt x="180" y="109"/>
                  <a:pt x="180" y="109"/>
                </a:cubicBezTo>
                <a:cubicBezTo>
                  <a:pt x="129" y="127"/>
                  <a:pt x="129" y="127"/>
                  <a:pt x="129" y="127"/>
                </a:cubicBezTo>
                <a:cubicBezTo>
                  <a:pt x="91" y="93"/>
                  <a:pt x="91" y="93"/>
                  <a:pt x="91" y="93"/>
                </a:cubicBezTo>
                <a:cubicBezTo>
                  <a:pt x="90" y="92"/>
                  <a:pt x="88" y="92"/>
                  <a:pt x="87" y="9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20" y="70"/>
                  <a:pt x="20" y="70"/>
                  <a:pt x="20" y="70"/>
                </a:cubicBezTo>
                <a:lnTo>
                  <a:pt x="20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4A0E8E81-1623-4FA4-A407-464E4A0AC9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39" t="-5412" b="-1"/>
          <a:stretch/>
        </p:blipFill>
        <p:spPr>
          <a:xfrm>
            <a:off x="6697617" y="1"/>
            <a:ext cx="4637867" cy="6523070"/>
          </a:xfrm>
          <a:noFill/>
        </p:spPr>
      </p:pic>
    </p:spTree>
    <p:extLst>
      <p:ext uri="{BB962C8B-B14F-4D97-AF65-F5344CB8AC3E}">
        <p14:creationId xmlns:p14="http://schemas.microsoft.com/office/powerpoint/2010/main" val="16492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146F54-12F8-4CF1-B4D1-46E6288E80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95921">
            <a:off x="7953411" y="180331"/>
            <a:ext cx="3428429" cy="5714047"/>
          </a:xfrm>
          <a:prstGeom prst="rect">
            <a:avLst/>
          </a:prstGeom>
          <a:effectLst>
            <a:outerShdw blurRad="1270000" dist="2159000" dir="2700000" sx="75000" sy="7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1B0602-40A9-4F4E-A11E-55F71C1238A5}"/>
              </a:ext>
            </a:extLst>
          </p:cNvPr>
          <p:cNvGrpSpPr/>
          <p:nvPr/>
        </p:nvGrpSpPr>
        <p:grpSpPr>
          <a:xfrm>
            <a:off x="817999" y="2996485"/>
            <a:ext cx="4189903" cy="2195063"/>
            <a:chOff x="621557" y="2523717"/>
            <a:chExt cx="4189903" cy="21950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509C92-4B55-4BCB-9D5C-43BB39237759}"/>
                </a:ext>
              </a:extLst>
            </p:cNvPr>
            <p:cNvSpPr/>
            <p:nvPr/>
          </p:nvSpPr>
          <p:spPr>
            <a:xfrm>
              <a:off x="621557" y="3075253"/>
              <a:ext cx="3830203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 I am so happy, my dear friend, so absorbed in the exquisite sense of the mese sydd, that i look my talents.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9E463D-7D3A-4384-9965-2F3E5ED52C1B}"/>
                </a:ext>
              </a:extLst>
            </p:cNvPr>
            <p:cNvSpPr/>
            <p:nvPr/>
          </p:nvSpPr>
          <p:spPr>
            <a:xfrm>
              <a:off x="621558" y="2523717"/>
              <a:ext cx="41899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When, theth lovely valley teems with around me, and the meedian</a:t>
              </a:r>
              <a:endParaRPr lang="id-ID" sz="1400" b="1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38085-7CB3-4ED6-B970-0B4B39E4AA72}"/>
              </a:ext>
            </a:extLst>
          </p:cNvPr>
          <p:cNvGrpSpPr/>
          <p:nvPr/>
        </p:nvGrpSpPr>
        <p:grpSpPr>
          <a:xfrm>
            <a:off x="818000" y="1095982"/>
            <a:ext cx="4268027" cy="1544936"/>
            <a:chOff x="739851" y="136699"/>
            <a:chExt cx="4268027" cy="15449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364DFC-E92E-4747-958B-75E76294E422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6EA2FC2-910B-4A39-92B1-DD2BACA5CCB5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B5345-F06A-4F11-B824-AD2E397FC52A}"/>
                </a:ext>
              </a:extLst>
            </p:cNvPr>
            <p:cNvSpPr txBox="1"/>
            <p:nvPr/>
          </p:nvSpPr>
          <p:spPr>
            <a:xfrm>
              <a:off x="739852" y="411237"/>
              <a:ext cx="4268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4610A004-B9AB-4BC7-9F75-CBCBA8A301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22070-7180-40BB-9FDE-A8EDB9072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95921">
            <a:off x="5667312" y="398314"/>
            <a:ext cx="3428429" cy="5714047"/>
          </a:xfrm>
          <a:prstGeom prst="rect">
            <a:avLst/>
          </a:prstGeom>
          <a:effectLst>
            <a:outerShdw blurRad="1270000" dist="2159000" dir="2700000" sx="75000" sy="7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F335D5A6-97BE-4043-ACDE-3B9DE23484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59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1F74994-5234-499E-86A3-0141D89BE2DA}"/>
              </a:ext>
            </a:extLst>
          </p:cNvPr>
          <p:cNvSpPr txBox="1"/>
          <p:nvPr/>
        </p:nvSpPr>
        <p:spPr>
          <a:xfrm>
            <a:off x="2842641" y="3013501"/>
            <a:ext cx="6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Thanks for watching.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BE8926-C30A-4E33-9F5B-57986274FC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128" y="2141623"/>
            <a:ext cx="6224339" cy="3501437"/>
          </a:xfrm>
          <a:prstGeom prst="rect">
            <a:avLst/>
          </a:prstGeom>
        </p:spPr>
      </p:pic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B0EBADD-E4CD-4937-B8CA-3A3D4E3FF398}"/>
              </a:ext>
            </a:extLst>
          </p:cNvPr>
          <p:cNvSpPr/>
          <p:nvPr/>
        </p:nvSpPr>
        <p:spPr>
          <a:xfrm>
            <a:off x="4671413" y="4430563"/>
            <a:ext cx="3442777" cy="34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1651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9" name="Freeform 42">
            <a:extLst>
              <a:ext uri="{FF2B5EF4-FFF2-40B4-BE49-F238E27FC236}">
                <a16:creationId xmlns:a16="http://schemas.microsoft.com/office/drawing/2014/main" id="{285F5DFC-2593-4FE9-86A9-51BBFA93095D}"/>
              </a:ext>
            </a:extLst>
          </p:cNvPr>
          <p:cNvSpPr>
            <a:spLocks noEditPoints="1"/>
          </p:cNvSpPr>
          <p:nvPr/>
        </p:nvSpPr>
        <p:spPr bwMode="auto">
          <a:xfrm>
            <a:off x="4196295" y="6279313"/>
            <a:ext cx="315551" cy="315551"/>
          </a:xfrm>
          <a:custGeom>
            <a:avLst/>
            <a:gdLst>
              <a:gd name="T0" fmla="*/ 36 w 183"/>
              <a:gd name="T1" fmla="*/ 41 h 183"/>
              <a:gd name="T2" fmla="*/ 30 w 183"/>
              <a:gd name="T3" fmla="*/ 36 h 183"/>
              <a:gd name="T4" fmla="*/ 33 w 183"/>
              <a:gd name="T5" fmla="*/ 90 h 183"/>
              <a:gd name="T6" fmla="*/ 38 w 183"/>
              <a:gd name="T7" fmla="*/ 84 h 183"/>
              <a:gd name="T8" fmla="*/ 36 w 183"/>
              <a:gd name="T9" fmla="*/ 41 h 183"/>
              <a:gd name="T10" fmla="*/ 129 w 183"/>
              <a:gd name="T11" fmla="*/ 107 h 183"/>
              <a:gd name="T12" fmla="*/ 120 w 183"/>
              <a:gd name="T13" fmla="*/ 115 h 183"/>
              <a:gd name="T14" fmla="*/ 103 w 183"/>
              <a:gd name="T15" fmla="*/ 98 h 183"/>
              <a:gd name="T16" fmla="*/ 101 w 183"/>
              <a:gd name="T17" fmla="*/ 22 h 183"/>
              <a:gd name="T18" fmla="*/ 21 w 183"/>
              <a:gd name="T19" fmla="*/ 22 h 183"/>
              <a:gd name="T20" fmla="*/ 21 w 183"/>
              <a:gd name="T21" fmla="*/ 101 h 183"/>
              <a:gd name="T22" fmla="*/ 98 w 183"/>
              <a:gd name="T23" fmla="*/ 104 h 183"/>
              <a:gd name="T24" fmla="*/ 115 w 183"/>
              <a:gd name="T25" fmla="*/ 121 h 183"/>
              <a:gd name="T26" fmla="*/ 106 w 183"/>
              <a:gd name="T27" fmla="*/ 129 h 183"/>
              <a:gd name="T28" fmla="*/ 160 w 183"/>
              <a:gd name="T29" fmla="*/ 183 h 183"/>
              <a:gd name="T30" fmla="*/ 183 w 183"/>
              <a:gd name="T31" fmla="*/ 160 h 183"/>
              <a:gd name="T32" fmla="*/ 129 w 183"/>
              <a:gd name="T33" fmla="*/ 107 h 183"/>
              <a:gd name="T34" fmla="*/ 95 w 183"/>
              <a:gd name="T35" fmla="*/ 95 h 183"/>
              <a:gd name="T36" fmla="*/ 95 w 183"/>
              <a:gd name="T37" fmla="*/ 95 h 183"/>
              <a:gd name="T38" fmla="*/ 27 w 183"/>
              <a:gd name="T39" fmla="*/ 95 h 183"/>
              <a:gd name="T40" fmla="*/ 27 w 183"/>
              <a:gd name="T41" fmla="*/ 27 h 183"/>
              <a:gd name="T42" fmla="*/ 95 w 183"/>
              <a:gd name="T43" fmla="*/ 27 h 183"/>
              <a:gd name="T44" fmla="*/ 95 w 183"/>
              <a:gd name="T45" fmla="*/ 95 h 183"/>
              <a:gd name="T46" fmla="*/ 118 w 183"/>
              <a:gd name="T47" fmla="*/ 129 h 183"/>
              <a:gd name="T48" fmla="*/ 129 w 183"/>
              <a:gd name="T49" fmla="*/ 118 h 183"/>
              <a:gd name="T50" fmla="*/ 171 w 183"/>
              <a:gd name="T51" fmla="*/ 160 h 183"/>
              <a:gd name="T52" fmla="*/ 160 w 183"/>
              <a:gd name="T53" fmla="*/ 172 h 183"/>
              <a:gd name="T54" fmla="*/ 118 w 183"/>
              <a:gd name="T55" fmla="*/ 12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3" h="183">
                <a:moveTo>
                  <a:pt x="36" y="41"/>
                </a:moveTo>
                <a:cubicBezTo>
                  <a:pt x="30" y="36"/>
                  <a:pt x="30" y="36"/>
                  <a:pt x="30" y="36"/>
                </a:cubicBezTo>
                <a:cubicBezTo>
                  <a:pt x="17" y="52"/>
                  <a:pt x="18" y="75"/>
                  <a:pt x="33" y="90"/>
                </a:cubicBezTo>
                <a:cubicBezTo>
                  <a:pt x="38" y="84"/>
                  <a:pt x="38" y="84"/>
                  <a:pt x="38" y="84"/>
                </a:cubicBezTo>
                <a:cubicBezTo>
                  <a:pt x="27" y="72"/>
                  <a:pt x="26" y="54"/>
                  <a:pt x="36" y="41"/>
                </a:cubicBezTo>
                <a:close/>
                <a:moveTo>
                  <a:pt x="129" y="107"/>
                </a:moveTo>
                <a:cubicBezTo>
                  <a:pt x="120" y="115"/>
                  <a:pt x="120" y="115"/>
                  <a:pt x="120" y="115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22" y="76"/>
                  <a:pt x="121" y="43"/>
                  <a:pt x="101" y="22"/>
                </a:cubicBezTo>
                <a:cubicBezTo>
                  <a:pt x="79" y="0"/>
                  <a:pt x="43" y="0"/>
                  <a:pt x="21" y="22"/>
                </a:cubicBezTo>
                <a:cubicBezTo>
                  <a:pt x="0" y="44"/>
                  <a:pt x="0" y="79"/>
                  <a:pt x="21" y="101"/>
                </a:cubicBezTo>
                <a:cubicBezTo>
                  <a:pt x="42" y="122"/>
                  <a:pt x="76" y="123"/>
                  <a:pt x="98" y="104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83" y="160"/>
                  <a:pt x="183" y="160"/>
                  <a:pt x="183" y="160"/>
                </a:cubicBezTo>
                <a:lnTo>
                  <a:pt x="129" y="107"/>
                </a:lnTo>
                <a:close/>
                <a:moveTo>
                  <a:pt x="95" y="95"/>
                </a:moveTo>
                <a:cubicBezTo>
                  <a:pt x="95" y="95"/>
                  <a:pt x="95" y="95"/>
                  <a:pt x="95" y="95"/>
                </a:cubicBezTo>
                <a:cubicBezTo>
                  <a:pt x="76" y="114"/>
                  <a:pt x="46" y="114"/>
                  <a:pt x="27" y="95"/>
                </a:cubicBezTo>
                <a:cubicBezTo>
                  <a:pt x="8" y="77"/>
                  <a:pt x="8" y="46"/>
                  <a:pt x="27" y="27"/>
                </a:cubicBezTo>
                <a:cubicBezTo>
                  <a:pt x="46" y="9"/>
                  <a:pt x="76" y="9"/>
                  <a:pt x="95" y="27"/>
                </a:cubicBezTo>
                <a:cubicBezTo>
                  <a:pt x="114" y="46"/>
                  <a:pt x="114" y="77"/>
                  <a:pt x="95" y="95"/>
                </a:cubicBezTo>
                <a:close/>
                <a:moveTo>
                  <a:pt x="118" y="129"/>
                </a:moveTo>
                <a:cubicBezTo>
                  <a:pt x="129" y="118"/>
                  <a:pt x="129" y="118"/>
                  <a:pt x="129" y="118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0" y="172"/>
                  <a:pt x="160" y="172"/>
                  <a:pt x="160" y="172"/>
                </a:cubicBezTo>
                <a:lnTo>
                  <a:pt x="118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cxnSp>
        <p:nvCxnSpPr>
          <p:cNvPr id="12" name="Straight Connector 24">
            <a:extLst>
              <a:ext uri="{FF2B5EF4-FFF2-40B4-BE49-F238E27FC236}">
                <a16:creationId xmlns:a16="http://schemas.microsoft.com/office/drawing/2014/main" id="{6F5FE190-D772-4685-B281-BDD449FC4A4E}"/>
              </a:ext>
            </a:extLst>
          </p:cNvPr>
          <p:cNvCxnSpPr>
            <a:cxnSpLocks/>
          </p:cNvCxnSpPr>
          <p:nvPr/>
        </p:nvCxnSpPr>
        <p:spPr>
          <a:xfrm flipH="1">
            <a:off x="4671413" y="6557703"/>
            <a:ext cx="2992550" cy="0"/>
          </a:xfrm>
          <a:prstGeom prst="line">
            <a:avLst/>
          </a:prstGeom>
          <a:ln w="6350">
            <a:solidFill>
              <a:schemeClr val="bg1">
                <a:lumMod val="85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87E77E72-B010-4615-8089-7B53B014903E}"/>
              </a:ext>
            </a:extLst>
          </p:cNvPr>
          <p:cNvSpPr/>
          <p:nvPr/>
        </p:nvSpPr>
        <p:spPr>
          <a:xfrm>
            <a:off x="5457534" y="384866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TextBox 28">
            <a:hlinkClick r:id="rId5"/>
            <a:extLst>
              <a:ext uri="{FF2B5EF4-FFF2-40B4-BE49-F238E27FC236}">
                <a16:creationId xmlns:a16="http://schemas.microsoft.com/office/drawing/2014/main" id="{0A95394B-D031-4027-B36B-B7D27D364370}"/>
              </a:ext>
            </a:extLst>
          </p:cNvPr>
          <p:cNvSpPr txBox="1"/>
          <p:nvPr/>
        </p:nvSpPr>
        <p:spPr>
          <a:xfrm>
            <a:off x="3498750" y="6350023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</p:bldLst>
      </p:timing>
    </mc:Choice>
    <mc:Fallback xmlns:ahyp="http://schemas.microsoft.com/office/drawing/2018/hyperlinkcolor"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C40D35A-458A-4206-B216-D24E46B8A809}"/>
              </a:ext>
            </a:extLst>
          </p:cNvPr>
          <p:cNvSpPr txBox="1"/>
          <p:nvPr/>
        </p:nvSpPr>
        <p:spPr>
          <a:xfrm>
            <a:off x="2633135" y="1540285"/>
            <a:ext cx="2043143" cy="648038"/>
          </a:xfrm>
          <a:custGeom>
            <a:avLst/>
            <a:gdLst>
              <a:gd name="connsiteX0" fmla="*/ 0 w 1493684"/>
              <a:gd name="connsiteY0" fmla="*/ 0 h 447675"/>
              <a:gd name="connsiteX1" fmla="*/ 1493684 w 1493684"/>
              <a:gd name="connsiteY1" fmla="*/ 0 h 447675"/>
              <a:gd name="connsiteX2" fmla="*/ 1493684 w 1493684"/>
              <a:gd name="connsiteY2" fmla="*/ 342900 h 447675"/>
              <a:gd name="connsiteX3" fmla="*/ 0 w 1493684"/>
              <a:gd name="connsiteY3" fmla="*/ 447675 h 447675"/>
              <a:gd name="connsiteX4" fmla="*/ 0 w 1493684"/>
              <a:gd name="connsiteY4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84" h="447675">
                <a:moveTo>
                  <a:pt x="0" y="0"/>
                </a:moveTo>
                <a:lnTo>
                  <a:pt x="1493684" y="0"/>
                </a:lnTo>
                <a:lnTo>
                  <a:pt x="1493684" y="342900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A9595"/>
              </a:gs>
              <a:gs pos="98000">
                <a:srgbClr val="D84848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d-ID" sz="28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67FBB19-D583-49C5-AD67-21DD0BB9E510}"/>
              </a:ext>
            </a:extLst>
          </p:cNvPr>
          <p:cNvGrpSpPr/>
          <p:nvPr/>
        </p:nvGrpSpPr>
        <p:grpSpPr>
          <a:xfrm>
            <a:off x="2901909" y="1640958"/>
            <a:ext cx="1505587" cy="385928"/>
            <a:chOff x="1276268" y="5164480"/>
            <a:chExt cx="544794" cy="139646"/>
          </a:xfrm>
          <a:solidFill>
            <a:schemeClr val="bg1"/>
          </a:solidFill>
        </p:grpSpPr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1098DDEE-5DEB-41F5-8358-77470EA6AFF9}"/>
                </a:ext>
              </a:extLst>
            </p:cNvPr>
            <p:cNvSpPr txBox="1"/>
            <p:nvPr/>
          </p:nvSpPr>
          <p:spPr>
            <a:xfrm>
              <a:off x="1473420" y="5164480"/>
              <a:ext cx="125244" cy="137074"/>
            </a:xfrm>
            <a:custGeom>
              <a:avLst/>
              <a:gdLst/>
              <a:ahLst/>
              <a:cxnLst/>
              <a:rect l="l" t="t" r="r" b="b"/>
              <a:pathLst>
                <a:path w="125244" h="137074">
                  <a:moveTo>
                    <a:pt x="84610" y="0"/>
                  </a:moveTo>
                  <a:cubicBezTo>
                    <a:pt x="93011" y="0"/>
                    <a:pt x="99869" y="1543"/>
                    <a:pt x="105184" y="4629"/>
                  </a:cubicBezTo>
                  <a:cubicBezTo>
                    <a:pt x="110499" y="7715"/>
                    <a:pt x="114614" y="11744"/>
                    <a:pt x="117529" y="16716"/>
                  </a:cubicBezTo>
                  <a:cubicBezTo>
                    <a:pt x="120443" y="21688"/>
                    <a:pt x="122458" y="27346"/>
                    <a:pt x="123572" y="33690"/>
                  </a:cubicBezTo>
                  <a:cubicBezTo>
                    <a:pt x="124687" y="40034"/>
                    <a:pt x="125244" y="46463"/>
                    <a:pt x="125244" y="52978"/>
                  </a:cubicBezTo>
                  <a:lnTo>
                    <a:pt x="125244" y="137074"/>
                  </a:lnTo>
                  <a:lnTo>
                    <a:pt x="90783" y="137074"/>
                  </a:lnTo>
                  <a:lnTo>
                    <a:pt x="90783" y="61465"/>
                  </a:lnTo>
                  <a:cubicBezTo>
                    <a:pt x="90783" y="50663"/>
                    <a:pt x="88897" y="42777"/>
                    <a:pt x="85125" y="37805"/>
                  </a:cubicBezTo>
                  <a:cubicBezTo>
                    <a:pt x="81353" y="32833"/>
                    <a:pt x="76124" y="30347"/>
                    <a:pt x="69437" y="30347"/>
                  </a:cubicBezTo>
                  <a:cubicBezTo>
                    <a:pt x="66008" y="30347"/>
                    <a:pt x="62493" y="31032"/>
                    <a:pt x="58893" y="32404"/>
                  </a:cubicBezTo>
                  <a:cubicBezTo>
                    <a:pt x="55292" y="33776"/>
                    <a:pt x="51906" y="35704"/>
                    <a:pt x="48734" y="38190"/>
                  </a:cubicBezTo>
                  <a:cubicBezTo>
                    <a:pt x="45563" y="40676"/>
                    <a:pt x="42691" y="43634"/>
                    <a:pt x="40119" y="47063"/>
                  </a:cubicBezTo>
                  <a:cubicBezTo>
                    <a:pt x="37547" y="50492"/>
                    <a:pt x="35661" y="54264"/>
                    <a:pt x="34461" y="58379"/>
                  </a:cubicBezTo>
                  <a:lnTo>
                    <a:pt x="34461" y="137074"/>
                  </a:lnTo>
                  <a:lnTo>
                    <a:pt x="0" y="137074"/>
                  </a:lnTo>
                  <a:lnTo>
                    <a:pt x="0" y="2315"/>
                  </a:lnTo>
                  <a:lnTo>
                    <a:pt x="31118" y="2315"/>
                  </a:lnTo>
                  <a:lnTo>
                    <a:pt x="31118" y="27261"/>
                  </a:lnTo>
                  <a:cubicBezTo>
                    <a:pt x="36090" y="18688"/>
                    <a:pt x="43291" y="12001"/>
                    <a:pt x="52721" y="7201"/>
                  </a:cubicBezTo>
                  <a:cubicBezTo>
                    <a:pt x="62150" y="2400"/>
                    <a:pt x="72780" y="0"/>
                    <a:pt x="8461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7936B138-FC8E-42BD-88E9-B2878439D414}"/>
                </a:ext>
              </a:extLst>
            </p:cNvPr>
            <p:cNvSpPr txBox="1"/>
            <p:nvPr/>
          </p:nvSpPr>
          <p:spPr>
            <a:xfrm>
              <a:off x="1617333" y="5164480"/>
              <a:ext cx="141446" cy="139646"/>
            </a:xfrm>
            <a:custGeom>
              <a:avLst/>
              <a:gdLst/>
              <a:ahLst/>
              <a:cxnLst/>
              <a:rect l="l" t="t" r="r" b="b"/>
              <a:pathLst>
                <a:path w="141446" h="139646">
                  <a:moveTo>
                    <a:pt x="71237" y="0"/>
                  </a:moveTo>
                  <a:cubicBezTo>
                    <a:pt x="82210" y="0"/>
                    <a:pt x="92026" y="1886"/>
                    <a:pt x="100684" y="5658"/>
                  </a:cubicBezTo>
                  <a:cubicBezTo>
                    <a:pt x="109342" y="9430"/>
                    <a:pt x="116715" y="14487"/>
                    <a:pt x="122801" y="20831"/>
                  </a:cubicBezTo>
                  <a:cubicBezTo>
                    <a:pt x="128888" y="27175"/>
                    <a:pt x="133517" y="34547"/>
                    <a:pt x="136688" y="42948"/>
                  </a:cubicBezTo>
                  <a:cubicBezTo>
                    <a:pt x="139860" y="51349"/>
                    <a:pt x="141446" y="60093"/>
                    <a:pt x="141446" y="69180"/>
                  </a:cubicBezTo>
                  <a:cubicBezTo>
                    <a:pt x="141446" y="71409"/>
                    <a:pt x="141403" y="73552"/>
                    <a:pt x="141318" y="75609"/>
                  </a:cubicBezTo>
                  <a:cubicBezTo>
                    <a:pt x="141232" y="77667"/>
                    <a:pt x="141018" y="79381"/>
                    <a:pt x="140675" y="80753"/>
                  </a:cubicBezTo>
                  <a:lnTo>
                    <a:pt x="36519" y="80753"/>
                  </a:lnTo>
                  <a:cubicBezTo>
                    <a:pt x="37033" y="86068"/>
                    <a:pt x="38319" y="90783"/>
                    <a:pt x="40376" y="94898"/>
                  </a:cubicBezTo>
                  <a:cubicBezTo>
                    <a:pt x="42434" y="99012"/>
                    <a:pt x="45091" y="102527"/>
                    <a:pt x="48349" y="105442"/>
                  </a:cubicBezTo>
                  <a:cubicBezTo>
                    <a:pt x="51606" y="108356"/>
                    <a:pt x="55293" y="110585"/>
                    <a:pt x="59407" y="112128"/>
                  </a:cubicBezTo>
                  <a:cubicBezTo>
                    <a:pt x="63522" y="113671"/>
                    <a:pt x="67808" y="114443"/>
                    <a:pt x="72266" y="114443"/>
                  </a:cubicBezTo>
                  <a:cubicBezTo>
                    <a:pt x="79124" y="114443"/>
                    <a:pt x="85596" y="112771"/>
                    <a:pt x="91683" y="109428"/>
                  </a:cubicBezTo>
                  <a:cubicBezTo>
                    <a:pt x="97769" y="106085"/>
                    <a:pt x="101927" y="101670"/>
                    <a:pt x="104156" y="96183"/>
                  </a:cubicBezTo>
                  <a:lnTo>
                    <a:pt x="133731" y="104413"/>
                  </a:lnTo>
                  <a:cubicBezTo>
                    <a:pt x="128759" y="114700"/>
                    <a:pt x="120829" y="123144"/>
                    <a:pt x="109942" y="129745"/>
                  </a:cubicBezTo>
                  <a:cubicBezTo>
                    <a:pt x="99055" y="136346"/>
                    <a:pt x="86068" y="139646"/>
                    <a:pt x="70980" y="139646"/>
                  </a:cubicBezTo>
                  <a:cubicBezTo>
                    <a:pt x="60179" y="139646"/>
                    <a:pt x="50406" y="137803"/>
                    <a:pt x="41662" y="134117"/>
                  </a:cubicBezTo>
                  <a:cubicBezTo>
                    <a:pt x="32918" y="130431"/>
                    <a:pt x="25460" y="125416"/>
                    <a:pt x="19288" y="119072"/>
                  </a:cubicBezTo>
                  <a:cubicBezTo>
                    <a:pt x="13116" y="112728"/>
                    <a:pt x="8358" y="105356"/>
                    <a:pt x="5015" y="96955"/>
                  </a:cubicBezTo>
                  <a:cubicBezTo>
                    <a:pt x="1672" y="88554"/>
                    <a:pt x="0" y="79724"/>
                    <a:pt x="0" y="70466"/>
                  </a:cubicBezTo>
                  <a:cubicBezTo>
                    <a:pt x="0" y="60865"/>
                    <a:pt x="1629" y="51821"/>
                    <a:pt x="4886" y="43334"/>
                  </a:cubicBezTo>
                  <a:cubicBezTo>
                    <a:pt x="8144" y="34847"/>
                    <a:pt x="12859" y="27389"/>
                    <a:pt x="19031" y="20960"/>
                  </a:cubicBezTo>
                  <a:cubicBezTo>
                    <a:pt x="25203" y="14530"/>
                    <a:pt x="32704" y="9430"/>
                    <a:pt x="41534" y="5658"/>
                  </a:cubicBezTo>
                  <a:cubicBezTo>
                    <a:pt x="50363" y="1886"/>
                    <a:pt x="60265" y="0"/>
                    <a:pt x="71237" y="0"/>
                  </a:cubicBezTo>
                  <a:close/>
                  <a:moveTo>
                    <a:pt x="70723" y="24946"/>
                  </a:moveTo>
                  <a:cubicBezTo>
                    <a:pt x="66094" y="24946"/>
                    <a:pt x="61765" y="25760"/>
                    <a:pt x="57736" y="27389"/>
                  </a:cubicBezTo>
                  <a:cubicBezTo>
                    <a:pt x="53707" y="29018"/>
                    <a:pt x="50149" y="31290"/>
                    <a:pt x="47063" y="34204"/>
                  </a:cubicBezTo>
                  <a:cubicBezTo>
                    <a:pt x="43977" y="37119"/>
                    <a:pt x="41448" y="40634"/>
                    <a:pt x="39476" y="44748"/>
                  </a:cubicBezTo>
                  <a:cubicBezTo>
                    <a:pt x="37505" y="48863"/>
                    <a:pt x="36347" y="53407"/>
                    <a:pt x="36004" y="58379"/>
                  </a:cubicBezTo>
                  <a:lnTo>
                    <a:pt x="105956" y="58379"/>
                  </a:lnTo>
                  <a:cubicBezTo>
                    <a:pt x="105099" y="48263"/>
                    <a:pt x="101370" y="40162"/>
                    <a:pt x="94769" y="34076"/>
                  </a:cubicBezTo>
                  <a:cubicBezTo>
                    <a:pt x="88168" y="27989"/>
                    <a:pt x="80153" y="24946"/>
                    <a:pt x="70723" y="249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C5195FCA-F813-4BAD-96BF-49B45F5C5422}"/>
                </a:ext>
              </a:extLst>
            </p:cNvPr>
            <p:cNvSpPr txBox="1"/>
            <p:nvPr/>
          </p:nvSpPr>
          <p:spPr>
            <a:xfrm>
              <a:off x="1276268" y="5164480"/>
              <a:ext cx="141189" cy="139646"/>
            </a:xfrm>
            <a:custGeom>
              <a:avLst/>
              <a:gdLst/>
              <a:ahLst/>
              <a:cxnLst/>
              <a:rect l="l" t="t" r="r" b="b"/>
              <a:pathLst>
                <a:path w="141189" h="139646">
                  <a:moveTo>
                    <a:pt x="70723" y="0"/>
                  </a:moveTo>
                  <a:cubicBezTo>
                    <a:pt x="81696" y="0"/>
                    <a:pt x="91512" y="1886"/>
                    <a:pt x="100170" y="5658"/>
                  </a:cubicBezTo>
                  <a:cubicBezTo>
                    <a:pt x="108828" y="9430"/>
                    <a:pt x="116200" y="14530"/>
                    <a:pt x="122287" y="20960"/>
                  </a:cubicBezTo>
                  <a:cubicBezTo>
                    <a:pt x="128373" y="27389"/>
                    <a:pt x="133045" y="34804"/>
                    <a:pt x="136303" y="43205"/>
                  </a:cubicBezTo>
                  <a:cubicBezTo>
                    <a:pt x="139560" y="51606"/>
                    <a:pt x="141189" y="60522"/>
                    <a:pt x="141189" y="69952"/>
                  </a:cubicBezTo>
                  <a:cubicBezTo>
                    <a:pt x="141189" y="79210"/>
                    <a:pt x="139560" y="88040"/>
                    <a:pt x="136303" y="96441"/>
                  </a:cubicBezTo>
                  <a:cubicBezTo>
                    <a:pt x="133045" y="104842"/>
                    <a:pt x="128416" y="112257"/>
                    <a:pt x="122415" y="118686"/>
                  </a:cubicBezTo>
                  <a:cubicBezTo>
                    <a:pt x="116415" y="125116"/>
                    <a:pt x="109042" y="130216"/>
                    <a:pt x="100298" y="133988"/>
                  </a:cubicBezTo>
                  <a:cubicBezTo>
                    <a:pt x="91554" y="137760"/>
                    <a:pt x="81696" y="139646"/>
                    <a:pt x="70723" y="139646"/>
                  </a:cubicBezTo>
                  <a:cubicBezTo>
                    <a:pt x="59750" y="139646"/>
                    <a:pt x="49892" y="137760"/>
                    <a:pt x="41148" y="133988"/>
                  </a:cubicBezTo>
                  <a:cubicBezTo>
                    <a:pt x="32404" y="130216"/>
                    <a:pt x="24989" y="125116"/>
                    <a:pt x="18902" y="118686"/>
                  </a:cubicBezTo>
                  <a:cubicBezTo>
                    <a:pt x="12816" y="112257"/>
                    <a:pt x="8144" y="104842"/>
                    <a:pt x="4886" y="96441"/>
                  </a:cubicBezTo>
                  <a:cubicBezTo>
                    <a:pt x="1629" y="88040"/>
                    <a:pt x="0" y="79210"/>
                    <a:pt x="0" y="69952"/>
                  </a:cubicBezTo>
                  <a:cubicBezTo>
                    <a:pt x="0" y="60522"/>
                    <a:pt x="1629" y="51606"/>
                    <a:pt x="4886" y="43205"/>
                  </a:cubicBezTo>
                  <a:cubicBezTo>
                    <a:pt x="8144" y="34804"/>
                    <a:pt x="12816" y="27389"/>
                    <a:pt x="18902" y="20960"/>
                  </a:cubicBezTo>
                  <a:cubicBezTo>
                    <a:pt x="24989" y="14530"/>
                    <a:pt x="32404" y="9430"/>
                    <a:pt x="41148" y="5658"/>
                  </a:cubicBezTo>
                  <a:cubicBezTo>
                    <a:pt x="49892" y="1886"/>
                    <a:pt x="59750" y="0"/>
                    <a:pt x="70723" y="0"/>
                  </a:cubicBezTo>
                  <a:close/>
                  <a:moveTo>
                    <a:pt x="70723" y="29318"/>
                  </a:moveTo>
                  <a:cubicBezTo>
                    <a:pt x="65751" y="29318"/>
                    <a:pt x="61122" y="30347"/>
                    <a:pt x="56836" y="32404"/>
                  </a:cubicBezTo>
                  <a:cubicBezTo>
                    <a:pt x="52549" y="34461"/>
                    <a:pt x="48820" y="37290"/>
                    <a:pt x="45649" y="40891"/>
                  </a:cubicBezTo>
                  <a:cubicBezTo>
                    <a:pt x="42477" y="44491"/>
                    <a:pt x="39991" y="48777"/>
                    <a:pt x="38190" y="53750"/>
                  </a:cubicBezTo>
                  <a:cubicBezTo>
                    <a:pt x="36390" y="58722"/>
                    <a:pt x="35490" y="64122"/>
                    <a:pt x="35490" y="69952"/>
                  </a:cubicBezTo>
                  <a:cubicBezTo>
                    <a:pt x="35490" y="75952"/>
                    <a:pt x="36390" y="81396"/>
                    <a:pt x="38190" y="86282"/>
                  </a:cubicBezTo>
                  <a:cubicBezTo>
                    <a:pt x="39991" y="91168"/>
                    <a:pt x="42477" y="95412"/>
                    <a:pt x="45649" y="99012"/>
                  </a:cubicBezTo>
                  <a:cubicBezTo>
                    <a:pt x="48820" y="102613"/>
                    <a:pt x="52549" y="105399"/>
                    <a:pt x="56836" y="107371"/>
                  </a:cubicBezTo>
                  <a:cubicBezTo>
                    <a:pt x="61122" y="109342"/>
                    <a:pt x="65751" y="110328"/>
                    <a:pt x="70723" y="110328"/>
                  </a:cubicBezTo>
                  <a:cubicBezTo>
                    <a:pt x="75695" y="110328"/>
                    <a:pt x="80324" y="109342"/>
                    <a:pt x="84611" y="107371"/>
                  </a:cubicBezTo>
                  <a:cubicBezTo>
                    <a:pt x="88897" y="105399"/>
                    <a:pt x="92626" y="102613"/>
                    <a:pt x="95798" y="99012"/>
                  </a:cubicBezTo>
                  <a:cubicBezTo>
                    <a:pt x="98970" y="95412"/>
                    <a:pt x="101456" y="91126"/>
                    <a:pt x="103256" y="86154"/>
                  </a:cubicBezTo>
                  <a:cubicBezTo>
                    <a:pt x="105056" y="81182"/>
                    <a:pt x="105956" y="75695"/>
                    <a:pt x="105956" y="69694"/>
                  </a:cubicBezTo>
                  <a:cubicBezTo>
                    <a:pt x="105956" y="63865"/>
                    <a:pt x="105056" y="58464"/>
                    <a:pt x="103256" y="53492"/>
                  </a:cubicBezTo>
                  <a:cubicBezTo>
                    <a:pt x="101456" y="48520"/>
                    <a:pt x="98970" y="44234"/>
                    <a:pt x="95798" y="40634"/>
                  </a:cubicBezTo>
                  <a:cubicBezTo>
                    <a:pt x="92626" y="37033"/>
                    <a:pt x="88897" y="34247"/>
                    <a:pt x="84611" y="32275"/>
                  </a:cubicBezTo>
                  <a:cubicBezTo>
                    <a:pt x="80324" y="30304"/>
                    <a:pt x="75695" y="29318"/>
                    <a:pt x="70723" y="2931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B142B602-35E0-4FAE-806C-CF14776B2E47}"/>
                </a:ext>
              </a:extLst>
            </p:cNvPr>
            <p:cNvSpPr txBox="1"/>
            <p:nvPr/>
          </p:nvSpPr>
          <p:spPr>
            <a:xfrm>
              <a:off x="1792772" y="5264522"/>
              <a:ext cx="28290" cy="37033"/>
            </a:xfrm>
            <a:custGeom>
              <a:avLst/>
              <a:gdLst/>
              <a:ahLst/>
              <a:cxnLst/>
              <a:rect l="l" t="t" r="r" b="b"/>
              <a:pathLst>
                <a:path w="28290" h="37033">
                  <a:moveTo>
                    <a:pt x="0" y="0"/>
                  </a:moveTo>
                  <a:lnTo>
                    <a:pt x="28290" y="0"/>
                  </a:lnTo>
                  <a:lnTo>
                    <a:pt x="28290" y="37033"/>
                  </a:lnTo>
                  <a:lnTo>
                    <a:pt x="0" y="370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54046783-29C9-4755-9443-55A21C6C6148}"/>
              </a:ext>
            </a:extLst>
          </p:cNvPr>
          <p:cNvGrpSpPr/>
          <p:nvPr/>
        </p:nvGrpSpPr>
        <p:grpSpPr>
          <a:xfrm>
            <a:off x="2404535" y="2364688"/>
            <a:ext cx="6631183" cy="1907462"/>
            <a:chOff x="4745124" y="2597226"/>
            <a:chExt cx="5725702" cy="1521523"/>
          </a:xfrm>
        </p:grpSpPr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752CBD4C-3C70-4D79-ABEF-4FF4D06FD12B}"/>
                </a:ext>
              </a:extLst>
            </p:cNvPr>
            <p:cNvSpPr txBox="1"/>
            <p:nvPr/>
          </p:nvSpPr>
          <p:spPr>
            <a:xfrm>
              <a:off x="4745124" y="2597226"/>
              <a:ext cx="5725702" cy="125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9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Part One</a:t>
              </a: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A1ABEC58-E56A-4E7B-8F59-92087C868AC1}"/>
                </a:ext>
              </a:extLst>
            </p:cNvPr>
            <p:cNvSpPr txBox="1"/>
            <p:nvPr/>
          </p:nvSpPr>
          <p:spPr>
            <a:xfrm>
              <a:off x="4927470" y="3701393"/>
              <a:ext cx="5395062" cy="41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Presentation Template</a:t>
              </a:r>
              <a:endParaRPr lang="id-ID" sz="28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1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17E28D-2EFB-4C06-A886-61DA6F26F94C}"/>
              </a:ext>
            </a:extLst>
          </p:cNvPr>
          <p:cNvGrpSpPr/>
          <p:nvPr/>
        </p:nvGrpSpPr>
        <p:grpSpPr>
          <a:xfrm>
            <a:off x="4041243" y="499655"/>
            <a:ext cx="1038551" cy="1038549"/>
            <a:chOff x="4041241" y="499655"/>
            <a:chExt cx="1038550" cy="10385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6527AF-64D6-46A9-809D-699D0927C11A}"/>
                </a:ext>
              </a:extLst>
            </p:cNvPr>
            <p:cNvSpPr/>
            <p:nvPr/>
          </p:nvSpPr>
          <p:spPr>
            <a:xfrm>
              <a:off x="4041241" y="499655"/>
              <a:ext cx="1038550" cy="1038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23146A8E-8B21-4FDE-91F3-BDAA70C0F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214" y="747627"/>
              <a:ext cx="542602" cy="542602"/>
            </a:xfrm>
            <a:custGeom>
              <a:avLst/>
              <a:gdLst>
                <a:gd name="T0" fmla="*/ 108 w 216"/>
                <a:gd name="T1" fmla="*/ 0 h 216"/>
                <a:gd name="T2" fmla="*/ 32 w 216"/>
                <a:gd name="T3" fmla="*/ 76 h 216"/>
                <a:gd name="T4" fmla="*/ 58 w 216"/>
                <a:gd name="T5" fmla="*/ 130 h 216"/>
                <a:gd name="T6" fmla="*/ 68 w 216"/>
                <a:gd name="T7" fmla="*/ 153 h 216"/>
                <a:gd name="T8" fmla="*/ 88 w 216"/>
                <a:gd name="T9" fmla="*/ 172 h 216"/>
                <a:gd name="T10" fmla="*/ 128 w 216"/>
                <a:gd name="T11" fmla="*/ 172 h 216"/>
                <a:gd name="T12" fmla="*/ 148 w 216"/>
                <a:gd name="T13" fmla="*/ 153 h 216"/>
                <a:gd name="T14" fmla="*/ 158 w 216"/>
                <a:gd name="T15" fmla="*/ 130 h 216"/>
                <a:gd name="T16" fmla="*/ 184 w 216"/>
                <a:gd name="T17" fmla="*/ 76 h 216"/>
                <a:gd name="T18" fmla="*/ 108 w 216"/>
                <a:gd name="T19" fmla="*/ 0 h 216"/>
                <a:gd name="T20" fmla="*/ 153 w 216"/>
                <a:gd name="T21" fmla="*/ 124 h 216"/>
                <a:gd name="T22" fmla="*/ 140 w 216"/>
                <a:gd name="T23" fmla="*/ 153 h 216"/>
                <a:gd name="T24" fmla="*/ 128 w 216"/>
                <a:gd name="T25" fmla="*/ 164 h 216"/>
                <a:gd name="T26" fmla="*/ 88 w 216"/>
                <a:gd name="T27" fmla="*/ 164 h 216"/>
                <a:gd name="T28" fmla="*/ 76 w 216"/>
                <a:gd name="T29" fmla="*/ 153 h 216"/>
                <a:gd name="T30" fmla="*/ 63 w 216"/>
                <a:gd name="T31" fmla="*/ 124 h 216"/>
                <a:gd name="T32" fmla="*/ 40 w 216"/>
                <a:gd name="T33" fmla="*/ 76 h 216"/>
                <a:gd name="T34" fmla="*/ 108 w 216"/>
                <a:gd name="T35" fmla="*/ 8 h 216"/>
                <a:gd name="T36" fmla="*/ 176 w 216"/>
                <a:gd name="T37" fmla="*/ 76 h 216"/>
                <a:gd name="T38" fmla="*/ 153 w 216"/>
                <a:gd name="T39" fmla="*/ 124 h 216"/>
                <a:gd name="T40" fmla="*/ 68 w 216"/>
                <a:gd name="T41" fmla="*/ 204 h 216"/>
                <a:gd name="T42" fmla="*/ 148 w 216"/>
                <a:gd name="T43" fmla="*/ 204 h 216"/>
                <a:gd name="T44" fmla="*/ 148 w 216"/>
                <a:gd name="T45" fmla="*/ 176 h 216"/>
                <a:gd name="T46" fmla="*/ 68 w 216"/>
                <a:gd name="T47" fmla="*/ 176 h 216"/>
                <a:gd name="T48" fmla="*/ 68 w 216"/>
                <a:gd name="T49" fmla="*/ 204 h 216"/>
                <a:gd name="T50" fmla="*/ 76 w 216"/>
                <a:gd name="T51" fmla="*/ 184 h 216"/>
                <a:gd name="T52" fmla="*/ 140 w 216"/>
                <a:gd name="T53" fmla="*/ 184 h 216"/>
                <a:gd name="T54" fmla="*/ 140 w 216"/>
                <a:gd name="T55" fmla="*/ 196 h 216"/>
                <a:gd name="T56" fmla="*/ 76 w 216"/>
                <a:gd name="T57" fmla="*/ 196 h 216"/>
                <a:gd name="T58" fmla="*/ 76 w 216"/>
                <a:gd name="T59" fmla="*/ 184 h 216"/>
                <a:gd name="T60" fmla="*/ 76 w 216"/>
                <a:gd name="T61" fmla="*/ 216 h 216"/>
                <a:gd name="T62" fmla="*/ 140 w 216"/>
                <a:gd name="T63" fmla="*/ 216 h 216"/>
                <a:gd name="T64" fmla="*/ 140 w 216"/>
                <a:gd name="T65" fmla="*/ 208 h 216"/>
                <a:gd name="T66" fmla="*/ 76 w 216"/>
                <a:gd name="T67" fmla="*/ 208 h 216"/>
                <a:gd name="T68" fmla="*/ 76 w 216"/>
                <a:gd name="T69" fmla="*/ 216 h 216"/>
                <a:gd name="T70" fmla="*/ 0 w 216"/>
                <a:gd name="T71" fmla="*/ 72 h 216"/>
                <a:gd name="T72" fmla="*/ 20 w 216"/>
                <a:gd name="T73" fmla="*/ 72 h 216"/>
                <a:gd name="T74" fmla="*/ 20 w 216"/>
                <a:gd name="T75" fmla="*/ 64 h 216"/>
                <a:gd name="T76" fmla="*/ 0 w 216"/>
                <a:gd name="T77" fmla="*/ 64 h 216"/>
                <a:gd name="T78" fmla="*/ 0 w 216"/>
                <a:gd name="T79" fmla="*/ 72 h 216"/>
                <a:gd name="T80" fmla="*/ 174 w 216"/>
                <a:gd name="T81" fmla="*/ 14 h 216"/>
                <a:gd name="T82" fmla="*/ 179 w 216"/>
                <a:gd name="T83" fmla="*/ 20 h 216"/>
                <a:gd name="T84" fmla="*/ 194 w 216"/>
                <a:gd name="T85" fmla="*/ 6 h 216"/>
                <a:gd name="T86" fmla="*/ 189 w 216"/>
                <a:gd name="T87" fmla="*/ 0 h 216"/>
                <a:gd name="T88" fmla="*/ 174 w 216"/>
                <a:gd name="T89" fmla="*/ 14 h 216"/>
                <a:gd name="T90" fmla="*/ 42 w 216"/>
                <a:gd name="T91" fmla="*/ 14 h 216"/>
                <a:gd name="T92" fmla="*/ 27 w 216"/>
                <a:gd name="T93" fmla="*/ 0 h 216"/>
                <a:gd name="T94" fmla="*/ 22 w 216"/>
                <a:gd name="T95" fmla="*/ 6 h 216"/>
                <a:gd name="T96" fmla="*/ 37 w 216"/>
                <a:gd name="T97" fmla="*/ 20 h 216"/>
                <a:gd name="T98" fmla="*/ 42 w 216"/>
                <a:gd name="T99" fmla="*/ 14 h 216"/>
                <a:gd name="T100" fmla="*/ 196 w 216"/>
                <a:gd name="T101" fmla="*/ 64 h 216"/>
                <a:gd name="T102" fmla="*/ 196 w 216"/>
                <a:gd name="T103" fmla="*/ 72 h 216"/>
                <a:gd name="T104" fmla="*/ 216 w 216"/>
                <a:gd name="T105" fmla="*/ 72 h 216"/>
                <a:gd name="T106" fmla="*/ 216 w 216"/>
                <a:gd name="T107" fmla="*/ 64 h 216"/>
                <a:gd name="T108" fmla="*/ 196 w 216"/>
                <a:gd name="T109" fmla="*/ 64 h 216"/>
                <a:gd name="T110" fmla="*/ 52 w 216"/>
                <a:gd name="T111" fmla="*/ 72 h 216"/>
                <a:gd name="T112" fmla="*/ 60 w 216"/>
                <a:gd name="T113" fmla="*/ 72 h 216"/>
                <a:gd name="T114" fmla="*/ 100 w 216"/>
                <a:gd name="T115" fmla="*/ 32 h 216"/>
                <a:gd name="T116" fmla="*/ 100 w 216"/>
                <a:gd name="T117" fmla="*/ 24 h 216"/>
                <a:gd name="T118" fmla="*/ 52 w 216"/>
                <a:gd name="T119" fmla="*/ 7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216">
                  <a:moveTo>
                    <a:pt x="108" y="0"/>
                  </a:moveTo>
                  <a:cubicBezTo>
                    <a:pt x="66" y="0"/>
                    <a:pt x="32" y="34"/>
                    <a:pt x="32" y="76"/>
                  </a:cubicBezTo>
                  <a:cubicBezTo>
                    <a:pt x="32" y="104"/>
                    <a:pt x="57" y="129"/>
                    <a:pt x="58" y="130"/>
                  </a:cubicBezTo>
                  <a:cubicBezTo>
                    <a:pt x="63" y="135"/>
                    <a:pt x="68" y="146"/>
                    <a:pt x="68" y="153"/>
                  </a:cubicBezTo>
                  <a:cubicBezTo>
                    <a:pt x="68" y="164"/>
                    <a:pt x="77" y="172"/>
                    <a:pt x="88" y="172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39" y="172"/>
                    <a:pt x="148" y="164"/>
                    <a:pt x="148" y="153"/>
                  </a:cubicBezTo>
                  <a:cubicBezTo>
                    <a:pt x="148" y="146"/>
                    <a:pt x="153" y="135"/>
                    <a:pt x="158" y="130"/>
                  </a:cubicBezTo>
                  <a:cubicBezTo>
                    <a:pt x="159" y="129"/>
                    <a:pt x="184" y="104"/>
                    <a:pt x="184" y="76"/>
                  </a:cubicBezTo>
                  <a:cubicBezTo>
                    <a:pt x="184" y="34"/>
                    <a:pt x="150" y="0"/>
                    <a:pt x="108" y="0"/>
                  </a:cubicBezTo>
                  <a:close/>
                  <a:moveTo>
                    <a:pt x="153" y="124"/>
                  </a:moveTo>
                  <a:cubicBezTo>
                    <a:pt x="146" y="131"/>
                    <a:pt x="140" y="144"/>
                    <a:pt x="140" y="153"/>
                  </a:cubicBezTo>
                  <a:cubicBezTo>
                    <a:pt x="140" y="159"/>
                    <a:pt x="135" y="164"/>
                    <a:pt x="128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1" y="164"/>
                    <a:pt x="76" y="159"/>
                    <a:pt x="76" y="153"/>
                  </a:cubicBezTo>
                  <a:cubicBezTo>
                    <a:pt x="76" y="144"/>
                    <a:pt x="71" y="131"/>
                    <a:pt x="63" y="124"/>
                  </a:cubicBezTo>
                  <a:cubicBezTo>
                    <a:pt x="63" y="124"/>
                    <a:pt x="40" y="101"/>
                    <a:pt x="40" y="76"/>
                  </a:cubicBezTo>
                  <a:cubicBezTo>
                    <a:pt x="40" y="39"/>
                    <a:pt x="71" y="8"/>
                    <a:pt x="108" y="8"/>
                  </a:cubicBezTo>
                  <a:cubicBezTo>
                    <a:pt x="146" y="8"/>
                    <a:pt x="176" y="39"/>
                    <a:pt x="176" y="76"/>
                  </a:cubicBezTo>
                  <a:cubicBezTo>
                    <a:pt x="176" y="101"/>
                    <a:pt x="153" y="124"/>
                    <a:pt x="153" y="124"/>
                  </a:cubicBezTo>
                  <a:close/>
                  <a:moveTo>
                    <a:pt x="68" y="204"/>
                  </a:moveTo>
                  <a:cubicBezTo>
                    <a:pt x="148" y="204"/>
                    <a:pt x="148" y="204"/>
                    <a:pt x="148" y="204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68" y="176"/>
                    <a:pt x="68" y="176"/>
                    <a:pt x="68" y="176"/>
                  </a:cubicBezTo>
                  <a:lnTo>
                    <a:pt x="68" y="204"/>
                  </a:lnTo>
                  <a:close/>
                  <a:moveTo>
                    <a:pt x="76" y="184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140" y="196"/>
                    <a:pt x="140" y="196"/>
                    <a:pt x="140" y="196"/>
                  </a:cubicBezTo>
                  <a:cubicBezTo>
                    <a:pt x="76" y="196"/>
                    <a:pt x="76" y="196"/>
                    <a:pt x="76" y="196"/>
                  </a:cubicBezTo>
                  <a:lnTo>
                    <a:pt x="76" y="184"/>
                  </a:lnTo>
                  <a:close/>
                  <a:moveTo>
                    <a:pt x="76" y="216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08"/>
                    <a:pt x="140" y="208"/>
                    <a:pt x="140" y="208"/>
                  </a:cubicBezTo>
                  <a:cubicBezTo>
                    <a:pt x="76" y="208"/>
                    <a:pt x="76" y="208"/>
                    <a:pt x="76" y="208"/>
                  </a:cubicBezTo>
                  <a:lnTo>
                    <a:pt x="76" y="216"/>
                  </a:lnTo>
                  <a:close/>
                  <a:moveTo>
                    <a:pt x="0" y="72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72"/>
                  </a:lnTo>
                  <a:close/>
                  <a:moveTo>
                    <a:pt x="174" y="14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89" y="0"/>
                    <a:pt x="189" y="0"/>
                    <a:pt x="189" y="0"/>
                  </a:cubicBezTo>
                  <a:lnTo>
                    <a:pt x="174" y="14"/>
                  </a:lnTo>
                  <a:close/>
                  <a:moveTo>
                    <a:pt x="42" y="14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42" y="14"/>
                  </a:lnTo>
                  <a:close/>
                  <a:moveTo>
                    <a:pt x="196" y="64"/>
                  </a:moveTo>
                  <a:cubicBezTo>
                    <a:pt x="196" y="72"/>
                    <a:pt x="196" y="72"/>
                    <a:pt x="196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64"/>
                    <a:pt x="216" y="64"/>
                    <a:pt x="216" y="64"/>
                  </a:cubicBezTo>
                  <a:lnTo>
                    <a:pt x="196" y="64"/>
                  </a:lnTo>
                  <a:close/>
                  <a:moveTo>
                    <a:pt x="52" y="72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0" y="50"/>
                    <a:pt x="78" y="32"/>
                    <a:pt x="100" y="3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74" y="24"/>
                    <a:pt x="52" y="46"/>
                    <a:pt x="52" y="72"/>
                  </a:cubicBezTo>
                  <a:close/>
                </a:path>
              </a:pathLst>
            </a:custGeom>
            <a:solidFill>
              <a:srgbClr val="FEC0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F091D60-DD9F-4E7A-B3F2-21A294DC44BD}"/>
              </a:ext>
            </a:extLst>
          </p:cNvPr>
          <p:cNvSpPr/>
          <p:nvPr/>
        </p:nvSpPr>
        <p:spPr>
          <a:xfrm>
            <a:off x="4666286" y="1529931"/>
            <a:ext cx="324671" cy="3246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ABB508-CE4B-4AE0-A376-68CDA26FD3F9}"/>
              </a:ext>
            </a:extLst>
          </p:cNvPr>
          <p:cNvSpPr/>
          <p:nvPr/>
        </p:nvSpPr>
        <p:spPr>
          <a:xfrm>
            <a:off x="4990956" y="1827553"/>
            <a:ext cx="160475" cy="16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B5FB11-0A9A-4426-BD62-C67EAF4BEFC3}"/>
              </a:ext>
            </a:extLst>
          </p:cNvPr>
          <p:cNvGrpSpPr/>
          <p:nvPr/>
        </p:nvGrpSpPr>
        <p:grpSpPr>
          <a:xfrm>
            <a:off x="670132" y="2745743"/>
            <a:ext cx="3352675" cy="1530265"/>
            <a:chOff x="621556" y="2523717"/>
            <a:chExt cx="3352674" cy="153026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7911C6-4263-4280-BA5C-D0914C94A604}"/>
                </a:ext>
              </a:extLst>
            </p:cNvPr>
            <p:cNvSpPr/>
            <p:nvPr/>
          </p:nvSpPr>
          <p:spPr>
            <a:xfrm>
              <a:off x="621556" y="3075253"/>
              <a:ext cx="272621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hass a whole soul, like sweet symof o sgheaiediau i enjoy with my whole heart.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95C413-1B8F-4FE2-92D1-9C690F817731}"/>
                </a:ext>
              </a:extLst>
            </p:cNvPr>
            <p:cNvSpPr/>
            <p:nvPr/>
          </p:nvSpPr>
          <p:spPr>
            <a:xfrm>
              <a:off x="621559" y="2523717"/>
              <a:ext cx="33526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When, theth lovely valley teems with around me, and the meedian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B0271B-F758-4F8D-8AC7-C4D034B2CD3B}"/>
              </a:ext>
            </a:extLst>
          </p:cNvPr>
          <p:cNvGrpSpPr/>
          <p:nvPr/>
        </p:nvGrpSpPr>
        <p:grpSpPr>
          <a:xfrm>
            <a:off x="670135" y="747627"/>
            <a:ext cx="3010101" cy="1544936"/>
            <a:chOff x="739851" y="136699"/>
            <a:chExt cx="3010101" cy="154493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5F6E5A-AD31-4CE0-A28B-44DF540E3913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University of Aus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C7A32D1-91EC-42DF-99EA-F70382996C11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430FCF-01E7-489E-BC01-114500814DF0}"/>
                </a:ext>
              </a:extLst>
            </p:cNvPr>
            <p:cNvSpPr txBox="1"/>
            <p:nvPr/>
          </p:nvSpPr>
          <p:spPr>
            <a:xfrm>
              <a:off x="739851" y="411237"/>
              <a:ext cx="3010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A7D9E84-5535-4727-B259-B758C18100D8}"/>
              </a:ext>
            </a:extLst>
          </p:cNvPr>
          <p:cNvSpPr/>
          <p:nvPr/>
        </p:nvSpPr>
        <p:spPr>
          <a:xfrm>
            <a:off x="6492241" y="459696"/>
            <a:ext cx="207699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Segoe UI" panose="020B0502040204020203" pitchFamily="34" charset="0"/>
              </a:rPr>
              <a:t>$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Segoe UI" panose="020B0502040204020203" pitchFamily="34" charset="0"/>
              </a:rPr>
              <a:t>56k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FDA49D-8BE9-4B98-B7D8-DBF85C9FAC44}"/>
              </a:ext>
            </a:extLst>
          </p:cNvPr>
          <p:cNvGrpSpPr/>
          <p:nvPr/>
        </p:nvGrpSpPr>
        <p:grpSpPr>
          <a:xfrm>
            <a:off x="7298937" y="1741294"/>
            <a:ext cx="2241511" cy="904863"/>
            <a:chOff x="7298935" y="1741290"/>
            <a:chExt cx="2241510" cy="9048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F601D6-0DDC-4E66-891F-210C0C7D0E6E}"/>
                </a:ext>
              </a:extLst>
            </p:cNvPr>
            <p:cNvSpPr/>
            <p:nvPr/>
          </p:nvSpPr>
          <p:spPr>
            <a:xfrm>
              <a:off x="7463451" y="1741290"/>
              <a:ext cx="2076994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aleway SemiBold" panose="020B0703030101060003" pitchFamily="34" charset="0"/>
                  <a:ea typeface="+mn-ea"/>
                  <a:cs typeface="Segoe UI" panose="020B0502040204020203" pitchFamily="34" charset="0"/>
                </a:rPr>
                <a:t>28%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02181AF-FA4F-494E-A113-5A84B4AC9FA3}"/>
                </a:ext>
              </a:extLst>
            </p:cNvPr>
            <p:cNvSpPr/>
            <p:nvPr/>
          </p:nvSpPr>
          <p:spPr>
            <a:xfrm>
              <a:off x="7298935" y="2138295"/>
              <a:ext cx="106460" cy="245269"/>
            </a:xfrm>
            <a:prstGeom prst="triangle">
              <a:avLst/>
            </a:prstGeom>
            <a:gradFill>
              <a:gsLst>
                <a:gs pos="0">
                  <a:schemeClr val="accent4"/>
                </a:gs>
                <a:gs pos="98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AC936-6AD4-469C-8C9A-A2B3FDBEC60A}"/>
              </a:ext>
            </a:extLst>
          </p:cNvPr>
          <p:cNvGrpSpPr/>
          <p:nvPr/>
        </p:nvGrpSpPr>
        <p:grpSpPr>
          <a:xfrm>
            <a:off x="7875083" y="763956"/>
            <a:ext cx="3718684" cy="841594"/>
            <a:chOff x="7875081" y="763954"/>
            <a:chExt cx="3718684" cy="84159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C2E489-EBFC-49C2-9AE1-08CDE7E9973E}"/>
                </a:ext>
              </a:extLst>
            </p:cNvPr>
            <p:cNvSpPr/>
            <p:nvPr/>
          </p:nvSpPr>
          <p:spPr>
            <a:xfrm>
              <a:off x="7875081" y="763954"/>
              <a:ext cx="2994715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+mn-ea"/>
                  <a:cs typeface="Segoe UI" panose="020B0502040204020203" pitchFamily="34" charset="0"/>
                </a:rPr>
                <a:t>You Text Goes Here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3C03A0-C67A-4ABA-9DF5-0DCED990E1E4}"/>
                </a:ext>
              </a:extLst>
            </p:cNvPr>
            <p:cNvSpPr/>
            <p:nvPr/>
          </p:nvSpPr>
          <p:spPr>
            <a:xfrm>
              <a:off x="7875081" y="1106950"/>
              <a:ext cx="371868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hass a lot of my all soul, like sweet sans of spring what i enjoy 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CB1C3-462C-4CB0-90B0-3F59D288E7B5}"/>
              </a:ext>
            </a:extLst>
          </p:cNvPr>
          <p:cNvGrpSpPr/>
          <p:nvPr/>
        </p:nvGrpSpPr>
        <p:grpSpPr>
          <a:xfrm>
            <a:off x="8781143" y="2032853"/>
            <a:ext cx="2994716" cy="861646"/>
            <a:chOff x="8781141" y="2032851"/>
            <a:chExt cx="2994716" cy="8616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77CC47-6EC4-49FB-9CB1-288CF4257F08}"/>
                </a:ext>
              </a:extLst>
            </p:cNvPr>
            <p:cNvSpPr/>
            <p:nvPr/>
          </p:nvSpPr>
          <p:spPr>
            <a:xfrm>
              <a:off x="8781142" y="2032851"/>
              <a:ext cx="2994715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+mn-ea"/>
                  <a:cs typeface="Segoe UI" panose="020B0502040204020203" pitchFamily="34" charset="0"/>
                </a:rPr>
                <a:t>You Text Goes Here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E4F486-42DD-4C70-BC29-1E454832BA27}"/>
                </a:ext>
              </a:extLst>
            </p:cNvPr>
            <p:cNvSpPr/>
            <p:nvPr/>
          </p:nvSpPr>
          <p:spPr>
            <a:xfrm>
              <a:off x="8781141" y="2395899"/>
              <a:ext cx="2812623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 spossession spossession of my allsoul, like these sweet mornings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EB0D2C36-C9B6-4444-A1AC-33C2D1B31B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9306C4-963D-4218-BBCD-85A35A8A3B47}"/>
              </a:ext>
            </a:extLst>
          </p:cNvPr>
          <p:cNvSpPr txBox="1">
            <a:spLocks/>
          </p:cNvSpPr>
          <p:nvPr/>
        </p:nvSpPr>
        <p:spPr>
          <a:xfrm>
            <a:off x="6288619" y="4369415"/>
            <a:ext cx="3556136" cy="1030861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Segoe UI Light" panose="020B0502040204020203" pitchFamily="34" charset="0"/>
              </a:rPr>
              <a:t>$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Segoe UI Light" panose="020B0502040204020203" pitchFamily="34" charset="0"/>
              </a:rPr>
              <a:t>99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Segoe UI Light" panose="020B0502040204020203" pitchFamily="34" charset="0"/>
              </a:rPr>
              <a:t>/Day</a:t>
            </a:r>
            <a:endParaRPr kumimoji="0" lang="id-ID" sz="1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059D6C-FDBC-43E1-A68A-1D39B1420ADC}"/>
              </a:ext>
            </a:extLst>
          </p:cNvPr>
          <p:cNvSpPr/>
          <p:nvPr/>
        </p:nvSpPr>
        <p:spPr>
          <a:xfrm>
            <a:off x="6288619" y="5044113"/>
            <a:ext cx="355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 wonderful serenity hass a lot of my all soul, like sweet sans of spring what i enjoy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E8962A-ADF1-4007-A64F-33E9082520BE}"/>
              </a:ext>
            </a:extLst>
          </p:cNvPr>
          <p:cNvSpPr/>
          <p:nvPr/>
        </p:nvSpPr>
        <p:spPr>
          <a:xfrm>
            <a:off x="6288619" y="3848142"/>
            <a:ext cx="43110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Segoe UI Light" panose="020B0502040204020203" pitchFamily="34" charset="0"/>
              </a:rPr>
              <a:t>What Was Created For The Bliss Souls Like Mine. I Am So Happy, My Dear Friend.</a:t>
            </a:r>
            <a:endParaRPr kumimoji="0" lang="id-ID" sz="12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SemiBold" panose="020B0703030101060003" pitchFamily="34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FB44C3-CFC0-46CB-8C9F-C701608C36F2}"/>
              </a:ext>
            </a:extLst>
          </p:cNvPr>
          <p:cNvSpPr/>
          <p:nvPr/>
        </p:nvSpPr>
        <p:spPr>
          <a:xfrm>
            <a:off x="6288620" y="5611277"/>
            <a:ext cx="1973216" cy="4099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4318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GET STARTED NOW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3B3742-000E-4C36-A6A6-8AD17819DA12}"/>
              </a:ext>
            </a:extLst>
          </p:cNvPr>
          <p:cNvGrpSpPr/>
          <p:nvPr/>
        </p:nvGrpSpPr>
        <p:grpSpPr>
          <a:xfrm>
            <a:off x="6172580" y="775141"/>
            <a:ext cx="4652141" cy="1973464"/>
            <a:chOff x="6172580" y="775141"/>
            <a:chExt cx="4652141" cy="19734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F6890C-8CF0-48F2-B0DB-5AE7322B6E13}"/>
                </a:ext>
              </a:extLst>
            </p:cNvPr>
            <p:cNvSpPr/>
            <p:nvPr/>
          </p:nvSpPr>
          <p:spPr>
            <a:xfrm>
              <a:off x="6172580" y="1326677"/>
              <a:ext cx="4652141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 I am so happy, my dear friend, so absorbed in the exquisite sense of the mese sydd, that i look my talents.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DFF46D-0F9A-4AC1-BDF1-9E4D02CF1D6B}"/>
                </a:ext>
              </a:extLst>
            </p:cNvPr>
            <p:cNvSpPr/>
            <p:nvPr/>
          </p:nvSpPr>
          <p:spPr>
            <a:xfrm>
              <a:off x="6172582" y="775141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When, theth lovely valley teems with around me, and the meedian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213295-081A-47B3-BAA2-04FECE67E90C}"/>
              </a:ext>
            </a:extLst>
          </p:cNvPr>
          <p:cNvGrpSpPr/>
          <p:nvPr/>
        </p:nvGrpSpPr>
        <p:grpSpPr>
          <a:xfrm>
            <a:off x="869802" y="775141"/>
            <a:ext cx="4861527" cy="1613516"/>
            <a:chOff x="739851" y="136699"/>
            <a:chExt cx="4861527" cy="16135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3F448B-0567-4BFE-B9BD-B33A3407F332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521E029-0DE1-406F-981D-F6AB6FB4284E}"/>
                </a:ext>
              </a:extLst>
            </p:cNvPr>
            <p:cNvSpPr/>
            <p:nvPr/>
          </p:nvSpPr>
          <p:spPr>
            <a:xfrm>
              <a:off x="841449" y="1687588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9B36B2-9A8E-4A22-BD0B-3B467BA3C052}"/>
                </a:ext>
              </a:extLst>
            </p:cNvPr>
            <p:cNvSpPr txBox="1"/>
            <p:nvPr/>
          </p:nvSpPr>
          <p:spPr>
            <a:xfrm>
              <a:off x="739851" y="411237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35F7697-24DE-4315-A104-10D6579169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2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947AE3-5562-4AD0-BC82-31584A45F0E8}"/>
              </a:ext>
            </a:extLst>
          </p:cNvPr>
          <p:cNvSpPr/>
          <p:nvPr/>
        </p:nvSpPr>
        <p:spPr>
          <a:xfrm>
            <a:off x="2056573" y="870857"/>
            <a:ext cx="4268027" cy="5116286"/>
          </a:xfrm>
          <a:prstGeom prst="rect">
            <a:avLst/>
          </a:prstGeom>
          <a:solidFill>
            <a:srgbClr val="1C1F33"/>
          </a:solidFill>
          <a:ln>
            <a:noFill/>
          </a:ln>
          <a:effectLst>
            <a:outerShdw blurRad="1270000" dist="1587500" sx="80000" sy="80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F5A3D3-98B6-4F65-B686-1AC2DFCF3421}"/>
              </a:ext>
            </a:extLst>
          </p:cNvPr>
          <p:cNvGrpSpPr/>
          <p:nvPr/>
        </p:nvGrpSpPr>
        <p:grpSpPr>
          <a:xfrm>
            <a:off x="6874029" y="3392518"/>
            <a:ext cx="4628563" cy="1973464"/>
            <a:chOff x="621557" y="2523717"/>
            <a:chExt cx="4628563" cy="1973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281A8-C993-4E7C-9063-45095DD3C842}"/>
                </a:ext>
              </a:extLst>
            </p:cNvPr>
            <p:cNvSpPr/>
            <p:nvPr/>
          </p:nvSpPr>
          <p:spPr>
            <a:xfrm>
              <a:off x="621557" y="3075253"/>
              <a:ext cx="4471896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hass a whole soul, like sweet symof o sgheaiediau i enjoy with my whole heart. I am alone, and feel the charm of the existence this spot, what was screated for the bliss of souls like mine. I am so happy, my dear friend, so absorbed in the exquisite sense of the mese sydd, that i look my talents.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EA0E8A-18C3-4BE8-98AC-C20F71122FAA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When, theth lovely valley teems with around me, and the meedian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A1C1D4-EC19-4B1D-977E-430425EFE073}"/>
              </a:ext>
            </a:extLst>
          </p:cNvPr>
          <p:cNvGrpSpPr/>
          <p:nvPr/>
        </p:nvGrpSpPr>
        <p:grpSpPr>
          <a:xfrm>
            <a:off x="6874032" y="1492019"/>
            <a:ext cx="4268027" cy="1544936"/>
            <a:chOff x="739851" y="136699"/>
            <a:chExt cx="4268027" cy="15449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0D8B5F-7C83-4906-84DB-5F788CAB4281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96EE79-D531-40EF-A91C-BE472ED575AD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46F4B2-B788-4F3E-B347-B2E72EBDCE96}"/>
                </a:ext>
              </a:extLst>
            </p:cNvPr>
            <p:cNvSpPr txBox="1"/>
            <p:nvPr/>
          </p:nvSpPr>
          <p:spPr>
            <a:xfrm>
              <a:off x="739852" y="411237"/>
              <a:ext cx="4268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2AAEE-746D-4803-BD3E-BC8536F7B65B}"/>
              </a:ext>
            </a:extLst>
          </p:cNvPr>
          <p:cNvGrpSpPr/>
          <p:nvPr/>
        </p:nvGrpSpPr>
        <p:grpSpPr>
          <a:xfrm>
            <a:off x="5333213" y="646340"/>
            <a:ext cx="1083321" cy="1222036"/>
            <a:chOff x="5500498" y="885530"/>
            <a:chExt cx="1083321" cy="1222036"/>
          </a:xfrm>
        </p:grpSpPr>
        <p:sp>
          <p:nvSpPr>
            <p:cNvPr id="14" name="Diagonal Stripe 13">
              <a:extLst>
                <a:ext uri="{FF2B5EF4-FFF2-40B4-BE49-F238E27FC236}">
                  <a16:creationId xmlns:a16="http://schemas.microsoft.com/office/drawing/2014/main" id="{2563B6C8-6F7F-45AA-94D3-44441F3508B1}"/>
                </a:ext>
              </a:extLst>
            </p:cNvPr>
            <p:cNvSpPr/>
            <p:nvPr/>
          </p:nvSpPr>
          <p:spPr>
            <a:xfrm rot="5400000">
              <a:off x="5500498" y="1024245"/>
              <a:ext cx="1083321" cy="1083321"/>
            </a:xfrm>
            <a:prstGeom prst="diagStripe">
              <a:avLst/>
            </a:prstGeom>
            <a:gradFill flip="none" rotWithShape="1">
              <a:gsLst>
                <a:gs pos="0">
                  <a:srgbClr val="EA9595"/>
                </a:gs>
                <a:gs pos="100000">
                  <a:srgbClr val="F75D2D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0" dist="330200" dir="8100000" sx="74000" sy="74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220C60-21E3-4CA1-BB1F-7E23F9CDD86C}"/>
                </a:ext>
              </a:extLst>
            </p:cNvPr>
            <p:cNvSpPr/>
            <p:nvPr/>
          </p:nvSpPr>
          <p:spPr>
            <a:xfrm rot="2700000">
              <a:off x="5653545" y="1261073"/>
              <a:ext cx="106501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Segoe UI" panose="020B0502040204020203" pitchFamily="34" charset="0"/>
                </a:rPr>
                <a:t>Designer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E80F53-0BA4-40F5-BEE8-D2462A9B4D4E}"/>
              </a:ext>
            </a:extLst>
          </p:cNvPr>
          <p:cNvGrpSpPr/>
          <p:nvPr/>
        </p:nvGrpSpPr>
        <p:grpSpPr>
          <a:xfrm>
            <a:off x="3681676" y="1420955"/>
            <a:ext cx="2994715" cy="1640258"/>
            <a:chOff x="3681674" y="2022295"/>
            <a:chExt cx="2994715" cy="164025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5FA52D-1CA8-4653-8D5B-5B21463AAB94}"/>
                </a:ext>
              </a:extLst>
            </p:cNvPr>
            <p:cNvSpPr/>
            <p:nvPr/>
          </p:nvSpPr>
          <p:spPr>
            <a:xfrm>
              <a:off x="3681674" y="2022295"/>
              <a:ext cx="2076994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A9595"/>
                  </a:solidFill>
                  <a:effectLst/>
                  <a:uLnTx/>
                  <a:uFillTx/>
                  <a:latin typeface="Raleway SemiBold" panose="020B0703030101060003" pitchFamily="34" charset="0"/>
                  <a:ea typeface="+mn-ea"/>
                  <a:cs typeface="Segoe UI" panose="020B0502040204020203" pitchFamily="34" charset="0"/>
                </a:rPr>
                <a:t>2030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9595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CFD427-790A-4D13-926B-5A2243EE21A8}"/>
                </a:ext>
              </a:extLst>
            </p:cNvPr>
            <p:cNvSpPr/>
            <p:nvPr/>
          </p:nvSpPr>
          <p:spPr>
            <a:xfrm>
              <a:off x="3681674" y="2629268"/>
              <a:ext cx="2994715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+mn-ea"/>
                  <a:cs typeface="Segoe UI" panose="020B0502040204020203" pitchFamily="34" charset="0"/>
                </a:rPr>
                <a:t>You Text Goes Here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2CF0F0-F57F-4970-A878-CA2232D65903}"/>
                </a:ext>
              </a:extLst>
            </p:cNvPr>
            <p:cNvSpPr/>
            <p:nvPr/>
          </p:nvSpPr>
          <p:spPr>
            <a:xfrm>
              <a:off x="3681674" y="2960822"/>
              <a:ext cx="225053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 spossession spossession of my allsoul, like these sweet mornings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74566B-237B-4DC3-B338-F5D27A0779AB}"/>
              </a:ext>
            </a:extLst>
          </p:cNvPr>
          <p:cNvSpPr/>
          <p:nvPr/>
        </p:nvSpPr>
        <p:spPr>
          <a:xfrm>
            <a:off x="3762755" y="5044190"/>
            <a:ext cx="1891040" cy="392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1270000" dist="4318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GET STARTED NOW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920565-BBE8-447C-B150-DC364FC0000D}"/>
              </a:ext>
            </a:extLst>
          </p:cNvPr>
          <p:cNvGrpSpPr/>
          <p:nvPr/>
        </p:nvGrpSpPr>
        <p:grpSpPr>
          <a:xfrm>
            <a:off x="3681676" y="3195026"/>
            <a:ext cx="2994715" cy="1640258"/>
            <a:chOff x="3681674" y="2022295"/>
            <a:chExt cx="2994715" cy="16402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62AA77-CC2A-47E7-AFDE-C3E0F8D0069C}"/>
                </a:ext>
              </a:extLst>
            </p:cNvPr>
            <p:cNvSpPr/>
            <p:nvPr/>
          </p:nvSpPr>
          <p:spPr>
            <a:xfrm>
              <a:off x="3681674" y="2022295"/>
              <a:ext cx="2076994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EA9595"/>
                  </a:solidFill>
                  <a:effectLst/>
                  <a:uLnTx/>
                  <a:uFillTx/>
                  <a:latin typeface="Raleway SemiBold" panose="020B0703030101060003" pitchFamily="34" charset="0"/>
                  <a:ea typeface="+mn-ea"/>
                  <a:cs typeface="Segoe UI" panose="020B0502040204020203" pitchFamily="34" charset="0"/>
                </a:rPr>
                <a:t>2030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9595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D8DDD6-F2F0-4827-8A27-5860DC774ED2}"/>
                </a:ext>
              </a:extLst>
            </p:cNvPr>
            <p:cNvSpPr/>
            <p:nvPr/>
          </p:nvSpPr>
          <p:spPr>
            <a:xfrm>
              <a:off x="3681674" y="2629268"/>
              <a:ext cx="2994715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ea typeface="+mn-ea"/>
                  <a:cs typeface="Segoe UI" panose="020B0502040204020203" pitchFamily="34" charset="0"/>
                </a:rPr>
                <a:t>You Text Goes Here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42EF1-DEE3-4C36-BE74-0F94660C8F16}"/>
                </a:ext>
              </a:extLst>
            </p:cNvPr>
            <p:cNvSpPr/>
            <p:nvPr/>
          </p:nvSpPr>
          <p:spPr>
            <a:xfrm>
              <a:off x="3681674" y="2960822"/>
              <a:ext cx="225053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 wonderful serenity has spossession spossession of my allsoul, like these sweet mornings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7DC9ECDA-9F46-4134-98B3-E7BC20407D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A0479-2BCC-4F63-8324-4BDD1C1888CA}"/>
              </a:ext>
            </a:extLst>
          </p:cNvPr>
          <p:cNvSpPr/>
          <p:nvPr/>
        </p:nvSpPr>
        <p:spPr>
          <a:xfrm>
            <a:off x="1100298" y="1595501"/>
            <a:ext cx="2078825" cy="2172606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12B3D-24D9-44E3-99D2-D520615A0593}"/>
              </a:ext>
            </a:extLst>
          </p:cNvPr>
          <p:cNvSpPr/>
          <p:nvPr/>
        </p:nvSpPr>
        <p:spPr>
          <a:xfrm>
            <a:off x="3737826" y="1595501"/>
            <a:ext cx="2078825" cy="2172606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DD12CB-ED1F-4C49-9982-4C160C6B2C6F}"/>
              </a:ext>
            </a:extLst>
          </p:cNvPr>
          <p:cNvSpPr/>
          <p:nvPr/>
        </p:nvSpPr>
        <p:spPr>
          <a:xfrm>
            <a:off x="6375356" y="1595501"/>
            <a:ext cx="2078825" cy="2172606"/>
          </a:xfrm>
          <a:prstGeom prst="roundRect">
            <a:avLst>
              <a:gd name="adj" fmla="val 916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5FC936-007E-4081-9AA3-676BE33A29DB}"/>
              </a:ext>
            </a:extLst>
          </p:cNvPr>
          <p:cNvSpPr/>
          <p:nvPr/>
        </p:nvSpPr>
        <p:spPr>
          <a:xfrm>
            <a:off x="9012884" y="1595501"/>
            <a:ext cx="2078825" cy="2172606"/>
          </a:xfrm>
          <a:prstGeom prst="roundRect">
            <a:avLst>
              <a:gd name="adj" fmla="val 2074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046ACD8-3F77-4928-BBBA-C56B15DBC0B1}"/>
              </a:ext>
            </a:extLst>
          </p:cNvPr>
          <p:cNvSpPr>
            <a:spLocks noEditPoints="1"/>
          </p:cNvSpPr>
          <p:nvPr/>
        </p:nvSpPr>
        <p:spPr bwMode="auto">
          <a:xfrm>
            <a:off x="1890663" y="4243975"/>
            <a:ext cx="498095" cy="468944"/>
          </a:xfrm>
          <a:custGeom>
            <a:avLst/>
            <a:gdLst>
              <a:gd name="T0" fmla="*/ 164 w 216"/>
              <a:gd name="T1" fmla="*/ 81 h 203"/>
              <a:gd name="T2" fmla="*/ 179 w 216"/>
              <a:gd name="T3" fmla="*/ 124 h 203"/>
              <a:gd name="T4" fmla="*/ 108 w 216"/>
              <a:gd name="T5" fmla="*/ 195 h 203"/>
              <a:gd name="T6" fmla="*/ 37 w 216"/>
              <a:gd name="T7" fmla="*/ 124 h 203"/>
              <a:gd name="T8" fmla="*/ 52 w 216"/>
              <a:gd name="T9" fmla="*/ 81 h 203"/>
              <a:gd name="T10" fmla="*/ 46 w 216"/>
              <a:gd name="T11" fmla="*/ 77 h 203"/>
              <a:gd name="T12" fmla="*/ 29 w 216"/>
              <a:gd name="T13" fmla="*/ 124 h 203"/>
              <a:gd name="T14" fmla="*/ 108 w 216"/>
              <a:gd name="T15" fmla="*/ 203 h 203"/>
              <a:gd name="T16" fmla="*/ 187 w 216"/>
              <a:gd name="T17" fmla="*/ 124 h 203"/>
              <a:gd name="T18" fmla="*/ 171 w 216"/>
              <a:gd name="T19" fmla="*/ 77 h 203"/>
              <a:gd name="T20" fmla="*/ 164 w 216"/>
              <a:gd name="T21" fmla="*/ 81 h 203"/>
              <a:gd name="T22" fmla="*/ 215 w 216"/>
              <a:gd name="T23" fmla="*/ 44 h 203"/>
              <a:gd name="T24" fmla="*/ 216 w 216"/>
              <a:gd name="T25" fmla="*/ 39 h 203"/>
              <a:gd name="T26" fmla="*/ 108 w 216"/>
              <a:gd name="T27" fmla="*/ 0 h 203"/>
              <a:gd name="T28" fmla="*/ 0 w 216"/>
              <a:gd name="T29" fmla="*/ 39 h 203"/>
              <a:gd name="T30" fmla="*/ 108 w 216"/>
              <a:gd name="T31" fmla="*/ 78 h 203"/>
              <a:gd name="T32" fmla="*/ 208 w 216"/>
              <a:gd name="T33" fmla="*/ 54 h 203"/>
              <a:gd name="T34" fmla="*/ 208 w 216"/>
              <a:gd name="T35" fmla="*/ 119 h 203"/>
              <a:gd name="T36" fmla="*/ 216 w 216"/>
              <a:gd name="T37" fmla="*/ 119 h 203"/>
              <a:gd name="T38" fmla="*/ 216 w 216"/>
              <a:gd name="T39" fmla="*/ 47 h 203"/>
              <a:gd name="T40" fmla="*/ 214 w 216"/>
              <a:gd name="T41" fmla="*/ 47 h 203"/>
              <a:gd name="T42" fmla="*/ 215 w 216"/>
              <a:gd name="T43" fmla="*/ 44 h 203"/>
              <a:gd name="T44" fmla="*/ 208 w 216"/>
              <a:gd name="T45" fmla="*/ 42 h 203"/>
              <a:gd name="T46" fmla="*/ 108 w 216"/>
              <a:gd name="T47" fmla="*/ 70 h 203"/>
              <a:gd name="T48" fmla="*/ 8 w 216"/>
              <a:gd name="T49" fmla="*/ 39 h 203"/>
              <a:gd name="T50" fmla="*/ 108 w 216"/>
              <a:gd name="T51" fmla="*/ 8 h 203"/>
              <a:gd name="T52" fmla="*/ 208 w 216"/>
              <a:gd name="T53" fmla="*/ 39 h 203"/>
              <a:gd name="T54" fmla="*/ 208 w 216"/>
              <a:gd name="T55" fmla="*/ 42 h 203"/>
              <a:gd name="T56" fmla="*/ 76 w 216"/>
              <a:gd name="T57" fmla="*/ 107 h 203"/>
              <a:gd name="T58" fmla="*/ 92 w 216"/>
              <a:gd name="T59" fmla="*/ 123 h 203"/>
              <a:gd name="T60" fmla="*/ 100 w 216"/>
              <a:gd name="T61" fmla="*/ 123 h 203"/>
              <a:gd name="T62" fmla="*/ 76 w 216"/>
              <a:gd name="T63" fmla="*/ 99 h 203"/>
              <a:gd name="T64" fmla="*/ 52 w 216"/>
              <a:gd name="T65" fmla="*/ 123 h 203"/>
              <a:gd name="T66" fmla="*/ 60 w 216"/>
              <a:gd name="T67" fmla="*/ 123 h 203"/>
              <a:gd name="T68" fmla="*/ 76 w 216"/>
              <a:gd name="T69" fmla="*/ 107 h 203"/>
              <a:gd name="T70" fmla="*/ 140 w 216"/>
              <a:gd name="T71" fmla="*/ 107 h 203"/>
              <a:gd name="T72" fmla="*/ 156 w 216"/>
              <a:gd name="T73" fmla="*/ 123 h 203"/>
              <a:gd name="T74" fmla="*/ 164 w 216"/>
              <a:gd name="T75" fmla="*/ 123 h 203"/>
              <a:gd name="T76" fmla="*/ 140 w 216"/>
              <a:gd name="T77" fmla="*/ 99 h 203"/>
              <a:gd name="T78" fmla="*/ 116 w 216"/>
              <a:gd name="T79" fmla="*/ 123 h 203"/>
              <a:gd name="T80" fmla="*/ 124 w 216"/>
              <a:gd name="T81" fmla="*/ 123 h 203"/>
              <a:gd name="T82" fmla="*/ 140 w 216"/>
              <a:gd name="T83" fmla="*/ 107 h 203"/>
              <a:gd name="T84" fmla="*/ 112 w 216"/>
              <a:gd name="T85" fmla="*/ 131 h 203"/>
              <a:gd name="T86" fmla="*/ 104 w 216"/>
              <a:gd name="T87" fmla="*/ 131 h 203"/>
              <a:gd name="T88" fmla="*/ 104 w 216"/>
              <a:gd name="T89" fmla="*/ 151 h 203"/>
              <a:gd name="T90" fmla="*/ 112 w 216"/>
              <a:gd name="T91" fmla="*/ 151 h 203"/>
              <a:gd name="T92" fmla="*/ 112 w 216"/>
              <a:gd name="T93" fmla="*/ 13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" h="203">
                <a:moveTo>
                  <a:pt x="164" y="81"/>
                </a:moveTo>
                <a:cubicBezTo>
                  <a:pt x="174" y="94"/>
                  <a:pt x="179" y="109"/>
                  <a:pt x="179" y="124"/>
                </a:cubicBezTo>
                <a:cubicBezTo>
                  <a:pt x="179" y="163"/>
                  <a:pt x="147" y="195"/>
                  <a:pt x="108" y="195"/>
                </a:cubicBezTo>
                <a:cubicBezTo>
                  <a:pt x="69" y="195"/>
                  <a:pt x="37" y="163"/>
                  <a:pt x="37" y="124"/>
                </a:cubicBezTo>
                <a:cubicBezTo>
                  <a:pt x="37" y="109"/>
                  <a:pt x="42" y="94"/>
                  <a:pt x="52" y="81"/>
                </a:cubicBezTo>
                <a:cubicBezTo>
                  <a:pt x="46" y="77"/>
                  <a:pt x="46" y="77"/>
                  <a:pt x="46" y="77"/>
                </a:cubicBezTo>
                <a:cubicBezTo>
                  <a:pt x="35" y="90"/>
                  <a:pt x="29" y="107"/>
                  <a:pt x="29" y="124"/>
                </a:cubicBezTo>
                <a:cubicBezTo>
                  <a:pt x="29" y="168"/>
                  <a:pt x="65" y="203"/>
                  <a:pt x="108" y="203"/>
                </a:cubicBezTo>
                <a:cubicBezTo>
                  <a:pt x="151" y="203"/>
                  <a:pt x="187" y="168"/>
                  <a:pt x="187" y="124"/>
                </a:cubicBezTo>
                <a:cubicBezTo>
                  <a:pt x="187" y="107"/>
                  <a:pt x="181" y="90"/>
                  <a:pt x="171" y="77"/>
                </a:cubicBezTo>
                <a:lnTo>
                  <a:pt x="164" y="81"/>
                </a:lnTo>
                <a:close/>
                <a:moveTo>
                  <a:pt x="215" y="44"/>
                </a:moveTo>
                <a:cubicBezTo>
                  <a:pt x="216" y="43"/>
                  <a:pt x="216" y="41"/>
                  <a:pt x="216" y="39"/>
                </a:cubicBezTo>
                <a:cubicBezTo>
                  <a:pt x="216" y="14"/>
                  <a:pt x="160" y="0"/>
                  <a:pt x="108" y="0"/>
                </a:cubicBezTo>
                <a:cubicBezTo>
                  <a:pt x="56" y="0"/>
                  <a:pt x="0" y="14"/>
                  <a:pt x="0" y="39"/>
                </a:cubicBezTo>
                <a:cubicBezTo>
                  <a:pt x="0" y="64"/>
                  <a:pt x="56" y="78"/>
                  <a:pt x="108" y="78"/>
                </a:cubicBezTo>
                <a:cubicBezTo>
                  <a:pt x="154" y="78"/>
                  <a:pt x="192" y="68"/>
                  <a:pt x="208" y="54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4" y="46"/>
                  <a:pt x="215" y="45"/>
                  <a:pt x="215" y="44"/>
                </a:cubicBezTo>
                <a:close/>
                <a:moveTo>
                  <a:pt x="208" y="42"/>
                </a:moveTo>
                <a:cubicBezTo>
                  <a:pt x="203" y="55"/>
                  <a:pt x="164" y="70"/>
                  <a:pt x="108" y="70"/>
                </a:cubicBezTo>
                <a:cubicBezTo>
                  <a:pt x="49" y="70"/>
                  <a:pt x="8" y="54"/>
                  <a:pt x="8" y="39"/>
                </a:cubicBezTo>
                <a:cubicBezTo>
                  <a:pt x="8" y="25"/>
                  <a:pt x="49" y="8"/>
                  <a:pt x="108" y="8"/>
                </a:cubicBezTo>
                <a:cubicBezTo>
                  <a:pt x="167" y="8"/>
                  <a:pt x="208" y="25"/>
                  <a:pt x="208" y="39"/>
                </a:cubicBezTo>
                <a:cubicBezTo>
                  <a:pt x="208" y="40"/>
                  <a:pt x="208" y="41"/>
                  <a:pt x="208" y="42"/>
                </a:cubicBezTo>
                <a:close/>
                <a:moveTo>
                  <a:pt x="76" y="107"/>
                </a:moveTo>
                <a:cubicBezTo>
                  <a:pt x="85" y="107"/>
                  <a:pt x="92" y="111"/>
                  <a:pt x="92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0" y="107"/>
                  <a:pt x="89" y="99"/>
                  <a:pt x="76" y="99"/>
                </a:cubicBezTo>
                <a:cubicBezTo>
                  <a:pt x="63" y="99"/>
                  <a:pt x="52" y="107"/>
                  <a:pt x="52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11"/>
                  <a:pt x="67" y="107"/>
                  <a:pt x="76" y="107"/>
                </a:cubicBezTo>
                <a:close/>
                <a:moveTo>
                  <a:pt x="140" y="107"/>
                </a:moveTo>
                <a:cubicBezTo>
                  <a:pt x="149" y="107"/>
                  <a:pt x="156" y="111"/>
                  <a:pt x="156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07"/>
                  <a:pt x="153" y="99"/>
                  <a:pt x="140" y="99"/>
                </a:cubicBezTo>
                <a:cubicBezTo>
                  <a:pt x="127" y="99"/>
                  <a:pt x="116" y="107"/>
                  <a:pt x="116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4" y="111"/>
                  <a:pt x="131" y="107"/>
                  <a:pt x="140" y="107"/>
                </a:cubicBezTo>
                <a:close/>
                <a:moveTo>
                  <a:pt x="112" y="131"/>
                </a:moveTo>
                <a:cubicBezTo>
                  <a:pt x="104" y="131"/>
                  <a:pt x="104" y="131"/>
                  <a:pt x="104" y="131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12" y="151"/>
                  <a:pt x="112" y="151"/>
                  <a:pt x="112" y="151"/>
                </a:cubicBezTo>
                <a:lnTo>
                  <a:pt x="112" y="13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67F8D6-84F3-4736-8B3B-51AC102B483B}"/>
              </a:ext>
            </a:extLst>
          </p:cNvPr>
          <p:cNvGrpSpPr/>
          <p:nvPr/>
        </p:nvGrpSpPr>
        <p:grpSpPr>
          <a:xfrm>
            <a:off x="902890" y="4877154"/>
            <a:ext cx="2473639" cy="993525"/>
            <a:chOff x="1130143" y="4877152"/>
            <a:chExt cx="2473638" cy="9935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2453E9-D513-4D10-8F28-605E0E9D0EDB}"/>
                </a:ext>
              </a:extLst>
            </p:cNvPr>
            <p:cNvSpPr/>
            <p:nvPr/>
          </p:nvSpPr>
          <p:spPr>
            <a:xfrm>
              <a:off x="1413510" y="4877152"/>
              <a:ext cx="1906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5678 plus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90F271-8EF5-46C7-BAEA-4C630F48D619}"/>
                </a:ext>
              </a:extLst>
            </p:cNvPr>
            <p:cNvSpPr/>
            <p:nvPr/>
          </p:nvSpPr>
          <p:spPr>
            <a:xfrm>
              <a:off x="1130143" y="5335146"/>
              <a:ext cx="247363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9" name="Freeform 45">
            <a:extLst>
              <a:ext uri="{FF2B5EF4-FFF2-40B4-BE49-F238E27FC236}">
                <a16:creationId xmlns:a16="http://schemas.microsoft.com/office/drawing/2014/main" id="{61CBA412-EA5B-4C5D-9E88-374066672CE0}"/>
              </a:ext>
            </a:extLst>
          </p:cNvPr>
          <p:cNvSpPr>
            <a:spLocks noEditPoints="1"/>
          </p:cNvSpPr>
          <p:nvPr/>
        </p:nvSpPr>
        <p:spPr bwMode="auto">
          <a:xfrm>
            <a:off x="4523120" y="4224330"/>
            <a:ext cx="508235" cy="508234"/>
          </a:xfrm>
          <a:custGeom>
            <a:avLst/>
            <a:gdLst>
              <a:gd name="T0" fmla="*/ 220 w 220"/>
              <a:gd name="T1" fmla="*/ 110 h 220"/>
              <a:gd name="T2" fmla="*/ 193 w 220"/>
              <a:gd name="T3" fmla="*/ 64 h 220"/>
              <a:gd name="T4" fmla="*/ 176 w 220"/>
              <a:gd name="T5" fmla="*/ 58 h 220"/>
              <a:gd name="T6" fmla="*/ 171 w 220"/>
              <a:gd name="T7" fmla="*/ 53 h 220"/>
              <a:gd name="T8" fmla="*/ 203 w 220"/>
              <a:gd name="T9" fmla="*/ 68 h 220"/>
              <a:gd name="T10" fmla="*/ 141 w 220"/>
              <a:gd name="T11" fmla="*/ 13 h 220"/>
              <a:gd name="T12" fmla="*/ 118 w 220"/>
              <a:gd name="T13" fmla="*/ 38 h 220"/>
              <a:gd name="T14" fmla="*/ 110 w 220"/>
              <a:gd name="T15" fmla="*/ 8 h 220"/>
              <a:gd name="T16" fmla="*/ 65 w 220"/>
              <a:gd name="T17" fmla="*/ 28 h 220"/>
              <a:gd name="T18" fmla="*/ 55 w 220"/>
              <a:gd name="T19" fmla="*/ 50 h 220"/>
              <a:gd name="T20" fmla="*/ 47 w 220"/>
              <a:gd name="T21" fmla="*/ 30 h 220"/>
              <a:gd name="T22" fmla="*/ 67 w 220"/>
              <a:gd name="T23" fmla="*/ 18 h 220"/>
              <a:gd name="T24" fmla="*/ 51 w 220"/>
              <a:gd name="T25" fmla="*/ 57 h 220"/>
              <a:gd name="T26" fmla="*/ 76 w 220"/>
              <a:gd name="T27" fmla="*/ 42 h 220"/>
              <a:gd name="T28" fmla="*/ 80 w 220"/>
              <a:gd name="T29" fmla="*/ 24 h 220"/>
              <a:gd name="T30" fmla="*/ 97 w 220"/>
              <a:gd name="T31" fmla="*/ 51 h 220"/>
              <a:gd name="T32" fmla="*/ 81 w 220"/>
              <a:gd name="T33" fmla="*/ 69 h 220"/>
              <a:gd name="T34" fmla="*/ 59 w 220"/>
              <a:gd name="T35" fmla="*/ 95 h 220"/>
              <a:gd name="T36" fmla="*/ 63 w 220"/>
              <a:gd name="T37" fmla="*/ 117 h 220"/>
              <a:gd name="T38" fmla="*/ 120 w 220"/>
              <a:gd name="T39" fmla="*/ 155 h 220"/>
              <a:gd name="T40" fmla="*/ 118 w 220"/>
              <a:gd name="T41" fmla="*/ 180 h 220"/>
              <a:gd name="T42" fmla="*/ 81 w 220"/>
              <a:gd name="T43" fmla="*/ 208 h 220"/>
              <a:gd name="T44" fmla="*/ 62 w 220"/>
              <a:gd name="T45" fmla="*/ 159 h 220"/>
              <a:gd name="T46" fmla="*/ 53 w 220"/>
              <a:gd name="T47" fmla="*/ 120 h 220"/>
              <a:gd name="T48" fmla="*/ 19 w 220"/>
              <a:gd name="T49" fmla="*/ 65 h 220"/>
              <a:gd name="T50" fmla="*/ 10 w 220"/>
              <a:gd name="T51" fmla="*/ 91 h 220"/>
              <a:gd name="T52" fmla="*/ 61 w 220"/>
              <a:gd name="T53" fmla="*/ 133 h 220"/>
              <a:gd name="T54" fmla="*/ 67 w 220"/>
              <a:gd name="T55" fmla="*/ 178 h 220"/>
              <a:gd name="T56" fmla="*/ 8 w 220"/>
              <a:gd name="T57" fmla="*/ 110 h 220"/>
              <a:gd name="T58" fmla="*/ 101 w 220"/>
              <a:gd name="T59" fmla="*/ 204 h 220"/>
              <a:gd name="T60" fmla="*/ 130 w 220"/>
              <a:gd name="T61" fmla="*/ 166 h 220"/>
              <a:gd name="T62" fmla="*/ 82 w 220"/>
              <a:gd name="T63" fmla="*/ 125 h 220"/>
              <a:gd name="T64" fmla="*/ 57 w 220"/>
              <a:gd name="T65" fmla="*/ 108 h 220"/>
              <a:gd name="T66" fmla="*/ 70 w 220"/>
              <a:gd name="T67" fmla="*/ 96 h 220"/>
              <a:gd name="T68" fmla="*/ 90 w 220"/>
              <a:gd name="T69" fmla="*/ 70 h 220"/>
              <a:gd name="T70" fmla="*/ 101 w 220"/>
              <a:gd name="T71" fmla="*/ 38 h 220"/>
              <a:gd name="T72" fmla="*/ 82 w 220"/>
              <a:gd name="T73" fmla="*/ 12 h 220"/>
              <a:gd name="T74" fmla="*/ 118 w 220"/>
              <a:gd name="T75" fmla="*/ 46 h 220"/>
              <a:gd name="T76" fmla="*/ 175 w 220"/>
              <a:gd name="T77" fmla="*/ 31 h 220"/>
              <a:gd name="T78" fmla="*/ 156 w 220"/>
              <a:gd name="T79" fmla="*/ 61 h 220"/>
              <a:gd name="T80" fmla="*/ 180 w 220"/>
              <a:gd name="T81" fmla="*/ 65 h 220"/>
              <a:gd name="T82" fmla="*/ 198 w 220"/>
              <a:gd name="T83" fmla="*/ 75 h 220"/>
              <a:gd name="T84" fmla="*/ 206 w 220"/>
              <a:gd name="T85" fmla="*/ 84 h 220"/>
              <a:gd name="T86" fmla="*/ 168 w 220"/>
              <a:gd name="T87" fmla="*/ 81 h 220"/>
              <a:gd name="T88" fmla="*/ 179 w 220"/>
              <a:gd name="T89" fmla="*/ 127 h 220"/>
              <a:gd name="T90" fmla="*/ 184 w 220"/>
              <a:gd name="T91" fmla="*/ 180 h 220"/>
              <a:gd name="T92" fmla="*/ 189 w 220"/>
              <a:gd name="T93" fmla="*/ 123 h 220"/>
              <a:gd name="T94" fmla="*/ 163 w 220"/>
              <a:gd name="T95" fmla="*/ 99 h 220"/>
              <a:gd name="T96" fmla="*/ 211 w 220"/>
              <a:gd name="T97" fmla="*/ 9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0" h="220">
                <a:moveTo>
                  <a:pt x="110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49"/>
                  <a:pt x="171" y="0"/>
                  <a:pt x="110" y="0"/>
                </a:cubicBezTo>
                <a:close/>
                <a:moveTo>
                  <a:pt x="203" y="68"/>
                </a:moveTo>
                <a:cubicBezTo>
                  <a:pt x="202" y="68"/>
                  <a:pt x="202" y="68"/>
                  <a:pt x="202" y="68"/>
                </a:cubicBezTo>
                <a:cubicBezTo>
                  <a:pt x="201" y="67"/>
                  <a:pt x="197" y="64"/>
                  <a:pt x="193" y="64"/>
                </a:cubicBezTo>
                <a:cubicBezTo>
                  <a:pt x="193" y="64"/>
                  <a:pt x="193" y="64"/>
                  <a:pt x="192" y="64"/>
                </a:cubicBezTo>
                <a:cubicBezTo>
                  <a:pt x="191" y="63"/>
                  <a:pt x="190" y="61"/>
                  <a:pt x="188" y="61"/>
                </a:cubicBezTo>
                <a:cubicBezTo>
                  <a:pt x="187" y="57"/>
                  <a:pt x="183" y="57"/>
                  <a:pt x="182" y="57"/>
                </a:cubicBezTo>
                <a:cubicBezTo>
                  <a:pt x="179" y="57"/>
                  <a:pt x="179" y="57"/>
                  <a:pt x="176" y="58"/>
                </a:cubicBezTo>
                <a:cubicBezTo>
                  <a:pt x="175" y="59"/>
                  <a:pt x="171" y="61"/>
                  <a:pt x="164" y="64"/>
                </a:cubicBezTo>
                <a:cubicBezTo>
                  <a:pt x="166" y="61"/>
                  <a:pt x="167" y="59"/>
                  <a:pt x="167" y="57"/>
                </a:cubicBezTo>
                <a:cubicBezTo>
                  <a:pt x="171" y="57"/>
                  <a:pt x="171" y="57"/>
                  <a:pt x="171" y="57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1" y="48"/>
                  <a:pt x="172" y="42"/>
                  <a:pt x="173" y="41"/>
                </a:cubicBezTo>
                <a:cubicBezTo>
                  <a:pt x="175" y="39"/>
                  <a:pt x="180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ubicBezTo>
                  <a:pt x="191" y="46"/>
                  <a:pt x="198" y="57"/>
                  <a:pt x="203" y="68"/>
                </a:cubicBezTo>
                <a:close/>
                <a:moveTo>
                  <a:pt x="182" y="38"/>
                </a:moveTo>
                <a:cubicBezTo>
                  <a:pt x="182" y="38"/>
                  <a:pt x="182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lose/>
                <a:moveTo>
                  <a:pt x="141" y="13"/>
                </a:moveTo>
                <a:cubicBezTo>
                  <a:pt x="137" y="17"/>
                  <a:pt x="137" y="17"/>
                  <a:pt x="137" y="17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21"/>
                  <a:pt x="133" y="31"/>
                  <a:pt x="133" y="37"/>
                </a:cubicBezTo>
                <a:cubicBezTo>
                  <a:pt x="131" y="37"/>
                  <a:pt x="127" y="38"/>
                  <a:pt x="118" y="38"/>
                </a:cubicBezTo>
                <a:cubicBezTo>
                  <a:pt x="117" y="38"/>
                  <a:pt x="115" y="35"/>
                  <a:pt x="113" y="32"/>
                </a:cubicBezTo>
                <a:cubicBezTo>
                  <a:pt x="111" y="30"/>
                  <a:pt x="108" y="27"/>
                  <a:pt x="105" y="24"/>
                </a:cubicBezTo>
                <a:cubicBezTo>
                  <a:pt x="102" y="20"/>
                  <a:pt x="101" y="13"/>
                  <a:pt x="102" y="8"/>
                </a:cubicBezTo>
                <a:cubicBezTo>
                  <a:pt x="105" y="8"/>
                  <a:pt x="107" y="8"/>
                  <a:pt x="110" y="8"/>
                </a:cubicBezTo>
                <a:cubicBezTo>
                  <a:pt x="121" y="8"/>
                  <a:pt x="131" y="10"/>
                  <a:pt x="141" y="13"/>
                </a:cubicBezTo>
                <a:close/>
                <a:moveTo>
                  <a:pt x="47" y="30"/>
                </a:moveTo>
                <a:cubicBezTo>
                  <a:pt x="51" y="27"/>
                  <a:pt x="55" y="24"/>
                  <a:pt x="60" y="21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34"/>
                  <a:pt x="68" y="40"/>
                  <a:pt x="68" y="42"/>
                </a:cubicBezTo>
                <a:cubicBezTo>
                  <a:pt x="68" y="46"/>
                  <a:pt x="68" y="48"/>
                  <a:pt x="68" y="49"/>
                </a:cubicBezTo>
                <a:cubicBezTo>
                  <a:pt x="66" y="49"/>
                  <a:pt x="65" y="50"/>
                  <a:pt x="64" y="50"/>
                </a:cubicBezTo>
                <a:cubicBezTo>
                  <a:pt x="61" y="51"/>
                  <a:pt x="59" y="52"/>
                  <a:pt x="55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5" y="46"/>
                  <a:pt x="56" y="45"/>
                </a:cubicBezTo>
                <a:cubicBezTo>
                  <a:pt x="59" y="42"/>
                  <a:pt x="59" y="42"/>
                  <a:pt x="59" y="42"/>
                </a:cubicBezTo>
                <a:lnTo>
                  <a:pt x="47" y="30"/>
                </a:lnTo>
                <a:close/>
                <a:moveTo>
                  <a:pt x="67" y="18"/>
                </a:moveTo>
                <a:cubicBezTo>
                  <a:pt x="67" y="17"/>
                  <a:pt x="68" y="17"/>
                  <a:pt x="68" y="17"/>
                </a:cubicBezTo>
                <a:cubicBezTo>
                  <a:pt x="68" y="19"/>
                  <a:pt x="68" y="19"/>
                  <a:pt x="68" y="19"/>
                </a:cubicBezTo>
                <a:lnTo>
                  <a:pt x="67" y="18"/>
                </a:lnTo>
                <a:close/>
                <a:moveTo>
                  <a:pt x="41" y="35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4"/>
                  <a:pt x="46" y="47"/>
                  <a:pt x="46" y="50"/>
                </a:cubicBezTo>
                <a:cubicBezTo>
                  <a:pt x="46" y="52"/>
                  <a:pt x="48" y="55"/>
                  <a:pt x="51" y="57"/>
                </a:cubicBezTo>
                <a:cubicBezTo>
                  <a:pt x="55" y="58"/>
                  <a:pt x="57" y="59"/>
                  <a:pt x="60" y="59"/>
                </a:cubicBezTo>
                <a:cubicBezTo>
                  <a:pt x="62" y="59"/>
                  <a:pt x="64" y="58"/>
                  <a:pt x="66" y="58"/>
                </a:cubicBezTo>
                <a:cubicBezTo>
                  <a:pt x="67" y="57"/>
                  <a:pt x="68" y="57"/>
                  <a:pt x="68" y="57"/>
                </a:cubicBezTo>
                <a:cubicBezTo>
                  <a:pt x="76" y="57"/>
                  <a:pt x="76" y="46"/>
                  <a:pt x="76" y="42"/>
                </a:cubicBezTo>
                <a:cubicBezTo>
                  <a:pt x="76" y="38"/>
                  <a:pt x="73" y="27"/>
                  <a:pt x="72" y="25"/>
                </a:cubicBezTo>
                <a:cubicBezTo>
                  <a:pt x="69" y="20"/>
                  <a:pt x="69" y="20"/>
                  <a:pt x="69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37"/>
                  <a:pt x="80" y="37"/>
                  <a:pt x="80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8"/>
                  <a:pt x="90" y="42"/>
                  <a:pt x="97" y="45"/>
                </a:cubicBezTo>
                <a:cubicBezTo>
                  <a:pt x="98" y="46"/>
                  <a:pt x="99" y="46"/>
                  <a:pt x="97" y="51"/>
                </a:cubicBezTo>
                <a:cubicBezTo>
                  <a:pt x="96" y="53"/>
                  <a:pt x="95" y="55"/>
                  <a:pt x="95" y="57"/>
                </a:cubicBezTo>
                <a:cubicBezTo>
                  <a:pt x="95" y="59"/>
                  <a:pt x="93" y="61"/>
                  <a:pt x="91" y="61"/>
                </a:cubicBezTo>
                <a:cubicBezTo>
                  <a:pt x="87" y="61"/>
                  <a:pt x="85" y="64"/>
                  <a:pt x="83" y="66"/>
                </a:cubicBezTo>
                <a:cubicBezTo>
                  <a:pt x="83" y="67"/>
                  <a:pt x="82" y="68"/>
                  <a:pt x="81" y="69"/>
                </a:cubicBezTo>
                <a:cubicBezTo>
                  <a:pt x="79" y="71"/>
                  <a:pt x="78" y="73"/>
                  <a:pt x="77" y="75"/>
                </a:cubicBezTo>
                <a:cubicBezTo>
                  <a:pt x="75" y="78"/>
                  <a:pt x="73" y="80"/>
                  <a:pt x="69" y="84"/>
                </a:cubicBezTo>
                <a:cubicBezTo>
                  <a:pt x="66" y="88"/>
                  <a:pt x="64" y="90"/>
                  <a:pt x="64" y="92"/>
                </a:cubicBezTo>
                <a:cubicBezTo>
                  <a:pt x="63" y="93"/>
                  <a:pt x="62" y="93"/>
                  <a:pt x="59" y="95"/>
                </a:cubicBezTo>
                <a:cubicBezTo>
                  <a:pt x="57" y="96"/>
                  <a:pt x="56" y="96"/>
                  <a:pt x="55" y="97"/>
                </a:cubicBezTo>
                <a:cubicBezTo>
                  <a:pt x="49" y="98"/>
                  <a:pt x="49" y="101"/>
                  <a:pt x="49" y="106"/>
                </a:cubicBezTo>
                <a:cubicBezTo>
                  <a:pt x="49" y="114"/>
                  <a:pt x="53" y="115"/>
                  <a:pt x="57" y="116"/>
                </a:cubicBezTo>
                <a:cubicBezTo>
                  <a:pt x="59" y="116"/>
                  <a:pt x="61" y="116"/>
                  <a:pt x="63" y="117"/>
                </a:cubicBezTo>
                <a:cubicBezTo>
                  <a:pt x="66" y="119"/>
                  <a:pt x="67" y="121"/>
                  <a:pt x="69" y="124"/>
                </a:cubicBezTo>
                <a:cubicBezTo>
                  <a:pt x="71" y="127"/>
                  <a:pt x="73" y="130"/>
                  <a:pt x="78" y="133"/>
                </a:cubicBezTo>
                <a:cubicBezTo>
                  <a:pt x="81" y="134"/>
                  <a:pt x="86" y="137"/>
                  <a:pt x="92" y="140"/>
                </a:cubicBezTo>
                <a:cubicBezTo>
                  <a:pt x="100" y="145"/>
                  <a:pt x="111" y="151"/>
                  <a:pt x="120" y="155"/>
                </a:cubicBezTo>
                <a:cubicBezTo>
                  <a:pt x="124" y="158"/>
                  <a:pt x="125" y="159"/>
                  <a:pt x="125" y="159"/>
                </a:cubicBezTo>
                <a:cubicBezTo>
                  <a:pt x="125" y="160"/>
                  <a:pt x="124" y="160"/>
                  <a:pt x="124" y="161"/>
                </a:cubicBezTo>
                <a:cubicBezTo>
                  <a:pt x="123" y="163"/>
                  <a:pt x="121" y="164"/>
                  <a:pt x="121" y="167"/>
                </a:cubicBezTo>
                <a:cubicBezTo>
                  <a:pt x="121" y="170"/>
                  <a:pt x="121" y="173"/>
                  <a:pt x="118" y="180"/>
                </a:cubicBezTo>
                <a:cubicBezTo>
                  <a:pt x="116" y="184"/>
                  <a:pt x="114" y="186"/>
                  <a:pt x="108" y="189"/>
                </a:cubicBezTo>
                <a:cubicBezTo>
                  <a:pt x="105" y="191"/>
                  <a:pt x="101" y="194"/>
                  <a:pt x="96" y="198"/>
                </a:cubicBezTo>
                <a:cubicBezTo>
                  <a:pt x="92" y="201"/>
                  <a:pt x="87" y="205"/>
                  <a:pt x="87" y="209"/>
                </a:cubicBezTo>
                <a:cubicBezTo>
                  <a:pt x="85" y="209"/>
                  <a:pt x="83" y="208"/>
                  <a:pt x="81" y="208"/>
                </a:cubicBezTo>
                <a:cubicBezTo>
                  <a:pt x="82" y="203"/>
                  <a:pt x="84" y="196"/>
                  <a:pt x="84" y="189"/>
                </a:cubicBezTo>
                <a:cubicBezTo>
                  <a:pt x="84" y="178"/>
                  <a:pt x="80" y="175"/>
                  <a:pt x="73" y="172"/>
                </a:cubicBezTo>
                <a:cubicBezTo>
                  <a:pt x="72" y="172"/>
                  <a:pt x="71" y="171"/>
                  <a:pt x="70" y="171"/>
                </a:cubicBezTo>
                <a:cubicBezTo>
                  <a:pt x="65" y="168"/>
                  <a:pt x="65" y="166"/>
                  <a:pt x="62" y="159"/>
                </a:cubicBezTo>
                <a:cubicBezTo>
                  <a:pt x="62" y="158"/>
                  <a:pt x="61" y="156"/>
                  <a:pt x="61" y="154"/>
                </a:cubicBezTo>
                <a:cubicBezTo>
                  <a:pt x="59" y="149"/>
                  <a:pt x="61" y="147"/>
                  <a:pt x="64" y="143"/>
                </a:cubicBezTo>
                <a:cubicBezTo>
                  <a:pt x="66" y="140"/>
                  <a:pt x="69" y="137"/>
                  <a:pt x="69" y="132"/>
                </a:cubicBezTo>
                <a:cubicBezTo>
                  <a:pt x="69" y="124"/>
                  <a:pt x="63" y="120"/>
                  <a:pt x="53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46" y="117"/>
                  <a:pt x="40" y="114"/>
                </a:cubicBezTo>
                <a:cubicBezTo>
                  <a:pt x="36" y="112"/>
                  <a:pt x="31" y="109"/>
                  <a:pt x="25" y="106"/>
                </a:cubicBezTo>
                <a:cubicBezTo>
                  <a:pt x="15" y="101"/>
                  <a:pt x="18" y="74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24" y="54"/>
                  <a:pt x="32" y="44"/>
                  <a:pt x="41" y="35"/>
                </a:cubicBezTo>
                <a:close/>
                <a:moveTo>
                  <a:pt x="8" y="110"/>
                </a:moveTo>
                <a:cubicBezTo>
                  <a:pt x="8" y="104"/>
                  <a:pt x="9" y="97"/>
                  <a:pt x="10" y="91"/>
                </a:cubicBezTo>
                <a:cubicBezTo>
                  <a:pt x="11" y="101"/>
                  <a:pt x="14" y="110"/>
                  <a:pt x="21" y="114"/>
                </a:cubicBezTo>
                <a:cubicBezTo>
                  <a:pt x="27" y="116"/>
                  <a:pt x="32" y="119"/>
                  <a:pt x="37" y="122"/>
                </a:cubicBezTo>
                <a:cubicBezTo>
                  <a:pt x="46" y="127"/>
                  <a:pt x="50" y="129"/>
                  <a:pt x="53" y="129"/>
                </a:cubicBezTo>
                <a:cubicBezTo>
                  <a:pt x="60" y="129"/>
                  <a:pt x="61" y="131"/>
                  <a:pt x="61" y="133"/>
                </a:cubicBezTo>
                <a:cubicBezTo>
                  <a:pt x="61" y="134"/>
                  <a:pt x="59" y="136"/>
                  <a:pt x="58" y="138"/>
                </a:cubicBezTo>
                <a:cubicBezTo>
                  <a:pt x="55" y="142"/>
                  <a:pt x="50" y="148"/>
                  <a:pt x="53" y="157"/>
                </a:cubicBezTo>
                <a:cubicBezTo>
                  <a:pt x="54" y="158"/>
                  <a:pt x="54" y="160"/>
                  <a:pt x="55" y="161"/>
                </a:cubicBezTo>
                <a:cubicBezTo>
                  <a:pt x="57" y="170"/>
                  <a:pt x="59" y="174"/>
                  <a:pt x="67" y="178"/>
                </a:cubicBezTo>
                <a:cubicBezTo>
                  <a:pt x="68" y="178"/>
                  <a:pt x="69" y="179"/>
                  <a:pt x="70" y="179"/>
                </a:cubicBezTo>
                <a:cubicBezTo>
                  <a:pt x="75" y="182"/>
                  <a:pt x="76" y="182"/>
                  <a:pt x="76" y="190"/>
                </a:cubicBezTo>
                <a:cubicBezTo>
                  <a:pt x="76" y="195"/>
                  <a:pt x="75" y="201"/>
                  <a:pt x="74" y="205"/>
                </a:cubicBezTo>
                <a:cubicBezTo>
                  <a:pt x="35" y="191"/>
                  <a:pt x="8" y="153"/>
                  <a:pt x="8" y="110"/>
                </a:cubicBezTo>
                <a:close/>
                <a:moveTo>
                  <a:pt x="110" y="212"/>
                </a:moveTo>
                <a:cubicBezTo>
                  <a:pt x="105" y="212"/>
                  <a:pt x="100" y="212"/>
                  <a:pt x="95" y="211"/>
                </a:cubicBezTo>
                <a:cubicBezTo>
                  <a:pt x="95" y="210"/>
                  <a:pt x="95" y="210"/>
                  <a:pt x="95" y="210"/>
                </a:cubicBezTo>
                <a:cubicBezTo>
                  <a:pt x="95" y="209"/>
                  <a:pt x="96" y="208"/>
                  <a:pt x="101" y="204"/>
                </a:cubicBezTo>
                <a:cubicBezTo>
                  <a:pt x="106" y="201"/>
                  <a:pt x="110" y="198"/>
                  <a:pt x="113" y="196"/>
                </a:cubicBezTo>
                <a:cubicBezTo>
                  <a:pt x="119" y="192"/>
                  <a:pt x="122" y="190"/>
                  <a:pt x="125" y="184"/>
                </a:cubicBezTo>
                <a:cubicBezTo>
                  <a:pt x="129" y="176"/>
                  <a:pt x="129" y="171"/>
                  <a:pt x="129" y="167"/>
                </a:cubicBezTo>
                <a:cubicBezTo>
                  <a:pt x="129" y="167"/>
                  <a:pt x="130" y="166"/>
                  <a:pt x="130" y="166"/>
                </a:cubicBezTo>
                <a:cubicBezTo>
                  <a:pt x="131" y="164"/>
                  <a:pt x="134" y="162"/>
                  <a:pt x="133" y="158"/>
                </a:cubicBezTo>
                <a:cubicBezTo>
                  <a:pt x="132" y="154"/>
                  <a:pt x="129" y="151"/>
                  <a:pt x="123" y="148"/>
                </a:cubicBezTo>
                <a:cubicBezTo>
                  <a:pt x="114" y="144"/>
                  <a:pt x="104" y="138"/>
                  <a:pt x="96" y="133"/>
                </a:cubicBezTo>
                <a:cubicBezTo>
                  <a:pt x="90" y="130"/>
                  <a:pt x="85" y="127"/>
                  <a:pt x="82" y="125"/>
                </a:cubicBezTo>
                <a:cubicBezTo>
                  <a:pt x="79" y="124"/>
                  <a:pt x="77" y="122"/>
                  <a:pt x="76" y="119"/>
                </a:cubicBezTo>
                <a:cubicBezTo>
                  <a:pt x="73" y="116"/>
                  <a:pt x="71" y="113"/>
                  <a:pt x="66" y="110"/>
                </a:cubicBezTo>
                <a:cubicBezTo>
                  <a:pt x="63" y="109"/>
                  <a:pt x="60" y="108"/>
                  <a:pt x="58" y="108"/>
                </a:cubicBezTo>
                <a:cubicBezTo>
                  <a:pt x="58" y="108"/>
                  <a:pt x="58" y="108"/>
                  <a:pt x="57" y="108"/>
                </a:cubicBezTo>
                <a:cubicBezTo>
                  <a:pt x="57" y="107"/>
                  <a:pt x="57" y="107"/>
                  <a:pt x="57" y="106"/>
                </a:cubicBezTo>
                <a:cubicBezTo>
                  <a:pt x="57" y="106"/>
                  <a:pt x="57" y="105"/>
                  <a:pt x="57" y="104"/>
                </a:cubicBezTo>
                <a:cubicBezTo>
                  <a:pt x="58" y="104"/>
                  <a:pt x="60" y="103"/>
                  <a:pt x="63" y="102"/>
                </a:cubicBezTo>
                <a:cubicBezTo>
                  <a:pt x="67" y="100"/>
                  <a:pt x="69" y="98"/>
                  <a:pt x="70" y="96"/>
                </a:cubicBezTo>
                <a:cubicBezTo>
                  <a:pt x="71" y="95"/>
                  <a:pt x="72" y="93"/>
                  <a:pt x="75" y="90"/>
                </a:cubicBezTo>
                <a:cubicBezTo>
                  <a:pt x="80" y="85"/>
                  <a:pt x="82" y="82"/>
                  <a:pt x="83" y="79"/>
                </a:cubicBezTo>
                <a:cubicBezTo>
                  <a:pt x="84" y="77"/>
                  <a:pt x="85" y="76"/>
                  <a:pt x="86" y="75"/>
                </a:cubicBezTo>
                <a:cubicBezTo>
                  <a:pt x="88" y="73"/>
                  <a:pt x="89" y="71"/>
                  <a:pt x="90" y="70"/>
                </a:cubicBezTo>
                <a:cubicBezTo>
                  <a:pt x="90" y="70"/>
                  <a:pt x="91" y="69"/>
                  <a:pt x="91" y="69"/>
                </a:cubicBezTo>
                <a:cubicBezTo>
                  <a:pt x="97" y="69"/>
                  <a:pt x="103" y="63"/>
                  <a:pt x="103" y="57"/>
                </a:cubicBezTo>
                <a:cubicBezTo>
                  <a:pt x="103" y="57"/>
                  <a:pt x="103" y="55"/>
                  <a:pt x="104" y="54"/>
                </a:cubicBezTo>
                <a:cubicBezTo>
                  <a:pt x="106" y="51"/>
                  <a:pt x="110" y="43"/>
                  <a:pt x="101" y="38"/>
                </a:cubicBezTo>
                <a:cubicBezTo>
                  <a:pt x="96" y="36"/>
                  <a:pt x="91" y="33"/>
                  <a:pt x="88" y="32"/>
                </a:cubicBezTo>
                <a:cubicBezTo>
                  <a:pt x="88" y="22"/>
                  <a:pt x="88" y="22"/>
                  <a:pt x="88" y="22"/>
                </a:cubicBezTo>
                <a:cubicBezTo>
                  <a:pt x="82" y="12"/>
                  <a:pt x="82" y="12"/>
                  <a:pt x="82" y="12"/>
                </a:cubicBezTo>
                <a:cubicBezTo>
                  <a:pt x="82" y="12"/>
                  <a:pt x="82" y="12"/>
                  <a:pt x="82" y="12"/>
                </a:cubicBezTo>
                <a:cubicBezTo>
                  <a:pt x="86" y="11"/>
                  <a:pt x="90" y="10"/>
                  <a:pt x="94" y="9"/>
                </a:cubicBezTo>
                <a:cubicBezTo>
                  <a:pt x="93" y="15"/>
                  <a:pt x="94" y="24"/>
                  <a:pt x="100" y="30"/>
                </a:cubicBezTo>
                <a:cubicBezTo>
                  <a:pt x="102" y="32"/>
                  <a:pt x="105" y="35"/>
                  <a:pt x="107" y="37"/>
                </a:cubicBezTo>
                <a:cubicBezTo>
                  <a:pt x="110" y="42"/>
                  <a:pt x="113" y="46"/>
                  <a:pt x="118" y="46"/>
                </a:cubicBezTo>
                <a:cubicBezTo>
                  <a:pt x="132" y="46"/>
                  <a:pt x="141" y="45"/>
                  <a:pt x="141" y="38"/>
                </a:cubicBezTo>
                <a:cubicBezTo>
                  <a:pt x="141" y="36"/>
                  <a:pt x="142" y="27"/>
                  <a:pt x="144" y="21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59" y="20"/>
                  <a:pt x="167" y="25"/>
                  <a:pt x="175" y="31"/>
                </a:cubicBezTo>
                <a:cubicBezTo>
                  <a:pt x="172" y="32"/>
                  <a:pt x="170" y="33"/>
                  <a:pt x="168" y="35"/>
                </a:cubicBezTo>
                <a:cubicBezTo>
                  <a:pt x="164" y="39"/>
                  <a:pt x="163" y="46"/>
                  <a:pt x="163" y="50"/>
                </a:cubicBezTo>
                <a:cubicBezTo>
                  <a:pt x="161" y="51"/>
                  <a:pt x="159" y="53"/>
                  <a:pt x="159" y="56"/>
                </a:cubicBezTo>
                <a:cubicBezTo>
                  <a:pt x="159" y="57"/>
                  <a:pt x="157" y="59"/>
                  <a:pt x="156" y="61"/>
                </a:cubicBezTo>
                <a:cubicBezTo>
                  <a:pt x="152" y="65"/>
                  <a:pt x="149" y="69"/>
                  <a:pt x="151" y="72"/>
                </a:cubicBezTo>
                <a:cubicBezTo>
                  <a:pt x="154" y="76"/>
                  <a:pt x="159" y="74"/>
                  <a:pt x="165" y="72"/>
                </a:cubicBezTo>
                <a:cubicBezTo>
                  <a:pt x="174" y="68"/>
                  <a:pt x="178" y="66"/>
                  <a:pt x="180" y="65"/>
                </a:cubicBezTo>
                <a:cubicBezTo>
                  <a:pt x="180" y="65"/>
                  <a:pt x="180" y="65"/>
                  <a:pt x="180" y="65"/>
                </a:cubicBezTo>
                <a:cubicBezTo>
                  <a:pt x="181" y="68"/>
                  <a:pt x="185" y="69"/>
                  <a:pt x="186" y="69"/>
                </a:cubicBezTo>
                <a:cubicBezTo>
                  <a:pt x="186" y="69"/>
                  <a:pt x="186" y="69"/>
                  <a:pt x="187" y="69"/>
                </a:cubicBezTo>
                <a:cubicBezTo>
                  <a:pt x="188" y="70"/>
                  <a:pt x="190" y="72"/>
                  <a:pt x="193" y="72"/>
                </a:cubicBezTo>
                <a:cubicBezTo>
                  <a:pt x="195" y="72"/>
                  <a:pt x="197" y="74"/>
                  <a:pt x="198" y="75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207" y="79"/>
                  <a:pt x="208" y="82"/>
                  <a:pt x="209" y="85"/>
                </a:cubicBezTo>
                <a:cubicBezTo>
                  <a:pt x="208" y="84"/>
                  <a:pt x="207" y="84"/>
                  <a:pt x="206" y="84"/>
                </a:cubicBezTo>
                <a:cubicBezTo>
                  <a:pt x="197" y="79"/>
                  <a:pt x="190" y="76"/>
                  <a:pt x="186" y="76"/>
                </a:cubicBezTo>
                <a:cubicBezTo>
                  <a:pt x="182" y="76"/>
                  <a:pt x="171" y="79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2" y="86"/>
                  <a:pt x="155" y="94"/>
                  <a:pt x="155" y="99"/>
                </a:cubicBezTo>
                <a:cubicBezTo>
                  <a:pt x="155" y="99"/>
                  <a:pt x="155" y="100"/>
                  <a:pt x="155" y="101"/>
                </a:cubicBezTo>
                <a:cubicBezTo>
                  <a:pt x="153" y="106"/>
                  <a:pt x="150" y="117"/>
                  <a:pt x="161" y="125"/>
                </a:cubicBezTo>
                <a:cubicBezTo>
                  <a:pt x="168" y="130"/>
                  <a:pt x="175" y="128"/>
                  <a:pt x="179" y="127"/>
                </a:cubicBezTo>
                <a:cubicBezTo>
                  <a:pt x="180" y="127"/>
                  <a:pt x="181" y="126"/>
                  <a:pt x="182" y="126"/>
                </a:cubicBezTo>
                <a:cubicBezTo>
                  <a:pt x="182" y="126"/>
                  <a:pt x="182" y="126"/>
                  <a:pt x="182" y="127"/>
                </a:cubicBezTo>
                <a:cubicBezTo>
                  <a:pt x="186" y="134"/>
                  <a:pt x="186" y="141"/>
                  <a:pt x="186" y="148"/>
                </a:cubicBezTo>
                <a:cubicBezTo>
                  <a:pt x="186" y="153"/>
                  <a:pt x="185" y="172"/>
                  <a:pt x="184" y="180"/>
                </a:cubicBezTo>
                <a:cubicBezTo>
                  <a:pt x="166" y="200"/>
                  <a:pt x="139" y="212"/>
                  <a:pt x="110" y="212"/>
                </a:cubicBezTo>
                <a:close/>
                <a:moveTo>
                  <a:pt x="191" y="172"/>
                </a:moveTo>
                <a:cubicBezTo>
                  <a:pt x="192" y="165"/>
                  <a:pt x="194" y="153"/>
                  <a:pt x="194" y="148"/>
                </a:cubicBezTo>
                <a:cubicBezTo>
                  <a:pt x="194" y="140"/>
                  <a:pt x="194" y="132"/>
                  <a:pt x="189" y="123"/>
                </a:cubicBezTo>
                <a:cubicBezTo>
                  <a:pt x="186" y="117"/>
                  <a:pt x="180" y="118"/>
                  <a:pt x="177" y="119"/>
                </a:cubicBezTo>
                <a:cubicBezTo>
                  <a:pt x="173" y="120"/>
                  <a:pt x="170" y="121"/>
                  <a:pt x="165" y="118"/>
                </a:cubicBezTo>
                <a:cubicBezTo>
                  <a:pt x="159" y="114"/>
                  <a:pt x="160" y="110"/>
                  <a:pt x="162" y="103"/>
                </a:cubicBezTo>
                <a:cubicBezTo>
                  <a:pt x="163" y="102"/>
                  <a:pt x="163" y="100"/>
                  <a:pt x="163" y="99"/>
                </a:cubicBezTo>
                <a:cubicBezTo>
                  <a:pt x="164" y="97"/>
                  <a:pt x="168" y="92"/>
                  <a:pt x="173" y="87"/>
                </a:cubicBezTo>
                <a:cubicBezTo>
                  <a:pt x="178" y="85"/>
                  <a:pt x="184" y="84"/>
                  <a:pt x="186" y="84"/>
                </a:cubicBezTo>
                <a:cubicBezTo>
                  <a:pt x="189" y="84"/>
                  <a:pt x="197" y="88"/>
                  <a:pt x="203" y="91"/>
                </a:cubicBezTo>
                <a:cubicBezTo>
                  <a:pt x="206" y="93"/>
                  <a:pt x="209" y="93"/>
                  <a:pt x="211" y="94"/>
                </a:cubicBezTo>
                <a:cubicBezTo>
                  <a:pt x="212" y="99"/>
                  <a:pt x="212" y="104"/>
                  <a:pt x="212" y="110"/>
                </a:cubicBezTo>
                <a:cubicBezTo>
                  <a:pt x="212" y="133"/>
                  <a:pt x="204" y="155"/>
                  <a:pt x="191" y="17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F62316-8A05-4903-986E-33EE587F4E75}"/>
              </a:ext>
            </a:extLst>
          </p:cNvPr>
          <p:cNvGrpSpPr/>
          <p:nvPr/>
        </p:nvGrpSpPr>
        <p:grpSpPr>
          <a:xfrm>
            <a:off x="3540419" y="4877154"/>
            <a:ext cx="2473639" cy="993525"/>
            <a:chOff x="3702128" y="4877152"/>
            <a:chExt cx="2473638" cy="9935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1AC815-A327-48A8-AA3A-99385D3BB158}"/>
                </a:ext>
              </a:extLst>
            </p:cNvPr>
            <p:cNvSpPr/>
            <p:nvPr/>
          </p:nvSpPr>
          <p:spPr>
            <a:xfrm>
              <a:off x="3985495" y="4877152"/>
              <a:ext cx="1906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3908 plus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EF3697-FFC5-484B-8CDC-1ABEF0BDD8AD}"/>
                </a:ext>
              </a:extLst>
            </p:cNvPr>
            <p:cNvSpPr/>
            <p:nvPr/>
          </p:nvSpPr>
          <p:spPr>
            <a:xfrm>
              <a:off x="3702128" y="5335146"/>
              <a:ext cx="247363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0" name="Freeform 49">
            <a:extLst>
              <a:ext uri="{FF2B5EF4-FFF2-40B4-BE49-F238E27FC236}">
                <a16:creationId xmlns:a16="http://schemas.microsoft.com/office/drawing/2014/main" id="{1D0613F4-9A29-4415-93C1-AEF20AF7E061}"/>
              </a:ext>
            </a:extLst>
          </p:cNvPr>
          <p:cNvSpPr>
            <a:spLocks noEditPoints="1"/>
          </p:cNvSpPr>
          <p:nvPr/>
        </p:nvSpPr>
        <p:spPr bwMode="auto">
          <a:xfrm>
            <a:off x="7146708" y="4242712"/>
            <a:ext cx="536117" cy="471479"/>
          </a:xfrm>
          <a:custGeom>
            <a:avLst/>
            <a:gdLst>
              <a:gd name="T0" fmla="*/ 232 w 232"/>
              <a:gd name="T1" fmla="*/ 165 h 204"/>
              <a:gd name="T2" fmla="*/ 193 w 232"/>
              <a:gd name="T3" fmla="*/ 81 h 204"/>
              <a:gd name="T4" fmla="*/ 32 w 232"/>
              <a:gd name="T5" fmla="*/ 81 h 204"/>
              <a:gd name="T6" fmla="*/ 0 w 232"/>
              <a:gd name="T7" fmla="*/ 165 h 204"/>
              <a:gd name="T8" fmla="*/ 39 w 232"/>
              <a:gd name="T9" fmla="*/ 204 h 204"/>
              <a:gd name="T10" fmla="*/ 113 w 232"/>
              <a:gd name="T11" fmla="*/ 162 h 204"/>
              <a:gd name="T12" fmla="*/ 193 w 232"/>
              <a:gd name="T13" fmla="*/ 204 h 204"/>
              <a:gd name="T14" fmla="*/ 78 w 232"/>
              <a:gd name="T15" fmla="*/ 154 h 204"/>
              <a:gd name="T16" fmla="*/ 50 w 232"/>
              <a:gd name="T17" fmla="*/ 154 h 204"/>
              <a:gd name="T18" fmla="*/ 48 w 232"/>
              <a:gd name="T19" fmla="*/ 129 h 204"/>
              <a:gd name="T20" fmla="*/ 51 w 232"/>
              <a:gd name="T21" fmla="*/ 132 h 204"/>
              <a:gd name="T22" fmla="*/ 57 w 232"/>
              <a:gd name="T23" fmla="*/ 138 h 204"/>
              <a:gd name="T24" fmla="*/ 62 w 232"/>
              <a:gd name="T25" fmla="*/ 143 h 204"/>
              <a:gd name="T26" fmla="*/ 69 w 232"/>
              <a:gd name="T27" fmla="*/ 148 h 204"/>
              <a:gd name="T28" fmla="*/ 76 w 232"/>
              <a:gd name="T29" fmla="*/ 153 h 204"/>
              <a:gd name="T30" fmla="*/ 86 w 232"/>
              <a:gd name="T31" fmla="*/ 148 h 204"/>
              <a:gd name="T32" fmla="*/ 80 w 232"/>
              <a:gd name="T33" fmla="*/ 146 h 204"/>
              <a:gd name="T34" fmla="*/ 74 w 232"/>
              <a:gd name="T35" fmla="*/ 142 h 204"/>
              <a:gd name="T36" fmla="*/ 67 w 232"/>
              <a:gd name="T37" fmla="*/ 137 h 204"/>
              <a:gd name="T38" fmla="*/ 62 w 232"/>
              <a:gd name="T39" fmla="*/ 133 h 204"/>
              <a:gd name="T40" fmla="*/ 58 w 232"/>
              <a:gd name="T41" fmla="*/ 128 h 204"/>
              <a:gd name="T42" fmla="*/ 54 w 232"/>
              <a:gd name="T43" fmla="*/ 123 h 204"/>
              <a:gd name="T44" fmla="*/ 40 w 232"/>
              <a:gd name="T45" fmla="*/ 81 h 204"/>
              <a:gd name="T46" fmla="*/ 186 w 232"/>
              <a:gd name="T47" fmla="*/ 81 h 204"/>
              <a:gd name="T48" fmla="*/ 177 w 232"/>
              <a:gd name="T49" fmla="*/ 116 h 204"/>
              <a:gd name="T50" fmla="*/ 172 w 232"/>
              <a:gd name="T51" fmla="*/ 123 h 204"/>
              <a:gd name="T52" fmla="*/ 168 w 232"/>
              <a:gd name="T53" fmla="*/ 128 h 204"/>
              <a:gd name="T54" fmla="*/ 163 w 232"/>
              <a:gd name="T55" fmla="*/ 133 h 204"/>
              <a:gd name="T56" fmla="*/ 158 w 232"/>
              <a:gd name="T57" fmla="*/ 137 h 204"/>
              <a:gd name="T58" fmla="*/ 149 w 232"/>
              <a:gd name="T59" fmla="*/ 144 h 204"/>
              <a:gd name="T60" fmla="*/ 144 w 232"/>
              <a:gd name="T61" fmla="*/ 146 h 204"/>
              <a:gd name="T62" fmla="*/ 141 w 232"/>
              <a:gd name="T63" fmla="*/ 148 h 204"/>
              <a:gd name="T64" fmla="*/ 86 w 232"/>
              <a:gd name="T65" fmla="*/ 148 h 204"/>
              <a:gd name="T66" fmla="*/ 153 w 232"/>
              <a:gd name="T67" fmla="*/ 151 h 204"/>
              <a:gd name="T68" fmla="*/ 159 w 232"/>
              <a:gd name="T69" fmla="*/ 147 h 204"/>
              <a:gd name="T70" fmla="*/ 164 w 232"/>
              <a:gd name="T71" fmla="*/ 143 h 204"/>
              <a:gd name="T72" fmla="*/ 170 w 232"/>
              <a:gd name="T73" fmla="*/ 137 h 204"/>
              <a:gd name="T74" fmla="*/ 175 w 232"/>
              <a:gd name="T75" fmla="*/ 132 h 204"/>
              <a:gd name="T76" fmla="*/ 180 w 232"/>
              <a:gd name="T77" fmla="*/ 125 h 204"/>
              <a:gd name="T78" fmla="*/ 211 w 232"/>
              <a:gd name="T79" fmla="*/ 156 h 204"/>
              <a:gd name="T80" fmla="*/ 184 w 232"/>
              <a:gd name="T81" fmla="*/ 18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" h="204">
                <a:moveTo>
                  <a:pt x="190" y="162"/>
                </a:moveTo>
                <a:cubicBezTo>
                  <a:pt x="232" y="165"/>
                  <a:pt x="232" y="165"/>
                  <a:pt x="232" y="165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90" y="107"/>
                  <a:pt x="193" y="94"/>
                  <a:pt x="193" y="81"/>
                </a:cubicBezTo>
                <a:cubicBezTo>
                  <a:pt x="193" y="36"/>
                  <a:pt x="157" y="0"/>
                  <a:pt x="113" y="0"/>
                </a:cubicBezTo>
                <a:cubicBezTo>
                  <a:pt x="68" y="0"/>
                  <a:pt x="32" y="36"/>
                  <a:pt x="32" y="81"/>
                </a:cubicBezTo>
                <a:cubicBezTo>
                  <a:pt x="32" y="96"/>
                  <a:pt x="36" y="110"/>
                  <a:pt x="44" y="122"/>
                </a:cubicBezTo>
                <a:cubicBezTo>
                  <a:pt x="0" y="165"/>
                  <a:pt x="0" y="165"/>
                  <a:pt x="0" y="165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39" y="204"/>
                  <a:pt x="39" y="204"/>
                  <a:pt x="39" y="204"/>
                </a:cubicBezTo>
                <a:cubicBezTo>
                  <a:pt x="86" y="157"/>
                  <a:pt x="86" y="157"/>
                  <a:pt x="86" y="157"/>
                </a:cubicBezTo>
                <a:cubicBezTo>
                  <a:pt x="94" y="160"/>
                  <a:pt x="103" y="162"/>
                  <a:pt x="113" y="162"/>
                </a:cubicBezTo>
                <a:cubicBezTo>
                  <a:pt x="124" y="162"/>
                  <a:pt x="135" y="159"/>
                  <a:pt x="144" y="155"/>
                </a:cubicBezTo>
                <a:cubicBezTo>
                  <a:pt x="193" y="204"/>
                  <a:pt x="193" y="204"/>
                  <a:pt x="193" y="204"/>
                </a:cubicBezTo>
                <a:lnTo>
                  <a:pt x="190" y="162"/>
                </a:lnTo>
                <a:close/>
                <a:moveTo>
                  <a:pt x="78" y="154"/>
                </a:moveTo>
                <a:cubicBezTo>
                  <a:pt x="48" y="183"/>
                  <a:pt x="48" y="183"/>
                  <a:pt x="48" y="183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9" y="129"/>
                  <a:pt x="49" y="130"/>
                  <a:pt x="50" y="131"/>
                </a:cubicBezTo>
                <a:cubicBezTo>
                  <a:pt x="50" y="132"/>
                  <a:pt x="51" y="132"/>
                  <a:pt x="51" y="132"/>
                </a:cubicBezTo>
                <a:cubicBezTo>
                  <a:pt x="52" y="134"/>
                  <a:pt x="54" y="136"/>
                  <a:pt x="55" y="137"/>
                </a:cubicBezTo>
                <a:cubicBezTo>
                  <a:pt x="56" y="138"/>
                  <a:pt x="56" y="138"/>
                  <a:pt x="57" y="138"/>
                </a:cubicBezTo>
                <a:cubicBezTo>
                  <a:pt x="58" y="140"/>
                  <a:pt x="60" y="142"/>
                  <a:pt x="62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4" y="145"/>
                  <a:pt x="65" y="146"/>
                  <a:pt x="67" y="147"/>
                </a:cubicBezTo>
                <a:cubicBezTo>
                  <a:pt x="68" y="148"/>
                  <a:pt x="68" y="148"/>
                  <a:pt x="69" y="148"/>
                </a:cubicBezTo>
                <a:cubicBezTo>
                  <a:pt x="70" y="149"/>
                  <a:pt x="72" y="150"/>
                  <a:pt x="74" y="151"/>
                </a:cubicBezTo>
                <a:cubicBezTo>
                  <a:pt x="75" y="152"/>
                  <a:pt x="75" y="152"/>
                  <a:pt x="76" y="153"/>
                </a:cubicBezTo>
                <a:cubicBezTo>
                  <a:pt x="77" y="153"/>
                  <a:pt x="77" y="153"/>
                  <a:pt x="78" y="154"/>
                </a:cubicBezTo>
                <a:close/>
                <a:moveTo>
                  <a:pt x="86" y="148"/>
                </a:moveTo>
                <a:cubicBezTo>
                  <a:pt x="85" y="148"/>
                  <a:pt x="83" y="147"/>
                  <a:pt x="82" y="147"/>
                </a:cubicBezTo>
                <a:cubicBezTo>
                  <a:pt x="81" y="146"/>
                  <a:pt x="81" y="146"/>
                  <a:pt x="80" y="146"/>
                </a:cubicBezTo>
                <a:cubicBezTo>
                  <a:pt x="79" y="145"/>
                  <a:pt x="78" y="145"/>
                  <a:pt x="77" y="144"/>
                </a:cubicBezTo>
                <a:cubicBezTo>
                  <a:pt x="76" y="143"/>
                  <a:pt x="75" y="143"/>
                  <a:pt x="74" y="142"/>
                </a:cubicBezTo>
                <a:cubicBezTo>
                  <a:pt x="73" y="142"/>
                  <a:pt x="73" y="141"/>
                  <a:pt x="72" y="141"/>
                </a:cubicBezTo>
                <a:cubicBezTo>
                  <a:pt x="70" y="140"/>
                  <a:pt x="68" y="138"/>
                  <a:pt x="67" y="137"/>
                </a:cubicBezTo>
                <a:cubicBezTo>
                  <a:pt x="66" y="137"/>
                  <a:pt x="66" y="136"/>
                  <a:pt x="66" y="136"/>
                </a:cubicBezTo>
                <a:cubicBezTo>
                  <a:pt x="65" y="135"/>
                  <a:pt x="63" y="134"/>
                  <a:pt x="62" y="133"/>
                </a:cubicBezTo>
                <a:cubicBezTo>
                  <a:pt x="62" y="132"/>
                  <a:pt x="61" y="132"/>
                  <a:pt x="60" y="131"/>
                </a:cubicBezTo>
                <a:cubicBezTo>
                  <a:pt x="60" y="130"/>
                  <a:pt x="59" y="129"/>
                  <a:pt x="58" y="128"/>
                </a:cubicBezTo>
                <a:cubicBezTo>
                  <a:pt x="57" y="127"/>
                  <a:pt x="57" y="127"/>
                  <a:pt x="56" y="126"/>
                </a:cubicBezTo>
                <a:cubicBezTo>
                  <a:pt x="55" y="125"/>
                  <a:pt x="55" y="124"/>
                  <a:pt x="54" y="123"/>
                </a:cubicBezTo>
                <a:cubicBezTo>
                  <a:pt x="53" y="122"/>
                  <a:pt x="53" y="122"/>
                  <a:pt x="52" y="121"/>
                </a:cubicBezTo>
                <a:cubicBezTo>
                  <a:pt x="45" y="109"/>
                  <a:pt x="40" y="95"/>
                  <a:pt x="40" y="81"/>
                </a:cubicBezTo>
                <a:cubicBezTo>
                  <a:pt x="40" y="41"/>
                  <a:pt x="73" y="8"/>
                  <a:pt x="113" y="8"/>
                </a:cubicBezTo>
                <a:cubicBezTo>
                  <a:pt x="153" y="8"/>
                  <a:pt x="186" y="41"/>
                  <a:pt x="186" y="81"/>
                </a:cubicBezTo>
                <a:cubicBezTo>
                  <a:pt x="186" y="93"/>
                  <a:pt x="182" y="10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6" y="117"/>
                  <a:pt x="175" y="119"/>
                  <a:pt x="174" y="121"/>
                </a:cubicBezTo>
                <a:cubicBezTo>
                  <a:pt x="173" y="121"/>
                  <a:pt x="173" y="122"/>
                  <a:pt x="172" y="123"/>
                </a:cubicBezTo>
                <a:cubicBezTo>
                  <a:pt x="171" y="124"/>
                  <a:pt x="170" y="125"/>
                  <a:pt x="169" y="126"/>
                </a:cubicBezTo>
                <a:cubicBezTo>
                  <a:pt x="169" y="127"/>
                  <a:pt x="168" y="128"/>
                  <a:pt x="168" y="128"/>
                </a:cubicBezTo>
                <a:cubicBezTo>
                  <a:pt x="167" y="129"/>
                  <a:pt x="166" y="130"/>
                  <a:pt x="165" y="131"/>
                </a:cubicBezTo>
                <a:cubicBezTo>
                  <a:pt x="164" y="132"/>
                  <a:pt x="164" y="133"/>
                  <a:pt x="163" y="133"/>
                </a:cubicBezTo>
                <a:cubicBezTo>
                  <a:pt x="162" y="134"/>
                  <a:pt x="161" y="135"/>
                  <a:pt x="160" y="136"/>
                </a:cubicBezTo>
                <a:cubicBezTo>
                  <a:pt x="160" y="136"/>
                  <a:pt x="159" y="137"/>
                  <a:pt x="158" y="137"/>
                </a:cubicBezTo>
                <a:cubicBezTo>
                  <a:pt x="158" y="138"/>
                  <a:pt x="157" y="139"/>
                  <a:pt x="156" y="139"/>
                </a:cubicBezTo>
                <a:cubicBezTo>
                  <a:pt x="154" y="141"/>
                  <a:pt x="151" y="143"/>
                  <a:pt x="149" y="144"/>
                </a:cubicBezTo>
                <a:cubicBezTo>
                  <a:pt x="149" y="144"/>
                  <a:pt x="149" y="144"/>
                  <a:pt x="149" y="144"/>
                </a:cubicBezTo>
                <a:cubicBezTo>
                  <a:pt x="147" y="145"/>
                  <a:pt x="146" y="146"/>
                  <a:pt x="144" y="146"/>
                </a:cubicBezTo>
                <a:cubicBezTo>
                  <a:pt x="144" y="147"/>
                  <a:pt x="143" y="147"/>
                  <a:pt x="142" y="147"/>
                </a:cubicBezTo>
                <a:cubicBezTo>
                  <a:pt x="141" y="148"/>
                  <a:pt x="141" y="148"/>
                  <a:pt x="141" y="148"/>
                </a:cubicBezTo>
                <a:cubicBezTo>
                  <a:pt x="132" y="152"/>
                  <a:pt x="123" y="154"/>
                  <a:pt x="113" y="154"/>
                </a:cubicBezTo>
                <a:cubicBezTo>
                  <a:pt x="103" y="154"/>
                  <a:pt x="94" y="152"/>
                  <a:pt x="86" y="148"/>
                </a:cubicBezTo>
                <a:close/>
                <a:moveTo>
                  <a:pt x="152" y="151"/>
                </a:moveTo>
                <a:cubicBezTo>
                  <a:pt x="152" y="151"/>
                  <a:pt x="153" y="151"/>
                  <a:pt x="153" y="151"/>
                </a:cubicBezTo>
                <a:cubicBezTo>
                  <a:pt x="155" y="150"/>
                  <a:pt x="156" y="149"/>
                  <a:pt x="157" y="148"/>
                </a:cubicBezTo>
                <a:cubicBezTo>
                  <a:pt x="158" y="148"/>
                  <a:pt x="158" y="147"/>
                  <a:pt x="159" y="147"/>
                </a:cubicBezTo>
                <a:cubicBezTo>
                  <a:pt x="161" y="146"/>
                  <a:pt x="162" y="145"/>
                  <a:pt x="163" y="144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6" y="141"/>
                  <a:pt x="168" y="140"/>
                  <a:pt x="169" y="138"/>
                </a:cubicBezTo>
                <a:cubicBezTo>
                  <a:pt x="170" y="138"/>
                  <a:pt x="170" y="138"/>
                  <a:pt x="170" y="137"/>
                </a:cubicBezTo>
                <a:cubicBezTo>
                  <a:pt x="172" y="136"/>
                  <a:pt x="173" y="134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7" y="130"/>
                  <a:pt x="178" y="128"/>
                  <a:pt x="179" y="127"/>
                </a:cubicBezTo>
                <a:cubicBezTo>
                  <a:pt x="179" y="126"/>
                  <a:pt x="180" y="126"/>
                  <a:pt x="180" y="125"/>
                </a:cubicBezTo>
                <a:cubicBezTo>
                  <a:pt x="180" y="125"/>
                  <a:pt x="180" y="125"/>
                  <a:pt x="180" y="125"/>
                </a:cubicBezTo>
                <a:cubicBezTo>
                  <a:pt x="211" y="156"/>
                  <a:pt x="211" y="156"/>
                  <a:pt x="211" y="156"/>
                </a:cubicBezTo>
                <a:cubicBezTo>
                  <a:pt x="182" y="154"/>
                  <a:pt x="182" y="154"/>
                  <a:pt x="182" y="154"/>
                </a:cubicBezTo>
                <a:cubicBezTo>
                  <a:pt x="184" y="183"/>
                  <a:pt x="184" y="183"/>
                  <a:pt x="184" y="183"/>
                </a:cubicBezTo>
                <a:lnTo>
                  <a:pt x="152" y="15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0044E-E88B-4603-BBAA-B00D91FE5D7E}"/>
              </a:ext>
            </a:extLst>
          </p:cNvPr>
          <p:cNvGrpSpPr/>
          <p:nvPr/>
        </p:nvGrpSpPr>
        <p:grpSpPr>
          <a:xfrm>
            <a:off x="6177947" y="4877154"/>
            <a:ext cx="2473639" cy="993525"/>
            <a:chOff x="3702128" y="4877152"/>
            <a:chExt cx="2473638" cy="9935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4D0689-19FA-4AE9-9945-A34D2271E953}"/>
                </a:ext>
              </a:extLst>
            </p:cNvPr>
            <p:cNvSpPr/>
            <p:nvPr/>
          </p:nvSpPr>
          <p:spPr>
            <a:xfrm>
              <a:off x="3985495" y="4877152"/>
              <a:ext cx="1906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2009 plus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22A3C7-A40C-45E6-96C2-DE9568055104}"/>
                </a:ext>
              </a:extLst>
            </p:cNvPr>
            <p:cNvSpPr/>
            <p:nvPr/>
          </p:nvSpPr>
          <p:spPr>
            <a:xfrm>
              <a:off x="3702128" y="5335146"/>
              <a:ext cx="247363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1" name="Freeform 54">
            <a:extLst>
              <a:ext uri="{FF2B5EF4-FFF2-40B4-BE49-F238E27FC236}">
                <a16:creationId xmlns:a16="http://schemas.microsoft.com/office/drawing/2014/main" id="{A3ADDEC9-7905-415C-B2EF-5B99F7B84761}"/>
              </a:ext>
            </a:extLst>
          </p:cNvPr>
          <p:cNvSpPr>
            <a:spLocks noEditPoints="1"/>
          </p:cNvSpPr>
          <p:nvPr/>
        </p:nvSpPr>
        <p:spPr bwMode="auto">
          <a:xfrm>
            <a:off x="9812121" y="4326357"/>
            <a:ext cx="480351" cy="304180"/>
          </a:xfrm>
          <a:custGeom>
            <a:avLst/>
            <a:gdLst>
              <a:gd name="T0" fmla="*/ 208 w 208"/>
              <a:gd name="T1" fmla="*/ 83 h 132"/>
              <a:gd name="T2" fmla="*/ 208 w 208"/>
              <a:gd name="T3" fmla="*/ 83 h 132"/>
              <a:gd name="T4" fmla="*/ 193 w 208"/>
              <a:gd name="T5" fmla="*/ 13 h 132"/>
              <a:gd name="T6" fmla="*/ 157 w 208"/>
              <a:gd name="T7" fmla="*/ 0 h 132"/>
              <a:gd name="T8" fmla="*/ 156 w 208"/>
              <a:gd name="T9" fmla="*/ 8 h 132"/>
              <a:gd name="T10" fmla="*/ 186 w 208"/>
              <a:gd name="T11" fmla="*/ 18 h 132"/>
              <a:gd name="T12" fmla="*/ 196 w 208"/>
              <a:gd name="T13" fmla="*/ 56 h 132"/>
              <a:gd name="T14" fmla="*/ 162 w 208"/>
              <a:gd name="T15" fmla="*/ 42 h 132"/>
              <a:gd name="T16" fmla="*/ 117 w 208"/>
              <a:gd name="T17" fmla="*/ 80 h 132"/>
              <a:gd name="T18" fmla="*/ 104 w 208"/>
              <a:gd name="T19" fmla="*/ 72 h 132"/>
              <a:gd name="T20" fmla="*/ 91 w 208"/>
              <a:gd name="T21" fmla="*/ 80 h 132"/>
              <a:gd name="T22" fmla="*/ 46 w 208"/>
              <a:gd name="T23" fmla="*/ 42 h 132"/>
              <a:gd name="T24" fmla="*/ 12 w 208"/>
              <a:gd name="T25" fmla="*/ 57 h 132"/>
              <a:gd name="T26" fmla="*/ 22 w 208"/>
              <a:gd name="T27" fmla="*/ 18 h 132"/>
              <a:gd name="T28" fmla="*/ 52 w 208"/>
              <a:gd name="T29" fmla="*/ 8 h 132"/>
              <a:gd name="T30" fmla="*/ 51 w 208"/>
              <a:gd name="T31" fmla="*/ 0 h 132"/>
              <a:gd name="T32" fmla="*/ 15 w 208"/>
              <a:gd name="T33" fmla="*/ 13 h 132"/>
              <a:gd name="T34" fmla="*/ 0 w 208"/>
              <a:gd name="T35" fmla="*/ 83 h 132"/>
              <a:gd name="T36" fmla="*/ 1 w 208"/>
              <a:gd name="T37" fmla="*/ 83 h 132"/>
              <a:gd name="T38" fmla="*/ 1 w 208"/>
              <a:gd name="T39" fmla="*/ 87 h 132"/>
              <a:gd name="T40" fmla="*/ 46 w 208"/>
              <a:gd name="T41" fmla="*/ 132 h 132"/>
              <a:gd name="T42" fmla="*/ 92 w 208"/>
              <a:gd name="T43" fmla="*/ 89 h 132"/>
              <a:gd name="T44" fmla="*/ 104 w 208"/>
              <a:gd name="T45" fmla="*/ 81 h 132"/>
              <a:gd name="T46" fmla="*/ 117 w 208"/>
              <a:gd name="T47" fmla="*/ 89 h 132"/>
              <a:gd name="T48" fmla="*/ 162 w 208"/>
              <a:gd name="T49" fmla="*/ 132 h 132"/>
              <a:gd name="T50" fmla="*/ 208 w 208"/>
              <a:gd name="T51" fmla="*/ 87 h 132"/>
              <a:gd name="T52" fmla="*/ 208 w 208"/>
              <a:gd name="T53" fmla="*/ 83 h 132"/>
              <a:gd name="T54" fmla="*/ 46 w 208"/>
              <a:gd name="T55" fmla="*/ 124 h 132"/>
              <a:gd name="T56" fmla="*/ 9 w 208"/>
              <a:gd name="T57" fmla="*/ 87 h 132"/>
              <a:gd name="T58" fmla="*/ 46 w 208"/>
              <a:gd name="T59" fmla="*/ 50 h 132"/>
              <a:gd name="T60" fmla="*/ 84 w 208"/>
              <a:gd name="T61" fmla="*/ 87 h 132"/>
              <a:gd name="T62" fmla="*/ 46 w 208"/>
              <a:gd name="T63" fmla="*/ 124 h 132"/>
              <a:gd name="T64" fmla="*/ 162 w 208"/>
              <a:gd name="T65" fmla="*/ 124 h 132"/>
              <a:gd name="T66" fmla="*/ 125 w 208"/>
              <a:gd name="T67" fmla="*/ 87 h 132"/>
              <a:gd name="T68" fmla="*/ 162 w 208"/>
              <a:gd name="T69" fmla="*/ 50 h 132"/>
              <a:gd name="T70" fmla="*/ 200 w 208"/>
              <a:gd name="T71" fmla="*/ 87 h 132"/>
              <a:gd name="T72" fmla="*/ 162 w 208"/>
              <a:gd name="T73" fmla="*/ 1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8" h="132">
                <a:moveTo>
                  <a:pt x="208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7" y="73"/>
                  <a:pt x="199" y="22"/>
                  <a:pt x="193" y="13"/>
                </a:cubicBezTo>
                <a:cubicBezTo>
                  <a:pt x="186" y="4"/>
                  <a:pt x="162" y="1"/>
                  <a:pt x="157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66" y="9"/>
                  <a:pt x="183" y="13"/>
                  <a:pt x="186" y="18"/>
                </a:cubicBezTo>
                <a:cubicBezTo>
                  <a:pt x="189" y="21"/>
                  <a:pt x="192" y="38"/>
                  <a:pt x="196" y="56"/>
                </a:cubicBezTo>
                <a:cubicBezTo>
                  <a:pt x="187" y="47"/>
                  <a:pt x="175" y="42"/>
                  <a:pt x="162" y="42"/>
                </a:cubicBezTo>
                <a:cubicBezTo>
                  <a:pt x="140" y="42"/>
                  <a:pt x="121" y="58"/>
                  <a:pt x="117" y="8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91" y="80"/>
                  <a:pt x="91" y="80"/>
                  <a:pt x="91" y="80"/>
                </a:cubicBezTo>
                <a:cubicBezTo>
                  <a:pt x="88" y="58"/>
                  <a:pt x="69" y="42"/>
                  <a:pt x="46" y="42"/>
                </a:cubicBezTo>
                <a:cubicBezTo>
                  <a:pt x="33" y="42"/>
                  <a:pt x="21" y="48"/>
                  <a:pt x="12" y="57"/>
                </a:cubicBezTo>
                <a:cubicBezTo>
                  <a:pt x="16" y="39"/>
                  <a:pt x="19" y="21"/>
                  <a:pt x="22" y="18"/>
                </a:cubicBezTo>
                <a:cubicBezTo>
                  <a:pt x="25" y="13"/>
                  <a:pt x="42" y="9"/>
                  <a:pt x="52" y="8"/>
                </a:cubicBezTo>
                <a:cubicBezTo>
                  <a:pt x="51" y="0"/>
                  <a:pt x="51" y="0"/>
                  <a:pt x="51" y="0"/>
                </a:cubicBezTo>
                <a:cubicBezTo>
                  <a:pt x="46" y="1"/>
                  <a:pt x="22" y="4"/>
                  <a:pt x="15" y="13"/>
                </a:cubicBezTo>
                <a:cubicBezTo>
                  <a:pt x="9" y="22"/>
                  <a:pt x="1" y="73"/>
                  <a:pt x="0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4"/>
                  <a:pt x="1" y="86"/>
                  <a:pt x="1" y="87"/>
                </a:cubicBezTo>
                <a:cubicBezTo>
                  <a:pt x="1" y="112"/>
                  <a:pt x="21" y="132"/>
                  <a:pt x="46" y="132"/>
                </a:cubicBezTo>
                <a:cubicBezTo>
                  <a:pt x="71" y="132"/>
                  <a:pt x="91" y="113"/>
                  <a:pt x="92" y="89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118" y="113"/>
                  <a:pt x="138" y="132"/>
                  <a:pt x="162" y="132"/>
                </a:cubicBezTo>
                <a:cubicBezTo>
                  <a:pt x="188" y="132"/>
                  <a:pt x="208" y="112"/>
                  <a:pt x="208" y="87"/>
                </a:cubicBezTo>
                <a:cubicBezTo>
                  <a:pt x="208" y="86"/>
                  <a:pt x="208" y="84"/>
                  <a:pt x="208" y="83"/>
                </a:cubicBezTo>
                <a:close/>
                <a:moveTo>
                  <a:pt x="46" y="124"/>
                </a:moveTo>
                <a:cubicBezTo>
                  <a:pt x="25" y="124"/>
                  <a:pt x="9" y="107"/>
                  <a:pt x="9" y="87"/>
                </a:cubicBezTo>
                <a:cubicBezTo>
                  <a:pt x="9" y="66"/>
                  <a:pt x="25" y="50"/>
                  <a:pt x="46" y="50"/>
                </a:cubicBezTo>
                <a:cubicBezTo>
                  <a:pt x="67" y="50"/>
                  <a:pt x="84" y="66"/>
                  <a:pt x="84" y="87"/>
                </a:cubicBezTo>
                <a:cubicBezTo>
                  <a:pt x="84" y="107"/>
                  <a:pt x="67" y="124"/>
                  <a:pt x="46" y="124"/>
                </a:cubicBezTo>
                <a:close/>
                <a:moveTo>
                  <a:pt x="162" y="124"/>
                </a:moveTo>
                <a:cubicBezTo>
                  <a:pt x="142" y="124"/>
                  <a:pt x="125" y="107"/>
                  <a:pt x="125" y="87"/>
                </a:cubicBezTo>
                <a:cubicBezTo>
                  <a:pt x="125" y="66"/>
                  <a:pt x="142" y="50"/>
                  <a:pt x="162" y="50"/>
                </a:cubicBezTo>
                <a:cubicBezTo>
                  <a:pt x="183" y="50"/>
                  <a:pt x="200" y="66"/>
                  <a:pt x="200" y="87"/>
                </a:cubicBezTo>
                <a:cubicBezTo>
                  <a:pt x="200" y="107"/>
                  <a:pt x="183" y="124"/>
                  <a:pt x="162" y="12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F3522D-7A8F-48B0-B52C-D1457FB68553}"/>
              </a:ext>
            </a:extLst>
          </p:cNvPr>
          <p:cNvGrpSpPr/>
          <p:nvPr/>
        </p:nvGrpSpPr>
        <p:grpSpPr>
          <a:xfrm>
            <a:off x="8815475" y="4877154"/>
            <a:ext cx="2473639" cy="993525"/>
            <a:chOff x="3702128" y="4877152"/>
            <a:chExt cx="2473638" cy="9935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80AB2C-6890-456F-A54D-845303C97293}"/>
                </a:ext>
              </a:extLst>
            </p:cNvPr>
            <p:cNvSpPr/>
            <p:nvPr/>
          </p:nvSpPr>
          <p:spPr>
            <a:xfrm>
              <a:off x="3985495" y="4877152"/>
              <a:ext cx="1906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1267 plus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5134F-CD8C-467E-AFF9-82DBC5940D9C}"/>
                </a:ext>
              </a:extLst>
            </p:cNvPr>
            <p:cNvSpPr/>
            <p:nvPr/>
          </p:nvSpPr>
          <p:spPr>
            <a:xfrm>
              <a:off x="3702128" y="5335146"/>
              <a:ext cx="247363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sapossession of my all soul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5F75E-E536-4597-8A13-B50CC5F37F23}"/>
              </a:ext>
            </a:extLst>
          </p:cNvPr>
          <p:cNvGrpSpPr/>
          <p:nvPr/>
        </p:nvGrpSpPr>
        <p:grpSpPr>
          <a:xfrm>
            <a:off x="680814" y="717280"/>
            <a:ext cx="3495513" cy="523220"/>
            <a:chOff x="680811" y="717280"/>
            <a:chExt cx="3495513" cy="52322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395C83-DE1A-472D-81D0-E79A052BD068}"/>
                </a:ext>
              </a:extLst>
            </p:cNvPr>
            <p:cNvCxnSpPr/>
            <p:nvPr/>
          </p:nvCxnSpPr>
          <p:spPr>
            <a:xfrm>
              <a:off x="680811" y="1021979"/>
              <a:ext cx="22207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24801E-A120-4466-8AC5-1F8B3DBD8B00}"/>
                </a:ext>
              </a:extLst>
            </p:cNvPr>
            <p:cNvSpPr/>
            <p:nvPr/>
          </p:nvSpPr>
          <p:spPr>
            <a:xfrm>
              <a:off x="1100295" y="717280"/>
              <a:ext cx="3076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CF4B06-8FDC-4175-AD5F-8EFE22EEE384}"/>
              </a:ext>
            </a:extLst>
          </p:cNvPr>
          <p:cNvGrpSpPr/>
          <p:nvPr/>
        </p:nvGrpSpPr>
        <p:grpSpPr>
          <a:xfrm>
            <a:off x="1081456" y="2850311"/>
            <a:ext cx="2124571" cy="599930"/>
            <a:chOff x="2378568" y="5544619"/>
            <a:chExt cx="3121292" cy="112778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77E620E-2BD6-4706-8EE1-92B479429250}"/>
                </a:ext>
              </a:extLst>
            </p:cNvPr>
            <p:cNvSpPr/>
            <p:nvPr/>
          </p:nvSpPr>
          <p:spPr>
            <a:xfrm>
              <a:off x="2378568" y="5544619"/>
              <a:ext cx="3121292" cy="659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Graphic River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F2EE5C-0C2B-4345-BE94-6DE4DC0BC32C}"/>
                </a:ext>
              </a:extLst>
            </p:cNvPr>
            <p:cNvSpPr/>
            <p:nvPr/>
          </p:nvSpPr>
          <p:spPr>
            <a:xfrm>
              <a:off x="2551193" y="6082255"/>
              <a:ext cx="2776043" cy="59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986E57-5426-4A12-A207-19FB94A2D3C6}"/>
              </a:ext>
            </a:extLst>
          </p:cNvPr>
          <p:cNvGrpSpPr/>
          <p:nvPr/>
        </p:nvGrpSpPr>
        <p:grpSpPr>
          <a:xfrm>
            <a:off x="3720653" y="2850311"/>
            <a:ext cx="2124571" cy="599930"/>
            <a:chOff x="2378568" y="5544619"/>
            <a:chExt cx="3121292" cy="112778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2E4C7C-71D6-4F56-97E6-A47FD0D9CA76}"/>
                </a:ext>
              </a:extLst>
            </p:cNvPr>
            <p:cNvSpPr/>
            <p:nvPr/>
          </p:nvSpPr>
          <p:spPr>
            <a:xfrm>
              <a:off x="2378568" y="5544619"/>
              <a:ext cx="3121292" cy="659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Themeforest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77A8F5-0C61-4E67-AA3A-62EAFAA8042E}"/>
                </a:ext>
              </a:extLst>
            </p:cNvPr>
            <p:cNvSpPr/>
            <p:nvPr/>
          </p:nvSpPr>
          <p:spPr>
            <a:xfrm>
              <a:off x="2551193" y="6082255"/>
              <a:ext cx="2776043" cy="59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6FC21F-537D-4004-B2D3-6B80345D196D}"/>
              </a:ext>
            </a:extLst>
          </p:cNvPr>
          <p:cNvGrpSpPr/>
          <p:nvPr/>
        </p:nvGrpSpPr>
        <p:grpSpPr>
          <a:xfrm>
            <a:off x="6359853" y="2850311"/>
            <a:ext cx="2124571" cy="599930"/>
            <a:chOff x="2378568" y="5544619"/>
            <a:chExt cx="3121292" cy="112778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2B86C6A-119E-4689-AE65-3CBC695DE521}"/>
                </a:ext>
              </a:extLst>
            </p:cNvPr>
            <p:cNvSpPr/>
            <p:nvPr/>
          </p:nvSpPr>
          <p:spPr>
            <a:xfrm>
              <a:off x="2378568" y="5544619"/>
              <a:ext cx="3121292" cy="659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Photo dune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1A508B6-E7ED-40AE-BA61-3433EAF41989}"/>
                </a:ext>
              </a:extLst>
            </p:cNvPr>
            <p:cNvSpPr/>
            <p:nvPr/>
          </p:nvSpPr>
          <p:spPr>
            <a:xfrm>
              <a:off x="2551193" y="6082255"/>
              <a:ext cx="2776043" cy="59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E38C904-30E0-4FCB-B6A0-1DAA30FA7C4B}"/>
              </a:ext>
            </a:extLst>
          </p:cNvPr>
          <p:cNvGrpSpPr/>
          <p:nvPr/>
        </p:nvGrpSpPr>
        <p:grpSpPr>
          <a:xfrm>
            <a:off x="8997616" y="2850311"/>
            <a:ext cx="2124571" cy="599930"/>
            <a:chOff x="2378568" y="5544619"/>
            <a:chExt cx="3121292" cy="112778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1C33897-97E4-409E-9E19-3D726E9DD8B2}"/>
                </a:ext>
              </a:extLst>
            </p:cNvPr>
            <p:cNvSpPr/>
            <p:nvPr/>
          </p:nvSpPr>
          <p:spPr>
            <a:xfrm>
              <a:off x="2378568" y="5544619"/>
              <a:ext cx="3121292" cy="659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Videohive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C752309-A0AB-418E-832C-C6E5112A5BD8}"/>
                </a:ext>
              </a:extLst>
            </p:cNvPr>
            <p:cNvSpPr/>
            <p:nvPr/>
          </p:nvSpPr>
          <p:spPr>
            <a:xfrm>
              <a:off x="2551193" y="6082255"/>
              <a:ext cx="2776043" cy="59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055" name="图片占位符 2054">
            <a:extLst>
              <a:ext uri="{FF2B5EF4-FFF2-40B4-BE49-F238E27FC236}">
                <a16:creationId xmlns:a16="http://schemas.microsoft.com/office/drawing/2014/main" id="{4066A8EA-6748-4974-AD98-2BD7BB3576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58" name="图片占位符 2057">
            <a:extLst>
              <a:ext uri="{FF2B5EF4-FFF2-40B4-BE49-F238E27FC236}">
                <a16:creationId xmlns:a16="http://schemas.microsoft.com/office/drawing/2014/main" id="{1E49CC16-758A-4F9E-BAD1-8D7150F913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60" name="图片占位符 2059">
            <a:extLst>
              <a:ext uri="{FF2B5EF4-FFF2-40B4-BE49-F238E27FC236}">
                <a16:creationId xmlns:a16="http://schemas.microsoft.com/office/drawing/2014/main" id="{F0DB2802-B732-44AF-8A5D-7D64970E81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62" name="图片占位符 2061">
            <a:extLst>
              <a:ext uri="{FF2B5EF4-FFF2-40B4-BE49-F238E27FC236}">
                <a16:creationId xmlns:a16="http://schemas.microsoft.com/office/drawing/2014/main" id="{30FF34A2-B98B-4D6A-AA7D-7635D193C5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8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F7540F-E3D9-4137-8698-D2A4AD9AC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1" y="0"/>
            <a:ext cx="12191140" cy="6858000"/>
          </a:xfrm>
          <a:prstGeom prst="rect">
            <a:avLst/>
          </a:prstGeom>
        </p:spPr>
      </p:pic>
      <p:sp>
        <p:nvSpPr>
          <p:cNvPr id="4" name="Oval 2">
            <a:extLst>
              <a:ext uri="{FF2B5EF4-FFF2-40B4-BE49-F238E27FC236}">
                <a16:creationId xmlns:a16="http://schemas.microsoft.com/office/drawing/2014/main" id="{7AEB71C9-0156-4966-910C-CA4231701B97}"/>
              </a:ext>
            </a:extLst>
          </p:cNvPr>
          <p:cNvSpPr/>
          <p:nvPr/>
        </p:nvSpPr>
        <p:spPr>
          <a:xfrm>
            <a:off x="4335780" y="1668780"/>
            <a:ext cx="3520440" cy="352044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86AC437-06AF-463E-B6DA-0B412CA796B4}"/>
              </a:ext>
            </a:extLst>
          </p:cNvPr>
          <p:cNvSpPr txBox="1"/>
          <p:nvPr/>
        </p:nvSpPr>
        <p:spPr>
          <a:xfrm>
            <a:off x="4425092" y="2551839"/>
            <a:ext cx="334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latin typeface="文泉驿微米黑" panose="020B0604000101010104" pitchFamily="34" charset="-122"/>
                <a:ea typeface="文泉驿微米黑" panose="020B0604000101010104" pitchFamily="34" charset="-122"/>
              </a:rPr>
              <a:t>Part 2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FF8211EA-368A-4553-8159-6CF88F3E99A2}"/>
              </a:ext>
            </a:extLst>
          </p:cNvPr>
          <p:cNvSpPr/>
          <p:nvPr/>
        </p:nvSpPr>
        <p:spPr>
          <a:xfrm>
            <a:off x="3867151" y="1200150"/>
            <a:ext cx="4457700" cy="44577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F4E65E1F-5F6B-42FF-9D93-7AF9A18C535C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009926" y="6219230"/>
            <a:ext cx="172148" cy="380999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7E6DB72-E120-4457-8979-13ACB9DE8079}"/>
              </a:ext>
            </a:extLst>
          </p:cNvPr>
          <p:cNvSpPr txBox="1"/>
          <p:nvPr/>
        </p:nvSpPr>
        <p:spPr>
          <a:xfrm>
            <a:off x="5074431" y="3843556"/>
            <a:ext cx="2043143" cy="648038"/>
          </a:xfrm>
          <a:custGeom>
            <a:avLst/>
            <a:gdLst>
              <a:gd name="connsiteX0" fmla="*/ 0 w 1493684"/>
              <a:gd name="connsiteY0" fmla="*/ 0 h 447675"/>
              <a:gd name="connsiteX1" fmla="*/ 1493684 w 1493684"/>
              <a:gd name="connsiteY1" fmla="*/ 0 h 447675"/>
              <a:gd name="connsiteX2" fmla="*/ 1493684 w 1493684"/>
              <a:gd name="connsiteY2" fmla="*/ 342900 h 447675"/>
              <a:gd name="connsiteX3" fmla="*/ 0 w 1493684"/>
              <a:gd name="connsiteY3" fmla="*/ 447675 h 447675"/>
              <a:gd name="connsiteX4" fmla="*/ 0 w 1493684"/>
              <a:gd name="connsiteY4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84" h="447675">
                <a:moveTo>
                  <a:pt x="0" y="0"/>
                </a:moveTo>
                <a:lnTo>
                  <a:pt x="1493684" y="0"/>
                </a:lnTo>
                <a:lnTo>
                  <a:pt x="1493684" y="342900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A9595"/>
              </a:gs>
              <a:gs pos="100000">
                <a:srgbClr val="F75D2D"/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endParaRPr lang="id-ID" sz="3600" b="1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8EF018F5-84C1-4AC5-A1C3-C92B87CBE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6E0DC0-FB45-4E19-9534-1A2E729A315F}"/>
              </a:ext>
            </a:extLst>
          </p:cNvPr>
          <p:cNvSpPr/>
          <p:nvPr/>
        </p:nvSpPr>
        <p:spPr>
          <a:xfrm>
            <a:off x="1" y="2702935"/>
            <a:ext cx="7943243" cy="2074597"/>
          </a:xfrm>
          <a:prstGeom prst="rect">
            <a:avLst/>
          </a:prstGeom>
          <a:gradFill>
            <a:gsLst>
              <a:gs pos="0">
                <a:schemeClr val="accent1"/>
              </a:gs>
              <a:gs pos="98000">
                <a:schemeClr val="accent1">
                  <a:lumMod val="75000"/>
                  <a:alpha val="7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155C147-F165-49BC-9673-3A126F3FABCE}"/>
              </a:ext>
            </a:extLst>
          </p:cNvPr>
          <p:cNvSpPr/>
          <p:nvPr/>
        </p:nvSpPr>
        <p:spPr>
          <a:xfrm>
            <a:off x="751871" y="2976224"/>
            <a:ext cx="495904" cy="458640"/>
          </a:xfrm>
          <a:custGeom>
            <a:avLst/>
            <a:gdLst/>
            <a:ahLst/>
            <a:cxnLst/>
            <a:rect l="l" t="t" r="r" b="b"/>
            <a:pathLst>
              <a:path w="1107937" h="1024682">
                <a:moveTo>
                  <a:pt x="1014008" y="0"/>
                </a:moveTo>
                <a:lnTo>
                  <a:pt x="1107937" y="149432"/>
                </a:lnTo>
                <a:cubicBezTo>
                  <a:pt x="1029663" y="182165"/>
                  <a:pt x="972024" y="230909"/>
                  <a:pt x="935022" y="295663"/>
                </a:cubicBezTo>
                <a:cubicBezTo>
                  <a:pt x="898020" y="360417"/>
                  <a:pt x="877384" y="454702"/>
                  <a:pt x="873114" y="578518"/>
                </a:cubicBezTo>
                <a:lnTo>
                  <a:pt x="1073781" y="578518"/>
                </a:lnTo>
                <a:lnTo>
                  <a:pt x="1073781" y="1024682"/>
                </a:lnTo>
                <a:lnTo>
                  <a:pt x="661773" y="1024682"/>
                </a:lnTo>
                <a:lnTo>
                  <a:pt x="661773" y="672447"/>
                </a:lnTo>
                <a:cubicBezTo>
                  <a:pt x="661773" y="481742"/>
                  <a:pt x="684544" y="343695"/>
                  <a:pt x="730086" y="258305"/>
                </a:cubicBezTo>
                <a:cubicBezTo>
                  <a:pt x="789859" y="144451"/>
                  <a:pt x="884500" y="58349"/>
                  <a:pt x="1014008" y="0"/>
                </a:cubicBezTo>
                <a:close/>
                <a:moveTo>
                  <a:pt x="352234" y="0"/>
                </a:moveTo>
                <a:lnTo>
                  <a:pt x="446163" y="149432"/>
                </a:lnTo>
                <a:cubicBezTo>
                  <a:pt x="367889" y="182165"/>
                  <a:pt x="310251" y="230909"/>
                  <a:pt x="273248" y="295663"/>
                </a:cubicBezTo>
                <a:cubicBezTo>
                  <a:pt x="236246" y="360417"/>
                  <a:pt x="215610" y="454702"/>
                  <a:pt x="211340" y="578518"/>
                </a:cubicBezTo>
                <a:lnTo>
                  <a:pt x="412007" y="578518"/>
                </a:lnTo>
                <a:lnTo>
                  <a:pt x="412007" y="1024682"/>
                </a:lnTo>
                <a:lnTo>
                  <a:pt x="0" y="1024682"/>
                </a:lnTo>
                <a:lnTo>
                  <a:pt x="0" y="672447"/>
                </a:lnTo>
                <a:cubicBezTo>
                  <a:pt x="0" y="481742"/>
                  <a:pt x="22771" y="343695"/>
                  <a:pt x="68312" y="258305"/>
                </a:cubicBezTo>
                <a:cubicBezTo>
                  <a:pt x="128085" y="144451"/>
                  <a:pt x="222726" y="58349"/>
                  <a:pt x="3522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278D1-89EB-483A-9657-765CEB61CF70}"/>
              </a:ext>
            </a:extLst>
          </p:cNvPr>
          <p:cNvSpPr/>
          <p:nvPr/>
        </p:nvSpPr>
        <p:spPr>
          <a:xfrm>
            <a:off x="1441507" y="3214496"/>
            <a:ext cx="543367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 wonderful serenity hass a whole soul, like sweet symof o sgheaiediau i enjoy with my whole heart. I am alone, and feel the charm of the existence this spot, what was screated for the bliss of souls like mine.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6D54DF-B170-400C-A5D9-559F2BC1B79C}"/>
              </a:ext>
            </a:extLst>
          </p:cNvPr>
          <p:cNvGrpSpPr/>
          <p:nvPr/>
        </p:nvGrpSpPr>
        <p:grpSpPr>
          <a:xfrm>
            <a:off x="650275" y="660974"/>
            <a:ext cx="4861527" cy="1544936"/>
            <a:chOff x="650273" y="660974"/>
            <a:chExt cx="4861527" cy="15449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B57F1-97B3-4898-9E9D-53CC465EDE57}"/>
                </a:ext>
              </a:extLst>
            </p:cNvPr>
            <p:cNvSpPr/>
            <p:nvPr/>
          </p:nvSpPr>
          <p:spPr>
            <a:xfrm>
              <a:off x="650273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 panose="020B04030301010600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Creative Business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321AC7F-8AB0-4353-B1DE-F74C439C96B5}"/>
                </a:ext>
              </a:extLst>
            </p:cNvPr>
            <p:cNvSpPr/>
            <p:nvPr/>
          </p:nvSpPr>
          <p:spPr>
            <a:xfrm>
              <a:off x="751871" y="2143283"/>
              <a:ext cx="288000" cy="62627"/>
            </a:xfrm>
            <a:prstGeom prst="roundRect">
              <a:avLst>
                <a:gd name="adj" fmla="val 938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FA4AEE-A6B8-4A35-8CCD-480FA57C90AD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文泉驿微米黑" panose="020B0604000101010104" pitchFamily="34" charset="-122"/>
                  <a:ea typeface="文泉驿微米黑" panose="020B0604000101010104" pitchFamily="34" charset="-122"/>
                </a:rPr>
                <a:t>Title text</a:t>
              </a:r>
            </a:p>
          </p:txBody>
        </p:sp>
      </p:grpSp>
      <p:sp>
        <p:nvSpPr>
          <p:cNvPr id="17" name="Freeform 46">
            <a:extLst>
              <a:ext uri="{FF2B5EF4-FFF2-40B4-BE49-F238E27FC236}">
                <a16:creationId xmlns:a16="http://schemas.microsoft.com/office/drawing/2014/main" id="{BFDD0A83-D24F-49D0-A2CB-4342778DDEA5}"/>
              </a:ext>
            </a:extLst>
          </p:cNvPr>
          <p:cNvSpPr>
            <a:spLocks/>
          </p:cNvSpPr>
          <p:nvPr/>
        </p:nvSpPr>
        <p:spPr bwMode="auto">
          <a:xfrm flipH="1">
            <a:off x="7319275" y="3461185"/>
            <a:ext cx="252167" cy="558097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4E24C9-9677-4208-A754-42142A3897F0}"/>
              </a:ext>
            </a:extLst>
          </p:cNvPr>
          <p:cNvGrpSpPr/>
          <p:nvPr/>
        </p:nvGrpSpPr>
        <p:grpSpPr>
          <a:xfrm>
            <a:off x="679769" y="5131861"/>
            <a:ext cx="785219" cy="785219"/>
            <a:chOff x="945146" y="4289389"/>
            <a:chExt cx="785219" cy="7852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5868F3-3782-4CF1-B292-9697C13B2645}"/>
                </a:ext>
              </a:extLst>
            </p:cNvPr>
            <p:cNvSpPr/>
            <p:nvPr/>
          </p:nvSpPr>
          <p:spPr>
            <a:xfrm>
              <a:off x="945146" y="4289389"/>
              <a:ext cx="785219" cy="78521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025499-D5E9-4B1C-83BF-1EA06C545A62}"/>
                </a:ext>
              </a:extLst>
            </p:cNvPr>
            <p:cNvGrpSpPr/>
            <p:nvPr/>
          </p:nvGrpSpPr>
          <p:grpSpPr>
            <a:xfrm>
              <a:off x="1105187" y="4514915"/>
              <a:ext cx="465138" cy="406400"/>
              <a:chOff x="6357938" y="3535363"/>
              <a:chExt cx="465138" cy="406400"/>
            </a:xfrm>
            <a:solidFill>
              <a:schemeClr val="bg1"/>
            </a:solidFill>
          </p:grpSpPr>
          <p:sp>
            <p:nvSpPr>
              <p:cNvPr id="20" name="AutoShape 43">
                <a:extLst>
                  <a:ext uri="{FF2B5EF4-FFF2-40B4-BE49-F238E27FC236}">
                    <a16:creationId xmlns:a16="http://schemas.microsoft.com/office/drawing/2014/main" id="{ADF7A41E-E94B-43C1-B504-5A8A33B7D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+mn-cs"/>
                  <a:sym typeface="Gill Sans" charset="0"/>
                </a:endParaRPr>
              </a:p>
            </p:txBody>
          </p:sp>
          <p:sp>
            <p:nvSpPr>
              <p:cNvPr id="21" name="AutoShape 44">
                <a:extLst>
                  <a:ext uri="{FF2B5EF4-FFF2-40B4-BE49-F238E27FC236}">
                    <a16:creationId xmlns:a16="http://schemas.microsoft.com/office/drawing/2014/main" id="{60FB7D8D-8329-48E1-85CE-E27B0E1B4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+mn-cs"/>
                  <a:sym typeface="Gill Sans" charset="0"/>
                </a:endParaRPr>
              </a:p>
            </p:txBody>
          </p:sp>
          <p:sp>
            <p:nvSpPr>
              <p:cNvPr id="22" name="AutoShape 45">
                <a:extLst>
                  <a:ext uri="{FF2B5EF4-FFF2-40B4-BE49-F238E27FC236}">
                    <a16:creationId xmlns:a16="http://schemas.microsoft.com/office/drawing/2014/main" id="{9D3F1836-830E-40D4-82CA-A34F1189C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+mn-ea"/>
                  <a:cs typeface="+mn-cs"/>
                  <a:sym typeface="Gill Sans" charset="0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40CB7-6EE4-4F5E-8881-A9ABE275C06E}"/>
              </a:ext>
            </a:extLst>
          </p:cNvPr>
          <p:cNvSpPr/>
          <p:nvPr/>
        </p:nvSpPr>
        <p:spPr>
          <a:xfrm>
            <a:off x="1662713" y="5072039"/>
            <a:ext cx="416791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1998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Serenity has take the possession of my all soul, like these sweet mornings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7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-视频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自定义 15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E99797"/>
      </a:accent1>
      <a:accent2>
        <a:srgbClr val="FE9FA6"/>
      </a:accent2>
      <a:accent3>
        <a:srgbClr val="A8CDD7"/>
      </a:accent3>
      <a:accent4>
        <a:srgbClr val="FE9FA6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1857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Gill Sans</vt:lpstr>
      <vt:lpstr>Montserrat Light</vt:lpstr>
      <vt:lpstr>Raleway</vt:lpstr>
      <vt:lpstr>Raleway Light</vt:lpstr>
      <vt:lpstr>Raleway SemiBold</vt:lpstr>
      <vt:lpstr>等线</vt:lpstr>
      <vt:lpstr>等线 Light</vt:lpstr>
      <vt:lpstr>微软雅黑</vt:lpstr>
      <vt:lpstr>文泉驿微米黑</vt:lpstr>
      <vt:lpstr>Arial</vt:lpstr>
      <vt:lpstr>Calibri</vt:lpstr>
      <vt:lpstr>Segoe UI</vt:lpstr>
      <vt:lpstr>Segoe UI Light</vt:lpstr>
      <vt:lpstr>https://www.freeppt7.com</vt:lpstr>
      <vt:lpstr>1-https://www.freeppt7.com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32</cp:revision>
  <dcterms:created xsi:type="dcterms:W3CDTF">2019-06-05T01:49:35Z</dcterms:created>
  <dcterms:modified xsi:type="dcterms:W3CDTF">2020-06-14T00:18:20Z</dcterms:modified>
</cp:coreProperties>
</file>