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308" r:id="rId3"/>
    <p:sldId id="309" r:id="rId4"/>
    <p:sldId id="292" r:id="rId5"/>
    <p:sldId id="299" r:id="rId6"/>
    <p:sldId id="291" r:id="rId7"/>
    <p:sldId id="295" r:id="rId8"/>
    <p:sldId id="310" r:id="rId9"/>
    <p:sldId id="296" r:id="rId10"/>
    <p:sldId id="293" r:id="rId11"/>
    <p:sldId id="298" r:id="rId12"/>
    <p:sldId id="294" r:id="rId13"/>
    <p:sldId id="311" r:id="rId14"/>
    <p:sldId id="305" r:id="rId15"/>
    <p:sldId id="303" r:id="rId16"/>
    <p:sldId id="306" r:id="rId17"/>
    <p:sldId id="290" r:id="rId18"/>
    <p:sldId id="312" r:id="rId19"/>
    <p:sldId id="301" r:id="rId20"/>
    <p:sldId id="302" r:id="rId21"/>
    <p:sldId id="300" r:id="rId22"/>
    <p:sldId id="297" r:id="rId23"/>
    <p:sldId id="307" r:id="rId24"/>
    <p:sldId id="304" r:id="rId25"/>
    <p:sldId id="31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4BA"/>
    <a:srgbClr val="F4C1C8"/>
    <a:srgbClr val="F7DCE2"/>
    <a:srgbClr val="F8DFE5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9" autoAdjust="0"/>
    <p:restoredTop sz="95244" autoAdjust="0"/>
  </p:normalViewPr>
  <p:slideViewPr>
    <p:cSldViewPr snapToGrid="0">
      <p:cViewPr varScale="1">
        <p:scale>
          <a:sx n="90" d="100"/>
          <a:sy n="90" d="100"/>
        </p:scale>
        <p:origin x="91" y="1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1324-4E12-977E-FDCF204DBDBC}"/>
              </c:ext>
            </c:extLst>
          </c:dPt>
          <c:dPt>
            <c:idx val="1"/>
            <c:bubble3D val="0"/>
            <c:spPr>
              <a:solidFill>
                <a:srgbClr val="F4C1C8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3-1324-4E12-977E-FDCF204DBDBC}"/>
              </c:ext>
            </c:extLst>
          </c:dPt>
          <c:dPt>
            <c:idx val="2"/>
            <c:bubble3D val="0"/>
            <c:spPr>
              <a:solidFill>
                <a:srgbClr val="9394BA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1324-4E12-977E-FDCF204DBDB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1324-4E12-977E-FDCF204DBD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9-1324-4E12-977E-FDCF204DBDB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2nd Qtr</c:v>
                </c:pt>
                <c:pt idx="3">
                  <c:v>2nd Qtr</c:v>
                </c:pt>
                <c:pt idx="4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24-4E12-977E-FDCF204DBD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 rtl="0">
        <a:defRPr sz="1800" b="1" baseline="-250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2020/6/17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43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96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53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28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707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562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37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9488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5345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304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02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114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804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2576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0152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061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600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832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783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75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62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880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14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95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087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93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89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94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8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1263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2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83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76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 descr="图片包含 室内, 蛋糕&#10;&#10;描述已自动生成">
            <a:extLst>
              <a:ext uri="{FF2B5EF4-FFF2-40B4-BE49-F238E27FC236}">
                <a16:creationId xmlns:a16="http://schemas.microsoft.com/office/drawing/2014/main" id="{6D625862-894A-457C-980D-18C77778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3265" y="1520450"/>
            <a:ext cx="7817905" cy="52384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8A3AA0-821E-4685-B029-AC2E1FCD4378}"/>
              </a:ext>
            </a:extLst>
          </p:cNvPr>
          <p:cNvSpPr txBox="1"/>
          <p:nvPr/>
        </p:nvSpPr>
        <p:spPr>
          <a:xfrm>
            <a:off x="5541262" y="5465687"/>
            <a:ext cx="4801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9394BA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CFB90-5387-4397-A6D9-F24FB87AED6E}"/>
              </a:ext>
            </a:extLst>
          </p:cNvPr>
          <p:cNvSpPr txBox="1"/>
          <p:nvPr/>
        </p:nvSpPr>
        <p:spPr>
          <a:xfrm>
            <a:off x="2735687" y="2102328"/>
            <a:ext cx="728342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r>
              <a:rPr lang="en-US" sz="56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cs typeface="+mn-ea"/>
              </a:rPr>
              <a:t>Free</a:t>
            </a:r>
          </a:p>
          <a:p>
            <a:pPr algn="r"/>
            <a:r>
              <a:rPr lang="en-US" sz="5600" b="1" dirty="0">
                <a:solidFill>
                  <a:srgbClr val="9394BA"/>
                </a:solidFill>
                <a:latin typeface="+mj-lt"/>
              </a:rPr>
              <a:t> </a:t>
            </a:r>
            <a:r>
              <a:rPr lang="en-US" sz="56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cs typeface="+mn-ea"/>
              </a:rPr>
              <a:t>Ppt</a:t>
            </a:r>
            <a:r>
              <a:rPr lang="en-US" sz="5600" b="1" dirty="0">
                <a:solidFill>
                  <a:srgbClr val="9394BA"/>
                </a:solidFill>
                <a:latin typeface="+mj-lt"/>
              </a:rPr>
              <a:t> </a:t>
            </a:r>
            <a:r>
              <a:rPr lang="en-US" sz="56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cs typeface="+mn-ea"/>
              </a:rPr>
              <a:t>Templates</a:t>
            </a:r>
            <a:endParaRPr lang="ko-KR" altLang="en-US" sz="5600" b="1" spc="-300" dirty="0">
              <a:gradFill>
                <a:gsLst>
                  <a:gs pos="27000">
                    <a:srgbClr val="9394BA"/>
                  </a:gs>
                  <a:gs pos="100000">
                    <a:srgbClr val="F4C1C8"/>
                  </a:gs>
                </a:gsLst>
                <a:lin ang="5400000" scaled="1"/>
              </a:gradFill>
              <a:cs typeface="+mn-ea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6EBA48A-8A1A-4612-8FCB-D84D6F6A6FBA}"/>
              </a:ext>
            </a:extLst>
          </p:cNvPr>
          <p:cNvSpPr/>
          <p:nvPr/>
        </p:nvSpPr>
        <p:spPr>
          <a:xfrm>
            <a:off x="7809216" y="28619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TextBox 3">
            <a:hlinkClick r:id="rId5"/>
            <a:extLst>
              <a:ext uri="{FF2B5EF4-FFF2-40B4-BE49-F238E27FC236}">
                <a16:creationId xmlns:a16="http://schemas.microsoft.com/office/drawing/2014/main" id="{6431D1CE-F497-4975-84F5-6FD488B70238}"/>
              </a:ext>
            </a:extLst>
          </p:cNvPr>
          <p:cNvSpPr txBox="1"/>
          <p:nvPr/>
        </p:nvSpPr>
        <p:spPr>
          <a:xfrm>
            <a:off x="3224670" y="6315970"/>
            <a:ext cx="7283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:ahyp="http://schemas.microsoft.com/office/drawing/2018/hyperlinkcolor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43ACFE0-A0A4-4936-B673-F0E9AB86404E}"/>
              </a:ext>
            </a:extLst>
          </p:cNvPr>
          <p:cNvGrpSpPr/>
          <p:nvPr/>
        </p:nvGrpSpPr>
        <p:grpSpPr>
          <a:xfrm>
            <a:off x="4513579" y="1846579"/>
            <a:ext cx="3164840" cy="3164840"/>
            <a:chOff x="3409890" y="1364780"/>
            <a:chExt cx="2373726" cy="2373725"/>
          </a:xfrm>
        </p:grpSpPr>
        <p:sp>
          <p:nvSpPr>
            <p:cNvPr id="15" name="Freeform: Shape 2">
              <a:extLst>
                <a:ext uri="{FF2B5EF4-FFF2-40B4-BE49-F238E27FC236}">
                  <a16:creationId xmlns:a16="http://schemas.microsoft.com/office/drawing/2014/main" id="{66A7D2F8-0ADA-4FFA-9230-4C5C0FFDF40C}"/>
                </a:ext>
              </a:extLst>
            </p:cNvPr>
            <p:cNvSpPr/>
            <p:nvPr/>
          </p:nvSpPr>
          <p:spPr bwMode="auto">
            <a:xfrm rot="18900000">
              <a:off x="4960656" y="2915545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rgbClr val="F4C1C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13AAA779-8D95-40D5-8A25-09BFA4816D49}"/>
                </a:ext>
              </a:extLst>
            </p:cNvPr>
            <p:cNvSpPr/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rgbClr val="9394B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49BCB42-6C40-4DFA-B0EB-841A82B8DA0F}"/>
                </a:ext>
              </a:extLst>
            </p:cNvPr>
            <p:cNvSpPr/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solidFill>
              <a:srgbClr val="9394B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950041D1-A027-438A-B5C8-49C2CC8C4176}"/>
                </a:ext>
              </a:extLst>
            </p:cNvPr>
            <p:cNvSpPr/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rgbClr val="F4C1C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BEB143CC-868F-4809-A28E-36CD4374BE74}"/>
                </a:ext>
              </a:extLst>
            </p:cNvPr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A150280A-A9DE-4455-A7D5-0F3079C09783}"/>
                </a:ext>
              </a:extLst>
            </p:cNvPr>
            <p:cNvCxnSpPr>
              <a:stCxn id="19" idx="6"/>
              <a:endCxn id="16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">
              <a:extLst>
                <a:ext uri="{FF2B5EF4-FFF2-40B4-BE49-F238E27FC236}">
                  <a16:creationId xmlns:a16="http://schemas.microsoft.com/office/drawing/2014/main" id="{BE59EA80-6A61-4FBE-A33B-98FAF7B8D194}"/>
                </a:ext>
              </a:extLst>
            </p:cNvPr>
            <p:cNvCxnSpPr>
              <a:stCxn id="19" idx="4"/>
              <a:endCxn id="15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">
              <a:extLst>
                <a:ext uri="{FF2B5EF4-FFF2-40B4-BE49-F238E27FC236}">
                  <a16:creationId xmlns:a16="http://schemas.microsoft.com/office/drawing/2014/main" id="{BDA680B2-07EA-438B-AD2A-11662F5B9741}"/>
                </a:ext>
              </a:extLst>
            </p:cNvPr>
            <p:cNvCxnSpPr>
              <a:stCxn id="19" idx="2"/>
              <a:endCxn id="17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0">
              <a:extLst>
                <a:ext uri="{FF2B5EF4-FFF2-40B4-BE49-F238E27FC236}">
                  <a16:creationId xmlns:a16="http://schemas.microsoft.com/office/drawing/2014/main" id="{AC8E90E4-EA0A-42A0-8263-7A640D6F4049}"/>
                </a:ext>
              </a:extLst>
            </p:cNvPr>
            <p:cNvCxnSpPr>
              <a:stCxn id="19" idx="0"/>
              <a:endCxn id="18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CBA99968-B027-41A2-B3C7-C2ED8D8B96A6}"/>
                </a:ext>
              </a:extLst>
            </p:cNvPr>
            <p:cNvSpPr/>
            <p:nvPr/>
          </p:nvSpPr>
          <p:spPr bwMode="auto">
            <a:xfrm>
              <a:off x="5211267" y="1616984"/>
              <a:ext cx="321738" cy="318553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782FD986-B707-4DF9-9F2C-3D488E0FA0F5}"/>
                </a:ext>
              </a:extLst>
            </p:cNvPr>
            <p:cNvSpPr/>
            <p:nvPr/>
          </p:nvSpPr>
          <p:spPr bwMode="auto">
            <a:xfrm>
              <a:off x="3689967" y="1615391"/>
              <a:ext cx="262806" cy="321738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7388E6AD-0520-4C94-9B93-442A6C7B6D59}"/>
                </a:ext>
              </a:extLst>
            </p:cNvPr>
            <p:cNvSpPr/>
            <p:nvPr/>
          </p:nvSpPr>
          <p:spPr bwMode="auto">
            <a:xfrm>
              <a:off x="3660501" y="3195622"/>
              <a:ext cx="321738" cy="262806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DD05C581-4440-428F-96B6-4619F0981EF6}"/>
                </a:ext>
              </a:extLst>
            </p:cNvPr>
            <p:cNvSpPr/>
            <p:nvPr/>
          </p:nvSpPr>
          <p:spPr bwMode="auto">
            <a:xfrm>
              <a:off x="5211267" y="3195622"/>
              <a:ext cx="321738" cy="262806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1F56AEA-55EE-4F3E-940E-319C80900A89}"/>
              </a:ext>
            </a:extLst>
          </p:cNvPr>
          <p:cNvGrpSpPr/>
          <p:nvPr/>
        </p:nvGrpSpPr>
        <p:grpSpPr>
          <a:xfrm>
            <a:off x="1603312" y="4012473"/>
            <a:ext cx="1934629" cy="1119705"/>
            <a:chOff x="468937" y="2419540"/>
            <a:chExt cx="1934629" cy="1119705"/>
          </a:xfrm>
        </p:grpSpPr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F4E19E60-49D8-40D1-979A-D16BE0891F0D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C28B0C3-908A-4611-85A8-A4B70E5067CB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1E9F508-4C72-4DFD-800D-55D0086BF21C}"/>
              </a:ext>
            </a:extLst>
          </p:cNvPr>
          <p:cNvGrpSpPr/>
          <p:nvPr/>
        </p:nvGrpSpPr>
        <p:grpSpPr>
          <a:xfrm>
            <a:off x="1583788" y="2021904"/>
            <a:ext cx="1934629" cy="1119705"/>
            <a:chOff x="468937" y="2419540"/>
            <a:chExt cx="1934629" cy="1119705"/>
          </a:xfrm>
        </p:grpSpPr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A45DBB74-7CC1-4FC0-A0CC-310818DC795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67F14BB-816D-45D5-BB2F-202FA4742155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1356BFA-76DD-4267-B6E3-62BA1595EC23}"/>
              </a:ext>
            </a:extLst>
          </p:cNvPr>
          <p:cNvGrpSpPr/>
          <p:nvPr/>
        </p:nvGrpSpPr>
        <p:grpSpPr>
          <a:xfrm>
            <a:off x="8672254" y="3986332"/>
            <a:ext cx="1934629" cy="1119705"/>
            <a:chOff x="468937" y="2419540"/>
            <a:chExt cx="1934629" cy="1119705"/>
          </a:xfrm>
        </p:grpSpPr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B6F07873-A8F8-4799-A414-E50FC8337DE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EA10824-E9B1-433A-9599-566937D08D6A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CDAC182-219B-40E1-95A6-3CF003BF8B4B}"/>
              </a:ext>
            </a:extLst>
          </p:cNvPr>
          <p:cNvGrpSpPr/>
          <p:nvPr/>
        </p:nvGrpSpPr>
        <p:grpSpPr>
          <a:xfrm>
            <a:off x="8672254" y="1941272"/>
            <a:ext cx="1934629" cy="1119705"/>
            <a:chOff x="468937" y="2419540"/>
            <a:chExt cx="1934629" cy="1119705"/>
          </a:xfrm>
        </p:grpSpPr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14F60A13-1E7C-4C5E-918E-610EA8069395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67F3CDE-20F0-4574-BBFA-58168E0805EC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3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Rounded Rectangular Callout 192">
            <a:extLst>
              <a:ext uri="{FF2B5EF4-FFF2-40B4-BE49-F238E27FC236}">
                <a16:creationId xmlns:a16="http://schemas.microsoft.com/office/drawing/2014/main" id="{9D9787D5-4575-4EB7-BE4A-662328EE69D2}"/>
              </a:ext>
            </a:extLst>
          </p:cNvPr>
          <p:cNvSpPr/>
          <p:nvPr/>
        </p:nvSpPr>
        <p:spPr>
          <a:xfrm flipH="1">
            <a:off x="7762226" y="1837665"/>
            <a:ext cx="3056633" cy="1491492"/>
          </a:xfrm>
          <a:prstGeom prst="wedgeRoundRectCallout">
            <a:avLst>
              <a:gd name="adj1" fmla="val 61893"/>
              <a:gd name="adj2" fmla="val 31695"/>
              <a:gd name="adj3" fmla="val 16667"/>
            </a:avLst>
          </a:prstGeom>
          <a:solidFill>
            <a:srgbClr val="F4C1C8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ounded Rectangular Callout 198">
            <a:extLst>
              <a:ext uri="{FF2B5EF4-FFF2-40B4-BE49-F238E27FC236}">
                <a16:creationId xmlns:a16="http://schemas.microsoft.com/office/drawing/2014/main" id="{55D430E5-4A3E-471A-B7B4-5AEE2A25F845}"/>
              </a:ext>
            </a:extLst>
          </p:cNvPr>
          <p:cNvSpPr/>
          <p:nvPr/>
        </p:nvSpPr>
        <p:spPr>
          <a:xfrm>
            <a:off x="1495227" y="3491203"/>
            <a:ext cx="3056632" cy="1349392"/>
          </a:xfrm>
          <a:prstGeom prst="wedgeRoundRectCallout">
            <a:avLst>
              <a:gd name="adj1" fmla="val 61893"/>
              <a:gd name="adj2" fmla="val 31695"/>
              <a:gd name="adj3" fmla="val 16667"/>
            </a:avLst>
          </a:prstGeom>
          <a:solidFill>
            <a:srgbClr val="9394BA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224">
            <a:extLst>
              <a:ext uri="{FF2B5EF4-FFF2-40B4-BE49-F238E27FC236}">
                <a16:creationId xmlns:a16="http://schemas.microsoft.com/office/drawing/2014/main" id="{E9F77919-220D-4583-9FB2-78F4343D4C85}"/>
              </a:ext>
            </a:extLst>
          </p:cNvPr>
          <p:cNvGrpSpPr/>
          <p:nvPr/>
        </p:nvGrpSpPr>
        <p:grpSpPr>
          <a:xfrm>
            <a:off x="10156697" y="2502273"/>
            <a:ext cx="489720" cy="347379"/>
            <a:chOff x="2390775" y="4265613"/>
            <a:chExt cx="781050" cy="554037"/>
          </a:xfrm>
          <a:solidFill>
            <a:sysClr val="window" lastClr="FFFFFF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3D24DF5-19AA-44A9-A9D4-000F1E60708A}"/>
                </a:ext>
              </a:extLst>
            </p:cNvPr>
            <p:cNvSpPr/>
            <p:nvPr/>
          </p:nvSpPr>
          <p:spPr bwMode="auto">
            <a:xfrm>
              <a:off x="2586038" y="4797425"/>
              <a:ext cx="282575" cy="22225"/>
            </a:xfrm>
            <a:custGeom>
              <a:avLst/>
              <a:gdLst>
                <a:gd name="T0" fmla="*/ 13 w 356"/>
                <a:gd name="T1" fmla="*/ 27 h 27"/>
                <a:gd name="T2" fmla="*/ 13 w 356"/>
                <a:gd name="T3" fmla="*/ 27 h 27"/>
                <a:gd name="T4" fmla="*/ 8 w 356"/>
                <a:gd name="T5" fmla="*/ 25 h 27"/>
                <a:gd name="T6" fmla="*/ 5 w 356"/>
                <a:gd name="T7" fmla="*/ 22 h 27"/>
                <a:gd name="T8" fmla="*/ 2 w 356"/>
                <a:gd name="T9" fmla="*/ 19 h 27"/>
                <a:gd name="T10" fmla="*/ 0 w 356"/>
                <a:gd name="T11" fmla="*/ 13 h 27"/>
                <a:gd name="T12" fmla="*/ 0 w 356"/>
                <a:gd name="T13" fmla="*/ 13 h 27"/>
                <a:gd name="T14" fmla="*/ 2 w 356"/>
                <a:gd name="T15" fmla="*/ 8 h 27"/>
                <a:gd name="T16" fmla="*/ 5 w 356"/>
                <a:gd name="T17" fmla="*/ 3 h 27"/>
                <a:gd name="T18" fmla="*/ 8 w 356"/>
                <a:gd name="T19" fmla="*/ 0 h 27"/>
                <a:gd name="T20" fmla="*/ 13 w 356"/>
                <a:gd name="T21" fmla="*/ 0 h 27"/>
                <a:gd name="T22" fmla="*/ 343 w 356"/>
                <a:gd name="T23" fmla="*/ 0 h 27"/>
                <a:gd name="T24" fmla="*/ 343 w 356"/>
                <a:gd name="T25" fmla="*/ 0 h 27"/>
                <a:gd name="T26" fmla="*/ 348 w 356"/>
                <a:gd name="T27" fmla="*/ 0 h 27"/>
                <a:gd name="T28" fmla="*/ 353 w 356"/>
                <a:gd name="T29" fmla="*/ 3 h 27"/>
                <a:gd name="T30" fmla="*/ 355 w 356"/>
                <a:gd name="T31" fmla="*/ 8 h 27"/>
                <a:gd name="T32" fmla="*/ 356 w 356"/>
                <a:gd name="T33" fmla="*/ 13 h 27"/>
                <a:gd name="T34" fmla="*/ 356 w 356"/>
                <a:gd name="T35" fmla="*/ 13 h 27"/>
                <a:gd name="T36" fmla="*/ 355 w 356"/>
                <a:gd name="T37" fmla="*/ 19 h 27"/>
                <a:gd name="T38" fmla="*/ 353 w 356"/>
                <a:gd name="T39" fmla="*/ 22 h 27"/>
                <a:gd name="T40" fmla="*/ 348 w 356"/>
                <a:gd name="T41" fmla="*/ 25 h 27"/>
                <a:gd name="T42" fmla="*/ 343 w 356"/>
                <a:gd name="T43" fmla="*/ 27 h 27"/>
                <a:gd name="T44" fmla="*/ 13 w 356"/>
                <a:gd name="T4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6" h="27">
                  <a:moveTo>
                    <a:pt x="13" y="27"/>
                  </a:moveTo>
                  <a:lnTo>
                    <a:pt x="13" y="27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8" y="0"/>
                  </a:lnTo>
                  <a:lnTo>
                    <a:pt x="353" y="3"/>
                  </a:lnTo>
                  <a:lnTo>
                    <a:pt x="355" y="8"/>
                  </a:lnTo>
                  <a:lnTo>
                    <a:pt x="356" y="13"/>
                  </a:lnTo>
                  <a:lnTo>
                    <a:pt x="356" y="13"/>
                  </a:lnTo>
                  <a:lnTo>
                    <a:pt x="355" y="19"/>
                  </a:lnTo>
                  <a:lnTo>
                    <a:pt x="353" y="22"/>
                  </a:lnTo>
                  <a:lnTo>
                    <a:pt x="348" y="25"/>
                  </a:lnTo>
                  <a:lnTo>
                    <a:pt x="343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1EA3D40A-6B32-4C2A-A28F-E19825F71D5F}"/>
                </a:ext>
              </a:extLst>
            </p:cNvPr>
            <p:cNvSpPr/>
            <p:nvPr/>
          </p:nvSpPr>
          <p:spPr bwMode="auto">
            <a:xfrm>
              <a:off x="2513013" y="4364038"/>
              <a:ext cx="414338" cy="277812"/>
            </a:xfrm>
            <a:custGeom>
              <a:avLst/>
              <a:gdLst>
                <a:gd name="T0" fmla="*/ 14 w 522"/>
                <a:gd name="T1" fmla="*/ 350 h 350"/>
                <a:gd name="T2" fmla="*/ 14 w 522"/>
                <a:gd name="T3" fmla="*/ 350 h 350"/>
                <a:gd name="T4" fmla="*/ 5 w 522"/>
                <a:gd name="T5" fmla="*/ 349 h 350"/>
                <a:gd name="T6" fmla="*/ 5 w 522"/>
                <a:gd name="T7" fmla="*/ 349 h 350"/>
                <a:gd name="T8" fmla="*/ 2 w 522"/>
                <a:gd name="T9" fmla="*/ 345 h 350"/>
                <a:gd name="T10" fmla="*/ 0 w 522"/>
                <a:gd name="T11" fmla="*/ 340 h 350"/>
                <a:gd name="T12" fmla="*/ 0 w 522"/>
                <a:gd name="T13" fmla="*/ 335 h 350"/>
                <a:gd name="T14" fmla="*/ 2 w 522"/>
                <a:gd name="T15" fmla="*/ 330 h 350"/>
                <a:gd name="T16" fmla="*/ 103 w 522"/>
                <a:gd name="T17" fmla="*/ 163 h 350"/>
                <a:gd name="T18" fmla="*/ 103 w 522"/>
                <a:gd name="T19" fmla="*/ 163 h 350"/>
                <a:gd name="T20" fmla="*/ 108 w 522"/>
                <a:gd name="T21" fmla="*/ 158 h 350"/>
                <a:gd name="T22" fmla="*/ 115 w 522"/>
                <a:gd name="T23" fmla="*/ 156 h 350"/>
                <a:gd name="T24" fmla="*/ 115 w 522"/>
                <a:gd name="T25" fmla="*/ 156 h 350"/>
                <a:gd name="T26" fmla="*/ 115 w 522"/>
                <a:gd name="T27" fmla="*/ 156 h 350"/>
                <a:gd name="T28" fmla="*/ 115 w 522"/>
                <a:gd name="T29" fmla="*/ 156 h 350"/>
                <a:gd name="T30" fmla="*/ 120 w 522"/>
                <a:gd name="T31" fmla="*/ 158 h 350"/>
                <a:gd name="T32" fmla="*/ 125 w 522"/>
                <a:gd name="T33" fmla="*/ 163 h 350"/>
                <a:gd name="T34" fmla="*/ 193 w 522"/>
                <a:gd name="T35" fmla="*/ 257 h 350"/>
                <a:gd name="T36" fmla="*/ 274 w 522"/>
                <a:gd name="T37" fmla="*/ 174 h 350"/>
                <a:gd name="T38" fmla="*/ 274 w 522"/>
                <a:gd name="T39" fmla="*/ 174 h 350"/>
                <a:gd name="T40" fmla="*/ 279 w 522"/>
                <a:gd name="T41" fmla="*/ 171 h 350"/>
                <a:gd name="T42" fmla="*/ 284 w 522"/>
                <a:gd name="T43" fmla="*/ 169 h 350"/>
                <a:gd name="T44" fmla="*/ 284 w 522"/>
                <a:gd name="T45" fmla="*/ 169 h 350"/>
                <a:gd name="T46" fmla="*/ 287 w 522"/>
                <a:gd name="T47" fmla="*/ 171 h 350"/>
                <a:gd name="T48" fmla="*/ 292 w 522"/>
                <a:gd name="T49" fmla="*/ 173 h 350"/>
                <a:gd name="T50" fmla="*/ 365 w 522"/>
                <a:gd name="T51" fmla="*/ 235 h 350"/>
                <a:gd name="T52" fmla="*/ 497 w 522"/>
                <a:gd name="T53" fmla="*/ 7 h 350"/>
                <a:gd name="T54" fmla="*/ 497 w 522"/>
                <a:gd name="T55" fmla="*/ 7 h 350"/>
                <a:gd name="T56" fmla="*/ 502 w 522"/>
                <a:gd name="T57" fmla="*/ 2 h 350"/>
                <a:gd name="T58" fmla="*/ 509 w 522"/>
                <a:gd name="T59" fmla="*/ 0 h 350"/>
                <a:gd name="T60" fmla="*/ 509 w 522"/>
                <a:gd name="T61" fmla="*/ 0 h 350"/>
                <a:gd name="T62" fmla="*/ 515 w 522"/>
                <a:gd name="T63" fmla="*/ 2 h 350"/>
                <a:gd name="T64" fmla="*/ 515 w 522"/>
                <a:gd name="T65" fmla="*/ 2 h 350"/>
                <a:gd name="T66" fmla="*/ 520 w 522"/>
                <a:gd name="T67" fmla="*/ 5 h 350"/>
                <a:gd name="T68" fmla="*/ 522 w 522"/>
                <a:gd name="T69" fmla="*/ 11 h 350"/>
                <a:gd name="T70" fmla="*/ 522 w 522"/>
                <a:gd name="T71" fmla="*/ 11 h 350"/>
                <a:gd name="T72" fmla="*/ 522 w 522"/>
                <a:gd name="T73" fmla="*/ 16 h 350"/>
                <a:gd name="T74" fmla="*/ 520 w 522"/>
                <a:gd name="T75" fmla="*/ 21 h 350"/>
                <a:gd name="T76" fmla="*/ 379 w 522"/>
                <a:gd name="T77" fmla="*/ 262 h 350"/>
                <a:gd name="T78" fmla="*/ 379 w 522"/>
                <a:gd name="T79" fmla="*/ 262 h 350"/>
                <a:gd name="T80" fmla="*/ 375 w 522"/>
                <a:gd name="T81" fmla="*/ 267 h 350"/>
                <a:gd name="T82" fmla="*/ 370 w 522"/>
                <a:gd name="T83" fmla="*/ 269 h 350"/>
                <a:gd name="T84" fmla="*/ 370 w 522"/>
                <a:gd name="T85" fmla="*/ 269 h 350"/>
                <a:gd name="T86" fmla="*/ 368 w 522"/>
                <a:gd name="T87" fmla="*/ 269 h 350"/>
                <a:gd name="T88" fmla="*/ 368 w 522"/>
                <a:gd name="T89" fmla="*/ 269 h 350"/>
                <a:gd name="T90" fmla="*/ 363 w 522"/>
                <a:gd name="T91" fmla="*/ 267 h 350"/>
                <a:gd name="T92" fmla="*/ 358 w 522"/>
                <a:gd name="T93" fmla="*/ 266 h 350"/>
                <a:gd name="T94" fmla="*/ 284 w 522"/>
                <a:gd name="T95" fmla="*/ 202 h 350"/>
                <a:gd name="T96" fmla="*/ 201 w 522"/>
                <a:gd name="T97" fmla="*/ 288 h 350"/>
                <a:gd name="T98" fmla="*/ 201 w 522"/>
                <a:gd name="T99" fmla="*/ 288 h 350"/>
                <a:gd name="T100" fmla="*/ 196 w 522"/>
                <a:gd name="T101" fmla="*/ 291 h 350"/>
                <a:gd name="T102" fmla="*/ 191 w 522"/>
                <a:gd name="T103" fmla="*/ 293 h 350"/>
                <a:gd name="T104" fmla="*/ 191 w 522"/>
                <a:gd name="T105" fmla="*/ 293 h 350"/>
                <a:gd name="T106" fmla="*/ 184 w 522"/>
                <a:gd name="T107" fmla="*/ 291 h 350"/>
                <a:gd name="T108" fmla="*/ 181 w 522"/>
                <a:gd name="T109" fmla="*/ 288 h 350"/>
                <a:gd name="T110" fmla="*/ 115 w 522"/>
                <a:gd name="T111" fmla="*/ 195 h 350"/>
                <a:gd name="T112" fmla="*/ 24 w 522"/>
                <a:gd name="T113" fmla="*/ 345 h 350"/>
                <a:gd name="T114" fmla="*/ 24 w 522"/>
                <a:gd name="T115" fmla="*/ 345 h 350"/>
                <a:gd name="T116" fmla="*/ 19 w 522"/>
                <a:gd name="T117" fmla="*/ 349 h 350"/>
                <a:gd name="T118" fmla="*/ 14 w 522"/>
                <a:gd name="T119" fmla="*/ 350 h 350"/>
                <a:gd name="T120" fmla="*/ 14 w 522"/>
                <a:gd name="T1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350">
                  <a:moveTo>
                    <a:pt x="14" y="350"/>
                  </a:moveTo>
                  <a:lnTo>
                    <a:pt x="14" y="350"/>
                  </a:lnTo>
                  <a:lnTo>
                    <a:pt x="5" y="349"/>
                  </a:lnTo>
                  <a:lnTo>
                    <a:pt x="5" y="349"/>
                  </a:lnTo>
                  <a:lnTo>
                    <a:pt x="2" y="345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2" y="330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8" y="158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20" y="158"/>
                  </a:lnTo>
                  <a:lnTo>
                    <a:pt x="125" y="163"/>
                  </a:lnTo>
                  <a:lnTo>
                    <a:pt x="193" y="257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9" y="171"/>
                  </a:lnTo>
                  <a:lnTo>
                    <a:pt x="284" y="169"/>
                  </a:lnTo>
                  <a:lnTo>
                    <a:pt x="284" y="169"/>
                  </a:lnTo>
                  <a:lnTo>
                    <a:pt x="287" y="171"/>
                  </a:lnTo>
                  <a:lnTo>
                    <a:pt x="292" y="173"/>
                  </a:lnTo>
                  <a:lnTo>
                    <a:pt x="365" y="235"/>
                  </a:lnTo>
                  <a:lnTo>
                    <a:pt x="497" y="7"/>
                  </a:lnTo>
                  <a:lnTo>
                    <a:pt x="497" y="7"/>
                  </a:lnTo>
                  <a:lnTo>
                    <a:pt x="502" y="2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20" y="5"/>
                  </a:lnTo>
                  <a:lnTo>
                    <a:pt x="522" y="11"/>
                  </a:lnTo>
                  <a:lnTo>
                    <a:pt x="522" y="11"/>
                  </a:lnTo>
                  <a:lnTo>
                    <a:pt x="522" y="16"/>
                  </a:lnTo>
                  <a:lnTo>
                    <a:pt x="520" y="21"/>
                  </a:lnTo>
                  <a:lnTo>
                    <a:pt x="379" y="262"/>
                  </a:lnTo>
                  <a:lnTo>
                    <a:pt x="379" y="262"/>
                  </a:lnTo>
                  <a:lnTo>
                    <a:pt x="375" y="267"/>
                  </a:lnTo>
                  <a:lnTo>
                    <a:pt x="370" y="269"/>
                  </a:lnTo>
                  <a:lnTo>
                    <a:pt x="370" y="269"/>
                  </a:lnTo>
                  <a:lnTo>
                    <a:pt x="368" y="269"/>
                  </a:lnTo>
                  <a:lnTo>
                    <a:pt x="368" y="269"/>
                  </a:lnTo>
                  <a:lnTo>
                    <a:pt x="363" y="267"/>
                  </a:lnTo>
                  <a:lnTo>
                    <a:pt x="358" y="266"/>
                  </a:lnTo>
                  <a:lnTo>
                    <a:pt x="284" y="202"/>
                  </a:lnTo>
                  <a:lnTo>
                    <a:pt x="201" y="288"/>
                  </a:lnTo>
                  <a:lnTo>
                    <a:pt x="201" y="288"/>
                  </a:lnTo>
                  <a:lnTo>
                    <a:pt x="196" y="291"/>
                  </a:lnTo>
                  <a:lnTo>
                    <a:pt x="191" y="293"/>
                  </a:lnTo>
                  <a:lnTo>
                    <a:pt x="191" y="293"/>
                  </a:lnTo>
                  <a:lnTo>
                    <a:pt x="184" y="291"/>
                  </a:lnTo>
                  <a:lnTo>
                    <a:pt x="181" y="288"/>
                  </a:lnTo>
                  <a:lnTo>
                    <a:pt x="115" y="195"/>
                  </a:lnTo>
                  <a:lnTo>
                    <a:pt x="24" y="345"/>
                  </a:lnTo>
                  <a:lnTo>
                    <a:pt x="24" y="345"/>
                  </a:lnTo>
                  <a:lnTo>
                    <a:pt x="19" y="349"/>
                  </a:lnTo>
                  <a:lnTo>
                    <a:pt x="14" y="350"/>
                  </a:lnTo>
                  <a:lnTo>
                    <a:pt x="14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E1861ED3-F0BC-4BE5-A30C-6708DFBE835B}"/>
                </a:ext>
              </a:extLst>
            </p:cNvPr>
            <p:cNvSpPr/>
            <p:nvPr/>
          </p:nvSpPr>
          <p:spPr bwMode="auto">
            <a:xfrm>
              <a:off x="2390775" y="4265613"/>
              <a:ext cx="673100" cy="469900"/>
            </a:xfrm>
            <a:custGeom>
              <a:avLst/>
              <a:gdLst>
                <a:gd name="T0" fmla="*/ 88 w 846"/>
                <a:gd name="T1" fmla="*/ 592 h 592"/>
                <a:gd name="T2" fmla="*/ 52 w 846"/>
                <a:gd name="T3" fmla="*/ 585 h 592"/>
                <a:gd name="T4" fmla="*/ 25 w 846"/>
                <a:gd name="T5" fmla="*/ 566 h 592"/>
                <a:gd name="T6" fmla="*/ 7 w 846"/>
                <a:gd name="T7" fmla="*/ 537 h 592"/>
                <a:gd name="T8" fmla="*/ 0 w 846"/>
                <a:gd name="T9" fmla="*/ 504 h 592"/>
                <a:gd name="T10" fmla="*/ 0 w 846"/>
                <a:gd name="T11" fmla="*/ 88 h 592"/>
                <a:gd name="T12" fmla="*/ 7 w 846"/>
                <a:gd name="T13" fmla="*/ 54 h 592"/>
                <a:gd name="T14" fmla="*/ 25 w 846"/>
                <a:gd name="T15" fmla="*/ 27 h 592"/>
                <a:gd name="T16" fmla="*/ 52 w 846"/>
                <a:gd name="T17" fmla="*/ 8 h 592"/>
                <a:gd name="T18" fmla="*/ 88 w 846"/>
                <a:gd name="T19" fmla="*/ 0 h 592"/>
                <a:gd name="T20" fmla="*/ 760 w 846"/>
                <a:gd name="T21" fmla="*/ 0 h 592"/>
                <a:gd name="T22" fmla="*/ 794 w 846"/>
                <a:gd name="T23" fmla="*/ 8 h 592"/>
                <a:gd name="T24" fmla="*/ 821 w 846"/>
                <a:gd name="T25" fmla="*/ 27 h 592"/>
                <a:gd name="T26" fmla="*/ 840 w 846"/>
                <a:gd name="T27" fmla="*/ 54 h 592"/>
                <a:gd name="T28" fmla="*/ 846 w 846"/>
                <a:gd name="T29" fmla="*/ 88 h 592"/>
                <a:gd name="T30" fmla="*/ 846 w 846"/>
                <a:gd name="T31" fmla="*/ 233 h 592"/>
                <a:gd name="T32" fmla="*/ 819 w 846"/>
                <a:gd name="T33" fmla="*/ 88 h 592"/>
                <a:gd name="T34" fmla="*/ 819 w 846"/>
                <a:gd name="T35" fmla="*/ 76 h 592"/>
                <a:gd name="T36" fmla="*/ 809 w 846"/>
                <a:gd name="T37" fmla="*/ 54 h 592"/>
                <a:gd name="T38" fmla="*/ 794 w 846"/>
                <a:gd name="T39" fmla="*/ 39 h 592"/>
                <a:gd name="T40" fmla="*/ 772 w 846"/>
                <a:gd name="T41" fmla="*/ 29 h 592"/>
                <a:gd name="T42" fmla="*/ 88 w 846"/>
                <a:gd name="T43" fmla="*/ 27 h 592"/>
                <a:gd name="T44" fmla="*/ 74 w 846"/>
                <a:gd name="T45" fmla="*/ 29 h 592"/>
                <a:gd name="T46" fmla="*/ 54 w 846"/>
                <a:gd name="T47" fmla="*/ 39 h 592"/>
                <a:gd name="T48" fmla="*/ 37 w 846"/>
                <a:gd name="T49" fmla="*/ 54 h 592"/>
                <a:gd name="T50" fmla="*/ 27 w 846"/>
                <a:gd name="T51" fmla="*/ 76 h 592"/>
                <a:gd name="T52" fmla="*/ 27 w 846"/>
                <a:gd name="T53" fmla="*/ 504 h 592"/>
                <a:gd name="T54" fmla="*/ 27 w 846"/>
                <a:gd name="T55" fmla="*/ 515 h 592"/>
                <a:gd name="T56" fmla="*/ 37 w 846"/>
                <a:gd name="T57" fmla="*/ 537 h 592"/>
                <a:gd name="T58" fmla="*/ 54 w 846"/>
                <a:gd name="T59" fmla="*/ 554 h 592"/>
                <a:gd name="T60" fmla="*/ 74 w 846"/>
                <a:gd name="T61" fmla="*/ 563 h 592"/>
                <a:gd name="T62" fmla="*/ 634 w 846"/>
                <a:gd name="T63" fmla="*/ 564 h 592"/>
                <a:gd name="T64" fmla="*/ 647 w 846"/>
                <a:gd name="T65" fmla="*/ 580 h 592"/>
                <a:gd name="T66" fmla="*/ 88 w 846"/>
                <a:gd name="T67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6" h="592">
                  <a:moveTo>
                    <a:pt x="88" y="592"/>
                  </a:moveTo>
                  <a:lnTo>
                    <a:pt x="88" y="592"/>
                  </a:lnTo>
                  <a:lnTo>
                    <a:pt x="69" y="590"/>
                  </a:lnTo>
                  <a:lnTo>
                    <a:pt x="52" y="585"/>
                  </a:lnTo>
                  <a:lnTo>
                    <a:pt x="39" y="576"/>
                  </a:lnTo>
                  <a:lnTo>
                    <a:pt x="25" y="566"/>
                  </a:lnTo>
                  <a:lnTo>
                    <a:pt x="15" y="553"/>
                  </a:lnTo>
                  <a:lnTo>
                    <a:pt x="7" y="537"/>
                  </a:lnTo>
                  <a:lnTo>
                    <a:pt x="2" y="522"/>
                  </a:lnTo>
                  <a:lnTo>
                    <a:pt x="0" y="50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9" y="15"/>
                  </a:lnTo>
                  <a:lnTo>
                    <a:pt x="52" y="8"/>
                  </a:lnTo>
                  <a:lnTo>
                    <a:pt x="69" y="3"/>
                  </a:lnTo>
                  <a:lnTo>
                    <a:pt x="88" y="0"/>
                  </a:lnTo>
                  <a:lnTo>
                    <a:pt x="760" y="0"/>
                  </a:lnTo>
                  <a:lnTo>
                    <a:pt x="760" y="0"/>
                  </a:lnTo>
                  <a:lnTo>
                    <a:pt x="777" y="3"/>
                  </a:lnTo>
                  <a:lnTo>
                    <a:pt x="794" y="8"/>
                  </a:lnTo>
                  <a:lnTo>
                    <a:pt x="809" y="15"/>
                  </a:lnTo>
                  <a:lnTo>
                    <a:pt x="821" y="27"/>
                  </a:lnTo>
                  <a:lnTo>
                    <a:pt x="833" y="39"/>
                  </a:lnTo>
                  <a:lnTo>
                    <a:pt x="840" y="54"/>
                  </a:lnTo>
                  <a:lnTo>
                    <a:pt x="845" y="71"/>
                  </a:lnTo>
                  <a:lnTo>
                    <a:pt x="846" y="88"/>
                  </a:lnTo>
                  <a:lnTo>
                    <a:pt x="846" y="233"/>
                  </a:lnTo>
                  <a:lnTo>
                    <a:pt x="846" y="233"/>
                  </a:lnTo>
                  <a:lnTo>
                    <a:pt x="819" y="228"/>
                  </a:lnTo>
                  <a:lnTo>
                    <a:pt x="819" y="88"/>
                  </a:lnTo>
                  <a:lnTo>
                    <a:pt x="819" y="88"/>
                  </a:lnTo>
                  <a:lnTo>
                    <a:pt x="819" y="76"/>
                  </a:lnTo>
                  <a:lnTo>
                    <a:pt x="816" y="64"/>
                  </a:lnTo>
                  <a:lnTo>
                    <a:pt x="809" y="54"/>
                  </a:lnTo>
                  <a:lnTo>
                    <a:pt x="803" y="46"/>
                  </a:lnTo>
                  <a:lnTo>
                    <a:pt x="794" y="39"/>
                  </a:lnTo>
                  <a:lnTo>
                    <a:pt x="784" y="32"/>
                  </a:lnTo>
                  <a:lnTo>
                    <a:pt x="772" y="29"/>
                  </a:lnTo>
                  <a:lnTo>
                    <a:pt x="760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74" y="29"/>
                  </a:lnTo>
                  <a:lnTo>
                    <a:pt x="64" y="32"/>
                  </a:lnTo>
                  <a:lnTo>
                    <a:pt x="54" y="39"/>
                  </a:lnTo>
                  <a:lnTo>
                    <a:pt x="44" y="46"/>
                  </a:lnTo>
                  <a:lnTo>
                    <a:pt x="37" y="54"/>
                  </a:lnTo>
                  <a:lnTo>
                    <a:pt x="30" y="64"/>
                  </a:lnTo>
                  <a:lnTo>
                    <a:pt x="27" y="76"/>
                  </a:lnTo>
                  <a:lnTo>
                    <a:pt x="27" y="88"/>
                  </a:lnTo>
                  <a:lnTo>
                    <a:pt x="27" y="504"/>
                  </a:lnTo>
                  <a:lnTo>
                    <a:pt x="27" y="504"/>
                  </a:lnTo>
                  <a:lnTo>
                    <a:pt x="27" y="515"/>
                  </a:lnTo>
                  <a:lnTo>
                    <a:pt x="30" y="527"/>
                  </a:lnTo>
                  <a:lnTo>
                    <a:pt x="37" y="537"/>
                  </a:lnTo>
                  <a:lnTo>
                    <a:pt x="44" y="548"/>
                  </a:lnTo>
                  <a:lnTo>
                    <a:pt x="54" y="554"/>
                  </a:lnTo>
                  <a:lnTo>
                    <a:pt x="64" y="559"/>
                  </a:lnTo>
                  <a:lnTo>
                    <a:pt x="74" y="563"/>
                  </a:lnTo>
                  <a:lnTo>
                    <a:pt x="88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47" y="580"/>
                  </a:lnTo>
                  <a:lnTo>
                    <a:pt x="661" y="592"/>
                  </a:lnTo>
                  <a:lnTo>
                    <a:pt x="88" y="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3190E941-D42F-4904-86AF-921CA5082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4497388"/>
              <a:ext cx="263525" cy="261937"/>
            </a:xfrm>
            <a:custGeom>
              <a:avLst/>
              <a:gdLst>
                <a:gd name="T0" fmla="*/ 315 w 333"/>
                <a:gd name="T1" fmla="*/ 328 h 330"/>
                <a:gd name="T2" fmla="*/ 224 w 333"/>
                <a:gd name="T3" fmla="*/ 252 h 330"/>
                <a:gd name="T4" fmla="*/ 185 w 333"/>
                <a:gd name="T5" fmla="*/ 272 h 330"/>
                <a:gd name="T6" fmla="*/ 141 w 333"/>
                <a:gd name="T7" fmla="*/ 279 h 330"/>
                <a:gd name="T8" fmla="*/ 98 w 333"/>
                <a:gd name="T9" fmla="*/ 272 h 330"/>
                <a:gd name="T10" fmla="*/ 63 w 333"/>
                <a:gd name="T11" fmla="*/ 256 h 330"/>
                <a:gd name="T12" fmla="*/ 33 w 333"/>
                <a:gd name="T13" fmla="*/ 229 h 330"/>
                <a:gd name="T14" fmla="*/ 12 w 333"/>
                <a:gd name="T15" fmla="*/ 195 h 330"/>
                <a:gd name="T16" fmla="*/ 2 w 333"/>
                <a:gd name="T17" fmla="*/ 154 h 330"/>
                <a:gd name="T18" fmla="*/ 2 w 333"/>
                <a:gd name="T19" fmla="*/ 125 h 330"/>
                <a:gd name="T20" fmla="*/ 12 w 333"/>
                <a:gd name="T21" fmla="*/ 85 h 330"/>
                <a:gd name="T22" fmla="*/ 33 w 333"/>
                <a:gd name="T23" fmla="*/ 51 h 330"/>
                <a:gd name="T24" fmla="*/ 63 w 333"/>
                <a:gd name="T25" fmla="*/ 24 h 330"/>
                <a:gd name="T26" fmla="*/ 98 w 333"/>
                <a:gd name="T27" fmla="*/ 5 h 330"/>
                <a:gd name="T28" fmla="*/ 141 w 333"/>
                <a:gd name="T29" fmla="*/ 0 h 330"/>
                <a:gd name="T30" fmla="*/ 169 w 333"/>
                <a:gd name="T31" fmla="*/ 2 h 330"/>
                <a:gd name="T32" fmla="*/ 207 w 333"/>
                <a:gd name="T33" fmla="*/ 17 h 330"/>
                <a:gd name="T34" fmla="*/ 239 w 333"/>
                <a:gd name="T35" fmla="*/ 41 h 330"/>
                <a:gd name="T36" fmla="*/ 264 w 333"/>
                <a:gd name="T37" fmla="*/ 73 h 330"/>
                <a:gd name="T38" fmla="*/ 278 w 333"/>
                <a:gd name="T39" fmla="*/ 112 h 330"/>
                <a:gd name="T40" fmla="*/ 281 w 333"/>
                <a:gd name="T41" fmla="*/ 139 h 330"/>
                <a:gd name="T42" fmla="*/ 266 w 333"/>
                <a:gd name="T43" fmla="*/ 202 h 330"/>
                <a:gd name="T44" fmla="*/ 330 w 333"/>
                <a:gd name="T45" fmla="*/ 306 h 330"/>
                <a:gd name="T46" fmla="*/ 333 w 333"/>
                <a:gd name="T47" fmla="*/ 316 h 330"/>
                <a:gd name="T48" fmla="*/ 330 w 333"/>
                <a:gd name="T49" fmla="*/ 327 h 330"/>
                <a:gd name="T50" fmla="*/ 320 w 333"/>
                <a:gd name="T51" fmla="*/ 330 h 330"/>
                <a:gd name="T52" fmla="*/ 141 w 333"/>
                <a:gd name="T53" fmla="*/ 27 h 330"/>
                <a:gd name="T54" fmla="*/ 107 w 333"/>
                <a:gd name="T55" fmla="*/ 33 h 330"/>
                <a:gd name="T56" fmla="*/ 78 w 333"/>
                <a:gd name="T57" fmla="*/ 46 h 330"/>
                <a:gd name="T58" fmla="*/ 53 w 333"/>
                <a:gd name="T59" fmla="*/ 68 h 330"/>
                <a:gd name="T60" fmla="*/ 36 w 333"/>
                <a:gd name="T61" fmla="*/ 95 h 330"/>
                <a:gd name="T62" fmla="*/ 29 w 333"/>
                <a:gd name="T63" fmla="*/ 129 h 330"/>
                <a:gd name="T64" fmla="*/ 29 w 333"/>
                <a:gd name="T65" fmla="*/ 151 h 330"/>
                <a:gd name="T66" fmla="*/ 36 w 333"/>
                <a:gd name="T67" fmla="*/ 183 h 330"/>
                <a:gd name="T68" fmla="*/ 53 w 333"/>
                <a:gd name="T69" fmla="*/ 212 h 330"/>
                <a:gd name="T70" fmla="*/ 78 w 333"/>
                <a:gd name="T71" fmla="*/ 234 h 330"/>
                <a:gd name="T72" fmla="*/ 107 w 333"/>
                <a:gd name="T73" fmla="*/ 247 h 330"/>
                <a:gd name="T74" fmla="*/ 141 w 333"/>
                <a:gd name="T75" fmla="*/ 252 h 330"/>
                <a:gd name="T76" fmla="*/ 163 w 333"/>
                <a:gd name="T77" fmla="*/ 251 h 330"/>
                <a:gd name="T78" fmla="*/ 195 w 333"/>
                <a:gd name="T79" fmla="*/ 239 h 330"/>
                <a:gd name="T80" fmla="*/ 220 w 333"/>
                <a:gd name="T81" fmla="*/ 220 h 330"/>
                <a:gd name="T82" fmla="*/ 240 w 333"/>
                <a:gd name="T83" fmla="*/ 193 h 330"/>
                <a:gd name="T84" fmla="*/ 251 w 333"/>
                <a:gd name="T85" fmla="*/ 163 h 330"/>
                <a:gd name="T86" fmla="*/ 254 w 333"/>
                <a:gd name="T87" fmla="*/ 139 h 330"/>
                <a:gd name="T88" fmla="*/ 249 w 333"/>
                <a:gd name="T89" fmla="*/ 107 h 330"/>
                <a:gd name="T90" fmla="*/ 234 w 333"/>
                <a:gd name="T91" fmla="*/ 76 h 330"/>
                <a:gd name="T92" fmla="*/ 212 w 333"/>
                <a:gd name="T93" fmla="*/ 53 h 330"/>
                <a:gd name="T94" fmla="*/ 185 w 333"/>
                <a:gd name="T95" fmla="*/ 36 h 330"/>
                <a:gd name="T96" fmla="*/ 153 w 333"/>
                <a:gd name="T97" fmla="*/ 2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3" h="330">
                  <a:moveTo>
                    <a:pt x="320" y="330"/>
                  </a:moveTo>
                  <a:lnTo>
                    <a:pt x="320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230" y="245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05" y="264"/>
                  </a:lnTo>
                  <a:lnTo>
                    <a:pt x="185" y="272"/>
                  </a:lnTo>
                  <a:lnTo>
                    <a:pt x="163" y="278"/>
                  </a:lnTo>
                  <a:lnTo>
                    <a:pt x="141" y="279"/>
                  </a:lnTo>
                  <a:lnTo>
                    <a:pt x="141" y="279"/>
                  </a:lnTo>
                  <a:lnTo>
                    <a:pt x="126" y="279"/>
                  </a:lnTo>
                  <a:lnTo>
                    <a:pt x="112" y="276"/>
                  </a:lnTo>
                  <a:lnTo>
                    <a:pt x="98" y="272"/>
                  </a:lnTo>
                  <a:lnTo>
                    <a:pt x="87" y="269"/>
                  </a:lnTo>
                  <a:lnTo>
                    <a:pt x="75" y="262"/>
                  </a:lnTo>
                  <a:lnTo>
                    <a:pt x="63" y="256"/>
                  </a:lnTo>
                  <a:lnTo>
                    <a:pt x="51" y="247"/>
                  </a:lnTo>
                  <a:lnTo>
                    <a:pt x="43" y="239"/>
                  </a:lnTo>
                  <a:lnTo>
                    <a:pt x="33" y="229"/>
                  </a:lnTo>
                  <a:lnTo>
                    <a:pt x="24" y="218"/>
                  </a:lnTo>
                  <a:lnTo>
                    <a:pt x="17" y="207"/>
                  </a:lnTo>
                  <a:lnTo>
                    <a:pt x="12" y="195"/>
                  </a:lnTo>
                  <a:lnTo>
                    <a:pt x="7" y="181"/>
                  </a:lnTo>
                  <a:lnTo>
                    <a:pt x="4" y="168"/>
                  </a:lnTo>
                  <a:lnTo>
                    <a:pt x="2" y="15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25"/>
                  </a:lnTo>
                  <a:lnTo>
                    <a:pt x="4" y="112"/>
                  </a:lnTo>
                  <a:lnTo>
                    <a:pt x="7" y="98"/>
                  </a:lnTo>
                  <a:lnTo>
                    <a:pt x="12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3" y="51"/>
                  </a:lnTo>
                  <a:lnTo>
                    <a:pt x="43" y="41"/>
                  </a:lnTo>
                  <a:lnTo>
                    <a:pt x="51" y="33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7" y="11"/>
                  </a:lnTo>
                  <a:lnTo>
                    <a:pt x="98" y="5"/>
                  </a:lnTo>
                  <a:lnTo>
                    <a:pt x="112" y="2"/>
                  </a:lnTo>
                  <a:lnTo>
                    <a:pt x="126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9" y="2"/>
                  </a:lnTo>
                  <a:lnTo>
                    <a:pt x="181" y="5"/>
                  </a:lnTo>
                  <a:lnTo>
                    <a:pt x="195" y="11"/>
                  </a:lnTo>
                  <a:lnTo>
                    <a:pt x="207" y="17"/>
                  </a:lnTo>
                  <a:lnTo>
                    <a:pt x="218" y="24"/>
                  </a:lnTo>
                  <a:lnTo>
                    <a:pt x="229" y="33"/>
                  </a:lnTo>
                  <a:lnTo>
                    <a:pt x="239" y="41"/>
                  </a:lnTo>
                  <a:lnTo>
                    <a:pt x="249" y="51"/>
                  </a:lnTo>
                  <a:lnTo>
                    <a:pt x="256" y="61"/>
                  </a:lnTo>
                  <a:lnTo>
                    <a:pt x="264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2"/>
                  </a:lnTo>
                  <a:lnTo>
                    <a:pt x="279" y="125"/>
                  </a:lnTo>
                  <a:lnTo>
                    <a:pt x="281" y="139"/>
                  </a:lnTo>
                  <a:lnTo>
                    <a:pt x="281" y="139"/>
                  </a:lnTo>
                  <a:lnTo>
                    <a:pt x="279" y="161"/>
                  </a:lnTo>
                  <a:lnTo>
                    <a:pt x="274" y="181"/>
                  </a:lnTo>
                  <a:lnTo>
                    <a:pt x="266" y="202"/>
                  </a:lnTo>
                  <a:lnTo>
                    <a:pt x="256" y="218"/>
                  </a:lnTo>
                  <a:lnTo>
                    <a:pt x="251" y="227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2" y="311"/>
                  </a:lnTo>
                  <a:lnTo>
                    <a:pt x="333" y="316"/>
                  </a:lnTo>
                  <a:lnTo>
                    <a:pt x="333" y="316"/>
                  </a:lnTo>
                  <a:lnTo>
                    <a:pt x="332" y="322"/>
                  </a:lnTo>
                  <a:lnTo>
                    <a:pt x="330" y="327"/>
                  </a:lnTo>
                  <a:lnTo>
                    <a:pt x="330" y="327"/>
                  </a:lnTo>
                  <a:lnTo>
                    <a:pt x="325" y="328"/>
                  </a:lnTo>
                  <a:lnTo>
                    <a:pt x="320" y="330"/>
                  </a:lnTo>
                  <a:lnTo>
                    <a:pt x="320" y="330"/>
                  </a:lnTo>
                  <a:close/>
                  <a:moveTo>
                    <a:pt x="141" y="27"/>
                  </a:moveTo>
                  <a:lnTo>
                    <a:pt x="141" y="27"/>
                  </a:lnTo>
                  <a:lnTo>
                    <a:pt x="129" y="27"/>
                  </a:lnTo>
                  <a:lnTo>
                    <a:pt x="117" y="29"/>
                  </a:lnTo>
                  <a:lnTo>
                    <a:pt x="107" y="33"/>
                  </a:lnTo>
                  <a:lnTo>
                    <a:pt x="97" y="36"/>
                  </a:lnTo>
                  <a:lnTo>
                    <a:pt x="87" y="41"/>
                  </a:lnTo>
                  <a:lnTo>
                    <a:pt x="78" y="46"/>
                  </a:lnTo>
                  <a:lnTo>
                    <a:pt x="70" y="53"/>
                  </a:lnTo>
                  <a:lnTo>
                    <a:pt x="61" y="60"/>
                  </a:lnTo>
                  <a:lnTo>
                    <a:pt x="53" y="68"/>
                  </a:lnTo>
                  <a:lnTo>
                    <a:pt x="48" y="76"/>
                  </a:lnTo>
                  <a:lnTo>
                    <a:pt x="41" y="87"/>
                  </a:lnTo>
                  <a:lnTo>
                    <a:pt x="36" y="95"/>
                  </a:lnTo>
                  <a:lnTo>
                    <a:pt x="33" y="107"/>
                  </a:lnTo>
                  <a:lnTo>
                    <a:pt x="31" y="117"/>
                  </a:lnTo>
                  <a:lnTo>
                    <a:pt x="29" y="129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51"/>
                  </a:lnTo>
                  <a:lnTo>
                    <a:pt x="31" y="163"/>
                  </a:lnTo>
                  <a:lnTo>
                    <a:pt x="33" y="173"/>
                  </a:lnTo>
                  <a:lnTo>
                    <a:pt x="36" y="183"/>
                  </a:lnTo>
                  <a:lnTo>
                    <a:pt x="41" y="193"/>
                  </a:lnTo>
                  <a:lnTo>
                    <a:pt x="48" y="203"/>
                  </a:lnTo>
                  <a:lnTo>
                    <a:pt x="53" y="212"/>
                  </a:lnTo>
                  <a:lnTo>
                    <a:pt x="61" y="220"/>
                  </a:lnTo>
                  <a:lnTo>
                    <a:pt x="70" y="227"/>
                  </a:lnTo>
                  <a:lnTo>
                    <a:pt x="78" y="234"/>
                  </a:lnTo>
                  <a:lnTo>
                    <a:pt x="87" y="239"/>
                  </a:lnTo>
                  <a:lnTo>
                    <a:pt x="97" y="244"/>
                  </a:lnTo>
                  <a:lnTo>
                    <a:pt x="107" y="247"/>
                  </a:lnTo>
                  <a:lnTo>
                    <a:pt x="117" y="251"/>
                  </a:lnTo>
                  <a:lnTo>
                    <a:pt x="129" y="252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53" y="252"/>
                  </a:lnTo>
                  <a:lnTo>
                    <a:pt x="163" y="251"/>
                  </a:lnTo>
                  <a:lnTo>
                    <a:pt x="175" y="247"/>
                  </a:lnTo>
                  <a:lnTo>
                    <a:pt x="185" y="244"/>
                  </a:lnTo>
                  <a:lnTo>
                    <a:pt x="195" y="239"/>
                  </a:lnTo>
                  <a:lnTo>
                    <a:pt x="203" y="234"/>
                  </a:lnTo>
                  <a:lnTo>
                    <a:pt x="212" y="227"/>
                  </a:lnTo>
                  <a:lnTo>
                    <a:pt x="220" y="220"/>
                  </a:lnTo>
                  <a:lnTo>
                    <a:pt x="227" y="212"/>
                  </a:lnTo>
                  <a:lnTo>
                    <a:pt x="234" y="203"/>
                  </a:lnTo>
                  <a:lnTo>
                    <a:pt x="240" y="193"/>
                  </a:lnTo>
                  <a:lnTo>
                    <a:pt x="244" y="183"/>
                  </a:lnTo>
                  <a:lnTo>
                    <a:pt x="249" y="173"/>
                  </a:lnTo>
                  <a:lnTo>
                    <a:pt x="251" y="163"/>
                  </a:lnTo>
                  <a:lnTo>
                    <a:pt x="252" y="151"/>
                  </a:lnTo>
                  <a:lnTo>
                    <a:pt x="254" y="139"/>
                  </a:lnTo>
                  <a:lnTo>
                    <a:pt x="254" y="139"/>
                  </a:lnTo>
                  <a:lnTo>
                    <a:pt x="252" y="129"/>
                  </a:lnTo>
                  <a:lnTo>
                    <a:pt x="251" y="117"/>
                  </a:lnTo>
                  <a:lnTo>
                    <a:pt x="249" y="107"/>
                  </a:lnTo>
                  <a:lnTo>
                    <a:pt x="244" y="95"/>
                  </a:lnTo>
                  <a:lnTo>
                    <a:pt x="240" y="87"/>
                  </a:lnTo>
                  <a:lnTo>
                    <a:pt x="234" y="76"/>
                  </a:lnTo>
                  <a:lnTo>
                    <a:pt x="227" y="68"/>
                  </a:lnTo>
                  <a:lnTo>
                    <a:pt x="220" y="60"/>
                  </a:lnTo>
                  <a:lnTo>
                    <a:pt x="212" y="53"/>
                  </a:lnTo>
                  <a:lnTo>
                    <a:pt x="203" y="46"/>
                  </a:lnTo>
                  <a:lnTo>
                    <a:pt x="195" y="41"/>
                  </a:lnTo>
                  <a:lnTo>
                    <a:pt x="185" y="36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53" y="27"/>
                  </a:lnTo>
                  <a:lnTo>
                    <a:pt x="141" y="27"/>
                  </a:lnTo>
                  <a:lnTo>
                    <a:pt x="1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229">
            <a:extLst>
              <a:ext uri="{FF2B5EF4-FFF2-40B4-BE49-F238E27FC236}">
                <a16:creationId xmlns:a16="http://schemas.microsoft.com/office/drawing/2014/main" id="{2A3444E5-5A64-4F1F-8E56-547DE9F3335F}"/>
              </a:ext>
            </a:extLst>
          </p:cNvPr>
          <p:cNvGrpSpPr/>
          <p:nvPr/>
        </p:nvGrpSpPr>
        <p:grpSpPr>
          <a:xfrm>
            <a:off x="1827554" y="3926019"/>
            <a:ext cx="393169" cy="396155"/>
            <a:chOff x="2468563" y="2954338"/>
            <a:chExt cx="627062" cy="631825"/>
          </a:xfrm>
          <a:solidFill>
            <a:sysClr val="window" lastClr="FFFFFF"/>
          </a:solidFill>
        </p:grpSpPr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060DE14C-7442-48D6-902E-AFDD6CC740ED}"/>
                </a:ext>
              </a:extLst>
            </p:cNvPr>
            <p:cNvSpPr/>
            <p:nvPr/>
          </p:nvSpPr>
          <p:spPr bwMode="auto">
            <a:xfrm>
              <a:off x="2468563" y="2954338"/>
              <a:ext cx="493713" cy="631825"/>
            </a:xfrm>
            <a:custGeom>
              <a:avLst/>
              <a:gdLst>
                <a:gd name="T0" fmla="*/ 59 w 622"/>
                <a:gd name="T1" fmla="*/ 798 h 798"/>
                <a:gd name="T2" fmla="*/ 37 w 622"/>
                <a:gd name="T3" fmla="*/ 793 h 798"/>
                <a:gd name="T4" fmla="*/ 17 w 622"/>
                <a:gd name="T5" fmla="*/ 781 h 798"/>
                <a:gd name="T6" fmla="*/ 5 w 622"/>
                <a:gd name="T7" fmla="*/ 761 h 798"/>
                <a:gd name="T8" fmla="*/ 0 w 622"/>
                <a:gd name="T9" fmla="*/ 739 h 798"/>
                <a:gd name="T10" fmla="*/ 0 w 622"/>
                <a:gd name="T11" fmla="*/ 171 h 798"/>
                <a:gd name="T12" fmla="*/ 2 w 622"/>
                <a:gd name="T13" fmla="*/ 166 h 798"/>
                <a:gd name="T14" fmla="*/ 191 w 622"/>
                <a:gd name="T15" fmla="*/ 4 h 798"/>
                <a:gd name="T16" fmla="*/ 196 w 622"/>
                <a:gd name="T17" fmla="*/ 0 h 798"/>
                <a:gd name="T18" fmla="*/ 203 w 622"/>
                <a:gd name="T19" fmla="*/ 0 h 798"/>
                <a:gd name="T20" fmla="*/ 563 w 622"/>
                <a:gd name="T21" fmla="*/ 0 h 798"/>
                <a:gd name="T22" fmla="*/ 575 w 622"/>
                <a:gd name="T23" fmla="*/ 0 h 798"/>
                <a:gd name="T24" fmla="*/ 597 w 622"/>
                <a:gd name="T25" fmla="*/ 10 h 798"/>
                <a:gd name="T26" fmla="*/ 612 w 622"/>
                <a:gd name="T27" fmla="*/ 26 h 798"/>
                <a:gd name="T28" fmla="*/ 620 w 622"/>
                <a:gd name="T29" fmla="*/ 48 h 798"/>
                <a:gd name="T30" fmla="*/ 622 w 622"/>
                <a:gd name="T31" fmla="*/ 130 h 798"/>
                <a:gd name="T32" fmla="*/ 595 w 622"/>
                <a:gd name="T33" fmla="*/ 59 h 798"/>
                <a:gd name="T34" fmla="*/ 595 w 622"/>
                <a:gd name="T35" fmla="*/ 53 h 798"/>
                <a:gd name="T36" fmla="*/ 590 w 622"/>
                <a:gd name="T37" fmla="*/ 41 h 798"/>
                <a:gd name="T38" fmla="*/ 582 w 622"/>
                <a:gd name="T39" fmla="*/ 32 h 798"/>
                <a:gd name="T40" fmla="*/ 570 w 622"/>
                <a:gd name="T41" fmla="*/ 27 h 798"/>
                <a:gd name="T42" fmla="*/ 232 w 622"/>
                <a:gd name="T43" fmla="*/ 27 h 798"/>
                <a:gd name="T44" fmla="*/ 127 w 622"/>
                <a:gd name="T45" fmla="*/ 235 h 798"/>
                <a:gd name="T46" fmla="*/ 205 w 622"/>
                <a:gd name="T47" fmla="*/ 208 h 798"/>
                <a:gd name="T48" fmla="*/ 27 w 622"/>
                <a:gd name="T49" fmla="*/ 179 h 798"/>
                <a:gd name="T50" fmla="*/ 27 w 622"/>
                <a:gd name="T51" fmla="*/ 739 h 798"/>
                <a:gd name="T52" fmla="*/ 31 w 622"/>
                <a:gd name="T53" fmla="*/ 751 h 798"/>
                <a:gd name="T54" fmla="*/ 37 w 622"/>
                <a:gd name="T55" fmla="*/ 761 h 798"/>
                <a:gd name="T56" fmla="*/ 48 w 622"/>
                <a:gd name="T57" fmla="*/ 769 h 798"/>
                <a:gd name="T58" fmla="*/ 59 w 622"/>
                <a:gd name="T59" fmla="*/ 771 h 798"/>
                <a:gd name="T60" fmla="*/ 563 w 622"/>
                <a:gd name="T61" fmla="*/ 771 h 798"/>
                <a:gd name="T62" fmla="*/ 575 w 622"/>
                <a:gd name="T63" fmla="*/ 769 h 798"/>
                <a:gd name="T64" fmla="*/ 585 w 622"/>
                <a:gd name="T65" fmla="*/ 761 h 798"/>
                <a:gd name="T66" fmla="*/ 593 w 622"/>
                <a:gd name="T67" fmla="*/ 751 h 798"/>
                <a:gd name="T68" fmla="*/ 595 w 622"/>
                <a:gd name="T69" fmla="*/ 739 h 798"/>
                <a:gd name="T70" fmla="*/ 595 w 622"/>
                <a:gd name="T71" fmla="*/ 718 h 798"/>
                <a:gd name="T72" fmla="*/ 607 w 622"/>
                <a:gd name="T73" fmla="*/ 720 h 798"/>
                <a:gd name="T74" fmla="*/ 622 w 622"/>
                <a:gd name="T75" fmla="*/ 739 h 798"/>
                <a:gd name="T76" fmla="*/ 620 w 622"/>
                <a:gd name="T77" fmla="*/ 751 h 798"/>
                <a:gd name="T78" fmla="*/ 612 w 622"/>
                <a:gd name="T79" fmla="*/ 771 h 798"/>
                <a:gd name="T80" fmla="*/ 597 w 622"/>
                <a:gd name="T81" fmla="*/ 788 h 798"/>
                <a:gd name="T82" fmla="*/ 575 w 622"/>
                <a:gd name="T83" fmla="*/ 796 h 798"/>
                <a:gd name="T84" fmla="*/ 59 w 622"/>
                <a:gd name="T85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2" h="798">
                  <a:moveTo>
                    <a:pt x="59" y="798"/>
                  </a:moveTo>
                  <a:lnTo>
                    <a:pt x="59" y="798"/>
                  </a:lnTo>
                  <a:lnTo>
                    <a:pt x="48" y="796"/>
                  </a:lnTo>
                  <a:lnTo>
                    <a:pt x="37" y="793"/>
                  </a:lnTo>
                  <a:lnTo>
                    <a:pt x="27" y="788"/>
                  </a:lnTo>
                  <a:lnTo>
                    <a:pt x="17" y="781"/>
                  </a:lnTo>
                  <a:lnTo>
                    <a:pt x="10" y="771"/>
                  </a:lnTo>
                  <a:lnTo>
                    <a:pt x="5" y="761"/>
                  </a:lnTo>
                  <a:lnTo>
                    <a:pt x="2" y="751"/>
                  </a:lnTo>
                  <a:lnTo>
                    <a:pt x="0" y="739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5" y="162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75" y="0"/>
                  </a:lnTo>
                  <a:lnTo>
                    <a:pt x="587" y="5"/>
                  </a:lnTo>
                  <a:lnTo>
                    <a:pt x="597" y="10"/>
                  </a:lnTo>
                  <a:lnTo>
                    <a:pt x="605" y="17"/>
                  </a:lnTo>
                  <a:lnTo>
                    <a:pt x="612" y="26"/>
                  </a:lnTo>
                  <a:lnTo>
                    <a:pt x="617" y="36"/>
                  </a:lnTo>
                  <a:lnTo>
                    <a:pt x="620" y="48"/>
                  </a:lnTo>
                  <a:lnTo>
                    <a:pt x="622" y="59"/>
                  </a:lnTo>
                  <a:lnTo>
                    <a:pt x="622" y="130"/>
                  </a:lnTo>
                  <a:lnTo>
                    <a:pt x="595" y="130"/>
                  </a:lnTo>
                  <a:lnTo>
                    <a:pt x="595" y="59"/>
                  </a:lnTo>
                  <a:lnTo>
                    <a:pt x="595" y="59"/>
                  </a:lnTo>
                  <a:lnTo>
                    <a:pt x="595" y="53"/>
                  </a:lnTo>
                  <a:lnTo>
                    <a:pt x="593" y="48"/>
                  </a:lnTo>
                  <a:lnTo>
                    <a:pt x="590" y="41"/>
                  </a:lnTo>
                  <a:lnTo>
                    <a:pt x="585" y="36"/>
                  </a:lnTo>
                  <a:lnTo>
                    <a:pt x="582" y="32"/>
                  </a:lnTo>
                  <a:lnTo>
                    <a:pt x="575" y="29"/>
                  </a:lnTo>
                  <a:lnTo>
                    <a:pt x="570" y="27"/>
                  </a:lnTo>
                  <a:lnTo>
                    <a:pt x="563" y="27"/>
                  </a:lnTo>
                  <a:lnTo>
                    <a:pt x="232" y="27"/>
                  </a:lnTo>
                  <a:lnTo>
                    <a:pt x="232" y="235"/>
                  </a:lnTo>
                  <a:lnTo>
                    <a:pt x="127" y="235"/>
                  </a:lnTo>
                  <a:lnTo>
                    <a:pt x="127" y="208"/>
                  </a:lnTo>
                  <a:lnTo>
                    <a:pt x="205" y="208"/>
                  </a:lnTo>
                  <a:lnTo>
                    <a:pt x="205" y="27"/>
                  </a:lnTo>
                  <a:lnTo>
                    <a:pt x="27" y="179"/>
                  </a:lnTo>
                  <a:lnTo>
                    <a:pt x="27" y="739"/>
                  </a:lnTo>
                  <a:lnTo>
                    <a:pt x="27" y="739"/>
                  </a:lnTo>
                  <a:lnTo>
                    <a:pt x="27" y="746"/>
                  </a:lnTo>
                  <a:lnTo>
                    <a:pt x="31" y="751"/>
                  </a:lnTo>
                  <a:lnTo>
                    <a:pt x="32" y="756"/>
                  </a:lnTo>
                  <a:lnTo>
                    <a:pt x="37" y="761"/>
                  </a:lnTo>
                  <a:lnTo>
                    <a:pt x="43" y="766"/>
                  </a:lnTo>
                  <a:lnTo>
                    <a:pt x="48" y="769"/>
                  </a:lnTo>
                  <a:lnTo>
                    <a:pt x="53" y="771"/>
                  </a:lnTo>
                  <a:lnTo>
                    <a:pt x="59" y="771"/>
                  </a:lnTo>
                  <a:lnTo>
                    <a:pt x="563" y="771"/>
                  </a:lnTo>
                  <a:lnTo>
                    <a:pt x="563" y="771"/>
                  </a:lnTo>
                  <a:lnTo>
                    <a:pt x="570" y="771"/>
                  </a:lnTo>
                  <a:lnTo>
                    <a:pt x="575" y="769"/>
                  </a:lnTo>
                  <a:lnTo>
                    <a:pt x="582" y="766"/>
                  </a:lnTo>
                  <a:lnTo>
                    <a:pt x="585" y="761"/>
                  </a:lnTo>
                  <a:lnTo>
                    <a:pt x="590" y="756"/>
                  </a:lnTo>
                  <a:lnTo>
                    <a:pt x="593" y="751"/>
                  </a:lnTo>
                  <a:lnTo>
                    <a:pt x="595" y="746"/>
                  </a:lnTo>
                  <a:lnTo>
                    <a:pt x="595" y="739"/>
                  </a:lnTo>
                  <a:lnTo>
                    <a:pt x="595" y="718"/>
                  </a:lnTo>
                  <a:lnTo>
                    <a:pt x="595" y="718"/>
                  </a:lnTo>
                  <a:lnTo>
                    <a:pt x="607" y="720"/>
                  </a:lnTo>
                  <a:lnTo>
                    <a:pt x="607" y="720"/>
                  </a:lnTo>
                  <a:lnTo>
                    <a:pt x="622" y="718"/>
                  </a:lnTo>
                  <a:lnTo>
                    <a:pt x="622" y="739"/>
                  </a:lnTo>
                  <a:lnTo>
                    <a:pt x="622" y="739"/>
                  </a:lnTo>
                  <a:lnTo>
                    <a:pt x="620" y="751"/>
                  </a:lnTo>
                  <a:lnTo>
                    <a:pt x="617" y="761"/>
                  </a:lnTo>
                  <a:lnTo>
                    <a:pt x="612" y="771"/>
                  </a:lnTo>
                  <a:lnTo>
                    <a:pt x="605" y="781"/>
                  </a:lnTo>
                  <a:lnTo>
                    <a:pt x="597" y="788"/>
                  </a:lnTo>
                  <a:lnTo>
                    <a:pt x="587" y="793"/>
                  </a:lnTo>
                  <a:lnTo>
                    <a:pt x="575" y="796"/>
                  </a:lnTo>
                  <a:lnTo>
                    <a:pt x="563" y="798"/>
                  </a:lnTo>
                  <a:lnTo>
                    <a:pt x="59" y="7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31773A7A-A51F-4089-AEEB-3A4422B97479}"/>
                </a:ext>
              </a:extLst>
            </p:cNvPr>
            <p:cNvSpPr/>
            <p:nvPr/>
          </p:nvSpPr>
          <p:spPr bwMode="auto">
            <a:xfrm>
              <a:off x="2570163" y="3248025"/>
              <a:ext cx="196850" cy="20637"/>
            </a:xfrm>
            <a:custGeom>
              <a:avLst/>
              <a:gdLst>
                <a:gd name="T0" fmla="*/ 13 w 248"/>
                <a:gd name="T1" fmla="*/ 27 h 27"/>
                <a:gd name="T2" fmla="*/ 13 w 248"/>
                <a:gd name="T3" fmla="*/ 27 h 27"/>
                <a:gd name="T4" fmla="*/ 8 w 248"/>
                <a:gd name="T5" fmla="*/ 27 h 27"/>
                <a:gd name="T6" fmla="*/ 5 w 248"/>
                <a:gd name="T7" fmla="*/ 24 h 27"/>
                <a:gd name="T8" fmla="*/ 1 w 248"/>
                <a:gd name="T9" fmla="*/ 21 h 27"/>
                <a:gd name="T10" fmla="*/ 0 w 248"/>
                <a:gd name="T11" fmla="*/ 14 h 27"/>
                <a:gd name="T12" fmla="*/ 0 w 248"/>
                <a:gd name="T13" fmla="*/ 14 h 27"/>
                <a:gd name="T14" fmla="*/ 1 w 248"/>
                <a:gd name="T15" fmla="*/ 9 h 27"/>
                <a:gd name="T16" fmla="*/ 5 w 248"/>
                <a:gd name="T17" fmla="*/ 5 h 27"/>
                <a:gd name="T18" fmla="*/ 8 w 248"/>
                <a:gd name="T19" fmla="*/ 2 h 27"/>
                <a:gd name="T20" fmla="*/ 13 w 248"/>
                <a:gd name="T21" fmla="*/ 0 h 27"/>
                <a:gd name="T22" fmla="*/ 248 w 248"/>
                <a:gd name="T23" fmla="*/ 0 h 27"/>
                <a:gd name="T24" fmla="*/ 248 w 248"/>
                <a:gd name="T25" fmla="*/ 0 h 27"/>
                <a:gd name="T26" fmla="*/ 238 w 248"/>
                <a:gd name="T27" fmla="*/ 27 h 27"/>
                <a:gd name="T28" fmla="*/ 13 w 248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27">
                  <a:moveTo>
                    <a:pt x="13" y="27"/>
                  </a:moveTo>
                  <a:lnTo>
                    <a:pt x="13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8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DEC21D76-6EED-46F6-BDC8-7D656FA30D2D}"/>
                </a:ext>
              </a:extLst>
            </p:cNvPr>
            <p:cNvSpPr/>
            <p:nvPr/>
          </p:nvSpPr>
          <p:spPr bwMode="auto">
            <a:xfrm>
              <a:off x="2570163" y="3336925"/>
              <a:ext cx="184150" cy="22225"/>
            </a:xfrm>
            <a:custGeom>
              <a:avLst/>
              <a:gdLst>
                <a:gd name="T0" fmla="*/ 13 w 231"/>
                <a:gd name="T1" fmla="*/ 27 h 27"/>
                <a:gd name="T2" fmla="*/ 13 w 231"/>
                <a:gd name="T3" fmla="*/ 27 h 27"/>
                <a:gd name="T4" fmla="*/ 8 w 231"/>
                <a:gd name="T5" fmla="*/ 25 h 27"/>
                <a:gd name="T6" fmla="*/ 5 w 231"/>
                <a:gd name="T7" fmla="*/ 22 h 27"/>
                <a:gd name="T8" fmla="*/ 1 w 231"/>
                <a:gd name="T9" fmla="*/ 18 h 27"/>
                <a:gd name="T10" fmla="*/ 0 w 231"/>
                <a:gd name="T11" fmla="*/ 13 h 27"/>
                <a:gd name="T12" fmla="*/ 0 w 231"/>
                <a:gd name="T13" fmla="*/ 13 h 27"/>
                <a:gd name="T14" fmla="*/ 1 w 231"/>
                <a:gd name="T15" fmla="*/ 8 h 27"/>
                <a:gd name="T16" fmla="*/ 5 w 231"/>
                <a:gd name="T17" fmla="*/ 3 h 27"/>
                <a:gd name="T18" fmla="*/ 8 w 231"/>
                <a:gd name="T19" fmla="*/ 1 h 27"/>
                <a:gd name="T20" fmla="*/ 13 w 231"/>
                <a:gd name="T21" fmla="*/ 0 h 27"/>
                <a:gd name="T22" fmla="*/ 228 w 231"/>
                <a:gd name="T23" fmla="*/ 0 h 27"/>
                <a:gd name="T24" fmla="*/ 228 w 231"/>
                <a:gd name="T25" fmla="*/ 0 h 27"/>
                <a:gd name="T26" fmla="*/ 231 w 231"/>
                <a:gd name="T27" fmla="*/ 27 h 27"/>
                <a:gd name="T28" fmla="*/ 13 w 231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7">
                  <a:moveTo>
                    <a:pt x="13" y="27"/>
                  </a:moveTo>
                  <a:lnTo>
                    <a:pt x="13" y="27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73BEE7EE-A7B9-40D8-B867-336F42B9BBF6}"/>
                </a:ext>
              </a:extLst>
            </p:cNvPr>
            <p:cNvSpPr/>
            <p:nvPr/>
          </p:nvSpPr>
          <p:spPr bwMode="auto">
            <a:xfrm>
              <a:off x="2570163" y="3425825"/>
              <a:ext cx="222250" cy="22225"/>
            </a:xfrm>
            <a:custGeom>
              <a:avLst/>
              <a:gdLst>
                <a:gd name="T0" fmla="*/ 13 w 280"/>
                <a:gd name="T1" fmla="*/ 27 h 27"/>
                <a:gd name="T2" fmla="*/ 13 w 280"/>
                <a:gd name="T3" fmla="*/ 27 h 27"/>
                <a:gd name="T4" fmla="*/ 8 w 280"/>
                <a:gd name="T5" fmla="*/ 27 h 27"/>
                <a:gd name="T6" fmla="*/ 5 w 280"/>
                <a:gd name="T7" fmla="*/ 24 h 27"/>
                <a:gd name="T8" fmla="*/ 1 w 280"/>
                <a:gd name="T9" fmla="*/ 19 h 27"/>
                <a:gd name="T10" fmla="*/ 0 w 280"/>
                <a:gd name="T11" fmla="*/ 14 h 27"/>
                <a:gd name="T12" fmla="*/ 0 w 280"/>
                <a:gd name="T13" fmla="*/ 14 h 27"/>
                <a:gd name="T14" fmla="*/ 1 w 280"/>
                <a:gd name="T15" fmla="*/ 9 h 27"/>
                <a:gd name="T16" fmla="*/ 5 w 280"/>
                <a:gd name="T17" fmla="*/ 5 h 27"/>
                <a:gd name="T18" fmla="*/ 8 w 280"/>
                <a:gd name="T19" fmla="*/ 2 h 27"/>
                <a:gd name="T20" fmla="*/ 13 w 280"/>
                <a:gd name="T21" fmla="*/ 0 h 27"/>
                <a:gd name="T22" fmla="*/ 263 w 280"/>
                <a:gd name="T23" fmla="*/ 0 h 27"/>
                <a:gd name="T24" fmla="*/ 263 w 280"/>
                <a:gd name="T25" fmla="*/ 0 h 27"/>
                <a:gd name="T26" fmla="*/ 272 w 280"/>
                <a:gd name="T27" fmla="*/ 14 h 27"/>
                <a:gd name="T28" fmla="*/ 280 w 280"/>
                <a:gd name="T29" fmla="*/ 27 h 27"/>
                <a:gd name="T30" fmla="*/ 13 w 280"/>
                <a:gd name="T3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" h="27">
                  <a:moveTo>
                    <a:pt x="13" y="27"/>
                  </a:moveTo>
                  <a:lnTo>
                    <a:pt x="13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72" y="14"/>
                  </a:lnTo>
                  <a:lnTo>
                    <a:pt x="280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FD18A9A5-618A-44E6-92BF-AF77FC53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3108325"/>
              <a:ext cx="76200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E32FAD3F-89CC-43E1-9AE1-6DD33F50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525" y="3175000"/>
              <a:ext cx="292100" cy="298450"/>
            </a:xfrm>
            <a:custGeom>
              <a:avLst/>
              <a:gdLst>
                <a:gd name="T0" fmla="*/ 165 w 368"/>
                <a:gd name="T1" fmla="*/ 374 h 375"/>
                <a:gd name="T2" fmla="*/ 113 w 368"/>
                <a:gd name="T3" fmla="*/ 360 h 375"/>
                <a:gd name="T4" fmla="*/ 67 w 368"/>
                <a:gd name="T5" fmla="*/ 333 h 375"/>
                <a:gd name="T6" fmla="*/ 32 w 368"/>
                <a:gd name="T7" fmla="*/ 294 h 375"/>
                <a:gd name="T8" fmla="*/ 8 w 368"/>
                <a:gd name="T9" fmla="*/ 245 h 375"/>
                <a:gd name="T10" fmla="*/ 0 w 368"/>
                <a:gd name="T11" fmla="*/ 191 h 375"/>
                <a:gd name="T12" fmla="*/ 3 w 368"/>
                <a:gd name="T13" fmla="*/ 154 h 375"/>
                <a:gd name="T14" fmla="*/ 22 w 368"/>
                <a:gd name="T15" fmla="*/ 103 h 375"/>
                <a:gd name="T16" fmla="*/ 54 w 368"/>
                <a:gd name="T17" fmla="*/ 61 h 375"/>
                <a:gd name="T18" fmla="*/ 96 w 368"/>
                <a:gd name="T19" fmla="*/ 29 h 375"/>
                <a:gd name="T20" fmla="*/ 147 w 368"/>
                <a:gd name="T21" fmla="*/ 10 h 375"/>
                <a:gd name="T22" fmla="*/ 184 w 368"/>
                <a:gd name="T23" fmla="*/ 7 h 375"/>
                <a:gd name="T24" fmla="*/ 258 w 368"/>
                <a:gd name="T25" fmla="*/ 22 h 375"/>
                <a:gd name="T26" fmla="*/ 321 w 368"/>
                <a:gd name="T27" fmla="*/ 3 h 375"/>
                <a:gd name="T28" fmla="*/ 331 w 368"/>
                <a:gd name="T29" fmla="*/ 0 h 375"/>
                <a:gd name="T30" fmla="*/ 339 w 368"/>
                <a:gd name="T31" fmla="*/ 3 h 375"/>
                <a:gd name="T32" fmla="*/ 343 w 368"/>
                <a:gd name="T33" fmla="*/ 12 h 375"/>
                <a:gd name="T34" fmla="*/ 309 w 368"/>
                <a:gd name="T35" fmla="*/ 56 h 375"/>
                <a:gd name="T36" fmla="*/ 327 w 368"/>
                <a:gd name="T37" fmla="*/ 78 h 375"/>
                <a:gd name="T38" fmla="*/ 355 w 368"/>
                <a:gd name="T39" fmla="*/ 122 h 375"/>
                <a:gd name="T40" fmla="*/ 366 w 368"/>
                <a:gd name="T41" fmla="*/ 172 h 375"/>
                <a:gd name="T42" fmla="*/ 366 w 368"/>
                <a:gd name="T43" fmla="*/ 210 h 375"/>
                <a:gd name="T44" fmla="*/ 353 w 368"/>
                <a:gd name="T45" fmla="*/ 262 h 375"/>
                <a:gd name="T46" fmla="*/ 326 w 368"/>
                <a:gd name="T47" fmla="*/ 308 h 375"/>
                <a:gd name="T48" fmla="*/ 287 w 368"/>
                <a:gd name="T49" fmla="*/ 343 h 375"/>
                <a:gd name="T50" fmla="*/ 238 w 368"/>
                <a:gd name="T51" fmla="*/ 367 h 375"/>
                <a:gd name="T52" fmla="*/ 184 w 368"/>
                <a:gd name="T53" fmla="*/ 375 h 375"/>
                <a:gd name="T54" fmla="*/ 184 w 368"/>
                <a:gd name="T55" fmla="*/ 34 h 375"/>
                <a:gd name="T56" fmla="*/ 137 w 368"/>
                <a:gd name="T57" fmla="*/ 41 h 375"/>
                <a:gd name="T58" fmla="*/ 96 w 368"/>
                <a:gd name="T59" fmla="*/ 61 h 375"/>
                <a:gd name="T60" fmla="*/ 62 w 368"/>
                <a:gd name="T61" fmla="*/ 91 h 375"/>
                <a:gd name="T62" fmla="*/ 39 w 368"/>
                <a:gd name="T63" fmla="*/ 130 h 375"/>
                <a:gd name="T64" fmla="*/ 27 w 368"/>
                <a:gd name="T65" fmla="*/ 174 h 375"/>
                <a:gd name="T66" fmla="*/ 27 w 368"/>
                <a:gd name="T67" fmla="*/ 206 h 375"/>
                <a:gd name="T68" fmla="*/ 39 w 368"/>
                <a:gd name="T69" fmla="*/ 252 h 375"/>
                <a:gd name="T70" fmla="*/ 62 w 368"/>
                <a:gd name="T71" fmla="*/ 291 h 375"/>
                <a:gd name="T72" fmla="*/ 96 w 368"/>
                <a:gd name="T73" fmla="*/ 321 h 375"/>
                <a:gd name="T74" fmla="*/ 137 w 368"/>
                <a:gd name="T75" fmla="*/ 341 h 375"/>
                <a:gd name="T76" fmla="*/ 184 w 368"/>
                <a:gd name="T77" fmla="*/ 348 h 375"/>
                <a:gd name="T78" fmla="*/ 216 w 368"/>
                <a:gd name="T79" fmla="*/ 345 h 375"/>
                <a:gd name="T80" fmla="*/ 258 w 368"/>
                <a:gd name="T81" fmla="*/ 328 h 375"/>
                <a:gd name="T82" fmla="*/ 295 w 368"/>
                <a:gd name="T83" fmla="*/ 301 h 375"/>
                <a:gd name="T84" fmla="*/ 322 w 368"/>
                <a:gd name="T85" fmla="*/ 265 h 375"/>
                <a:gd name="T86" fmla="*/ 338 w 368"/>
                <a:gd name="T87" fmla="*/ 221 h 375"/>
                <a:gd name="T88" fmla="*/ 341 w 368"/>
                <a:gd name="T89" fmla="*/ 191 h 375"/>
                <a:gd name="T90" fmla="*/ 334 w 368"/>
                <a:gd name="T91" fmla="*/ 144 h 375"/>
                <a:gd name="T92" fmla="*/ 314 w 368"/>
                <a:gd name="T93" fmla="*/ 103 h 375"/>
                <a:gd name="T94" fmla="*/ 284 w 368"/>
                <a:gd name="T95" fmla="*/ 69 h 375"/>
                <a:gd name="T96" fmla="*/ 245 w 368"/>
                <a:gd name="T97" fmla="*/ 46 h 375"/>
                <a:gd name="T98" fmla="*/ 199 w 368"/>
                <a:gd name="T99" fmla="*/ 3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375">
                  <a:moveTo>
                    <a:pt x="184" y="375"/>
                  </a:moveTo>
                  <a:lnTo>
                    <a:pt x="184" y="375"/>
                  </a:lnTo>
                  <a:lnTo>
                    <a:pt x="165" y="374"/>
                  </a:lnTo>
                  <a:lnTo>
                    <a:pt x="147" y="370"/>
                  </a:lnTo>
                  <a:lnTo>
                    <a:pt x="130" y="367"/>
                  </a:lnTo>
                  <a:lnTo>
                    <a:pt x="113" y="360"/>
                  </a:lnTo>
                  <a:lnTo>
                    <a:pt x="96" y="352"/>
                  </a:lnTo>
                  <a:lnTo>
                    <a:pt x="81" y="343"/>
                  </a:lnTo>
                  <a:lnTo>
                    <a:pt x="67" y="333"/>
                  </a:lnTo>
                  <a:lnTo>
                    <a:pt x="54" y="321"/>
                  </a:lnTo>
                  <a:lnTo>
                    <a:pt x="42" y="308"/>
                  </a:lnTo>
                  <a:lnTo>
                    <a:pt x="32" y="294"/>
                  </a:lnTo>
                  <a:lnTo>
                    <a:pt x="22" y="279"/>
                  </a:lnTo>
                  <a:lnTo>
                    <a:pt x="15" y="262"/>
                  </a:lnTo>
                  <a:lnTo>
                    <a:pt x="8" y="245"/>
                  </a:lnTo>
                  <a:lnTo>
                    <a:pt x="3" y="228"/>
                  </a:lnTo>
                  <a:lnTo>
                    <a:pt x="1" y="210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1" y="172"/>
                  </a:lnTo>
                  <a:lnTo>
                    <a:pt x="3" y="154"/>
                  </a:lnTo>
                  <a:lnTo>
                    <a:pt x="8" y="135"/>
                  </a:lnTo>
                  <a:lnTo>
                    <a:pt x="15" y="118"/>
                  </a:lnTo>
                  <a:lnTo>
                    <a:pt x="22" y="103"/>
                  </a:lnTo>
                  <a:lnTo>
                    <a:pt x="32" y="88"/>
                  </a:lnTo>
                  <a:lnTo>
                    <a:pt x="42" y="74"/>
                  </a:lnTo>
                  <a:lnTo>
                    <a:pt x="54" y="61"/>
                  </a:lnTo>
                  <a:lnTo>
                    <a:pt x="67" y="49"/>
                  </a:lnTo>
                  <a:lnTo>
                    <a:pt x="81" y="39"/>
                  </a:lnTo>
                  <a:lnTo>
                    <a:pt x="96" y="29"/>
                  </a:lnTo>
                  <a:lnTo>
                    <a:pt x="113" y="20"/>
                  </a:lnTo>
                  <a:lnTo>
                    <a:pt x="130" y="15"/>
                  </a:lnTo>
                  <a:lnTo>
                    <a:pt x="147" y="10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209" y="9"/>
                  </a:lnTo>
                  <a:lnTo>
                    <a:pt x="235" y="14"/>
                  </a:lnTo>
                  <a:lnTo>
                    <a:pt x="258" y="22"/>
                  </a:lnTo>
                  <a:lnTo>
                    <a:pt x="280" y="34"/>
                  </a:lnTo>
                  <a:lnTo>
                    <a:pt x="289" y="39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9" y="3"/>
                  </a:lnTo>
                  <a:lnTo>
                    <a:pt x="339" y="3"/>
                  </a:lnTo>
                  <a:lnTo>
                    <a:pt x="343" y="7"/>
                  </a:lnTo>
                  <a:lnTo>
                    <a:pt x="343" y="12"/>
                  </a:lnTo>
                  <a:lnTo>
                    <a:pt x="343" y="17"/>
                  </a:lnTo>
                  <a:lnTo>
                    <a:pt x="341" y="22"/>
                  </a:lnTo>
                  <a:lnTo>
                    <a:pt x="309" y="56"/>
                  </a:lnTo>
                  <a:lnTo>
                    <a:pt x="317" y="64"/>
                  </a:lnTo>
                  <a:lnTo>
                    <a:pt x="317" y="64"/>
                  </a:lnTo>
                  <a:lnTo>
                    <a:pt x="327" y="78"/>
                  </a:lnTo>
                  <a:lnTo>
                    <a:pt x="339" y="91"/>
                  </a:lnTo>
                  <a:lnTo>
                    <a:pt x="348" y="107"/>
                  </a:lnTo>
                  <a:lnTo>
                    <a:pt x="355" y="122"/>
                  </a:lnTo>
                  <a:lnTo>
                    <a:pt x="360" y="139"/>
                  </a:lnTo>
                  <a:lnTo>
                    <a:pt x="365" y="156"/>
                  </a:lnTo>
                  <a:lnTo>
                    <a:pt x="366" y="172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6" y="210"/>
                  </a:lnTo>
                  <a:lnTo>
                    <a:pt x="365" y="228"/>
                  </a:lnTo>
                  <a:lnTo>
                    <a:pt x="360" y="245"/>
                  </a:lnTo>
                  <a:lnTo>
                    <a:pt x="353" y="262"/>
                  </a:lnTo>
                  <a:lnTo>
                    <a:pt x="346" y="279"/>
                  </a:lnTo>
                  <a:lnTo>
                    <a:pt x="336" y="294"/>
                  </a:lnTo>
                  <a:lnTo>
                    <a:pt x="326" y="308"/>
                  </a:lnTo>
                  <a:lnTo>
                    <a:pt x="314" y="321"/>
                  </a:lnTo>
                  <a:lnTo>
                    <a:pt x="300" y="333"/>
                  </a:lnTo>
                  <a:lnTo>
                    <a:pt x="287" y="343"/>
                  </a:lnTo>
                  <a:lnTo>
                    <a:pt x="272" y="352"/>
                  </a:lnTo>
                  <a:lnTo>
                    <a:pt x="255" y="360"/>
                  </a:lnTo>
                  <a:lnTo>
                    <a:pt x="238" y="367"/>
                  </a:lnTo>
                  <a:lnTo>
                    <a:pt x="221" y="370"/>
                  </a:lnTo>
                  <a:lnTo>
                    <a:pt x="202" y="374"/>
                  </a:lnTo>
                  <a:lnTo>
                    <a:pt x="184" y="375"/>
                  </a:lnTo>
                  <a:lnTo>
                    <a:pt x="184" y="375"/>
                  </a:lnTo>
                  <a:close/>
                  <a:moveTo>
                    <a:pt x="184" y="34"/>
                  </a:moveTo>
                  <a:lnTo>
                    <a:pt x="184" y="34"/>
                  </a:lnTo>
                  <a:lnTo>
                    <a:pt x="167" y="34"/>
                  </a:lnTo>
                  <a:lnTo>
                    <a:pt x="152" y="37"/>
                  </a:lnTo>
                  <a:lnTo>
                    <a:pt x="137" y="41"/>
                  </a:lnTo>
                  <a:lnTo>
                    <a:pt x="123" y="46"/>
                  </a:lnTo>
                  <a:lnTo>
                    <a:pt x="110" y="52"/>
                  </a:lnTo>
                  <a:lnTo>
                    <a:pt x="96" y="61"/>
                  </a:lnTo>
                  <a:lnTo>
                    <a:pt x="84" y="69"/>
                  </a:lnTo>
                  <a:lnTo>
                    <a:pt x="72" y="80"/>
                  </a:lnTo>
                  <a:lnTo>
                    <a:pt x="62" y="91"/>
                  </a:lnTo>
                  <a:lnTo>
                    <a:pt x="54" y="103"/>
                  </a:lnTo>
                  <a:lnTo>
                    <a:pt x="45" y="115"/>
                  </a:lnTo>
                  <a:lnTo>
                    <a:pt x="39" y="130"/>
                  </a:lnTo>
                  <a:lnTo>
                    <a:pt x="33" y="144"/>
                  </a:lnTo>
                  <a:lnTo>
                    <a:pt x="30" y="159"/>
                  </a:lnTo>
                  <a:lnTo>
                    <a:pt x="27" y="174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206"/>
                  </a:lnTo>
                  <a:lnTo>
                    <a:pt x="30" y="221"/>
                  </a:lnTo>
                  <a:lnTo>
                    <a:pt x="33" y="237"/>
                  </a:lnTo>
                  <a:lnTo>
                    <a:pt x="39" y="252"/>
                  </a:lnTo>
                  <a:lnTo>
                    <a:pt x="45" y="265"/>
                  </a:lnTo>
                  <a:lnTo>
                    <a:pt x="54" y="279"/>
                  </a:lnTo>
                  <a:lnTo>
                    <a:pt x="62" y="291"/>
                  </a:lnTo>
                  <a:lnTo>
                    <a:pt x="72" y="301"/>
                  </a:lnTo>
                  <a:lnTo>
                    <a:pt x="84" y="311"/>
                  </a:lnTo>
                  <a:lnTo>
                    <a:pt x="96" y="321"/>
                  </a:lnTo>
                  <a:lnTo>
                    <a:pt x="110" y="328"/>
                  </a:lnTo>
                  <a:lnTo>
                    <a:pt x="123" y="335"/>
                  </a:lnTo>
                  <a:lnTo>
                    <a:pt x="137" y="341"/>
                  </a:lnTo>
                  <a:lnTo>
                    <a:pt x="152" y="345"/>
                  </a:lnTo>
                  <a:lnTo>
                    <a:pt x="167" y="347"/>
                  </a:lnTo>
                  <a:lnTo>
                    <a:pt x="184" y="348"/>
                  </a:lnTo>
                  <a:lnTo>
                    <a:pt x="184" y="348"/>
                  </a:lnTo>
                  <a:lnTo>
                    <a:pt x="199" y="347"/>
                  </a:lnTo>
                  <a:lnTo>
                    <a:pt x="216" y="345"/>
                  </a:lnTo>
                  <a:lnTo>
                    <a:pt x="229" y="341"/>
                  </a:lnTo>
                  <a:lnTo>
                    <a:pt x="245" y="335"/>
                  </a:lnTo>
                  <a:lnTo>
                    <a:pt x="258" y="328"/>
                  </a:lnTo>
                  <a:lnTo>
                    <a:pt x="272" y="321"/>
                  </a:lnTo>
                  <a:lnTo>
                    <a:pt x="284" y="311"/>
                  </a:lnTo>
                  <a:lnTo>
                    <a:pt x="295" y="301"/>
                  </a:lnTo>
                  <a:lnTo>
                    <a:pt x="306" y="291"/>
                  </a:lnTo>
                  <a:lnTo>
                    <a:pt x="314" y="279"/>
                  </a:lnTo>
                  <a:lnTo>
                    <a:pt x="322" y="265"/>
                  </a:lnTo>
                  <a:lnTo>
                    <a:pt x="329" y="252"/>
                  </a:lnTo>
                  <a:lnTo>
                    <a:pt x="334" y="237"/>
                  </a:lnTo>
                  <a:lnTo>
                    <a:pt x="338" y="221"/>
                  </a:lnTo>
                  <a:lnTo>
                    <a:pt x="339" y="206"/>
                  </a:lnTo>
                  <a:lnTo>
                    <a:pt x="341" y="191"/>
                  </a:lnTo>
                  <a:lnTo>
                    <a:pt x="341" y="191"/>
                  </a:lnTo>
                  <a:lnTo>
                    <a:pt x="339" y="174"/>
                  </a:lnTo>
                  <a:lnTo>
                    <a:pt x="338" y="159"/>
                  </a:lnTo>
                  <a:lnTo>
                    <a:pt x="334" y="144"/>
                  </a:lnTo>
                  <a:lnTo>
                    <a:pt x="329" y="130"/>
                  </a:lnTo>
                  <a:lnTo>
                    <a:pt x="322" y="115"/>
                  </a:lnTo>
                  <a:lnTo>
                    <a:pt x="314" y="103"/>
                  </a:lnTo>
                  <a:lnTo>
                    <a:pt x="306" y="91"/>
                  </a:lnTo>
                  <a:lnTo>
                    <a:pt x="295" y="80"/>
                  </a:lnTo>
                  <a:lnTo>
                    <a:pt x="284" y="69"/>
                  </a:lnTo>
                  <a:lnTo>
                    <a:pt x="272" y="61"/>
                  </a:lnTo>
                  <a:lnTo>
                    <a:pt x="258" y="52"/>
                  </a:lnTo>
                  <a:lnTo>
                    <a:pt x="245" y="46"/>
                  </a:lnTo>
                  <a:lnTo>
                    <a:pt x="229" y="41"/>
                  </a:lnTo>
                  <a:lnTo>
                    <a:pt x="216" y="37"/>
                  </a:lnTo>
                  <a:lnTo>
                    <a:pt x="199" y="34"/>
                  </a:lnTo>
                  <a:lnTo>
                    <a:pt x="184" y="34"/>
                  </a:lnTo>
                  <a:lnTo>
                    <a:pt x="18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E5388C97-FCA1-4814-8EDA-64B56B9F388A}"/>
                </a:ext>
              </a:extLst>
            </p:cNvPr>
            <p:cNvSpPr/>
            <p:nvPr/>
          </p:nvSpPr>
          <p:spPr bwMode="auto">
            <a:xfrm>
              <a:off x="2932113" y="3241675"/>
              <a:ext cx="34925" cy="103187"/>
            </a:xfrm>
            <a:custGeom>
              <a:avLst/>
              <a:gdLst>
                <a:gd name="T0" fmla="*/ 22 w 44"/>
                <a:gd name="T1" fmla="*/ 128 h 128"/>
                <a:gd name="T2" fmla="*/ 22 w 44"/>
                <a:gd name="T3" fmla="*/ 128 h 128"/>
                <a:gd name="T4" fmla="*/ 13 w 44"/>
                <a:gd name="T5" fmla="*/ 126 h 128"/>
                <a:gd name="T6" fmla="*/ 7 w 44"/>
                <a:gd name="T7" fmla="*/ 121 h 128"/>
                <a:gd name="T8" fmla="*/ 2 w 44"/>
                <a:gd name="T9" fmla="*/ 115 h 128"/>
                <a:gd name="T10" fmla="*/ 0 w 44"/>
                <a:gd name="T11" fmla="*/ 106 h 128"/>
                <a:gd name="T12" fmla="*/ 0 w 44"/>
                <a:gd name="T13" fmla="*/ 106 h 128"/>
                <a:gd name="T14" fmla="*/ 0 w 44"/>
                <a:gd name="T15" fmla="*/ 101 h 128"/>
                <a:gd name="T16" fmla="*/ 2 w 44"/>
                <a:gd name="T17" fmla="*/ 96 h 128"/>
                <a:gd name="T18" fmla="*/ 5 w 44"/>
                <a:gd name="T19" fmla="*/ 93 h 128"/>
                <a:gd name="T20" fmla="*/ 8 w 44"/>
                <a:gd name="T21" fmla="*/ 89 h 128"/>
                <a:gd name="T22" fmla="*/ 12 w 44"/>
                <a:gd name="T23" fmla="*/ 86 h 128"/>
                <a:gd name="T24" fmla="*/ 22 w 44"/>
                <a:gd name="T25" fmla="*/ 0 h 128"/>
                <a:gd name="T26" fmla="*/ 32 w 44"/>
                <a:gd name="T27" fmla="*/ 86 h 128"/>
                <a:gd name="T28" fmla="*/ 35 w 44"/>
                <a:gd name="T29" fmla="*/ 89 h 128"/>
                <a:gd name="T30" fmla="*/ 35 w 44"/>
                <a:gd name="T31" fmla="*/ 89 h 128"/>
                <a:gd name="T32" fmla="*/ 39 w 44"/>
                <a:gd name="T33" fmla="*/ 93 h 128"/>
                <a:gd name="T34" fmla="*/ 42 w 44"/>
                <a:gd name="T35" fmla="*/ 96 h 128"/>
                <a:gd name="T36" fmla="*/ 44 w 44"/>
                <a:gd name="T37" fmla="*/ 101 h 128"/>
                <a:gd name="T38" fmla="*/ 44 w 44"/>
                <a:gd name="T39" fmla="*/ 106 h 128"/>
                <a:gd name="T40" fmla="*/ 44 w 44"/>
                <a:gd name="T41" fmla="*/ 106 h 128"/>
                <a:gd name="T42" fmla="*/ 42 w 44"/>
                <a:gd name="T43" fmla="*/ 115 h 128"/>
                <a:gd name="T44" fmla="*/ 37 w 44"/>
                <a:gd name="T45" fmla="*/ 121 h 128"/>
                <a:gd name="T46" fmla="*/ 30 w 44"/>
                <a:gd name="T47" fmla="*/ 126 h 128"/>
                <a:gd name="T48" fmla="*/ 22 w 44"/>
                <a:gd name="T49" fmla="*/ 128 h 128"/>
                <a:gd name="T50" fmla="*/ 22 w 44"/>
                <a:gd name="T5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128">
                  <a:moveTo>
                    <a:pt x="22" y="128"/>
                  </a:moveTo>
                  <a:lnTo>
                    <a:pt x="22" y="128"/>
                  </a:lnTo>
                  <a:lnTo>
                    <a:pt x="13" y="126"/>
                  </a:lnTo>
                  <a:lnTo>
                    <a:pt x="7" y="121"/>
                  </a:lnTo>
                  <a:lnTo>
                    <a:pt x="2" y="115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2" y="96"/>
                  </a:lnTo>
                  <a:lnTo>
                    <a:pt x="5" y="93"/>
                  </a:lnTo>
                  <a:lnTo>
                    <a:pt x="8" y="89"/>
                  </a:lnTo>
                  <a:lnTo>
                    <a:pt x="12" y="86"/>
                  </a:lnTo>
                  <a:lnTo>
                    <a:pt x="22" y="0"/>
                  </a:lnTo>
                  <a:lnTo>
                    <a:pt x="32" y="86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9" y="93"/>
                  </a:lnTo>
                  <a:lnTo>
                    <a:pt x="42" y="96"/>
                  </a:lnTo>
                  <a:lnTo>
                    <a:pt x="44" y="101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2" y="115"/>
                  </a:lnTo>
                  <a:lnTo>
                    <a:pt x="37" y="121"/>
                  </a:lnTo>
                  <a:lnTo>
                    <a:pt x="30" y="126"/>
                  </a:lnTo>
                  <a:lnTo>
                    <a:pt x="22" y="128"/>
                  </a:lnTo>
                  <a:lnTo>
                    <a:pt x="2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E56DC551-AC68-4E5C-B180-97A427E91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926" y="902304"/>
            <a:ext cx="2525839" cy="4919882"/>
          </a:xfrm>
          <a:prstGeom prst="rect">
            <a:avLst/>
          </a:prstGeom>
        </p:spPr>
      </p:pic>
      <p:sp>
        <p:nvSpPr>
          <p:cNvPr id="68" name="TextBox 7">
            <a:extLst>
              <a:ext uri="{FF2B5EF4-FFF2-40B4-BE49-F238E27FC236}">
                <a16:creationId xmlns:a16="http://schemas.microsoft.com/office/drawing/2014/main" id="{900EF834-0974-463A-A5F9-172AA7C72E5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051897" y="2140648"/>
            <a:ext cx="200396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Tempor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aliqua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69" name="TextBox 7">
            <a:extLst>
              <a:ext uri="{FF2B5EF4-FFF2-40B4-BE49-F238E27FC236}">
                <a16:creationId xmlns:a16="http://schemas.microsoft.com/office/drawing/2014/main" id="{FEB16C6B-4F24-45BC-A6E4-053A12420F5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95474" y="3644833"/>
            <a:ext cx="189802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Tempor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050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aliqua</a:t>
            </a:r>
            <a:r>
              <a:rPr lang="en-US" alt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08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4" name="Group 35">
            <a:extLst>
              <a:ext uri="{FF2B5EF4-FFF2-40B4-BE49-F238E27FC236}">
                <a16:creationId xmlns:a16="http://schemas.microsoft.com/office/drawing/2014/main" id="{EE937515-466F-4450-A46A-6EC1126CA2E2}"/>
              </a:ext>
            </a:extLst>
          </p:cNvPr>
          <p:cNvGrpSpPr/>
          <p:nvPr/>
        </p:nvGrpSpPr>
        <p:grpSpPr>
          <a:xfrm rot="2640000">
            <a:off x="3620039" y="3104864"/>
            <a:ext cx="524707" cy="665635"/>
            <a:chOff x="4082243" y="2257857"/>
            <a:chExt cx="397973" cy="504825"/>
          </a:xfrm>
        </p:grpSpPr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id="{38FBC70D-C3B1-43C8-8F0D-6B64E5ADED88}"/>
                </a:ext>
              </a:extLst>
            </p:cNvPr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1" name="Straight Connector 37">
              <a:extLst>
                <a:ext uri="{FF2B5EF4-FFF2-40B4-BE49-F238E27FC236}">
                  <a16:creationId xmlns:a16="http://schemas.microsoft.com/office/drawing/2014/main" id="{4279C47E-DF30-48A4-8131-6B48C9DF8D2B}"/>
                </a:ext>
              </a:extLst>
            </p:cNvPr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Diamond 38">
            <a:extLst>
              <a:ext uri="{FF2B5EF4-FFF2-40B4-BE49-F238E27FC236}">
                <a16:creationId xmlns:a16="http://schemas.microsoft.com/office/drawing/2014/main" id="{15D9F394-F0C4-422B-B715-3D5C1B2CA1D8}"/>
              </a:ext>
            </a:extLst>
          </p:cNvPr>
          <p:cNvSpPr/>
          <p:nvPr/>
        </p:nvSpPr>
        <p:spPr bwMode="auto">
          <a:xfrm>
            <a:off x="2666682" y="3326173"/>
            <a:ext cx="1306055" cy="1306150"/>
          </a:xfrm>
          <a:prstGeom prst="diamond">
            <a:avLst/>
          </a:prstGeom>
          <a:solidFill>
            <a:srgbClr val="9394BA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Group 39">
            <a:extLst>
              <a:ext uri="{FF2B5EF4-FFF2-40B4-BE49-F238E27FC236}">
                <a16:creationId xmlns:a16="http://schemas.microsoft.com/office/drawing/2014/main" id="{1FDCEBB5-E6DC-4C73-8950-7E33E3A8BD33}"/>
              </a:ext>
            </a:extLst>
          </p:cNvPr>
          <p:cNvGrpSpPr/>
          <p:nvPr/>
        </p:nvGrpSpPr>
        <p:grpSpPr>
          <a:xfrm rot="8040000">
            <a:off x="4716544" y="3099792"/>
            <a:ext cx="524745" cy="665585"/>
            <a:chOff x="4082243" y="2257857"/>
            <a:chExt cx="397973" cy="504825"/>
          </a:xfrm>
        </p:grpSpPr>
        <p:sp>
          <p:nvSpPr>
            <p:cNvPr id="68" name="Freeform: Shape 40">
              <a:extLst>
                <a:ext uri="{FF2B5EF4-FFF2-40B4-BE49-F238E27FC236}">
                  <a16:creationId xmlns:a16="http://schemas.microsoft.com/office/drawing/2014/main" id="{C2A352FA-FF10-4A88-975A-BBB0616A627E}"/>
                </a:ext>
              </a:extLst>
            </p:cNvPr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9" name="Straight Connector 41">
              <a:extLst>
                <a:ext uri="{FF2B5EF4-FFF2-40B4-BE49-F238E27FC236}">
                  <a16:creationId xmlns:a16="http://schemas.microsoft.com/office/drawing/2014/main" id="{5B6EFC61-880D-4EAE-8B14-7C411BDCADE9}"/>
                </a:ext>
              </a:extLst>
            </p:cNvPr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iamond 42">
            <a:extLst>
              <a:ext uri="{FF2B5EF4-FFF2-40B4-BE49-F238E27FC236}">
                <a16:creationId xmlns:a16="http://schemas.microsoft.com/office/drawing/2014/main" id="{E82E4665-3B0D-48E0-9892-7FB99CBF3789}"/>
              </a:ext>
            </a:extLst>
          </p:cNvPr>
          <p:cNvSpPr/>
          <p:nvPr/>
        </p:nvSpPr>
        <p:spPr bwMode="auto">
          <a:xfrm rot="5400000">
            <a:off x="3784313" y="2216832"/>
            <a:ext cx="1306150" cy="1306055"/>
          </a:xfrm>
          <a:prstGeom prst="diamond">
            <a:avLst/>
          </a:prstGeom>
          <a:solidFill>
            <a:srgbClr val="F4C1C8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Group 43">
            <a:extLst>
              <a:ext uri="{FF2B5EF4-FFF2-40B4-BE49-F238E27FC236}">
                <a16:creationId xmlns:a16="http://schemas.microsoft.com/office/drawing/2014/main" id="{1D97DB3D-D00C-4218-BA7A-8FD882B9ACFB}"/>
              </a:ext>
            </a:extLst>
          </p:cNvPr>
          <p:cNvGrpSpPr/>
          <p:nvPr/>
        </p:nvGrpSpPr>
        <p:grpSpPr>
          <a:xfrm rot="2640000">
            <a:off x="5859125" y="3104868"/>
            <a:ext cx="524707" cy="665635"/>
            <a:chOff x="4082243" y="2257857"/>
            <a:chExt cx="397973" cy="504825"/>
          </a:xfrm>
        </p:grpSpPr>
        <p:sp>
          <p:nvSpPr>
            <p:cNvPr id="66" name="Freeform: Shape 44">
              <a:extLst>
                <a:ext uri="{FF2B5EF4-FFF2-40B4-BE49-F238E27FC236}">
                  <a16:creationId xmlns:a16="http://schemas.microsoft.com/office/drawing/2014/main" id="{6F383154-078F-4D2D-AA0A-A55FCF0A2F90}"/>
                </a:ext>
              </a:extLst>
            </p:cNvPr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Straight Connector 45">
              <a:extLst>
                <a:ext uri="{FF2B5EF4-FFF2-40B4-BE49-F238E27FC236}">
                  <a16:creationId xmlns:a16="http://schemas.microsoft.com/office/drawing/2014/main" id="{7242D512-1F8F-43F8-9EA4-B0ACB3DBDC3C}"/>
                </a:ext>
              </a:extLst>
            </p:cNvPr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iamond 46">
            <a:extLst>
              <a:ext uri="{FF2B5EF4-FFF2-40B4-BE49-F238E27FC236}">
                <a16:creationId xmlns:a16="http://schemas.microsoft.com/office/drawing/2014/main" id="{67036405-455E-456B-89A3-4E4D0AF053E8}"/>
              </a:ext>
            </a:extLst>
          </p:cNvPr>
          <p:cNvSpPr/>
          <p:nvPr/>
        </p:nvSpPr>
        <p:spPr bwMode="auto">
          <a:xfrm>
            <a:off x="4905769" y="3326174"/>
            <a:ext cx="1306055" cy="1306150"/>
          </a:xfrm>
          <a:prstGeom prst="diamond">
            <a:avLst/>
          </a:prstGeom>
          <a:solidFill>
            <a:srgbClr val="9394BA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Group 47">
            <a:extLst>
              <a:ext uri="{FF2B5EF4-FFF2-40B4-BE49-F238E27FC236}">
                <a16:creationId xmlns:a16="http://schemas.microsoft.com/office/drawing/2014/main" id="{B0CDA0B1-A2F2-4AD1-A8E4-C43E4E2E2718}"/>
              </a:ext>
            </a:extLst>
          </p:cNvPr>
          <p:cNvGrpSpPr/>
          <p:nvPr/>
        </p:nvGrpSpPr>
        <p:grpSpPr>
          <a:xfrm rot="8040000">
            <a:off x="6955630" y="3099793"/>
            <a:ext cx="524745" cy="665585"/>
            <a:chOff x="4082243" y="2257857"/>
            <a:chExt cx="397973" cy="504825"/>
          </a:xfrm>
        </p:grpSpPr>
        <p:sp>
          <p:nvSpPr>
            <p:cNvPr id="64" name="Freeform: Shape 48">
              <a:extLst>
                <a:ext uri="{FF2B5EF4-FFF2-40B4-BE49-F238E27FC236}">
                  <a16:creationId xmlns:a16="http://schemas.microsoft.com/office/drawing/2014/main" id="{EAF253CF-B6D7-4FF3-A9FB-7FBD8D167D49}"/>
                </a:ext>
              </a:extLst>
            </p:cNvPr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5" name="Straight Connector 49">
              <a:extLst>
                <a:ext uri="{FF2B5EF4-FFF2-40B4-BE49-F238E27FC236}">
                  <a16:creationId xmlns:a16="http://schemas.microsoft.com/office/drawing/2014/main" id="{A59B7902-95A4-4A9F-ABFE-38218C24410F}"/>
                </a:ext>
              </a:extLst>
            </p:cNvPr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Diamond 50">
            <a:extLst>
              <a:ext uri="{FF2B5EF4-FFF2-40B4-BE49-F238E27FC236}">
                <a16:creationId xmlns:a16="http://schemas.microsoft.com/office/drawing/2014/main" id="{BB4F5222-D7A7-4B45-9801-62C874B6AF9A}"/>
              </a:ext>
            </a:extLst>
          </p:cNvPr>
          <p:cNvSpPr/>
          <p:nvPr/>
        </p:nvSpPr>
        <p:spPr bwMode="auto">
          <a:xfrm rot="5400000">
            <a:off x="6023401" y="2216833"/>
            <a:ext cx="1306150" cy="1306055"/>
          </a:xfrm>
          <a:prstGeom prst="diamond">
            <a:avLst/>
          </a:prstGeom>
          <a:solidFill>
            <a:srgbClr val="F4C1C8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77FF3D9A-0A47-4935-9D78-83951EE270FC}"/>
              </a:ext>
            </a:extLst>
          </p:cNvPr>
          <p:cNvGrpSpPr/>
          <p:nvPr/>
        </p:nvGrpSpPr>
        <p:grpSpPr>
          <a:xfrm rot="2640000">
            <a:off x="8094945" y="3104868"/>
            <a:ext cx="524707" cy="665635"/>
            <a:chOff x="4082243" y="2257857"/>
            <a:chExt cx="397973" cy="504825"/>
          </a:xfrm>
        </p:grpSpPr>
        <p:sp>
          <p:nvSpPr>
            <p:cNvPr id="62" name="Freeform: Shape 52">
              <a:extLst>
                <a:ext uri="{FF2B5EF4-FFF2-40B4-BE49-F238E27FC236}">
                  <a16:creationId xmlns:a16="http://schemas.microsoft.com/office/drawing/2014/main" id="{D05D427A-FD30-458B-A154-3B87FDEE5DFB}"/>
                </a:ext>
              </a:extLst>
            </p:cNvPr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3" name="Straight Connector 53">
              <a:extLst>
                <a:ext uri="{FF2B5EF4-FFF2-40B4-BE49-F238E27FC236}">
                  <a16:creationId xmlns:a16="http://schemas.microsoft.com/office/drawing/2014/main" id="{9732E8EF-4EA0-48E4-8484-F2BDC375D324}"/>
                </a:ext>
              </a:extLst>
            </p:cNvPr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iamond 54">
            <a:extLst>
              <a:ext uri="{FF2B5EF4-FFF2-40B4-BE49-F238E27FC236}">
                <a16:creationId xmlns:a16="http://schemas.microsoft.com/office/drawing/2014/main" id="{30FC8186-F757-497F-9988-3C82DA6EF10B}"/>
              </a:ext>
            </a:extLst>
          </p:cNvPr>
          <p:cNvSpPr/>
          <p:nvPr/>
        </p:nvSpPr>
        <p:spPr bwMode="auto">
          <a:xfrm>
            <a:off x="7141587" y="3326174"/>
            <a:ext cx="1306055" cy="1306150"/>
          </a:xfrm>
          <a:prstGeom prst="diamond">
            <a:avLst/>
          </a:prstGeom>
          <a:solidFill>
            <a:srgbClr val="9394BA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Diamond 55">
            <a:extLst>
              <a:ext uri="{FF2B5EF4-FFF2-40B4-BE49-F238E27FC236}">
                <a16:creationId xmlns:a16="http://schemas.microsoft.com/office/drawing/2014/main" id="{7DE21BD1-7153-49BF-AC26-EBDEDB382F8E}"/>
              </a:ext>
            </a:extLst>
          </p:cNvPr>
          <p:cNvSpPr/>
          <p:nvPr/>
        </p:nvSpPr>
        <p:spPr bwMode="auto">
          <a:xfrm rot="5400000">
            <a:off x="8259220" y="2216833"/>
            <a:ext cx="1306150" cy="1306055"/>
          </a:xfrm>
          <a:prstGeom prst="diamond">
            <a:avLst/>
          </a:prstGeom>
          <a:solidFill>
            <a:srgbClr val="F4C1C8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Group 56">
            <a:extLst>
              <a:ext uri="{FF2B5EF4-FFF2-40B4-BE49-F238E27FC236}">
                <a16:creationId xmlns:a16="http://schemas.microsoft.com/office/drawing/2014/main" id="{64DAF653-F6E0-48FC-9A7B-EF07E4DE94D3}"/>
              </a:ext>
            </a:extLst>
          </p:cNvPr>
          <p:cNvGrpSpPr/>
          <p:nvPr/>
        </p:nvGrpSpPr>
        <p:grpSpPr>
          <a:xfrm>
            <a:off x="3083991" y="3696760"/>
            <a:ext cx="471435" cy="564947"/>
            <a:chOff x="3735388" y="3473450"/>
            <a:chExt cx="184150" cy="220663"/>
          </a:xfrm>
          <a:solidFill>
            <a:schemeClr val="bg1"/>
          </a:solidFill>
        </p:grpSpPr>
        <p:sp>
          <p:nvSpPr>
            <p:cNvPr id="60" name="Freeform: Shape 57">
              <a:extLst>
                <a:ext uri="{FF2B5EF4-FFF2-40B4-BE49-F238E27FC236}">
                  <a16:creationId xmlns:a16="http://schemas.microsoft.com/office/drawing/2014/main" id="{D07A30A8-27C6-43F4-9C05-3BB514AB8B43}"/>
                </a:ext>
              </a:extLst>
            </p:cNvPr>
            <p:cNvSpPr/>
            <p:nvPr/>
          </p:nvSpPr>
          <p:spPr bwMode="auto">
            <a:xfrm>
              <a:off x="3773488" y="3473450"/>
              <a:ext cx="104775" cy="104775"/>
            </a:xfrm>
            <a:custGeom>
              <a:avLst/>
              <a:gdLst/>
              <a:ahLst/>
              <a:cxnLst>
                <a:cxn ang="0">
                  <a:pos x="21" y="41"/>
                </a:cxn>
                <a:cxn ang="0">
                  <a:pos x="41" y="21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21" y="41"/>
                </a:cxn>
                <a:cxn ang="0">
                  <a:pos x="21" y="6"/>
                </a:cxn>
                <a:cxn ang="0">
                  <a:pos x="36" y="21"/>
                </a:cxn>
                <a:cxn ang="0">
                  <a:pos x="21" y="36"/>
                </a:cxn>
                <a:cxn ang="0">
                  <a:pos x="6" y="21"/>
                </a:cxn>
                <a:cxn ang="0">
                  <a:pos x="21" y="6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lose/>
                  <a:moveTo>
                    <a:pt x="21" y="6"/>
                  </a:moveTo>
                  <a:cubicBezTo>
                    <a:pt x="29" y="6"/>
                    <a:pt x="36" y="12"/>
                    <a:pt x="36" y="21"/>
                  </a:cubicBezTo>
                  <a:cubicBezTo>
                    <a:pt x="36" y="29"/>
                    <a:pt x="29" y="36"/>
                    <a:pt x="21" y="36"/>
                  </a:cubicBezTo>
                  <a:cubicBezTo>
                    <a:pt x="12" y="36"/>
                    <a:pt x="6" y="29"/>
                    <a:pt x="6" y="21"/>
                  </a:cubicBezTo>
                  <a:cubicBezTo>
                    <a:pt x="6" y="12"/>
                    <a:pt x="12" y="6"/>
                    <a:pt x="2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: Shape 58">
              <a:extLst>
                <a:ext uri="{FF2B5EF4-FFF2-40B4-BE49-F238E27FC236}">
                  <a16:creationId xmlns:a16="http://schemas.microsoft.com/office/drawing/2014/main" id="{A70A9AAB-BB65-4D6C-9713-522ED47CA389}"/>
                </a:ext>
              </a:extLst>
            </p:cNvPr>
            <p:cNvSpPr/>
            <p:nvPr/>
          </p:nvSpPr>
          <p:spPr bwMode="auto">
            <a:xfrm>
              <a:off x="3735388" y="3586163"/>
              <a:ext cx="184150" cy="107950"/>
            </a:xfrm>
            <a:custGeom>
              <a:avLst/>
              <a:gdLst/>
              <a:ahLst/>
              <a:cxnLst>
                <a:cxn ang="0">
                  <a:pos x="71" y="19"/>
                </a:cxn>
                <a:cxn ang="0">
                  <a:pos x="48" y="0"/>
                </a:cxn>
                <a:cxn ang="0">
                  <a:pos x="45" y="1"/>
                </a:cxn>
                <a:cxn ang="0">
                  <a:pos x="36" y="1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36" y="42"/>
                </a:cxn>
                <a:cxn ang="0">
                  <a:pos x="71" y="21"/>
                </a:cxn>
                <a:cxn ang="0">
                  <a:pos x="71" y="19"/>
                </a:cxn>
                <a:cxn ang="0">
                  <a:pos x="49" y="6"/>
                </a:cxn>
                <a:cxn ang="0">
                  <a:pos x="53" y="8"/>
                </a:cxn>
                <a:cxn ang="0">
                  <a:pos x="44" y="20"/>
                </a:cxn>
                <a:cxn ang="0">
                  <a:pos x="42" y="18"/>
                </a:cxn>
                <a:cxn ang="0">
                  <a:pos x="39" y="16"/>
                </a:cxn>
                <a:cxn ang="0">
                  <a:pos x="49" y="6"/>
                </a:cxn>
                <a:cxn ang="0">
                  <a:pos x="32" y="16"/>
                </a:cxn>
                <a:cxn ang="0">
                  <a:pos x="29" y="18"/>
                </a:cxn>
                <a:cxn ang="0">
                  <a:pos x="28" y="20"/>
                </a:cxn>
                <a:cxn ang="0">
                  <a:pos x="19" y="8"/>
                </a:cxn>
                <a:cxn ang="0">
                  <a:pos x="23" y="6"/>
                </a:cxn>
                <a:cxn ang="0">
                  <a:pos x="32" y="16"/>
                </a:cxn>
                <a:cxn ang="0">
                  <a:pos x="38" y="36"/>
                </a:cxn>
                <a:cxn ang="0">
                  <a:pos x="38" y="24"/>
                </a:cxn>
                <a:cxn ang="0">
                  <a:pos x="36" y="23"/>
                </a:cxn>
                <a:cxn ang="0">
                  <a:pos x="34" y="24"/>
                </a:cxn>
                <a:cxn ang="0">
                  <a:pos x="34" y="36"/>
                </a:cxn>
                <a:cxn ang="0">
                  <a:pos x="6" y="20"/>
                </a:cxn>
                <a:cxn ang="0">
                  <a:pos x="16" y="10"/>
                </a:cxn>
                <a:cxn ang="0">
                  <a:pos x="27" y="23"/>
                </a:cxn>
                <a:cxn ang="0">
                  <a:pos x="29" y="23"/>
                </a:cxn>
                <a:cxn ang="0">
                  <a:pos x="32" y="21"/>
                </a:cxn>
                <a:cxn ang="0">
                  <a:pos x="36" y="18"/>
                </a:cxn>
                <a:cxn ang="0">
                  <a:pos x="40" y="21"/>
                </a:cxn>
                <a:cxn ang="0">
                  <a:pos x="43" y="23"/>
                </a:cxn>
                <a:cxn ang="0">
                  <a:pos x="44" y="24"/>
                </a:cxn>
                <a:cxn ang="0">
                  <a:pos x="45" y="23"/>
                </a:cxn>
                <a:cxn ang="0">
                  <a:pos x="56" y="10"/>
                </a:cxn>
                <a:cxn ang="0">
                  <a:pos x="66" y="20"/>
                </a:cxn>
                <a:cxn ang="0">
                  <a:pos x="38" y="36"/>
                </a:cxn>
              </a:cxnLst>
              <a:rect l="0" t="0" r="r" b="b"/>
              <a:pathLst>
                <a:path w="72" h="42">
                  <a:moveTo>
                    <a:pt x="71" y="19"/>
                  </a:moveTo>
                  <a:cubicBezTo>
                    <a:pt x="66" y="10"/>
                    <a:pt x="58" y="3"/>
                    <a:pt x="48" y="0"/>
                  </a:cubicBezTo>
                  <a:cubicBezTo>
                    <a:pt x="47" y="0"/>
                    <a:pt x="46" y="0"/>
                    <a:pt x="45" y="1"/>
                  </a:cubicBezTo>
                  <a:cubicBezTo>
                    <a:pt x="43" y="6"/>
                    <a:pt x="40" y="9"/>
                    <a:pt x="36" y="12"/>
                  </a:cubicBezTo>
                  <a:cubicBezTo>
                    <a:pt x="32" y="9"/>
                    <a:pt x="29" y="6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14" y="3"/>
                    <a:pt x="6" y="10"/>
                    <a:pt x="0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8" y="34"/>
                    <a:pt x="21" y="42"/>
                    <a:pt x="36" y="42"/>
                  </a:cubicBezTo>
                  <a:cubicBezTo>
                    <a:pt x="50" y="42"/>
                    <a:pt x="64" y="34"/>
                    <a:pt x="71" y="21"/>
                  </a:cubicBezTo>
                  <a:cubicBezTo>
                    <a:pt x="72" y="20"/>
                    <a:pt x="72" y="19"/>
                    <a:pt x="71" y="19"/>
                  </a:cubicBezTo>
                  <a:close/>
                  <a:moveTo>
                    <a:pt x="49" y="6"/>
                  </a:moveTo>
                  <a:cubicBezTo>
                    <a:pt x="50" y="6"/>
                    <a:pt x="52" y="7"/>
                    <a:pt x="53" y="8"/>
                  </a:cubicBezTo>
                  <a:cubicBezTo>
                    <a:pt x="51" y="12"/>
                    <a:pt x="48" y="16"/>
                    <a:pt x="44" y="20"/>
                  </a:cubicBezTo>
                  <a:cubicBezTo>
                    <a:pt x="43" y="19"/>
                    <a:pt x="43" y="19"/>
                    <a:pt x="42" y="18"/>
                  </a:cubicBezTo>
                  <a:cubicBezTo>
                    <a:pt x="41" y="18"/>
                    <a:pt x="40" y="17"/>
                    <a:pt x="39" y="16"/>
                  </a:cubicBezTo>
                  <a:cubicBezTo>
                    <a:pt x="43" y="13"/>
                    <a:pt x="46" y="10"/>
                    <a:pt x="49" y="6"/>
                  </a:cubicBezTo>
                  <a:close/>
                  <a:moveTo>
                    <a:pt x="32" y="16"/>
                  </a:moveTo>
                  <a:cubicBezTo>
                    <a:pt x="31" y="17"/>
                    <a:pt x="30" y="18"/>
                    <a:pt x="29" y="18"/>
                  </a:cubicBezTo>
                  <a:cubicBezTo>
                    <a:pt x="29" y="19"/>
                    <a:pt x="28" y="19"/>
                    <a:pt x="28" y="20"/>
                  </a:cubicBezTo>
                  <a:cubicBezTo>
                    <a:pt x="24" y="16"/>
                    <a:pt x="21" y="12"/>
                    <a:pt x="19" y="8"/>
                  </a:cubicBezTo>
                  <a:cubicBezTo>
                    <a:pt x="20" y="7"/>
                    <a:pt x="22" y="6"/>
                    <a:pt x="23" y="6"/>
                  </a:cubicBezTo>
                  <a:cubicBezTo>
                    <a:pt x="25" y="10"/>
                    <a:pt x="29" y="13"/>
                    <a:pt x="32" y="16"/>
                  </a:cubicBezTo>
                  <a:close/>
                  <a:moveTo>
                    <a:pt x="38" y="36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8" y="23"/>
                    <a:pt x="37" y="23"/>
                    <a:pt x="36" y="23"/>
                  </a:cubicBezTo>
                  <a:cubicBezTo>
                    <a:pt x="35" y="23"/>
                    <a:pt x="34" y="23"/>
                    <a:pt x="34" y="24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3" y="36"/>
                    <a:pt x="12" y="30"/>
                    <a:pt x="6" y="20"/>
                  </a:cubicBezTo>
                  <a:cubicBezTo>
                    <a:pt x="8" y="16"/>
                    <a:pt x="12" y="12"/>
                    <a:pt x="16" y="10"/>
                  </a:cubicBezTo>
                  <a:cubicBezTo>
                    <a:pt x="18" y="14"/>
                    <a:pt x="22" y="19"/>
                    <a:pt x="27" y="23"/>
                  </a:cubicBezTo>
                  <a:cubicBezTo>
                    <a:pt x="27" y="24"/>
                    <a:pt x="28" y="24"/>
                    <a:pt x="29" y="23"/>
                  </a:cubicBezTo>
                  <a:cubicBezTo>
                    <a:pt x="30" y="23"/>
                    <a:pt x="31" y="22"/>
                    <a:pt x="32" y="21"/>
                  </a:cubicBezTo>
                  <a:cubicBezTo>
                    <a:pt x="33" y="20"/>
                    <a:pt x="34" y="19"/>
                    <a:pt x="36" y="18"/>
                  </a:cubicBezTo>
                  <a:cubicBezTo>
                    <a:pt x="37" y="19"/>
                    <a:pt x="39" y="20"/>
                    <a:pt x="40" y="21"/>
                  </a:cubicBezTo>
                  <a:cubicBezTo>
                    <a:pt x="41" y="22"/>
                    <a:pt x="42" y="23"/>
                    <a:pt x="43" y="23"/>
                  </a:cubicBezTo>
                  <a:cubicBezTo>
                    <a:pt x="43" y="24"/>
                    <a:pt x="43" y="24"/>
                    <a:pt x="44" y="24"/>
                  </a:cubicBezTo>
                  <a:cubicBezTo>
                    <a:pt x="44" y="24"/>
                    <a:pt x="45" y="24"/>
                    <a:pt x="45" y="23"/>
                  </a:cubicBezTo>
                  <a:cubicBezTo>
                    <a:pt x="50" y="19"/>
                    <a:pt x="53" y="14"/>
                    <a:pt x="56" y="10"/>
                  </a:cubicBezTo>
                  <a:cubicBezTo>
                    <a:pt x="60" y="12"/>
                    <a:pt x="63" y="16"/>
                    <a:pt x="66" y="20"/>
                  </a:cubicBezTo>
                  <a:cubicBezTo>
                    <a:pt x="60" y="30"/>
                    <a:pt x="49" y="36"/>
                    <a:pt x="38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59">
            <a:extLst>
              <a:ext uri="{FF2B5EF4-FFF2-40B4-BE49-F238E27FC236}">
                <a16:creationId xmlns:a16="http://schemas.microsoft.com/office/drawing/2014/main" id="{7998EDB6-899D-4329-A003-8F670139F8A3}"/>
              </a:ext>
            </a:extLst>
          </p:cNvPr>
          <p:cNvGrpSpPr/>
          <p:nvPr/>
        </p:nvGrpSpPr>
        <p:grpSpPr>
          <a:xfrm>
            <a:off x="4250379" y="2685735"/>
            <a:ext cx="374320" cy="368246"/>
            <a:chOff x="4797425" y="4017963"/>
            <a:chExt cx="195263" cy="192088"/>
          </a:xfrm>
          <a:solidFill>
            <a:schemeClr val="bg1"/>
          </a:solidFill>
        </p:grpSpPr>
        <p:sp>
          <p:nvSpPr>
            <p:cNvPr id="55" name="Freeform: Shape 60">
              <a:extLst>
                <a:ext uri="{FF2B5EF4-FFF2-40B4-BE49-F238E27FC236}">
                  <a16:creationId xmlns:a16="http://schemas.microsoft.com/office/drawing/2014/main" id="{83CB8A93-3A9C-4F60-95FB-2174F0666023}"/>
                </a:ext>
              </a:extLst>
            </p:cNvPr>
            <p:cNvSpPr/>
            <p:nvPr/>
          </p:nvSpPr>
          <p:spPr bwMode="auto">
            <a:xfrm>
              <a:off x="4833938" y="4017963"/>
              <a:ext cx="7938" cy="95250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3" y="35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5"/>
                </a:cxn>
                <a:cxn ang="0">
                  <a:pos x="1" y="37"/>
                </a:cxn>
              </a:cxnLst>
              <a:rect l="0" t="0" r="r" b="b"/>
              <a:pathLst>
                <a:path w="3" h="37">
                  <a:moveTo>
                    <a:pt x="1" y="37"/>
                  </a:moveTo>
                  <a:cubicBezTo>
                    <a:pt x="2" y="37"/>
                    <a:pt x="3" y="36"/>
                    <a:pt x="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: Shape 61">
              <a:extLst>
                <a:ext uri="{FF2B5EF4-FFF2-40B4-BE49-F238E27FC236}">
                  <a16:creationId xmlns:a16="http://schemas.microsoft.com/office/drawing/2014/main" id="{0F7C33E8-B6AF-4BA2-A42B-C95E4DFEE5E6}"/>
                </a:ext>
              </a:extLst>
            </p:cNvPr>
            <p:cNvSpPr/>
            <p:nvPr/>
          </p:nvSpPr>
          <p:spPr bwMode="auto">
            <a:xfrm>
              <a:off x="4860925" y="4017963"/>
              <a:ext cx="11113" cy="58738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4" y="2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1"/>
                </a:cxn>
                <a:cxn ang="0">
                  <a:pos x="2" y="23"/>
                </a:cxn>
              </a:cxnLst>
              <a:rect l="0" t="0" r="r" b="b"/>
              <a:pathLst>
                <a:path w="4" h="23">
                  <a:moveTo>
                    <a:pt x="2" y="23"/>
                  </a:moveTo>
                  <a:cubicBezTo>
                    <a:pt x="3" y="23"/>
                    <a:pt x="4" y="22"/>
                    <a:pt x="4" y="2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: Shape 62">
              <a:extLst>
                <a:ext uri="{FF2B5EF4-FFF2-40B4-BE49-F238E27FC236}">
                  <a16:creationId xmlns:a16="http://schemas.microsoft.com/office/drawing/2014/main" id="{73A88D3B-7510-4FAE-B1C3-8420467AEB52}"/>
                </a:ext>
              </a:extLst>
            </p:cNvPr>
            <p:cNvSpPr/>
            <p:nvPr/>
          </p:nvSpPr>
          <p:spPr bwMode="auto">
            <a:xfrm>
              <a:off x="4892675" y="4017963"/>
              <a:ext cx="7938" cy="76200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3" y="28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8"/>
                </a:cxn>
                <a:cxn ang="0">
                  <a:pos x="2" y="30"/>
                </a:cxn>
              </a:cxnLst>
              <a:rect l="0" t="0" r="r" b="b"/>
              <a:pathLst>
                <a:path w="3" h="30">
                  <a:moveTo>
                    <a:pt x="2" y="30"/>
                  </a:moveTo>
                  <a:cubicBezTo>
                    <a:pt x="3" y="30"/>
                    <a:pt x="3" y="29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: Shape 63">
              <a:extLst>
                <a:ext uri="{FF2B5EF4-FFF2-40B4-BE49-F238E27FC236}">
                  <a16:creationId xmlns:a16="http://schemas.microsoft.com/office/drawing/2014/main" id="{6E2AFD17-83A7-4DA8-8D77-09707A594342}"/>
                </a:ext>
              </a:extLst>
            </p:cNvPr>
            <p:cNvSpPr/>
            <p:nvPr/>
          </p:nvSpPr>
          <p:spPr bwMode="auto">
            <a:xfrm>
              <a:off x="4922838" y="4017963"/>
              <a:ext cx="7938" cy="38100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3" y="14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4"/>
                </a:cxn>
                <a:cxn ang="0">
                  <a:pos x="2" y="15"/>
                </a:cxn>
              </a:cxnLst>
              <a:rect l="0" t="0" r="r" b="b"/>
              <a:pathLst>
                <a:path w="3" h="15">
                  <a:moveTo>
                    <a:pt x="2" y="15"/>
                  </a:moveTo>
                  <a:cubicBezTo>
                    <a:pt x="2" y="15"/>
                    <a:pt x="3" y="15"/>
                    <a:pt x="3" y="1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2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: Shape 64">
              <a:extLst>
                <a:ext uri="{FF2B5EF4-FFF2-40B4-BE49-F238E27FC236}">
                  <a16:creationId xmlns:a16="http://schemas.microsoft.com/office/drawing/2014/main" id="{9EEF4D6B-0A89-49D6-979E-D41C88CEADCC}"/>
                </a:ext>
              </a:extLst>
            </p:cNvPr>
            <p:cNvSpPr/>
            <p:nvPr/>
          </p:nvSpPr>
          <p:spPr bwMode="auto">
            <a:xfrm>
              <a:off x="4797425" y="4017963"/>
              <a:ext cx="195263" cy="192088"/>
            </a:xfrm>
            <a:custGeom>
              <a:avLst/>
              <a:gdLst/>
              <a:ahLst/>
              <a:cxnLst>
                <a:cxn ang="0">
                  <a:pos x="73" y="23"/>
                </a:cxn>
                <a:cxn ang="0">
                  <a:pos x="64" y="70"/>
                </a:cxn>
                <a:cxn ang="0">
                  <a:pos x="62" y="32"/>
                </a:cxn>
                <a:cxn ang="0">
                  <a:pos x="61" y="70"/>
                </a:cxn>
                <a:cxn ang="0">
                  <a:pos x="52" y="51"/>
                </a:cxn>
                <a:cxn ang="0">
                  <a:pos x="49" y="51"/>
                </a:cxn>
                <a:cxn ang="0">
                  <a:pos x="40" y="70"/>
                </a:cxn>
                <a:cxn ang="0">
                  <a:pos x="39" y="57"/>
                </a:cxn>
                <a:cxn ang="0">
                  <a:pos x="37" y="70"/>
                </a:cxn>
                <a:cxn ang="0">
                  <a:pos x="29" y="56"/>
                </a:cxn>
                <a:cxn ang="0">
                  <a:pos x="25" y="56"/>
                </a:cxn>
                <a:cxn ang="0">
                  <a:pos x="17" y="70"/>
                </a:cxn>
                <a:cxn ang="0">
                  <a:pos x="15" y="67"/>
                </a:cxn>
                <a:cxn ang="0">
                  <a:pos x="14" y="70"/>
                </a:cxn>
                <a:cxn ang="0">
                  <a:pos x="28" y="39"/>
                </a:cxn>
                <a:cxn ang="0">
                  <a:pos x="43" y="46"/>
                </a:cxn>
                <a:cxn ang="0">
                  <a:pos x="71" y="14"/>
                </a:cxn>
                <a:cxn ang="0">
                  <a:pos x="74" y="16"/>
                </a:cxn>
                <a:cxn ang="0">
                  <a:pos x="73" y="2"/>
                </a:cxn>
                <a:cxn ang="0">
                  <a:pos x="71" y="0"/>
                </a:cxn>
                <a:cxn ang="0">
                  <a:pos x="58" y="5"/>
                </a:cxn>
                <a:cxn ang="0">
                  <a:pos x="66" y="6"/>
                </a:cxn>
                <a:cxn ang="0">
                  <a:pos x="28" y="34"/>
                </a:cxn>
                <a:cxn ang="0">
                  <a:pos x="5" y="65"/>
                </a:cxn>
                <a:cxn ang="0">
                  <a:pos x="2" y="0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5"/>
                </a:cxn>
                <a:cxn ang="0">
                  <a:pos x="2" y="75"/>
                </a:cxn>
                <a:cxn ang="0">
                  <a:pos x="2" y="75"/>
                </a:cxn>
                <a:cxn ang="0">
                  <a:pos x="73" y="75"/>
                </a:cxn>
                <a:cxn ang="0">
                  <a:pos x="76" y="72"/>
                </a:cxn>
                <a:cxn ang="0">
                  <a:pos x="74" y="22"/>
                </a:cxn>
              </a:cxnLst>
              <a:rect l="0" t="0" r="r" b="b"/>
              <a:pathLst>
                <a:path w="76" h="75">
                  <a:moveTo>
                    <a:pt x="74" y="22"/>
                  </a:moveTo>
                  <a:cubicBezTo>
                    <a:pt x="73" y="22"/>
                    <a:pt x="73" y="22"/>
                    <a:pt x="73" y="2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3" y="32"/>
                    <a:pt x="62" y="32"/>
                  </a:cubicBezTo>
                  <a:cubicBezTo>
                    <a:pt x="62" y="32"/>
                    <a:pt x="61" y="33"/>
                    <a:pt x="61" y="34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0"/>
                    <a:pt x="51" y="49"/>
                    <a:pt x="51" y="49"/>
                  </a:cubicBezTo>
                  <a:cubicBezTo>
                    <a:pt x="50" y="49"/>
                    <a:pt x="49" y="50"/>
                    <a:pt x="49" y="51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7"/>
                    <a:pt x="40" y="57"/>
                    <a:pt x="39" y="57"/>
                  </a:cubicBezTo>
                  <a:cubicBezTo>
                    <a:pt x="38" y="57"/>
                    <a:pt x="37" y="57"/>
                    <a:pt x="37" y="58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5"/>
                    <a:pt x="28" y="54"/>
                    <a:pt x="27" y="54"/>
                  </a:cubicBezTo>
                  <a:cubicBezTo>
                    <a:pt x="26" y="54"/>
                    <a:pt x="25" y="55"/>
                    <a:pt x="25" y="56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6" y="67"/>
                    <a:pt x="15" y="67"/>
                  </a:cubicBezTo>
                  <a:cubicBezTo>
                    <a:pt x="14" y="67"/>
                    <a:pt x="14" y="68"/>
                    <a:pt x="14" y="68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3" y="47"/>
                    <a:pt x="43" y="46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2" y="16"/>
                    <a:pt x="73" y="16"/>
                  </a:cubicBezTo>
                  <a:cubicBezTo>
                    <a:pt x="73" y="16"/>
                    <a:pt x="73" y="16"/>
                    <a:pt x="74" y="16"/>
                  </a:cubicBezTo>
                  <a:cubicBezTo>
                    <a:pt x="75" y="15"/>
                    <a:pt x="76" y="14"/>
                    <a:pt x="76" y="1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2"/>
                    <a:pt x="58" y="4"/>
                    <a:pt x="58" y="5"/>
                  </a:cubicBezTo>
                  <a:cubicBezTo>
                    <a:pt x="58" y="6"/>
                    <a:pt x="59" y="7"/>
                    <a:pt x="61" y="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3"/>
                    <a:pt x="26" y="34"/>
                    <a:pt x="25" y="3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1" y="74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4" y="75"/>
                    <a:pt x="75" y="74"/>
                    <a:pt x="75" y="74"/>
                  </a:cubicBezTo>
                  <a:cubicBezTo>
                    <a:pt x="76" y="73"/>
                    <a:pt x="76" y="73"/>
                    <a:pt x="76" y="7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2"/>
                    <a:pt x="75" y="22"/>
                    <a:pt x="74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65">
            <a:extLst>
              <a:ext uri="{FF2B5EF4-FFF2-40B4-BE49-F238E27FC236}">
                <a16:creationId xmlns:a16="http://schemas.microsoft.com/office/drawing/2014/main" id="{E0003CC7-6A86-4C14-AD41-59418EA7C61F}"/>
              </a:ext>
            </a:extLst>
          </p:cNvPr>
          <p:cNvGrpSpPr/>
          <p:nvPr/>
        </p:nvGrpSpPr>
        <p:grpSpPr>
          <a:xfrm>
            <a:off x="5403463" y="3739176"/>
            <a:ext cx="310664" cy="480151"/>
            <a:chOff x="5403850" y="3486150"/>
            <a:chExt cx="139700" cy="215900"/>
          </a:xfrm>
          <a:solidFill>
            <a:schemeClr val="bg1"/>
          </a:solidFill>
        </p:grpSpPr>
        <p:sp>
          <p:nvSpPr>
            <p:cNvPr id="53" name="Freeform: Shape 66">
              <a:extLst>
                <a:ext uri="{FF2B5EF4-FFF2-40B4-BE49-F238E27FC236}">
                  <a16:creationId xmlns:a16="http://schemas.microsoft.com/office/drawing/2014/main" id="{7FCCC5A4-FEFB-4872-A762-DB5EBC76D461}"/>
                </a:ext>
              </a:extLst>
            </p:cNvPr>
            <p:cNvSpPr/>
            <p:nvPr/>
          </p:nvSpPr>
          <p:spPr bwMode="auto">
            <a:xfrm>
              <a:off x="5438775" y="3522663"/>
              <a:ext cx="69850" cy="15557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16" y="47"/>
                </a:cxn>
                <a:cxn ang="0">
                  <a:pos x="22" y="57"/>
                </a:cxn>
                <a:cxn ang="0">
                  <a:pos x="5" y="57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5" y="16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25" y="61"/>
                </a:cxn>
                <a:cxn ang="0">
                  <a:pos x="27" y="60"/>
                </a:cxn>
                <a:cxn ang="0">
                  <a:pos x="27" y="58"/>
                </a:cxn>
                <a:cxn ang="0">
                  <a:pos x="19" y="45"/>
                </a:cxn>
                <a:cxn ang="0">
                  <a:pos x="17" y="44"/>
                </a:cxn>
              </a:cxnLst>
              <a:rect l="0" t="0" r="r" b="b"/>
              <a:pathLst>
                <a:path w="27" h="61">
                  <a:moveTo>
                    <a:pt x="17" y="44"/>
                  </a:moveTo>
                  <a:cubicBezTo>
                    <a:pt x="16" y="45"/>
                    <a:pt x="16" y="46"/>
                    <a:pt x="16" y="4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1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60"/>
                    <a:pt x="1" y="60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8" y="44"/>
                    <a:pt x="17" y="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: Shape 67">
              <a:extLst>
                <a:ext uri="{FF2B5EF4-FFF2-40B4-BE49-F238E27FC236}">
                  <a16:creationId xmlns:a16="http://schemas.microsoft.com/office/drawing/2014/main" id="{465DEAC2-9C96-45E9-940B-60A96633B3EC}"/>
                </a:ext>
              </a:extLst>
            </p:cNvPr>
            <p:cNvSpPr/>
            <p:nvPr/>
          </p:nvSpPr>
          <p:spPr bwMode="auto">
            <a:xfrm>
              <a:off x="5403850" y="3486150"/>
              <a:ext cx="139700" cy="215900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8" y="49"/>
                </a:cxn>
                <a:cxn ang="0">
                  <a:pos x="38" y="35"/>
                </a:cxn>
                <a:cxn ang="0">
                  <a:pos x="43" y="26"/>
                </a:cxn>
                <a:cxn ang="0">
                  <a:pos x="54" y="8"/>
                </a:cxn>
                <a:cxn ang="0">
                  <a:pos x="55" y="5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12" y="26"/>
                </a:cxn>
                <a:cxn ang="0">
                  <a:pos x="17" y="35"/>
                </a:cxn>
                <a:cxn ang="0">
                  <a:pos x="17" y="49"/>
                </a:cxn>
                <a:cxn ang="0">
                  <a:pos x="12" y="58"/>
                </a:cxn>
                <a:cxn ang="0">
                  <a:pos x="1" y="76"/>
                </a:cxn>
                <a:cxn ang="0">
                  <a:pos x="1" y="82"/>
                </a:cxn>
                <a:cxn ang="0">
                  <a:pos x="6" y="84"/>
                </a:cxn>
                <a:cxn ang="0">
                  <a:pos x="16" y="84"/>
                </a:cxn>
                <a:cxn ang="0">
                  <a:pos x="28" y="84"/>
                </a:cxn>
                <a:cxn ang="0">
                  <a:pos x="49" y="84"/>
                </a:cxn>
                <a:cxn ang="0">
                  <a:pos x="54" y="82"/>
                </a:cxn>
                <a:cxn ang="0">
                  <a:pos x="54" y="76"/>
                </a:cxn>
                <a:cxn ang="0">
                  <a:pos x="43" y="58"/>
                </a:cxn>
                <a:cxn ang="0">
                  <a:pos x="28" y="79"/>
                </a:cxn>
                <a:cxn ang="0">
                  <a:pos x="16" y="79"/>
                </a:cxn>
                <a:cxn ang="0">
                  <a:pos x="6" y="79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23" y="34"/>
                </a:cxn>
                <a:cxn ang="0">
                  <a:pos x="17" y="24"/>
                </a:cxn>
                <a:cxn ang="0">
                  <a:pos x="6" y="5"/>
                </a:cxn>
                <a:cxn ang="0">
                  <a:pos x="28" y="5"/>
                </a:cxn>
                <a:cxn ang="0">
                  <a:pos x="39" y="5"/>
                </a:cxn>
                <a:cxn ang="0">
                  <a:pos x="49" y="5"/>
                </a:cxn>
                <a:cxn ang="0">
                  <a:pos x="38" y="24"/>
                </a:cxn>
                <a:cxn ang="0">
                  <a:pos x="33" y="34"/>
                </a:cxn>
                <a:cxn ang="0">
                  <a:pos x="33" y="50"/>
                </a:cxn>
                <a:cxn ang="0">
                  <a:pos x="38" y="61"/>
                </a:cxn>
                <a:cxn ang="0">
                  <a:pos x="49" y="79"/>
                </a:cxn>
                <a:cxn ang="0">
                  <a:pos x="28" y="79"/>
                </a:cxn>
              </a:cxnLst>
              <a:rect l="0" t="0" r="r" b="b"/>
              <a:pathLst>
                <a:path w="55" h="84">
                  <a:moveTo>
                    <a:pt x="43" y="58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4" y="84"/>
                    <a:pt x="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1" y="84"/>
                    <a:pt x="53" y="83"/>
                    <a:pt x="54" y="82"/>
                  </a:cubicBezTo>
                  <a:cubicBezTo>
                    <a:pt x="55" y="80"/>
                    <a:pt x="55" y="78"/>
                    <a:pt x="54" y="76"/>
                  </a:cubicBezTo>
                  <a:lnTo>
                    <a:pt x="43" y="58"/>
                  </a:lnTo>
                  <a:close/>
                  <a:moveTo>
                    <a:pt x="28" y="79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79"/>
                    <a:pt x="49" y="79"/>
                    <a:pt x="49" y="79"/>
                  </a:cubicBezTo>
                  <a:lnTo>
                    <a:pt x="28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68">
            <a:extLst>
              <a:ext uri="{FF2B5EF4-FFF2-40B4-BE49-F238E27FC236}">
                <a16:creationId xmlns:a16="http://schemas.microsoft.com/office/drawing/2014/main" id="{EEFD68F1-C8E4-4F9F-964D-60EC70C1493A}"/>
              </a:ext>
            </a:extLst>
          </p:cNvPr>
          <p:cNvGrpSpPr/>
          <p:nvPr/>
        </p:nvGrpSpPr>
        <p:grpSpPr>
          <a:xfrm>
            <a:off x="6452892" y="2644630"/>
            <a:ext cx="447169" cy="450465"/>
            <a:chOff x="1905000" y="3457575"/>
            <a:chExt cx="217488" cy="219075"/>
          </a:xfrm>
          <a:solidFill>
            <a:schemeClr val="bg1"/>
          </a:solidFill>
        </p:grpSpPr>
        <p:sp>
          <p:nvSpPr>
            <p:cNvPr id="48" name="Freeform: Shape 69">
              <a:extLst>
                <a:ext uri="{FF2B5EF4-FFF2-40B4-BE49-F238E27FC236}">
                  <a16:creationId xmlns:a16="http://schemas.microsoft.com/office/drawing/2014/main" id="{2E6ECB21-43E7-4711-BD31-DCA874503040}"/>
                </a:ext>
              </a:extLst>
            </p:cNvPr>
            <p:cNvSpPr/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: Shape 70">
              <a:extLst>
                <a:ext uri="{FF2B5EF4-FFF2-40B4-BE49-F238E27FC236}">
                  <a16:creationId xmlns:a16="http://schemas.microsoft.com/office/drawing/2014/main" id="{5521F29F-208F-4791-9C6C-C0CE10BA51E0}"/>
                </a:ext>
              </a:extLst>
            </p:cNvPr>
            <p:cNvSpPr/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: Shape 71">
              <a:extLst>
                <a:ext uri="{FF2B5EF4-FFF2-40B4-BE49-F238E27FC236}">
                  <a16:creationId xmlns:a16="http://schemas.microsoft.com/office/drawing/2014/main" id="{2B57FD93-3387-4563-8BE4-573C4D334DF9}"/>
                </a:ext>
              </a:extLst>
            </p:cNvPr>
            <p:cNvSpPr/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: Shape 72">
              <a:extLst>
                <a:ext uri="{FF2B5EF4-FFF2-40B4-BE49-F238E27FC236}">
                  <a16:creationId xmlns:a16="http://schemas.microsoft.com/office/drawing/2014/main" id="{643DD7D6-836B-48AF-B840-18FEFB6E7052}"/>
                </a:ext>
              </a:extLst>
            </p:cNvPr>
            <p:cNvSpPr/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: Shape 73">
              <a:extLst>
                <a:ext uri="{FF2B5EF4-FFF2-40B4-BE49-F238E27FC236}">
                  <a16:creationId xmlns:a16="http://schemas.microsoft.com/office/drawing/2014/main" id="{CE1DD092-D6FB-42C1-BBC3-156E7C99F8E7}"/>
                </a:ext>
              </a:extLst>
            </p:cNvPr>
            <p:cNvSpPr/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05">
            <a:extLst>
              <a:ext uri="{FF2B5EF4-FFF2-40B4-BE49-F238E27FC236}">
                <a16:creationId xmlns:a16="http://schemas.microsoft.com/office/drawing/2014/main" id="{15E3ED1D-8BFE-4258-9C57-BA646C2BF93D}"/>
              </a:ext>
            </a:extLst>
          </p:cNvPr>
          <p:cNvGrpSpPr/>
          <p:nvPr/>
        </p:nvGrpSpPr>
        <p:grpSpPr>
          <a:xfrm>
            <a:off x="7538204" y="3728401"/>
            <a:ext cx="512823" cy="501718"/>
            <a:chOff x="4330307" y="3263047"/>
            <a:chExt cx="311937" cy="305157"/>
          </a:xfrm>
        </p:grpSpPr>
        <p:sp>
          <p:nvSpPr>
            <p:cNvPr id="44" name="Freeform: Shape 106">
              <a:extLst>
                <a:ext uri="{FF2B5EF4-FFF2-40B4-BE49-F238E27FC236}">
                  <a16:creationId xmlns:a16="http://schemas.microsoft.com/office/drawing/2014/main" id="{4E625E68-1E1D-402F-898E-F35B2524DB0F}"/>
                </a:ext>
              </a:extLst>
            </p:cNvPr>
            <p:cNvSpPr/>
            <p:nvPr/>
          </p:nvSpPr>
          <p:spPr bwMode="auto">
            <a:xfrm>
              <a:off x="4425244" y="3355723"/>
              <a:ext cx="124323" cy="12432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29" y="17"/>
                </a:cxn>
                <a:cxn ang="0">
                  <a:pos x="17" y="29"/>
                </a:cxn>
                <a:cxn ang="0">
                  <a:pos x="5" y="17"/>
                </a:cxn>
                <a:cxn ang="0">
                  <a:pos x="17" y="6"/>
                </a:cxn>
                <a:cxn ang="0">
                  <a:pos x="29" y="17"/>
                </a:cxn>
              </a:cxnLst>
              <a:rect l="0" t="0" r="r" b="b"/>
              <a:pathLst>
                <a:path w="34" h="34">
                  <a:moveTo>
                    <a:pt x="0" y="17"/>
                  </a:moveTo>
                  <a:cubicBezTo>
                    <a:pt x="0" y="27"/>
                    <a:pt x="7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lose/>
                  <a:moveTo>
                    <a:pt x="29" y="17"/>
                  </a:moveTo>
                  <a:cubicBezTo>
                    <a:pt x="29" y="24"/>
                    <a:pt x="23" y="29"/>
                    <a:pt x="17" y="29"/>
                  </a:cubicBezTo>
                  <a:cubicBezTo>
                    <a:pt x="10" y="29"/>
                    <a:pt x="5" y="24"/>
                    <a:pt x="5" y="17"/>
                  </a:cubicBezTo>
                  <a:cubicBezTo>
                    <a:pt x="5" y="11"/>
                    <a:pt x="10" y="6"/>
                    <a:pt x="17" y="6"/>
                  </a:cubicBezTo>
                  <a:cubicBezTo>
                    <a:pt x="23" y="6"/>
                    <a:pt x="29" y="11"/>
                    <a:pt x="29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: Shape 107">
              <a:extLst>
                <a:ext uri="{FF2B5EF4-FFF2-40B4-BE49-F238E27FC236}">
                  <a16:creationId xmlns:a16="http://schemas.microsoft.com/office/drawing/2014/main" id="{46048410-6AC9-4C7B-8FF2-A8D1B71E89F5}"/>
                </a:ext>
              </a:extLst>
            </p:cNvPr>
            <p:cNvSpPr/>
            <p:nvPr/>
          </p:nvSpPr>
          <p:spPr bwMode="auto">
            <a:xfrm>
              <a:off x="4330307" y="3263047"/>
              <a:ext cx="311937" cy="305157"/>
            </a:xfrm>
            <a:custGeom>
              <a:avLst/>
              <a:gdLst/>
              <a:ahLst/>
              <a:cxnLst>
                <a:cxn ang="0">
                  <a:pos x="77" y="39"/>
                </a:cxn>
                <a:cxn ang="0">
                  <a:pos x="79" y="27"/>
                </a:cxn>
                <a:cxn ang="0">
                  <a:pos x="73" y="12"/>
                </a:cxn>
                <a:cxn ang="0">
                  <a:pos x="67" y="11"/>
                </a:cxn>
                <a:cxn ang="0">
                  <a:pos x="54" y="1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2" y="10"/>
                </a:cxn>
                <a:cxn ang="0">
                  <a:pos x="18" y="11"/>
                </a:cxn>
                <a:cxn ang="0">
                  <a:pos x="12" y="12"/>
                </a:cxn>
                <a:cxn ang="0">
                  <a:pos x="6" y="27"/>
                </a:cxn>
                <a:cxn ang="0">
                  <a:pos x="8" y="39"/>
                </a:cxn>
                <a:cxn ang="0">
                  <a:pos x="0" y="47"/>
                </a:cxn>
                <a:cxn ang="0">
                  <a:pos x="8" y="61"/>
                </a:cxn>
                <a:cxn ang="0">
                  <a:pos x="19" y="67"/>
                </a:cxn>
                <a:cxn ang="0">
                  <a:pos x="20" y="78"/>
                </a:cxn>
                <a:cxn ang="0">
                  <a:pos x="31" y="83"/>
                </a:cxn>
                <a:cxn ang="0">
                  <a:pos x="39" y="77"/>
                </a:cxn>
                <a:cxn ang="0">
                  <a:pos x="46" y="77"/>
                </a:cxn>
                <a:cxn ang="0">
                  <a:pos x="54" y="83"/>
                </a:cxn>
                <a:cxn ang="0">
                  <a:pos x="66" y="78"/>
                </a:cxn>
                <a:cxn ang="0">
                  <a:pos x="67" y="67"/>
                </a:cxn>
                <a:cxn ang="0">
                  <a:pos x="78" y="61"/>
                </a:cxn>
                <a:cxn ang="0">
                  <a:pos x="85" y="47"/>
                </a:cxn>
                <a:cxn ang="0">
                  <a:pos x="61" y="20"/>
                </a:cxn>
                <a:cxn ang="0">
                  <a:pos x="75" y="23"/>
                </a:cxn>
                <a:cxn ang="0">
                  <a:pos x="71" y="26"/>
                </a:cxn>
                <a:cxn ang="0">
                  <a:pos x="68" y="27"/>
                </a:cxn>
                <a:cxn ang="0">
                  <a:pos x="46" y="71"/>
                </a:cxn>
                <a:cxn ang="0">
                  <a:pos x="14" y="46"/>
                </a:cxn>
                <a:cxn ang="0">
                  <a:pos x="25" y="19"/>
                </a:cxn>
                <a:cxn ang="0">
                  <a:pos x="26" y="19"/>
                </a:cxn>
                <a:cxn ang="0">
                  <a:pos x="36" y="14"/>
                </a:cxn>
                <a:cxn ang="0">
                  <a:pos x="49" y="14"/>
                </a:cxn>
                <a:cxn ang="0">
                  <a:pos x="61" y="20"/>
                </a:cxn>
                <a:cxn ang="0">
                  <a:pos x="43" y="5"/>
                </a:cxn>
                <a:cxn ang="0">
                  <a:pos x="48" y="10"/>
                </a:cxn>
                <a:cxn ang="0">
                  <a:pos x="37" y="10"/>
                </a:cxn>
                <a:cxn ang="0">
                  <a:pos x="16" y="16"/>
                </a:cxn>
                <a:cxn ang="0">
                  <a:pos x="17" y="22"/>
                </a:cxn>
                <a:cxn ang="0">
                  <a:pos x="11" y="23"/>
                </a:cxn>
                <a:cxn ang="0">
                  <a:pos x="6" y="47"/>
                </a:cxn>
                <a:cxn ang="0">
                  <a:pos x="11" y="46"/>
                </a:cxn>
                <a:cxn ang="0">
                  <a:pos x="8" y="56"/>
                </a:cxn>
                <a:cxn ang="0">
                  <a:pos x="23" y="74"/>
                </a:cxn>
                <a:cxn ang="0">
                  <a:pos x="35" y="74"/>
                </a:cxn>
                <a:cxn ang="0">
                  <a:pos x="23" y="74"/>
                </a:cxn>
                <a:cxn ang="0">
                  <a:pos x="51" y="74"/>
                </a:cxn>
                <a:cxn ang="0">
                  <a:pos x="63" y="74"/>
                </a:cxn>
                <a:cxn ang="0">
                  <a:pos x="78" y="56"/>
                </a:cxn>
                <a:cxn ang="0">
                  <a:pos x="75" y="44"/>
                </a:cxn>
                <a:cxn ang="0">
                  <a:pos x="78" y="56"/>
                </a:cxn>
              </a:cxnLst>
              <a:rect l="0" t="0" r="r" b="b"/>
              <a:pathLst>
                <a:path w="85" h="83">
                  <a:moveTo>
                    <a:pt x="82" y="42"/>
                  </a:moveTo>
                  <a:cubicBezTo>
                    <a:pt x="77" y="39"/>
                    <a:pt x="77" y="39"/>
                    <a:pt x="77" y="39"/>
                  </a:cubicBezTo>
                  <a:cubicBezTo>
                    <a:pt x="77" y="37"/>
                    <a:pt x="76" y="34"/>
                    <a:pt x="75" y="31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1" y="25"/>
                    <a:pt x="81" y="23"/>
                    <a:pt x="80" y="21"/>
                  </a:cubicBezTo>
                  <a:cubicBezTo>
                    <a:pt x="78" y="18"/>
                    <a:pt x="76" y="15"/>
                    <a:pt x="73" y="12"/>
                  </a:cubicBezTo>
                  <a:cubicBezTo>
                    <a:pt x="72" y="11"/>
                    <a:pt x="71" y="11"/>
                    <a:pt x="70" y="11"/>
                  </a:cubicBezTo>
                  <a:cubicBezTo>
                    <a:pt x="69" y="11"/>
                    <a:pt x="68" y="11"/>
                    <a:pt x="67" y="11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9" y="12"/>
                    <a:pt x="57" y="11"/>
                    <a:pt x="54" y="1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46" y="0"/>
                    <a:pt x="44" y="0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ubicBezTo>
                    <a:pt x="36" y="0"/>
                    <a:pt x="34" y="2"/>
                    <a:pt x="33" y="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11"/>
                    <a:pt x="26" y="12"/>
                    <a:pt x="24" y="14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5" y="11"/>
                    <a:pt x="13" y="11"/>
                    <a:pt x="12" y="12"/>
                  </a:cubicBezTo>
                  <a:cubicBezTo>
                    <a:pt x="10" y="15"/>
                    <a:pt x="8" y="18"/>
                    <a:pt x="6" y="21"/>
                  </a:cubicBezTo>
                  <a:cubicBezTo>
                    <a:pt x="5" y="23"/>
                    <a:pt x="5" y="25"/>
                    <a:pt x="6" y="2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4"/>
                    <a:pt x="9" y="37"/>
                    <a:pt x="8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3"/>
                    <a:pt x="0" y="45"/>
                    <a:pt x="0" y="47"/>
                  </a:cubicBezTo>
                  <a:cubicBezTo>
                    <a:pt x="1" y="51"/>
                    <a:pt x="2" y="54"/>
                    <a:pt x="3" y="58"/>
                  </a:cubicBezTo>
                  <a:cubicBezTo>
                    <a:pt x="4" y="60"/>
                    <a:pt x="6" y="61"/>
                    <a:pt x="8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3"/>
                    <a:pt x="17" y="65"/>
                    <a:pt x="19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8" y="77"/>
                    <a:pt x="20" y="78"/>
                  </a:cubicBezTo>
                  <a:cubicBezTo>
                    <a:pt x="23" y="80"/>
                    <a:pt x="26" y="82"/>
                    <a:pt x="30" y="83"/>
                  </a:cubicBezTo>
                  <a:cubicBezTo>
                    <a:pt x="30" y="83"/>
                    <a:pt x="31" y="83"/>
                    <a:pt x="31" y="83"/>
                  </a:cubicBezTo>
                  <a:cubicBezTo>
                    <a:pt x="33" y="83"/>
                    <a:pt x="34" y="82"/>
                    <a:pt x="35" y="8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1" y="77"/>
                    <a:pt x="42" y="77"/>
                    <a:pt x="43" y="77"/>
                  </a:cubicBezTo>
                  <a:cubicBezTo>
                    <a:pt x="44" y="77"/>
                    <a:pt x="45" y="77"/>
                    <a:pt x="46" y="77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1" y="82"/>
                    <a:pt x="53" y="83"/>
                    <a:pt x="54" y="83"/>
                  </a:cubicBezTo>
                  <a:cubicBezTo>
                    <a:pt x="55" y="83"/>
                    <a:pt x="55" y="83"/>
                    <a:pt x="56" y="83"/>
                  </a:cubicBezTo>
                  <a:cubicBezTo>
                    <a:pt x="59" y="82"/>
                    <a:pt x="63" y="80"/>
                    <a:pt x="66" y="78"/>
                  </a:cubicBezTo>
                  <a:cubicBezTo>
                    <a:pt x="68" y="77"/>
                    <a:pt x="69" y="75"/>
                    <a:pt x="68" y="73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9" y="65"/>
                    <a:pt x="70" y="63"/>
                    <a:pt x="72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80" y="61"/>
                    <a:pt x="82" y="60"/>
                    <a:pt x="83" y="58"/>
                  </a:cubicBezTo>
                  <a:cubicBezTo>
                    <a:pt x="84" y="54"/>
                    <a:pt x="85" y="51"/>
                    <a:pt x="85" y="47"/>
                  </a:cubicBezTo>
                  <a:cubicBezTo>
                    <a:pt x="85" y="45"/>
                    <a:pt x="84" y="43"/>
                    <a:pt x="82" y="42"/>
                  </a:cubicBezTo>
                  <a:close/>
                  <a:moveTo>
                    <a:pt x="61" y="20"/>
                  </a:moveTo>
                  <a:cubicBezTo>
                    <a:pt x="70" y="16"/>
                    <a:pt x="70" y="16"/>
                    <a:pt x="70" y="16"/>
                  </a:cubicBezTo>
                  <a:cubicBezTo>
                    <a:pt x="72" y="18"/>
                    <a:pt x="73" y="21"/>
                    <a:pt x="75" y="23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7"/>
                    <a:pt x="71" y="26"/>
                    <a:pt x="71" y="26"/>
                  </a:cubicBezTo>
                  <a:cubicBezTo>
                    <a:pt x="70" y="25"/>
                    <a:pt x="69" y="24"/>
                    <a:pt x="68" y="25"/>
                  </a:cubicBezTo>
                  <a:cubicBezTo>
                    <a:pt x="67" y="25"/>
                    <a:pt x="67" y="27"/>
                    <a:pt x="68" y="27"/>
                  </a:cubicBezTo>
                  <a:cubicBezTo>
                    <a:pt x="70" y="31"/>
                    <a:pt x="71" y="35"/>
                    <a:pt x="72" y="39"/>
                  </a:cubicBezTo>
                  <a:cubicBezTo>
                    <a:pt x="73" y="55"/>
                    <a:pt x="62" y="69"/>
                    <a:pt x="46" y="71"/>
                  </a:cubicBezTo>
                  <a:cubicBezTo>
                    <a:pt x="38" y="72"/>
                    <a:pt x="31" y="70"/>
                    <a:pt x="25" y="65"/>
                  </a:cubicBezTo>
                  <a:cubicBezTo>
                    <a:pt x="19" y="60"/>
                    <a:pt x="15" y="53"/>
                    <a:pt x="14" y="46"/>
                  </a:cubicBezTo>
                  <a:cubicBezTo>
                    <a:pt x="13" y="38"/>
                    <a:pt x="15" y="30"/>
                    <a:pt x="20" y="24"/>
                  </a:cubicBezTo>
                  <a:cubicBezTo>
                    <a:pt x="22" y="22"/>
                    <a:pt x="23" y="21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7"/>
                    <a:pt x="32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4"/>
                    <a:pt x="40" y="14"/>
                  </a:cubicBezTo>
                  <a:cubicBezTo>
                    <a:pt x="43" y="13"/>
                    <a:pt x="46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4" y="15"/>
                    <a:pt x="58" y="17"/>
                    <a:pt x="61" y="20"/>
                  </a:cubicBezTo>
                  <a:close/>
                  <a:moveTo>
                    <a:pt x="38" y="5"/>
                  </a:moveTo>
                  <a:cubicBezTo>
                    <a:pt x="40" y="5"/>
                    <a:pt x="41" y="5"/>
                    <a:pt x="43" y="5"/>
                  </a:cubicBezTo>
                  <a:cubicBezTo>
                    <a:pt x="44" y="5"/>
                    <a:pt x="46" y="5"/>
                    <a:pt x="47" y="5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0"/>
                    <a:pt x="42" y="10"/>
                    <a:pt x="39" y="10"/>
                  </a:cubicBezTo>
                  <a:cubicBezTo>
                    <a:pt x="39" y="10"/>
                    <a:pt x="38" y="10"/>
                    <a:pt x="37" y="10"/>
                  </a:cubicBezTo>
                  <a:lnTo>
                    <a:pt x="38" y="5"/>
                  </a:lnTo>
                  <a:close/>
                  <a:moveTo>
                    <a:pt x="16" y="16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18" y="21"/>
                    <a:pt x="17" y="22"/>
                  </a:cubicBezTo>
                  <a:cubicBezTo>
                    <a:pt x="16" y="24"/>
                    <a:pt x="15" y="26"/>
                    <a:pt x="1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1"/>
                    <a:pt x="14" y="18"/>
                    <a:pt x="16" y="16"/>
                  </a:cubicBezTo>
                  <a:close/>
                  <a:moveTo>
                    <a:pt x="6" y="47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9"/>
                    <a:pt x="12" y="53"/>
                    <a:pt x="13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3"/>
                    <a:pt x="6" y="50"/>
                    <a:pt x="6" y="47"/>
                  </a:cubicBezTo>
                  <a:close/>
                  <a:moveTo>
                    <a:pt x="23" y="74"/>
                  </a:moveTo>
                  <a:cubicBezTo>
                    <a:pt x="24" y="69"/>
                    <a:pt x="24" y="69"/>
                    <a:pt x="24" y="69"/>
                  </a:cubicBezTo>
                  <a:cubicBezTo>
                    <a:pt x="27" y="71"/>
                    <a:pt x="31" y="73"/>
                    <a:pt x="35" y="7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8" y="77"/>
                    <a:pt x="25" y="75"/>
                    <a:pt x="23" y="74"/>
                  </a:cubicBezTo>
                  <a:close/>
                  <a:moveTo>
                    <a:pt x="54" y="78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5" y="73"/>
                    <a:pt x="59" y="71"/>
                    <a:pt x="62" y="69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0" y="75"/>
                    <a:pt x="57" y="77"/>
                    <a:pt x="54" y="78"/>
                  </a:cubicBezTo>
                  <a:close/>
                  <a:moveTo>
                    <a:pt x="7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4" y="52"/>
                    <a:pt x="75" y="48"/>
                    <a:pt x="75" y="44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79" y="53"/>
                    <a:pt x="78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: Shape 108">
              <a:extLst>
                <a:ext uri="{FF2B5EF4-FFF2-40B4-BE49-F238E27FC236}">
                  <a16:creationId xmlns:a16="http://schemas.microsoft.com/office/drawing/2014/main" id="{FC3381D3-55E6-4848-9EAC-8F8F4CB199BD}"/>
                </a:ext>
              </a:extLst>
            </p:cNvPr>
            <p:cNvSpPr/>
            <p:nvPr/>
          </p:nvSpPr>
          <p:spPr bwMode="auto">
            <a:xfrm>
              <a:off x="4395858" y="3330860"/>
              <a:ext cx="124323" cy="14466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40"/>
                </a:cxn>
                <a:cxn ang="0">
                  <a:pos x="7" y="40"/>
                </a:cxn>
                <a:cxn ang="0">
                  <a:pos x="8" y="40"/>
                </a:cxn>
                <a:cxn ang="0">
                  <a:pos x="8" y="37"/>
                </a:cxn>
                <a:cxn ang="0">
                  <a:pos x="4" y="24"/>
                </a:cxn>
                <a:cxn ang="0">
                  <a:pos x="25" y="3"/>
                </a:cxn>
                <a:cxn ang="0">
                  <a:pos x="31" y="4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25" y="0"/>
                </a:cxn>
                <a:cxn ang="0">
                  <a:pos x="0" y="24"/>
                </a:cxn>
              </a:cxnLst>
              <a:rect l="0" t="0" r="r" b="b"/>
              <a:pathLst>
                <a:path w="34" h="40">
                  <a:moveTo>
                    <a:pt x="0" y="24"/>
                  </a:moveTo>
                  <a:cubicBezTo>
                    <a:pt x="0" y="30"/>
                    <a:pt x="2" y="35"/>
                    <a:pt x="5" y="40"/>
                  </a:cubicBezTo>
                  <a:cubicBezTo>
                    <a:pt x="6" y="40"/>
                    <a:pt x="6" y="40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9" y="39"/>
                    <a:pt x="9" y="38"/>
                    <a:pt x="8" y="37"/>
                  </a:cubicBezTo>
                  <a:cubicBezTo>
                    <a:pt x="5" y="34"/>
                    <a:pt x="4" y="29"/>
                    <a:pt x="4" y="24"/>
                  </a:cubicBezTo>
                  <a:cubicBezTo>
                    <a:pt x="4" y="13"/>
                    <a:pt x="13" y="3"/>
                    <a:pt x="25" y="3"/>
                  </a:cubicBezTo>
                  <a:cubicBezTo>
                    <a:pt x="27" y="3"/>
                    <a:pt x="29" y="3"/>
                    <a:pt x="31" y="4"/>
                  </a:cubicBezTo>
                  <a:cubicBezTo>
                    <a:pt x="32" y="4"/>
                    <a:pt x="33" y="4"/>
                    <a:pt x="34" y="3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0" y="0"/>
                    <a:pt x="27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: Shape 109">
              <a:extLst>
                <a:ext uri="{FF2B5EF4-FFF2-40B4-BE49-F238E27FC236}">
                  <a16:creationId xmlns:a16="http://schemas.microsoft.com/office/drawing/2014/main" id="{8F45DC8D-60FE-4FD7-8901-92FAE11B41D4}"/>
                </a:ext>
              </a:extLst>
            </p:cNvPr>
            <p:cNvSpPr/>
            <p:nvPr/>
          </p:nvSpPr>
          <p:spPr bwMode="auto">
            <a:xfrm>
              <a:off x="4441067" y="3355723"/>
              <a:ext cx="137886" cy="153708"/>
            </a:xfrm>
            <a:custGeom>
              <a:avLst/>
              <a:gdLst/>
              <a:ahLst/>
              <a:cxnLst>
                <a:cxn ang="0">
                  <a:pos x="34" y="17"/>
                </a:cxn>
                <a:cxn ang="0">
                  <a:pos x="13" y="38"/>
                </a:cxn>
                <a:cxn ang="0">
                  <a:pos x="3" y="36"/>
                </a:cxn>
                <a:cxn ang="0">
                  <a:pos x="1" y="37"/>
                </a:cxn>
                <a:cxn ang="0">
                  <a:pos x="2" y="39"/>
                </a:cxn>
                <a:cxn ang="0">
                  <a:pos x="13" y="42"/>
                </a:cxn>
                <a:cxn ang="0">
                  <a:pos x="38" y="17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9" y="3"/>
                </a:cxn>
                <a:cxn ang="0">
                  <a:pos x="34" y="17"/>
                </a:cxn>
              </a:cxnLst>
              <a:rect l="0" t="0" r="r" b="b"/>
              <a:pathLst>
                <a:path w="38" h="42">
                  <a:moveTo>
                    <a:pt x="34" y="17"/>
                  </a:moveTo>
                  <a:cubicBezTo>
                    <a:pt x="34" y="29"/>
                    <a:pt x="25" y="38"/>
                    <a:pt x="13" y="38"/>
                  </a:cubicBezTo>
                  <a:cubicBezTo>
                    <a:pt x="9" y="38"/>
                    <a:pt x="6" y="38"/>
                    <a:pt x="3" y="36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" y="41"/>
                    <a:pt x="9" y="42"/>
                    <a:pt x="13" y="42"/>
                  </a:cubicBezTo>
                  <a:cubicBezTo>
                    <a:pt x="26" y="42"/>
                    <a:pt x="38" y="31"/>
                    <a:pt x="38" y="17"/>
                  </a:cubicBezTo>
                  <a:cubicBezTo>
                    <a:pt x="38" y="11"/>
                    <a:pt x="35" y="5"/>
                    <a:pt x="31" y="1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9" y="3"/>
                  </a:cubicBezTo>
                  <a:cubicBezTo>
                    <a:pt x="32" y="7"/>
                    <a:pt x="34" y="12"/>
                    <a:pt x="34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10">
            <a:extLst>
              <a:ext uri="{FF2B5EF4-FFF2-40B4-BE49-F238E27FC236}">
                <a16:creationId xmlns:a16="http://schemas.microsoft.com/office/drawing/2014/main" id="{6E79B23B-B54E-491B-93D9-8211A16F72BE}"/>
              </a:ext>
            </a:extLst>
          </p:cNvPr>
          <p:cNvGrpSpPr/>
          <p:nvPr/>
        </p:nvGrpSpPr>
        <p:grpSpPr>
          <a:xfrm>
            <a:off x="8702989" y="2632634"/>
            <a:ext cx="418608" cy="474457"/>
            <a:chOff x="5380038" y="2333625"/>
            <a:chExt cx="190500" cy="215900"/>
          </a:xfrm>
          <a:solidFill>
            <a:schemeClr val="bg1"/>
          </a:solidFill>
        </p:grpSpPr>
        <p:sp>
          <p:nvSpPr>
            <p:cNvPr id="41" name="Freeform: Shape 111">
              <a:extLst>
                <a:ext uri="{FF2B5EF4-FFF2-40B4-BE49-F238E27FC236}">
                  <a16:creationId xmlns:a16="http://schemas.microsoft.com/office/drawing/2014/main" id="{0B6B4F89-CC38-451E-A82F-1ED36B975BA1}"/>
                </a:ext>
              </a:extLst>
            </p:cNvPr>
            <p:cNvSpPr/>
            <p:nvPr/>
          </p:nvSpPr>
          <p:spPr bwMode="auto">
            <a:xfrm>
              <a:off x="5405438" y="2333625"/>
              <a:ext cx="165100" cy="161925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63" y="9"/>
                </a:cxn>
                <a:cxn ang="0">
                  <a:pos x="64" y="6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28" y="0"/>
                </a:cxn>
                <a:cxn ang="0">
                  <a:pos x="22" y="6"/>
                </a:cxn>
                <a:cxn ang="0">
                  <a:pos x="22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0" y="57"/>
                </a:cxn>
                <a:cxn ang="0">
                  <a:pos x="5" y="63"/>
                </a:cxn>
                <a:cxn ang="0">
                  <a:pos x="36" y="63"/>
                </a:cxn>
                <a:cxn ang="0">
                  <a:pos x="41" y="57"/>
                </a:cxn>
                <a:cxn ang="0">
                  <a:pos x="41" y="54"/>
                </a:cxn>
                <a:cxn ang="0">
                  <a:pos x="58" y="54"/>
                </a:cxn>
                <a:cxn ang="0">
                  <a:pos x="63" y="51"/>
                </a:cxn>
                <a:cxn ang="0">
                  <a:pos x="63" y="46"/>
                </a:cxn>
                <a:cxn ang="0">
                  <a:pos x="51" y="27"/>
                </a:cxn>
                <a:cxn ang="0">
                  <a:pos x="5" y="15"/>
                </a:cxn>
                <a:cxn ang="0">
                  <a:pos x="24" y="15"/>
                </a:cxn>
                <a:cxn ang="0">
                  <a:pos x="24" y="17"/>
                </a:cxn>
                <a:cxn ang="0">
                  <a:pos x="26" y="19"/>
                </a:cxn>
                <a:cxn ang="0">
                  <a:pos x="28" y="17"/>
                </a:cxn>
                <a:cxn ang="0">
                  <a:pos x="28" y="15"/>
                </a:cxn>
                <a:cxn ang="0">
                  <a:pos x="28" y="15"/>
                </a:cxn>
                <a:cxn ang="0">
                  <a:pos x="28" y="6"/>
                </a:cxn>
                <a:cxn ang="0">
                  <a:pos x="58" y="6"/>
                </a:cxn>
                <a:cxn ang="0">
                  <a:pos x="45" y="27"/>
                </a:cxn>
                <a:cxn ang="0">
                  <a:pos x="58" y="48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28" y="48"/>
                </a:cxn>
                <a:cxn ang="0">
                  <a:pos x="28" y="25"/>
                </a:cxn>
                <a:cxn ang="0">
                  <a:pos x="26" y="23"/>
                </a:cxn>
                <a:cxn ang="0">
                  <a:pos x="24" y="25"/>
                </a:cxn>
                <a:cxn ang="0">
                  <a:pos x="24" y="50"/>
                </a:cxn>
                <a:cxn ang="0">
                  <a:pos x="24" y="50"/>
                </a:cxn>
                <a:cxn ang="0">
                  <a:pos x="24" y="50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24" y="51"/>
                </a:cxn>
                <a:cxn ang="0">
                  <a:pos x="25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33" y="57"/>
                </a:cxn>
                <a:cxn ang="0">
                  <a:pos x="5" y="57"/>
                </a:cxn>
                <a:cxn ang="0">
                  <a:pos x="5" y="15"/>
                </a:cxn>
                <a:cxn ang="0">
                  <a:pos x="36" y="55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55"/>
                </a:cxn>
              </a:cxnLst>
              <a:rect l="0" t="0" r="r" b="b"/>
              <a:pathLst>
                <a:path w="64" h="63">
                  <a:moveTo>
                    <a:pt x="51" y="27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63" y="8"/>
                    <a:pt x="64" y="7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2" y="63"/>
                    <a:pt x="5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9" y="63"/>
                    <a:pt x="41" y="60"/>
                    <a:pt x="41" y="57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0" y="54"/>
                    <a:pt x="62" y="53"/>
                    <a:pt x="63" y="51"/>
                  </a:cubicBezTo>
                  <a:cubicBezTo>
                    <a:pt x="64" y="49"/>
                    <a:pt x="64" y="47"/>
                    <a:pt x="63" y="46"/>
                  </a:cubicBezTo>
                  <a:lnTo>
                    <a:pt x="51" y="27"/>
                  </a:lnTo>
                  <a:close/>
                  <a:moveTo>
                    <a:pt x="5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5" y="19"/>
                    <a:pt x="26" y="19"/>
                  </a:cubicBezTo>
                  <a:cubicBezTo>
                    <a:pt x="27" y="19"/>
                    <a:pt x="28" y="18"/>
                    <a:pt x="28" y="1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7" y="23"/>
                    <a:pt x="26" y="23"/>
                  </a:cubicBezTo>
                  <a:cubicBezTo>
                    <a:pt x="25" y="23"/>
                    <a:pt x="24" y="24"/>
                    <a:pt x="24" y="25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5" y="57"/>
                    <a:pt x="5" y="57"/>
                    <a:pt x="5" y="57"/>
                  </a:cubicBezTo>
                  <a:lnTo>
                    <a:pt x="5" y="15"/>
                  </a:lnTo>
                  <a:close/>
                  <a:moveTo>
                    <a:pt x="36" y="55"/>
                  </a:moveTo>
                  <a:cubicBezTo>
                    <a:pt x="32" y="52"/>
                    <a:pt x="32" y="52"/>
                    <a:pt x="32" y="52"/>
                  </a:cubicBezTo>
                  <a:cubicBezTo>
                    <a:pt x="36" y="52"/>
                    <a:pt x="36" y="52"/>
                    <a:pt x="36" y="52"/>
                  </a:cubicBezTo>
                  <a:lnTo>
                    <a:pt x="36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: Shape 112">
              <a:extLst>
                <a:ext uri="{FF2B5EF4-FFF2-40B4-BE49-F238E27FC236}">
                  <a16:creationId xmlns:a16="http://schemas.microsoft.com/office/drawing/2014/main" id="{7DE4F6CE-7BF5-47BF-BA03-4B12033B8835}"/>
                </a:ext>
              </a:extLst>
            </p:cNvPr>
            <p:cNvSpPr/>
            <p:nvPr/>
          </p:nvSpPr>
          <p:spPr bwMode="auto">
            <a:xfrm>
              <a:off x="5380038" y="2359025"/>
              <a:ext cx="15875" cy="1905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72"/>
                </a:cxn>
                <a:cxn ang="0">
                  <a:pos x="3" y="74"/>
                </a:cxn>
                <a:cxn ang="0">
                  <a:pos x="6" y="72"/>
                </a:cxn>
                <a:cxn ang="0">
                  <a:pos x="6" y="2"/>
                </a:cxn>
                <a:cxn ang="0">
                  <a:pos x="3" y="0"/>
                </a:cxn>
              </a:cxnLst>
              <a:rect l="0" t="0" r="r" b="b"/>
              <a:pathLst>
                <a:path w="6" h="74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3" y="74"/>
                  </a:cubicBezTo>
                  <a:cubicBezTo>
                    <a:pt x="4" y="74"/>
                    <a:pt x="6" y="73"/>
                    <a:pt x="6" y="7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113">
              <a:extLst>
                <a:ext uri="{FF2B5EF4-FFF2-40B4-BE49-F238E27FC236}">
                  <a16:creationId xmlns:a16="http://schemas.microsoft.com/office/drawing/2014/main" id="{A58D3F29-B607-4FE2-B8FD-2D91953A19E4}"/>
                </a:ext>
              </a:extLst>
            </p:cNvPr>
            <p:cNvSpPr/>
            <p:nvPr/>
          </p:nvSpPr>
          <p:spPr bwMode="auto">
            <a:xfrm>
              <a:off x="5380038" y="2333625"/>
              <a:ext cx="15875" cy="1428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14E8539-AB0A-406A-93F1-70B309B2CCBB}"/>
              </a:ext>
            </a:extLst>
          </p:cNvPr>
          <p:cNvGrpSpPr/>
          <p:nvPr/>
        </p:nvGrpSpPr>
        <p:grpSpPr>
          <a:xfrm>
            <a:off x="1707872" y="1799225"/>
            <a:ext cx="1934629" cy="1119705"/>
            <a:chOff x="468937" y="2419540"/>
            <a:chExt cx="1934629" cy="1119705"/>
          </a:xfrm>
        </p:grpSpPr>
        <p:sp>
          <p:nvSpPr>
            <p:cNvPr id="73" name="TextBox 18">
              <a:extLst>
                <a:ext uri="{FF2B5EF4-FFF2-40B4-BE49-F238E27FC236}">
                  <a16:creationId xmlns:a16="http://schemas.microsoft.com/office/drawing/2014/main" id="{B7511437-0D7A-4DC6-A3DE-AEC741BB75D1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2F82D85-809E-49EB-ACEE-8991AD2A2FED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60663C6-EACC-4305-ABA2-67CF77F8CD99}"/>
              </a:ext>
            </a:extLst>
          </p:cNvPr>
          <p:cNvGrpSpPr/>
          <p:nvPr/>
        </p:nvGrpSpPr>
        <p:grpSpPr>
          <a:xfrm>
            <a:off x="3701832" y="4559266"/>
            <a:ext cx="1934629" cy="1119705"/>
            <a:chOff x="468937" y="2419540"/>
            <a:chExt cx="1934629" cy="1119705"/>
          </a:xfrm>
        </p:grpSpPr>
        <p:sp>
          <p:nvSpPr>
            <p:cNvPr id="76" name="TextBox 18">
              <a:extLst>
                <a:ext uri="{FF2B5EF4-FFF2-40B4-BE49-F238E27FC236}">
                  <a16:creationId xmlns:a16="http://schemas.microsoft.com/office/drawing/2014/main" id="{18E3EF28-9D21-47C3-B25B-F78E90F8F59E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EB49324-47B4-4B36-A225-B268763D946E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C042BF3B-EA85-4790-8DC2-6931929E748F}"/>
              </a:ext>
            </a:extLst>
          </p:cNvPr>
          <p:cNvGrpSpPr/>
          <p:nvPr/>
        </p:nvGrpSpPr>
        <p:grpSpPr>
          <a:xfrm>
            <a:off x="6977667" y="1315895"/>
            <a:ext cx="1934629" cy="1119705"/>
            <a:chOff x="468937" y="2419540"/>
            <a:chExt cx="1934629" cy="1119705"/>
          </a:xfrm>
        </p:grpSpPr>
        <p:sp>
          <p:nvSpPr>
            <p:cNvPr id="79" name="TextBox 18">
              <a:extLst>
                <a:ext uri="{FF2B5EF4-FFF2-40B4-BE49-F238E27FC236}">
                  <a16:creationId xmlns:a16="http://schemas.microsoft.com/office/drawing/2014/main" id="{267E434F-07C6-429D-8FCF-043BFA69EC7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8CD6D0DB-998A-41F2-8EA9-C869D7D86703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55A6BAC8-DD8D-41FA-B3D2-A3A30DC6FE63}"/>
              </a:ext>
            </a:extLst>
          </p:cNvPr>
          <p:cNvGrpSpPr/>
          <p:nvPr/>
        </p:nvGrpSpPr>
        <p:grpSpPr>
          <a:xfrm>
            <a:off x="8737631" y="4240825"/>
            <a:ext cx="1934629" cy="1119705"/>
            <a:chOff x="468937" y="2419540"/>
            <a:chExt cx="1934629" cy="1119705"/>
          </a:xfrm>
        </p:grpSpPr>
        <p:sp>
          <p:nvSpPr>
            <p:cNvPr id="82" name="TextBox 18">
              <a:extLst>
                <a:ext uri="{FF2B5EF4-FFF2-40B4-BE49-F238E27FC236}">
                  <a16:creationId xmlns:a16="http://schemas.microsoft.com/office/drawing/2014/main" id="{C8C83FE7-5648-4366-A7B8-044AABD570F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D2CB5F46-9810-4627-AC0B-FA22EE9FECEF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1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1999"/>
          </a:xfrm>
          <a:prstGeom prst="rect">
            <a:avLst/>
          </a:prstGeom>
        </p:spPr>
      </p:pic>
      <p:pic>
        <p:nvPicPr>
          <p:cNvPr id="4" name="图片 3" descr="图片包含 矢量图形&#10;&#10;描述已自动生成">
            <a:extLst>
              <a:ext uri="{FF2B5EF4-FFF2-40B4-BE49-F238E27FC236}">
                <a16:creationId xmlns:a16="http://schemas.microsoft.com/office/drawing/2014/main" id="{8B3621C3-8375-4547-BE00-800C3C7E45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1" t="4002" r="9834"/>
          <a:stretch/>
        </p:blipFill>
        <p:spPr>
          <a:xfrm>
            <a:off x="4340507" y="-217912"/>
            <a:ext cx="8476527" cy="74037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CA0DE03-00EE-4394-B28C-3C63FAD5DDFA}"/>
              </a:ext>
            </a:extLst>
          </p:cNvPr>
          <p:cNvSpPr txBox="1"/>
          <p:nvPr/>
        </p:nvSpPr>
        <p:spPr>
          <a:xfrm>
            <a:off x="2667498" y="2266025"/>
            <a:ext cx="4295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PART 03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F65B7-1B86-4502-9E1C-AE14A4101AB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58706" y="3429001"/>
            <a:ext cx="391272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Tempor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aliqua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1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04311F-3775-4BB6-ACE1-123ADA3BE00F}"/>
              </a:ext>
            </a:extLst>
          </p:cNvPr>
          <p:cNvSpPr/>
          <p:nvPr/>
        </p:nvSpPr>
        <p:spPr>
          <a:xfrm>
            <a:off x="5418457" y="1579883"/>
            <a:ext cx="5367655" cy="2943540"/>
          </a:xfrm>
          <a:prstGeom prst="rect">
            <a:avLst/>
          </a:prstGeom>
          <a:solidFill>
            <a:srgbClr val="9394B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left-quotes_39368">
            <a:extLst>
              <a:ext uri="{FF2B5EF4-FFF2-40B4-BE49-F238E27FC236}">
                <a16:creationId xmlns:a16="http://schemas.microsoft.com/office/drawing/2014/main" id="{5F76B213-726F-4DD4-8E94-7309AE145655}"/>
              </a:ext>
            </a:extLst>
          </p:cNvPr>
          <p:cNvSpPr>
            <a:spLocks noChangeAspect="1"/>
          </p:cNvSpPr>
          <p:nvPr/>
        </p:nvSpPr>
        <p:spPr bwMode="auto">
          <a:xfrm>
            <a:off x="5976282" y="1995256"/>
            <a:ext cx="416793" cy="404240"/>
          </a:xfrm>
          <a:custGeom>
            <a:avLst/>
            <a:gdLst>
              <a:gd name="T0" fmla="*/ 108 w 314"/>
              <a:gd name="T1" fmla="*/ 0 h 305"/>
              <a:gd name="T2" fmla="*/ 144 w 314"/>
              <a:gd name="T3" fmla="*/ 2 h 305"/>
              <a:gd name="T4" fmla="*/ 144 w 314"/>
              <a:gd name="T5" fmla="*/ 63 h 305"/>
              <a:gd name="T6" fmla="*/ 70 w 314"/>
              <a:gd name="T7" fmla="*/ 132 h 305"/>
              <a:gd name="T8" fmla="*/ 70 w 314"/>
              <a:gd name="T9" fmla="*/ 159 h 305"/>
              <a:gd name="T10" fmla="*/ 122 w 314"/>
              <a:gd name="T11" fmla="*/ 159 h 305"/>
              <a:gd name="T12" fmla="*/ 122 w 314"/>
              <a:gd name="T13" fmla="*/ 305 h 305"/>
              <a:gd name="T14" fmla="*/ 0 w 314"/>
              <a:gd name="T15" fmla="*/ 305 h 305"/>
              <a:gd name="T16" fmla="*/ 0 w 314"/>
              <a:gd name="T17" fmla="*/ 148 h 305"/>
              <a:gd name="T18" fmla="*/ 108 w 314"/>
              <a:gd name="T19" fmla="*/ 0 h 305"/>
              <a:gd name="T20" fmla="*/ 314 w 314"/>
              <a:gd name="T21" fmla="*/ 63 h 305"/>
              <a:gd name="T22" fmla="*/ 314 w 314"/>
              <a:gd name="T23" fmla="*/ 2 h 305"/>
              <a:gd name="T24" fmla="*/ 284 w 314"/>
              <a:gd name="T25" fmla="*/ 0 h 305"/>
              <a:gd name="T26" fmla="*/ 176 w 314"/>
              <a:gd name="T27" fmla="*/ 148 h 305"/>
              <a:gd name="T28" fmla="*/ 176 w 314"/>
              <a:gd name="T29" fmla="*/ 305 h 305"/>
              <a:gd name="T30" fmla="*/ 298 w 314"/>
              <a:gd name="T31" fmla="*/ 305 h 305"/>
              <a:gd name="T32" fmla="*/ 298 w 314"/>
              <a:gd name="T33" fmla="*/ 160 h 305"/>
              <a:gd name="T34" fmla="*/ 246 w 314"/>
              <a:gd name="T35" fmla="*/ 160 h 305"/>
              <a:gd name="T36" fmla="*/ 246 w 314"/>
              <a:gd name="T37" fmla="*/ 132 h 305"/>
              <a:gd name="T38" fmla="*/ 314 w 314"/>
              <a:gd name="T39" fmla="*/ 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305">
                <a:moveTo>
                  <a:pt x="108" y="0"/>
                </a:moveTo>
                <a:cubicBezTo>
                  <a:pt x="116" y="0"/>
                  <a:pt x="128" y="1"/>
                  <a:pt x="144" y="2"/>
                </a:cubicBezTo>
                <a:lnTo>
                  <a:pt x="144" y="63"/>
                </a:lnTo>
                <a:cubicBezTo>
                  <a:pt x="94" y="63"/>
                  <a:pt x="70" y="86"/>
                  <a:pt x="70" y="132"/>
                </a:cubicBezTo>
                <a:lnTo>
                  <a:pt x="70" y="159"/>
                </a:lnTo>
                <a:lnTo>
                  <a:pt x="122" y="159"/>
                </a:lnTo>
                <a:lnTo>
                  <a:pt x="122" y="305"/>
                </a:lnTo>
                <a:lnTo>
                  <a:pt x="0" y="305"/>
                </a:lnTo>
                <a:lnTo>
                  <a:pt x="0" y="148"/>
                </a:lnTo>
                <a:cubicBezTo>
                  <a:pt x="0" y="49"/>
                  <a:pt x="36" y="0"/>
                  <a:pt x="108" y="0"/>
                </a:cubicBezTo>
                <a:close/>
                <a:moveTo>
                  <a:pt x="314" y="63"/>
                </a:moveTo>
                <a:lnTo>
                  <a:pt x="314" y="2"/>
                </a:lnTo>
                <a:cubicBezTo>
                  <a:pt x="299" y="1"/>
                  <a:pt x="289" y="0"/>
                  <a:pt x="284" y="0"/>
                </a:cubicBezTo>
                <a:cubicBezTo>
                  <a:pt x="212" y="0"/>
                  <a:pt x="176" y="50"/>
                  <a:pt x="176" y="148"/>
                </a:cubicBezTo>
                <a:lnTo>
                  <a:pt x="176" y="305"/>
                </a:lnTo>
                <a:lnTo>
                  <a:pt x="298" y="305"/>
                </a:lnTo>
                <a:lnTo>
                  <a:pt x="298" y="160"/>
                </a:lnTo>
                <a:lnTo>
                  <a:pt x="246" y="160"/>
                </a:lnTo>
                <a:lnTo>
                  <a:pt x="246" y="132"/>
                </a:lnTo>
                <a:cubicBezTo>
                  <a:pt x="245" y="89"/>
                  <a:pt x="268" y="66"/>
                  <a:pt x="314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1054348-A39E-4499-BDC9-210F24C0B028}"/>
              </a:ext>
            </a:extLst>
          </p:cNvPr>
          <p:cNvSpPr txBox="1"/>
          <p:nvPr/>
        </p:nvSpPr>
        <p:spPr>
          <a:xfrm>
            <a:off x="6525103" y="2857599"/>
            <a:ext cx="3370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 Copy paste fonts. Choose the only option to retain text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A3CF75F-350E-4EF9-B252-AF065F454668}"/>
              </a:ext>
            </a:extLst>
          </p:cNvPr>
          <p:cNvSpPr txBox="1"/>
          <p:nvPr/>
        </p:nvSpPr>
        <p:spPr>
          <a:xfrm>
            <a:off x="6452135" y="2288818"/>
            <a:ext cx="2735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9" name="left-quotes_39368">
            <a:extLst>
              <a:ext uri="{FF2B5EF4-FFF2-40B4-BE49-F238E27FC236}">
                <a16:creationId xmlns:a16="http://schemas.microsoft.com/office/drawing/2014/main" id="{3AA4A534-5913-4B1D-A4A1-DC25FCF36DE2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10136824" y="3800746"/>
            <a:ext cx="373697" cy="362442"/>
          </a:xfrm>
          <a:custGeom>
            <a:avLst/>
            <a:gdLst>
              <a:gd name="T0" fmla="*/ 108 w 314"/>
              <a:gd name="T1" fmla="*/ 0 h 305"/>
              <a:gd name="T2" fmla="*/ 144 w 314"/>
              <a:gd name="T3" fmla="*/ 2 h 305"/>
              <a:gd name="T4" fmla="*/ 144 w 314"/>
              <a:gd name="T5" fmla="*/ 63 h 305"/>
              <a:gd name="T6" fmla="*/ 70 w 314"/>
              <a:gd name="T7" fmla="*/ 132 h 305"/>
              <a:gd name="T8" fmla="*/ 70 w 314"/>
              <a:gd name="T9" fmla="*/ 159 h 305"/>
              <a:gd name="T10" fmla="*/ 122 w 314"/>
              <a:gd name="T11" fmla="*/ 159 h 305"/>
              <a:gd name="T12" fmla="*/ 122 w 314"/>
              <a:gd name="T13" fmla="*/ 305 h 305"/>
              <a:gd name="T14" fmla="*/ 0 w 314"/>
              <a:gd name="T15" fmla="*/ 305 h 305"/>
              <a:gd name="T16" fmla="*/ 0 w 314"/>
              <a:gd name="T17" fmla="*/ 148 h 305"/>
              <a:gd name="T18" fmla="*/ 108 w 314"/>
              <a:gd name="T19" fmla="*/ 0 h 305"/>
              <a:gd name="T20" fmla="*/ 314 w 314"/>
              <a:gd name="T21" fmla="*/ 63 h 305"/>
              <a:gd name="T22" fmla="*/ 314 w 314"/>
              <a:gd name="T23" fmla="*/ 2 h 305"/>
              <a:gd name="T24" fmla="*/ 284 w 314"/>
              <a:gd name="T25" fmla="*/ 0 h 305"/>
              <a:gd name="T26" fmla="*/ 176 w 314"/>
              <a:gd name="T27" fmla="*/ 148 h 305"/>
              <a:gd name="T28" fmla="*/ 176 w 314"/>
              <a:gd name="T29" fmla="*/ 305 h 305"/>
              <a:gd name="T30" fmla="*/ 298 w 314"/>
              <a:gd name="T31" fmla="*/ 305 h 305"/>
              <a:gd name="T32" fmla="*/ 298 w 314"/>
              <a:gd name="T33" fmla="*/ 160 h 305"/>
              <a:gd name="T34" fmla="*/ 246 w 314"/>
              <a:gd name="T35" fmla="*/ 160 h 305"/>
              <a:gd name="T36" fmla="*/ 246 w 314"/>
              <a:gd name="T37" fmla="*/ 132 h 305"/>
              <a:gd name="T38" fmla="*/ 314 w 314"/>
              <a:gd name="T39" fmla="*/ 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305">
                <a:moveTo>
                  <a:pt x="108" y="0"/>
                </a:moveTo>
                <a:cubicBezTo>
                  <a:pt x="116" y="0"/>
                  <a:pt x="128" y="1"/>
                  <a:pt x="144" y="2"/>
                </a:cubicBezTo>
                <a:lnTo>
                  <a:pt x="144" y="63"/>
                </a:lnTo>
                <a:cubicBezTo>
                  <a:pt x="94" y="63"/>
                  <a:pt x="70" y="86"/>
                  <a:pt x="70" y="132"/>
                </a:cubicBezTo>
                <a:lnTo>
                  <a:pt x="70" y="159"/>
                </a:lnTo>
                <a:lnTo>
                  <a:pt x="122" y="159"/>
                </a:lnTo>
                <a:lnTo>
                  <a:pt x="122" y="305"/>
                </a:lnTo>
                <a:lnTo>
                  <a:pt x="0" y="305"/>
                </a:lnTo>
                <a:lnTo>
                  <a:pt x="0" y="148"/>
                </a:lnTo>
                <a:cubicBezTo>
                  <a:pt x="0" y="49"/>
                  <a:pt x="36" y="0"/>
                  <a:pt x="108" y="0"/>
                </a:cubicBezTo>
                <a:close/>
                <a:moveTo>
                  <a:pt x="314" y="63"/>
                </a:moveTo>
                <a:lnTo>
                  <a:pt x="314" y="2"/>
                </a:lnTo>
                <a:cubicBezTo>
                  <a:pt x="299" y="1"/>
                  <a:pt x="289" y="0"/>
                  <a:pt x="284" y="0"/>
                </a:cubicBezTo>
                <a:cubicBezTo>
                  <a:pt x="212" y="0"/>
                  <a:pt x="176" y="50"/>
                  <a:pt x="176" y="148"/>
                </a:cubicBezTo>
                <a:lnTo>
                  <a:pt x="176" y="305"/>
                </a:lnTo>
                <a:lnTo>
                  <a:pt x="298" y="305"/>
                </a:lnTo>
                <a:lnTo>
                  <a:pt x="298" y="160"/>
                </a:lnTo>
                <a:lnTo>
                  <a:pt x="246" y="160"/>
                </a:lnTo>
                <a:lnTo>
                  <a:pt x="246" y="132"/>
                </a:lnTo>
                <a:cubicBezTo>
                  <a:pt x="245" y="89"/>
                  <a:pt x="268" y="66"/>
                  <a:pt x="314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E4F82E-EF11-4CDA-AFBE-527CAB7D42A3}"/>
              </a:ext>
            </a:extLst>
          </p:cNvPr>
          <p:cNvSpPr txBox="1"/>
          <p:nvPr/>
        </p:nvSpPr>
        <p:spPr>
          <a:xfrm>
            <a:off x="2616500" y="5025943"/>
            <a:ext cx="6719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True mastery of any any sys skill a lifetime. Sweat is the lubricant of the success . True mastery of any any sys skill a lifetime. True mastery of any any sys skill a lifetime. Sweat is the lubricant of the success . True mastery of any any sys skill a lifetime. </a:t>
            </a:r>
            <a:endParaRPr lang="zh-CN" altLang="en-US" sz="105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endParaRPr lang="zh-CN" altLang="en-US" sz="105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32" name="图片 31" descr="图片包含 餐桌&#10;&#10;描述已自动生成">
            <a:extLst>
              <a:ext uri="{FF2B5EF4-FFF2-40B4-BE49-F238E27FC236}">
                <a16:creationId xmlns:a16="http://schemas.microsoft.com/office/drawing/2014/main" id="{3A0C9FEB-4156-4C9B-B967-6DCBFFD35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65" y="1579883"/>
            <a:ext cx="3854680" cy="29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Group 279">
            <a:extLst>
              <a:ext uri="{FF2B5EF4-FFF2-40B4-BE49-F238E27FC236}">
                <a16:creationId xmlns:a16="http://schemas.microsoft.com/office/drawing/2014/main" id="{7D75A14C-9AE3-4410-A017-122AF2E7A3A5}"/>
              </a:ext>
            </a:extLst>
          </p:cNvPr>
          <p:cNvGrpSpPr/>
          <p:nvPr/>
        </p:nvGrpSpPr>
        <p:grpSpPr>
          <a:xfrm>
            <a:off x="2220931" y="1877211"/>
            <a:ext cx="1374544" cy="1374536"/>
            <a:chOff x="846989" y="1401020"/>
            <a:chExt cx="877416" cy="877416"/>
          </a:xfrm>
          <a:effectLst/>
        </p:grpSpPr>
        <p:sp>
          <p:nvSpPr>
            <p:cNvPr id="17" name="Teardrop 29">
              <a:extLst>
                <a:ext uri="{FF2B5EF4-FFF2-40B4-BE49-F238E27FC236}">
                  <a16:creationId xmlns:a16="http://schemas.microsoft.com/office/drawing/2014/main" id="{324CA80F-48E1-4080-AAE6-58325DAEF56F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name="adj" fmla="val 138114"/>
              </a:avLst>
            </a:prstGeom>
            <a:solidFill>
              <a:srgbClr val="F4C1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30">
              <a:extLst>
                <a:ext uri="{FF2B5EF4-FFF2-40B4-BE49-F238E27FC236}">
                  <a16:creationId xmlns:a16="http://schemas.microsoft.com/office/drawing/2014/main" id="{759508A7-B93F-4E97-AD96-32F0F7EBA6A9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19" name="Group 279">
            <a:extLst>
              <a:ext uri="{FF2B5EF4-FFF2-40B4-BE49-F238E27FC236}">
                <a16:creationId xmlns:a16="http://schemas.microsoft.com/office/drawing/2014/main" id="{24A91978-3CF4-432A-8140-6DAD6F695091}"/>
              </a:ext>
            </a:extLst>
          </p:cNvPr>
          <p:cNvGrpSpPr/>
          <p:nvPr/>
        </p:nvGrpSpPr>
        <p:grpSpPr>
          <a:xfrm>
            <a:off x="5108856" y="1592532"/>
            <a:ext cx="1374544" cy="1374536"/>
            <a:chOff x="846989" y="1401020"/>
            <a:chExt cx="877416" cy="877416"/>
          </a:xfrm>
          <a:effectLst/>
        </p:grpSpPr>
        <p:sp>
          <p:nvSpPr>
            <p:cNvPr id="20" name="Teardrop 40">
              <a:extLst>
                <a:ext uri="{FF2B5EF4-FFF2-40B4-BE49-F238E27FC236}">
                  <a16:creationId xmlns:a16="http://schemas.microsoft.com/office/drawing/2014/main" id="{D3B5EBB5-E67D-4A5F-A2C6-148EAC7AF984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name="adj" fmla="val 142734"/>
              </a:avLst>
            </a:prstGeom>
            <a:solidFill>
              <a:srgbClr val="9394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43">
              <a:extLst>
                <a:ext uri="{FF2B5EF4-FFF2-40B4-BE49-F238E27FC236}">
                  <a16:creationId xmlns:a16="http://schemas.microsoft.com/office/drawing/2014/main" id="{0204D6FF-280B-4F8A-B7D1-D96C543D22FB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22" name="Group 279">
            <a:extLst>
              <a:ext uri="{FF2B5EF4-FFF2-40B4-BE49-F238E27FC236}">
                <a16:creationId xmlns:a16="http://schemas.microsoft.com/office/drawing/2014/main" id="{A8B865BF-B7C2-4843-8805-57B6B3ECE9F7}"/>
              </a:ext>
            </a:extLst>
          </p:cNvPr>
          <p:cNvGrpSpPr/>
          <p:nvPr/>
        </p:nvGrpSpPr>
        <p:grpSpPr>
          <a:xfrm>
            <a:off x="8131745" y="1896275"/>
            <a:ext cx="1374544" cy="1374536"/>
            <a:chOff x="846989" y="1401020"/>
            <a:chExt cx="877416" cy="877416"/>
          </a:xfrm>
          <a:effectLst/>
        </p:grpSpPr>
        <p:sp>
          <p:nvSpPr>
            <p:cNvPr id="23" name="Teardrop 49">
              <a:extLst>
                <a:ext uri="{FF2B5EF4-FFF2-40B4-BE49-F238E27FC236}">
                  <a16:creationId xmlns:a16="http://schemas.microsoft.com/office/drawing/2014/main" id="{694E9FCE-6C90-4470-ABE6-CCA1548B2C97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name="adj" fmla="val 143889"/>
              </a:avLst>
            </a:prstGeom>
            <a:solidFill>
              <a:srgbClr val="F4C1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55">
              <a:extLst>
                <a:ext uri="{FF2B5EF4-FFF2-40B4-BE49-F238E27FC236}">
                  <a16:creationId xmlns:a16="http://schemas.microsoft.com/office/drawing/2014/main" id="{6936F669-C461-46BC-83F9-F49B4C2297AA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1E6672E-4FC0-4043-AC02-C37B8CFF41A8}"/>
              </a:ext>
            </a:extLst>
          </p:cNvPr>
          <p:cNvGrpSpPr/>
          <p:nvPr/>
        </p:nvGrpSpPr>
        <p:grpSpPr>
          <a:xfrm>
            <a:off x="1936255" y="4267089"/>
            <a:ext cx="1933299" cy="1119409"/>
            <a:chOff x="470268" y="2419836"/>
            <a:chExt cx="1933298" cy="1119409"/>
          </a:xfrm>
        </p:grpSpPr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BAAB2F47-9A0E-4C6A-8769-EE73B290ACAF}"/>
                </a:ext>
              </a:extLst>
            </p:cNvPr>
            <p:cNvSpPr txBox="1"/>
            <p:nvPr/>
          </p:nvSpPr>
          <p:spPr>
            <a:xfrm flipH="1">
              <a:off x="729031" y="2419836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2C1CA91-C95F-4234-B207-2BEE6B009E68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AF5E59D-4697-4FE4-8E3E-DBCE26B9E37C}"/>
              </a:ext>
            </a:extLst>
          </p:cNvPr>
          <p:cNvGrpSpPr/>
          <p:nvPr/>
        </p:nvGrpSpPr>
        <p:grpSpPr>
          <a:xfrm>
            <a:off x="4824181" y="4121792"/>
            <a:ext cx="1933299" cy="1119409"/>
            <a:chOff x="470268" y="2419836"/>
            <a:chExt cx="1933298" cy="1119409"/>
          </a:xfrm>
        </p:grpSpPr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DCD02CFA-F73F-433B-8455-E851263C43B2}"/>
                </a:ext>
              </a:extLst>
            </p:cNvPr>
            <p:cNvSpPr txBox="1"/>
            <p:nvPr/>
          </p:nvSpPr>
          <p:spPr>
            <a:xfrm flipH="1">
              <a:off x="729031" y="2419836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1D2C700-F672-4D56-BF9F-1DE1C505BE7B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6FAC10E-9AC4-42A0-A9FD-1C7C66ED7BD2}"/>
              </a:ext>
            </a:extLst>
          </p:cNvPr>
          <p:cNvGrpSpPr/>
          <p:nvPr/>
        </p:nvGrpSpPr>
        <p:grpSpPr>
          <a:xfrm>
            <a:off x="7809839" y="4358475"/>
            <a:ext cx="1933299" cy="1119409"/>
            <a:chOff x="470268" y="2419836"/>
            <a:chExt cx="1933298" cy="1119409"/>
          </a:xfrm>
        </p:grpSpPr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72C36FEB-5437-44E9-BBFD-D83493826179}"/>
                </a:ext>
              </a:extLst>
            </p:cNvPr>
            <p:cNvSpPr txBox="1"/>
            <p:nvPr/>
          </p:nvSpPr>
          <p:spPr>
            <a:xfrm flipH="1">
              <a:off x="729031" y="2419836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E79D3A0-CAFE-4045-A72C-D13C2834CF8B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9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4CA52D-E883-43F2-ADD7-B16CCBA9A1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6" t="2414" r="25372"/>
          <a:stretch/>
        </p:blipFill>
        <p:spPr>
          <a:xfrm flipH="1">
            <a:off x="6585812" y="1114496"/>
            <a:ext cx="3971359" cy="4981504"/>
          </a:xfrm>
          <a:prstGeom prst="rect">
            <a:avLst/>
          </a:prstGeom>
        </p:spPr>
      </p:pic>
      <p:sp>
        <p:nvSpPr>
          <p:cNvPr id="5" name="Rectangle 44">
            <a:extLst>
              <a:ext uri="{FF2B5EF4-FFF2-40B4-BE49-F238E27FC236}">
                <a16:creationId xmlns:a16="http://schemas.microsoft.com/office/drawing/2014/main" id="{6BD92E3E-C116-4CD3-B535-360E3147CE5F}"/>
              </a:ext>
            </a:extLst>
          </p:cNvPr>
          <p:cNvSpPr/>
          <p:nvPr/>
        </p:nvSpPr>
        <p:spPr>
          <a:xfrm>
            <a:off x="2229086" y="2036622"/>
            <a:ext cx="3496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defRPr/>
            </a:pPr>
            <a:r>
              <a:rPr lang="en-US" sz="1200" dirty="0" err="1">
                <a:cs typeface="+mn-ea"/>
                <a:sym typeface="+mn-lt"/>
              </a:rPr>
              <a:t>Lorem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ipsum</a:t>
            </a:r>
            <a:r>
              <a:rPr lang="en-US" sz="1200" dirty="0">
                <a:cs typeface="+mn-ea"/>
                <a:sym typeface="+mn-lt"/>
              </a:rPr>
              <a:t> dolor sit </a:t>
            </a:r>
            <a:r>
              <a:rPr lang="en-US" sz="1200" dirty="0" err="1">
                <a:cs typeface="+mn-ea"/>
                <a:sym typeface="+mn-lt"/>
              </a:rPr>
              <a:t>amet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Consectetuer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adipiscing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elit</a:t>
            </a:r>
            <a:r>
              <a:rPr lang="en-US" sz="1200" dirty="0">
                <a:cs typeface="+mn-ea"/>
                <a:sym typeface="+mn-lt"/>
              </a:rPr>
              <a:t>, </a:t>
            </a:r>
            <a:r>
              <a:rPr lang="en-US" sz="1200" dirty="0" err="1">
                <a:cs typeface="+mn-ea"/>
                <a:sym typeface="+mn-lt"/>
              </a:rPr>
              <a:t>Sed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diam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nonummy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nibh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euismod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tincidunt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Ut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Laoreet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dolore</a:t>
            </a:r>
            <a:r>
              <a:rPr lang="en-US" sz="1200" dirty="0">
                <a:cs typeface="+mn-ea"/>
                <a:sym typeface="+mn-lt"/>
              </a:rPr>
              <a:t> Magna </a:t>
            </a:r>
            <a:r>
              <a:rPr lang="en-US" sz="1200" dirty="0" err="1">
                <a:cs typeface="+mn-ea"/>
                <a:sym typeface="+mn-lt"/>
              </a:rPr>
              <a:t>aliquam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erat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Volutpat</a:t>
            </a:r>
            <a:r>
              <a:rPr lang="en-US" sz="1200" dirty="0">
                <a:cs typeface="+mn-ea"/>
                <a:sym typeface="+mn-lt"/>
              </a:rPr>
              <a:t>. </a:t>
            </a:r>
            <a:r>
              <a:rPr lang="en-US" sz="1200" dirty="0" err="1">
                <a:cs typeface="+mn-ea"/>
                <a:sym typeface="+mn-lt"/>
              </a:rPr>
              <a:t>Ut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Wisi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en-US" sz="1200" dirty="0" err="1">
                <a:cs typeface="+mn-ea"/>
                <a:sym typeface="+mn-lt"/>
              </a:rPr>
              <a:t>enim</a:t>
            </a:r>
            <a:r>
              <a:rPr lang="en-US" sz="1200" dirty="0">
                <a:cs typeface="+mn-ea"/>
                <a:sym typeface="+mn-lt"/>
              </a:rPr>
              <a:t> ad</a:t>
            </a:r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4B748A9-9099-4D14-A6C6-351BD25B818E}"/>
              </a:ext>
            </a:extLst>
          </p:cNvPr>
          <p:cNvSpPr/>
          <p:nvPr/>
        </p:nvSpPr>
        <p:spPr>
          <a:xfrm>
            <a:off x="2215328" y="1642570"/>
            <a:ext cx="3501803" cy="43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defRPr/>
            </a:pPr>
            <a:r>
              <a:rPr lang="en-US" sz="1867" dirty="0" err="1">
                <a:cs typeface="+mn-ea"/>
                <a:sym typeface="+mn-lt"/>
              </a:rPr>
              <a:t>Lorem</a:t>
            </a:r>
            <a:r>
              <a:rPr lang="en-US" sz="1867" dirty="0">
                <a:cs typeface="+mn-ea"/>
                <a:sym typeface="+mn-lt"/>
              </a:rPr>
              <a:t> </a:t>
            </a:r>
            <a:r>
              <a:rPr lang="en-US" sz="1867" dirty="0" err="1">
                <a:cs typeface="+mn-ea"/>
                <a:sym typeface="+mn-lt"/>
              </a:rPr>
              <a:t>ipsum</a:t>
            </a:r>
            <a:r>
              <a:rPr lang="en-US" sz="1867" dirty="0">
                <a:cs typeface="+mn-ea"/>
                <a:sym typeface="+mn-lt"/>
              </a:rPr>
              <a:t> dolor sit </a:t>
            </a:r>
            <a:r>
              <a:rPr lang="en-US" sz="1867" dirty="0" err="1">
                <a:cs typeface="+mn-ea"/>
                <a:sym typeface="+mn-lt"/>
              </a:rPr>
              <a:t>amet</a:t>
            </a:r>
            <a:endParaRPr lang="en-US" sz="1867" dirty="0">
              <a:cs typeface="+mn-ea"/>
              <a:sym typeface="+mn-lt"/>
            </a:endParaRPr>
          </a:p>
        </p:txBody>
      </p:sp>
      <p:sp>
        <p:nvSpPr>
          <p:cNvPr id="7" name="Rectangle 48">
            <a:extLst>
              <a:ext uri="{FF2B5EF4-FFF2-40B4-BE49-F238E27FC236}">
                <a16:creationId xmlns:a16="http://schemas.microsoft.com/office/drawing/2014/main" id="{0A39D4A0-5761-428E-B76E-D6FFB10F31E0}"/>
              </a:ext>
            </a:extLst>
          </p:cNvPr>
          <p:cNvSpPr/>
          <p:nvPr/>
        </p:nvSpPr>
        <p:spPr>
          <a:xfrm>
            <a:off x="2635486" y="3429000"/>
            <a:ext cx="3089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diam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nonummy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nibh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euismod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tincidunt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Laoreet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dolore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Magna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aliquam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erat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Volutpat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Wisi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enim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ad minim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veniam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quis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nostrud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vel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eum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Iriure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4D85A76-EC11-4010-843D-EAA02C948A01}"/>
              </a:ext>
            </a:extLst>
          </p:cNvPr>
          <p:cNvSpPr>
            <a:spLocks noEditPoints="1"/>
          </p:cNvSpPr>
          <p:nvPr/>
        </p:nvSpPr>
        <p:spPr bwMode="auto">
          <a:xfrm>
            <a:off x="2356085" y="3566137"/>
            <a:ext cx="261299" cy="242507"/>
          </a:xfrm>
          <a:custGeom>
            <a:avLst/>
            <a:gdLst>
              <a:gd name="T0" fmla="*/ 965 w 989"/>
              <a:gd name="T1" fmla="*/ 178 h 917"/>
              <a:gd name="T2" fmla="*/ 891 w 989"/>
              <a:gd name="T3" fmla="*/ 100 h 917"/>
              <a:gd name="T4" fmla="*/ 823 w 989"/>
              <a:gd name="T5" fmla="*/ 113 h 917"/>
              <a:gd name="T6" fmla="*/ 509 w 989"/>
              <a:gd name="T7" fmla="*/ 424 h 917"/>
              <a:gd name="T8" fmla="*/ 452 w 989"/>
              <a:gd name="T9" fmla="*/ 455 h 917"/>
              <a:gd name="T10" fmla="*/ 336 w 989"/>
              <a:gd name="T11" fmla="*/ 329 h 917"/>
              <a:gd name="T12" fmla="*/ 268 w 989"/>
              <a:gd name="T13" fmla="*/ 323 h 917"/>
              <a:gd name="T14" fmla="*/ 200 w 989"/>
              <a:gd name="T15" fmla="*/ 394 h 917"/>
              <a:gd name="T16" fmla="*/ 206 w 989"/>
              <a:gd name="T17" fmla="*/ 457 h 917"/>
              <a:gd name="T18" fmla="*/ 409 w 989"/>
              <a:gd name="T19" fmla="*/ 672 h 917"/>
              <a:gd name="T20" fmla="*/ 523 w 989"/>
              <a:gd name="T21" fmla="*/ 662 h 917"/>
              <a:gd name="T22" fmla="*/ 949 w 989"/>
              <a:gd name="T23" fmla="*/ 236 h 917"/>
              <a:gd name="T24" fmla="*/ 965 w 989"/>
              <a:gd name="T25" fmla="*/ 178 h 917"/>
              <a:gd name="T26" fmla="*/ 756 w 989"/>
              <a:gd name="T27" fmla="*/ 704 h 917"/>
              <a:gd name="T28" fmla="*/ 659 w 989"/>
              <a:gd name="T29" fmla="*/ 801 h 917"/>
              <a:gd name="T30" fmla="*/ 213 w 989"/>
              <a:gd name="T31" fmla="*/ 801 h 917"/>
              <a:gd name="T32" fmla="*/ 116 w 989"/>
              <a:gd name="T33" fmla="*/ 704 h 917"/>
              <a:gd name="T34" fmla="*/ 116 w 989"/>
              <a:gd name="T35" fmla="*/ 213 h 917"/>
              <a:gd name="T36" fmla="*/ 213 w 989"/>
              <a:gd name="T37" fmla="*/ 116 h 917"/>
              <a:gd name="T38" fmla="*/ 659 w 989"/>
              <a:gd name="T39" fmla="*/ 116 h 917"/>
              <a:gd name="T40" fmla="*/ 683 w 989"/>
              <a:gd name="T41" fmla="*/ 120 h 917"/>
              <a:gd name="T42" fmla="*/ 769 w 989"/>
              <a:gd name="T43" fmla="*/ 31 h 917"/>
              <a:gd name="T44" fmla="*/ 659 w 989"/>
              <a:gd name="T45" fmla="*/ 0 h 917"/>
              <a:gd name="T46" fmla="*/ 213 w 989"/>
              <a:gd name="T47" fmla="*/ 0 h 917"/>
              <a:gd name="T48" fmla="*/ 0 w 989"/>
              <a:gd name="T49" fmla="*/ 213 h 917"/>
              <a:gd name="T50" fmla="*/ 0 w 989"/>
              <a:gd name="T51" fmla="*/ 704 h 917"/>
              <a:gd name="T52" fmla="*/ 213 w 989"/>
              <a:gd name="T53" fmla="*/ 917 h 917"/>
              <a:gd name="T54" fmla="*/ 659 w 989"/>
              <a:gd name="T55" fmla="*/ 917 h 917"/>
              <a:gd name="T56" fmla="*/ 872 w 989"/>
              <a:gd name="T57" fmla="*/ 704 h 917"/>
              <a:gd name="T58" fmla="*/ 872 w 989"/>
              <a:gd name="T59" fmla="*/ 465 h 917"/>
              <a:gd name="T60" fmla="*/ 756 w 989"/>
              <a:gd name="T61" fmla="*/ 518 h 917"/>
              <a:gd name="T62" fmla="*/ 756 w 989"/>
              <a:gd name="T63" fmla="*/ 704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9" h="917">
                <a:moveTo>
                  <a:pt x="965" y="178"/>
                </a:moveTo>
                <a:cubicBezTo>
                  <a:pt x="965" y="178"/>
                  <a:pt x="926" y="130"/>
                  <a:pt x="891" y="100"/>
                </a:cubicBezTo>
                <a:cubicBezTo>
                  <a:pt x="860" y="74"/>
                  <a:pt x="823" y="113"/>
                  <a:pt x="823" y="113"/>
                </a:cubicBezTo>
                <a:cubicBezTo>
                  <a:pt x="823" y="113"/>
                  <a:pt x="528" y="398"/>
                  <a:pt x="509" y="424"/>
                </a:cubicBezTo>
                <a:cubicBezTo>
                  <a:pt x="490" y="449"/>
                  <a:pt x="469" y="472"/>
                  <a:pt x="452" y="455"/>
                </a:cubicBezTo>
                <a:cubicBezTo>
                  <a:pt x="433" y="436"/>
                  <a:pt x="371" y="365"/>
                  <a:pt x="336" y="329"/>
                </a:cubicBezTo>
                <a:cubicBezTo>
                  <a:pt x="300" y="294"/>
                  <a:pt x="268" y="323"/>
                  <a:pt x="268" y="323"/>
                </a:cubicBezTo>
                <a:cubicBezTo>
                  <a:pt x="268" y="323"/>
                  <a:pt x="223" y="368"/>
                  <a:pt x="200" y="394"/>
                </a:cubicBezTo>
                <a:cubicBezTo>
                  <a:pt x="172" y="426"/>
                  <a:pt x="206" y="457"/>
                  <a:pt x="206" y="457"/>
                </a:cubicBezTo>
                <a:cubicBezTo>
                  <a:pt x="409" y="672"/>
                  <a:pt x="409" y="672"/>
                  <a:pt x="409" y="672"/>
                </a:cubicBezTo>
                <a:cubicBezTo>
                  <a:pt x="409" y="672"/>
                  <a:pt x="456" y="723"/>
                  <a:pt x="523" y="662"/>
                </a:cubicBezTo>
                <a:cubicBezTo>
                  <a:pt x="569" y="620"/>
                  <a:pt x="921" y="262"/>
                  <a:pt x="949" y="236"/>
                </a:cubicBezTo>
                <a:cubicBezTo>
                  <a:pt x="989" y="198"/>
                  <a:pt x="965" y="178"/>
                  <a:pt x="965" y="178"/>
                </a:cubicBezTo>
                <a:close/>
                <a:moveTo>
                  <a:pt x="756" y="704"/>
                </a:moveTo>
                <a:cubicBezTo>
                  <a:pt x="755" y="757"/>
                  <a:pt x="712" y="801"/>
                  <a:pt x="659" y="801"/>
                </a:cubicBezTo>
                <a:cubicBezTo>
                  <a:pt x="213" y="801"/>
                  <a:pt x="213" y="801"/>
                  <a:pt x="213" y="801"/>
                </a:cubicBezTo>
                <a:cubicBezTo>
                  <a:pt x="160" y="801"/>
                  <a:pt x="116" y="757"/>
                  <a:pt x="116" y="704"/>
                </a:cubicBezTo>
                <a:cubicBezTo>
                  <a:pt x="116" y="213"/>
                  <a:pt x="116" y="213"/>
                  <a:pt x="116" y="213"/>
                </a:cubicBezTo>
                <a:cubicBezTo>
                  <a:pt x="116" y="160"/>
                  <a:pt x="160" y="116"/>
                  <a:pt x="213" y="116"/>
                </a:cubicBezTo>
                <a:cubicBezTo>
                  <a:pt x="659" y="116"/>
                  <a:pt x="659" y="116"/>
                  <a:pt x="659" y="116"/>
                </a:cubicBezTo>
                <a:cubicBezTo>
                  <a:pt x="667" y="116"/>
                  <a:pt x="675" y="118"/>
                  <a:pt x="683" y="120"/>
                </a:cubicBezTo>
                <a:cubicBezTo>
                  <a:pt x="769" y="31"/>
                  <a:pt x="769" y="31"/>
                  <a:pt x="769" y="31"/>
                </a:cubicBezTo>
                <a:cubicBezTo>
                  <a:pt x="737" y="11"/>
                  <a:pt x="699" y="0"/>
                  <a:pt x="659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95" y="0"/>
                  <a:pt x="0" y="95"/>
                  <a:pt x="0" y="213"/>
                </a:cubicBezTo>
                <a:cubicBezTo>
                  <a:pt x="0" y="704"/>
                  <a:pt x="0" y="704"/>
                  <a:pt x="0" y="704"/>
                </a:cubicBezTo>
                <a:cubicBezTo>
                  <a:pt x="0" y="822"/>
                  <a:pt x="95" y="917"/>
                  <a:pt x="213" y="917"/>
                </a:cubicBezTo>
                <a:cubicBezTo>
                  <a:pt x="659" y="917"/>
                  <a:pt x="659" y="917"/>
                  <a:pt x="659" y="917"/>
                </a:cubicBezTo>
                <a:cubicBezTo>
                  <a:pt x="776" y="917"/>
                  <a:pt x="872" y="822"/>
                  <a:pt x="872" y="704"/>
                </a:cubicBezTo>
                <a:cubicBezTo>
                  <a:pt x="872" y="465"/>
                  <a:pt x="872" y="465"/>
                  <a:pt x="872" y="465"/>
                </a:cubicBezTo>
                <a:cubicBezTo>
                  <a:pt x="756" y="518"/>
                  <a:pt x="756" y="518"/>
                  <a:pt x="756" y="518"/>
                </a:cubicBezTo>
                <a:lnTo>
                  <a:pt x="756" y="704"/>
                </a:lnTo>
                <a:close/>
              </a:path>
            </a:pathLst>
          </a:custGeom>
          <a:solidFill>
            <a:srgbClr val="9394B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D9DE954D-2105-4A9C-8082-D58C0F7C1943}"/>
              </a:ext>
            </a:extLst>
          </p:cNvPr>
          <p:cNvSpPr>
            <a:spLocks noEditPoints="1"/>
          </p:cNvSpPr>
          <p:nvPr/>
        </p:nvSpPr>
        <p:spPr bwMode="auto">
          <a:xfrm>
            <a:off x="2356085" y="4256270"/>
            <a:ext cx="261299" cy="242507"/>
          </a:xfrm>
          <a:custGeom>
            <a:avLst/>
            <a:gdLst>
              <a:gd name="T0" fmla="*/ 965 w 989"/>
              <a:gd name="T1" fmla="*/ 178 h 917"/>
              <a:gd name="T2" fmla="*/ 891 w 989"/>
              <a:gd name="T3" fmla="*/ 100 h 917"/>
              <a:gd name="T4" fmla="*/ 823 w 989"/>
              <a:gd name="T5" fmla="*/ 113 h 917"/>
              <a:gd name="T6" fmla="*/ 509 w 989"/>
              <a:gd name="T7" fmla="*/ 424 h 917"/>
              <a:gd name="T8" fmla="*/ 452 w 989"/>
              <a:gd name="T9" fmla="*/ 455 h 917"/>
              <a:gd name="T10" fmla="*/ 336 w 989"/>
              <a:gd name="T11" fmla="*/ 329 h 917"/>
              <a:gd name="T12" fmla="*/ 268 w 989"/>
              <a:gd name="T13" fmla="*/ 323 h 917"/>
              <a:gd name="T14" fmla="*/ 200 w 989"/>
              <a:gd name="T15" fmla="*/ 394 h 917"/>
              <a:gd name="T16" fmla="*/ 206 w 989"/>
              <a:gd name="T17" fmla="*/ 457 h 917"/>
              <a:gd name="T18" fmla="*/ 409 w 989"/>
              <a:gd name="T19" fmla="*/ 672 h 917"/>
              <a:gd name="T20" fmla="*/ 523 w 989"/>
              <a:gd name="T21" fmla="*/ 662 h 917"/>
              <a:gd name="T22" fmla="*/ 949 w 989"/>
              <a:gd name="T23" fmla="*/ 236 h 917"/>
              <a:gd name="T24" fmla="*/ 965 w 989"/>
              <a:gd name="T25" fmla="*/ 178 h 917"/>
              <a:gd name="T26" fmla="*/ 756 w 989"/>
              <a:gd name="T27" fmla="*/ 704 h 917"/>
              <a:gd name="T28" fmla="*/ 659 w 989"/>
              <a:gd name="T29" fmla="*/ 801 h 917"/>
              <a:gd name="T30" fmla="*/ 213 w 989"/>
              <a:gd name="T31" fmla="*/ 801 h 917"/>
              <a:gd name="T32" fmla="*/ 116 w 989"/>
              <a:gd name="T33" fmla="*/ 704 h 917"/>
              <a:gd name="T34" fmla="*/ 116 w 989"/>
              <a:gd name="T35" fmla="*/ 213 h 917"/>
              <a:gd name="T36" fmla="*/ 213 w 989"/>
              <a:gd name="T37" fmla="*/ 116 h 917"/>
              <a:gd name="T38" fmla="*/ 659 w 989"/>
              <a:gd name="T39" fmla="*/ 116 h 917"/>
              <a:gd name="T40" fmla="*/ 683 w 989"/>
              <a:gd name="T41" fmla="*/ 120 h 917"/>
              <a:gd name="T42" fmla="*/ 769 w 989"/>
              <a:gd name="T43" fmla="*/ 31 h 917"/>
              <a:gd name="T44" fmla="*/ 659 w 989"/>
              <a:gd name="T45" fmla="*/ 0 h 917"/>
              <a:gd name="T46" fmla="*/ 213 w 989"/>
              <a:gd name="T47" fmla="*/ 0 h 917"/>
              <a:gd name="T48" fmla="*/ 0 w 989"/>
              <a:gd name="T49" fmla="*/ 213 h 917"/>
              <a:gd name="T50" fmla="*/ 0 w 989"/>
              <a:gd name="T51" fmla="*/ 704 h 917"/>
              <a:gd name="T52" fmla="*/ 213 w 989"/>
              <a:gd name="T53" fmla="*/ 917 h 917"/>
              <a:gd name="T54" fmla="*/ 659 w 989"/>
              <a:gd name="T55" fmla="*/ 917 h 917"/>
              <a:gd name="T56" fmla="*/ 872 w 989"/>
              <a:gd name="T57" fmla="*/ 704 h 917"/>
              <a:gd name="T58" fmla="*/ 872 w 989"/>
              <a:gd name="T59" fmla="*/ 465 h 917"/>
              <a:gd name="T60" fmla="*/ 756 w 989"/>
              <a:gd name="T61" fmla="*/ 518 h 917"/>
              <a:gd name="T62" fmla="*/ 756 w 989"/>
              <a:gd name="T63" fmla="*/ 704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9" h="917">
                <a:moveTo>
                  <a:pt x="965" y="178"/>
                </a:moveTo>
                <a:cubicBezTo>
                  <a:pt x="965" y="178"/>
                  <a:pt x="926" y="130"/>
                  <a:pt x="891" y="100"/>
                </a:cubicBezTo>
                <a:cubicBezTo>
                  <a:pt x="860" y="74"/>
                  <a:pt x="823" y="113"/>
                  <a:pt x="823" y="113"/>
                </a:cubicBezTo>
                <a:cubicBezTo>
                  <a:pt x="823" y="113"/>
                  <a:pt x="528" y="398"/>
                  <a:pt x="509" y="424"/>
                </a:cubicBezTo>
                <a:cubicBezTo>
                  <a:pt x="490" y="449"/>
                  <a:pt x="469" y="472"/>
                  <a:pt x="452" y="455"/>
                </a:cubicBezTo>
                <a:cubicBezTo>
                  <a:pt x="433" y="436"/>
                  <a:pt x="371" y="365"/>
                  <a:pt x="336" y="329"/>
                </a:cubicBezTo>
                <a:cubicBezTo>
                  <a:pt x="300" y="294"/>
                  <a:pt x="268" y="323"/>
                  <a:pt x="268" y="323"/>
                </a:cubicBezTo>
                <a:cubicBezTo>
                  <a:pt x="268" y="323"/>
                  <a:pt x="223" y="368"/>
                  <a:pt x="200" y="394"/>
                </a:cubicBezTo>
                <a:cubicBezTo>
                  <a:pt x="172" y="426"/>
                  <a:pt x="206" y="457"/>
                  <a:pt x="206" y="457"/>
                </a:cubicBezTo>
                <a:cubicBezTo>
                  <a:pt x="409" y="672"/>
                  <a:pt x="409" y="672"/>
                  <a:pt x="409" y="672"/>
                </a:cubicBezTo>
                <a:cubicBezTo>
                  <a:pt x="409" y="672"/>
                  <a:pt x="456" y="723"/>
                  <a:pt x="523" y="662"/>
                </a:cubicBezTo>
                <a:cubicBezTo>
                  <a:pt x="569" y="620"/>
                  <a:pt x="921" y="262"/>
                  <a:pt x="949" y="236"/>
                </a:cubicBezTo>
                <a:cubicBezTo>
                  <a:pt x="989" y="198"/>
                  <a:pt x="965" y="178"/>
                  <a:pt x="965" y="178"/>
                </a:cubicBezTo>
                <a:close/>
                <a:moveTo>
                  <a:pt x="756" y="704"/>
                </a:moveTo>
                <a:cubicBezTo>
                  <a:pt x="755" y="757"/>
                  <a:pt x="712" y="801"/>
                  <a:pt x="659" y="801"/>
                </a:cubicBezTo>
                <a:cubicBezTo>
                  <a:pt x="213" y="801"/>
                  <a:pt x="213" y="801"/>
                  <a:pt x="213" y="801"/>
                </a:cubicBezTo>
                <a:cubicBezTo>
                  <a:pt x="160" y="801"/>
                  <a:pt x="116" y="757"/>
                  <a:pt x="116" y="704"/>
                </a:cubicBezTo>
                <a:cubicBezTo>
                  <a:pt x="116" y="213"/>
                  <a:pt x="116" y="213"/>
                  <a:pt x="116" y="213"/>
                </a:cubicBezTo>
                <a:cubicBezTo>
                  <a:pt x="116" y="160"/>
                  <a:pt x="160" y="116"/>
                  <a:pt x="213" y="116"/>
                </a:cubicBezTo>
                <a:cubicBezTo>
                  <a:pt x="659" y="116"/>
                  <a:pt x="659" y="116"/>
                  <a:pt x="659" y="116"/>
                </a:cubicBezTo>
                <a:cubicBezTo>
                  <a:pt x="667" y="116"/>
                  <a:pt x="675" y="118"/>
                  <a:pt x="683" y="120"/>
                </a:cubicBezTo>
                <a:cubicBezTo>
                  <a:pt x="769" y="31"/>
                  <a:pt x="769" y="31"/>
                  <a:pt x="769" y="31"/>
                </a:cubicBezTo>
                <a:cubicBezTo>
                  <a:pt x="737" y="11"/>
                  <a:pt x="699" y="0"/>
                  <a:pt x="659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95" y="0"/>
                  <a:pt x="0" y="95"/>
                  <a:pt x="0" y="213"/>
                </a:cubicBezTo>
                <a:cubicBezTo>
                  <a:pt x="0" y="704"/>
                  <a:pt x="0" y="704"/>
                  <a:pt x="0" y="704"/>
                </a:cubicBezTo>
                <a:cubicBezTo>
                  <a:pt x="0" y="822"/>
                  <a:pt x="95" y="917"/>
                  <a:pt x="213" y="917"/>
                </a:cubicBezTo>
                <a:cubicBezTo>
                  <a:pt x="659" y="917"/>
                  <a:pt x="659" y="917"/>
                  <a:pt x="659" y="917"/>
                </a:cubicBezTo>
                <a:cubicBezTo>
                  <a:pt x="776" y="917"/>
                  <a:pt x="872" y="822"/>
                  <a:pt x="872" y="704"/>
                </a:cubicBezTo>
                <a:cubicBezTo>
                  <a:pt x="872" y="465"/>
                  <a:pt x="872" y="465"/>
                  <a:pt x="872" y="465"/>
                </a:cubicBezTo>
                <a:cubicBezTo>
                  <a:pt x="756" y="518"/>
                  <a:pt x="756" y="518"/>
                  <a:pt x="756" y="518"/>
                </a:cubicBezTo>
                <a:lnTo>
                  <a:pt x="756" y="704"/>
                </a:lnTo>
                <a:close/>
              </a:path>
            </a:pathLst>
          </a:custGeom>
          <a:solidFill>
            <a:srgbClr val="9394B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53">
            <a:extLst>
              <a:ext uri="{FF2B5EF4-FFF2-40B4-BE49-F238E27FC236}">
                <a16:creationId xmlns:a16="http://schemas.microsoft.com/office/drawing/2014/main" id="{DB8E7448-CCEE-4038-8731-81BB61B808A0}"/>
              </a:ext>
            </a:extLst>
          </p:cNvPr>
          <p:cNvSpPr>
            <a:spLocks noEditPoints="1"/>
          </p:cNvSpPr>
          <p:nvPr/>
        </p:nvSpPr>
        <p:spPr bwMode="auto">
          <a:xfrm>
            <a:off x="2356085" y="4939250"/>
            <a:ext cx="261299" cy="242507"/>
          </a:xfrm>
          <a:custGeom>
            <a:avLst/>
            <a:gdLst>
              <a:gd name="T0" fmla="*/ 965 w 989"/>
              <a:gd name="T1" fmla="*/ 178 h 917"/>
              <a:gd name="T2" fmla="*/ 891 w 989"/>
              <a:gd name="T3" fmla="*/ 100 h 917"/>
              <a:gd name="T4" fmla="*/ 823 w 989"/>
              <a:gd name="T5" fmla="*/ 113 h 917"/>
              <a:gd name="T6" fmla="*/ 509 w 989"/>
              <a:gd name="T7" fmla="*/ 424 h 917"/>
              <a:gd name="T8" fmla="*/ 452 w 989"/>
              <a:gd name="T9" fmla="*/ 455 h 917"/>
              <a:gd name="T10" fmla="*/ 336 w 989"/>
              <a:gd name="T11" fmla="*/ 329 h 917"/>
              <a:gd name="T12" fmla="*/ 268 w 989"/>
              <a:gd name="T13" fmla="*/ 323 h 917"/>
              <a:gd name="T14" fmla="*/ 200 w 989"/>
              <a:gd name="T15" fmla="*/ 394 h 917"/>
              <a:gd name="T16" fmla="*/ 206 w 989"/>
              <a:gd name="T17" fmla="*/ 457 h 917"/>
              <a:gd name="T18" fmla="*/ 409 w 989"/>
              <a:gd name="T19" fmla="*/ 672 h 917"/>
              <a:gd name="T20" fmla="*/ 523 w 989"/>
              <a:gd name="T21" fmla="*/ 662 h 917"/>
              <a:gd name="T22" fmla="*/ 949 w 989"/>
              <a:gd name="T23" fmla="*/ 236 h 917"/>
              <a:gd name="T24" fmla="*/ 965 w 989"/>
              <a:gd name="T25" fmla="*/ 178 h 917"/>
              <a:gd name="T26" fmla="*/ 756 w 989"/>
              <a:gd name="T27" fmla="*/ 704 h 917"/>
              <a:gd name="T28" fmla="*/ 659 w 989"/>
              <a:gd name="T29" fmla="*/ 801 h 917"/>
              <a:gd name="T30" fmla="*/ 213 w 989"/>
              <a:gd name="T31" fmla="*/ 801 h 917"/>
              <a:gd name="T32" fmla="*/ 116 w 989"/>
              <a:gd name="T33" fmla="*/ 704 h 917"/>
              <a:gd name="T34" fmla="*/ 116 w 989"/>
              <a:gd name="T35" fmla="*/ 213 h 917"/>
              <a:gd name="T36" fmla="*/ 213 w 989"/>
              <a:gd name="T37" fmla="*/ 116 h 917"/>
              <a:gd name="T38" fmla="*/ 659 w 989"/>
              <a:gd name="T39" fmla="*/ 116 h 917"/>
              <a:gd name="T40" fmla="*/ 683 w 989"/>
              <a:gd name="T41" fmla="*/ 120 h 917"/>
              <a:gd name="T42" fmla="*/ 769 w 989"/>
              <a:gd name="T43" fmla="*/ 31 h 917"/>
              <a:gd name="T44" fmla="*/ 659 w 989"/>
              <a:gd name="T45" fmla="*/ 0 h 917"/>
              <a:gd name="T46" fmla="*/ 213 w 989"/>
              <a:gd name="T47" fmla="*/ 0 h 917"/>
              <a:gd name="T48" fmla="*/ 0 w 989"/>
              <a:gd name="T49" fmla="*/ 213 h 917"/>
              <a:gd name="T50" fmla="*/ 0 w 989"/>
              <a:gd name="T51" fmla="*/ 704 h 917"/>
              <a:gd name="T52" fmla="*/ 213 w 989"/>
              <a:gd name="T53" fmla="*/ 917 h 917"/>
              <a:gd name="T54" fmla="*/ 659 w 989"/>
              <a:gd name="T55" fmla="*/ 917 h 917"/>
              <a:gd name="T56" fmla="*/ 872 w 989"/>
              <a:gd name="T57" fmla="*/ 704 h 917"/>
              <a:gd name="T58" fmla="*/ 872 w 989"/>
              <a:gd name="T59" fmla="*/ 465 h 917"/>
              <a:gd name="T60" fmla="*/ 756 w 989"/>
              <a:gd name="T61" fmla="*/ 518 h 917"/>
              <a:gd name="T62" fmla="*/ 756 w 989"/>
              <a:gd name="T63" fmla="*/ 704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9" h="917">
                <a:moveTo>
                  <a:pt x="965" y="178"/>
                </a:moveTo>
                <a:cubicBezTo>
                  <a:pt x="965" y="178"/>
                  <a:pt x="926" y="130"/>
                  <a:pt x="891" y="100"/>
                </a:cubicBezTo>
                <a:cubicBezTo>
                  <a:pt x="860" y="74"/>
                  <a:pt x="823" y="113"/>
                  <a:pt x="823" y="113"/>
                </a:cubicBezTo>
                <a:cubicBezTo>
                  <a:pt x="823" y="113"/>
                  <a:pt x="528" y="398"/>
                  <a:pt x="509" y="424"/>
                </a:cubicBezTo>
                <a:cubicBezTo>
                  <a:pt x="490" y="449"/>
                  <a:pt x="469" y="472"/>
                  <a:pt x="452" y="455"/>
                </a:cubicBezTo>
                <a:cubicBezTo>
                  <a:pt x="433" y="436"/>
                  <a:pt x="371" y="365"/>
                  <a:pt x="336" y="329"/>
                </a:cubicBezTo>
                <a:cubicBezTo>
                  <a:pt x="300" y="294"/>
                  <a:pt x="268" y="323"/>
                  <a:pt x="268" y="323"/>
                </a:cubicBezTo>
                <a:cubicBezTo>
                  <a:pt x="268" y="323"/>
                  <a:pt x="223" y="368"/>
                  <a:pt x="200" y="394"/>
                </a:cubicBezTo>
                <a:cubicBezTo>
                  <a:pt x="172" y="426"/>
                  <a:pt x="206" y="457"/>
                  <a:pt x="206" y="457"/>
                </a:cubicBezTo>
                <a:cubicBezTo>
                  <a:pt x="409" y="672"/>
                  <a:pt x="409" y="672"/>
                  <a:pt x="409" y="672"/>
                </a:cubicBezTo>
                <a:cubicBezTo>
                  <a:pt x="409" y="672"/>
                  <a:pt x="456" y="723"/>
                  <a:pt x="523" y="662"/>
                </a:cubicBezTo>
                <a:cubicBezTo>
                  <a:pt x="569" y="620"/>
                  <a:pt x="921" y="262"/>
                  <a:pt x="949" y="236"/>
                </a:cubicBezTo>
                <a:cubicBezTo>
                  <a:pt x="989" y="198"/>
                  <a:pt x="965" y="178"/>
                  <a:pt x="965" y="178"/>
                </a:cubicBezTo>
                <a:close/>
                <a:moveTo>
                  <a:pt x="756" y="704"/>
                </a:moveTo>
                <a:cubicBezTo>
                  <a:pt x="755" y="757"/>
                  <a:pt x="712" y="801"/>
                  <a:pt x="659" y="801"/>
                </a:cubicBezTo>
                <a:cubicBezTo>
                  <a:pt x="213" y="801"/>
                  <a:pt x="213" y="801"/>
                  <a:pt x="213" y="801"/>
                </a:cubicBezTo>
                <a:cubicBezTo>
                  <a:pt x="160" y="801"/>
                  <a:pt x="116" y="757"/>
                  <a:pt x="116" y="704"/>
                </a:cubicBezTo>
                <a:cubicBezTo>
                  <a:pt x="116" y="213"/>
                  <a:pt x="116" y="213"/>
                  <a:pt x="116" y="213"/>
                </a:cubicBezTo>
                <a:cubicBezTo>
                  <a:pt x="116" y="160"/>
                  <a:pt x="160" y="116"/>
                  <a:pt x="213" y="116"/>
                </a:cubicBezTo>
                <a:cubicBezTo>
                  <a:pt x="659" y="116"/>
                  <a:pt x="659" y="116"/>
                  <a:pt x="659" y="116"/>
                </a:cubicBezTo>
                <a:cubicBezTo>
                  <a:pt x="667" y="116"/>
                  <a:pt x="675" y="118"/>
                  <a:pt x="683" y="120"/>
                </a:cubicBezTo>
                <a:cubicBezTo>
                  <a:pt x="769" y="31"/>
                  <a:pt x="769" y="31"/>
                  <a:pt x="769" y="31"/>
                </a:cubicBezTo>
                <a:cubicBezTo>
                  <a:pt x="737" y="11"/>
                  <a:pt x="699" y="0"/>
                  <a:pt x="659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95" y="0"/>
                  <a:pt x="0" y="95"/>
                  <a:pt x="0" y="213"/>
                </a:cubicBezTo>
                <a:cubicBezTo>
                  <a:pt x="0" y="704"/>
                  <a:pt x="0" y="704"/>
                  <a:pt x="0" y="704"/>
                </a:cubicBezTo>
                <a:cubicBezTo>
                  <a:pt x="0" y="822"/>
                  <a:pt x="95" y="917"/>
                  <a:pt x="213" y="917"/>
                </a:cubicBezTo>
                <a:cubicBezTo>
                  <a:pt x="659" y="917"/>
                  <a:pt x="659" y="917"/>
                  <a:pt x="659" y="917"/>
                </a:cubicBezTo>
                <a:cubicBezTo>
                  <a:pt x="776" y="917"/>
                  <a:pt x="872" y="822"/>
                  <a:pt x="872" y="704"/>
                </a:cubicBezTo>
                <a:cubicBezTo>
                  <a:pt x="872" y="465"/>
                  <a:pt x="872" y="465"/>
                  <a:pt x="872" y="465"/>
                </a:cubicBezTo>
                <a:cubicBezTo>
                  <a:pt x="756" y="518"/>
                  <a:pt x="756" y="518"/>
                  <a:pt x="756" y="518"/>
                </a:cubicBezTo>
                <a:lnTo>
                  <a:pt x="756" y="704"/>
                </a:lnTo>
                <a:close/>
              </a:path>
            </a:pathLst>
          </a:custGeom>
          <a:solidFill>
            <a:srgbClr val="9394B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076D38-D535-47E9-910D-1D2D6CC17EAD}"/>
              </a:ext>
            </a:extLst>
          </p:cNvPr>
          <p:cNvGrpSpPr/>
          <p:nvPr/>
        </p:nvGrpSpPr>
        <p:grpSpPr>
          <a:xfrm>
            <a:off x="2386529" y="1774190"/>
            <a:ext cx="720091" cy="1722120"/>
            <a:chOff x="2080" y="1644"/>
            <a:chExt cx="1134" cy="2712"/>
          </a:xfrm>
        </p:grpSpPr>
        <p:sp>
          <p:nvSpPr>
            <p:cNvPr id="5" name="泪滴形 4">
              <a:extLst>
                <a:ext uri="{FF2B5EF4-FFF2-40B4-BE49-F238E27FC236}">
                  <a16:creationId xmlns:a16="http://schemas.microsoft.com/office/drawing/2014/main" id="{AE503ECE-6DFE-40BA-8F34-A96436939D74}"/>
                </a:ext>
              </a:extLst>
            </p:cNvPr>
            <p:cNvSpPr/>
            <p:nvPr/>
          </p:nvSpPr>
          <p:spPr>
            <a:xfrm rot="7980000">
              <a:off x="2080" y="1644"/>
              <a:ext cx="1134" cy="1134"/>
            </a:xfrm>
            <a:prstGeom prst="teardrop">
              <a:avLst/>
            </a:prstGeom>
            <a:solidFill>
              <a:srgbClr val="F4C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任意多边形 20">
              <a:extLst>
                <a:ext uri="{FF2B5EF4-FFF2-40B4-BE49-F238E27FC236}">
                  <a16:creationId xmlns:a16="http://schemas.microsoft.com/office/drawing/2014/main" id="{7E547F2F-53CF-4128-8A80-F132BEA47A5B}"/>
                </a:ext>
              </a:extLst>
            </p:cNvPr>
            <p:cNvSpPr/>
            <p:nvPr/>
          </p:nvSpPr>
          <p:spPr>
            <a:xfrm>
              <a:off x="2575" y="3013"/>
              <a:ext cx="573" cy="1343"/>
            </a:xfrm>
            <a:custGeom>
              <a:avLst/>
              <a:gdLst>
                <a:gd name="connisteX0" fmla="*/ 71048 w 374924"/>
                <a:gd name="connsiteY0" fmla="*/ 0 h 627380"/>
                <a:gd name="connisteX1" fmla="*/ 19613 w 374924"/>
                <a:gd name="connsiteY1" fmla="*/ 287655 h 627380"/>
                <a:gd name="connisteX2" fmla="*/ 369498 w 374924"/>
                <a:gd name="connsiteY2" fmla="*/ 184785 h 627380"/>
                <a:gd name="connisteX3" fmla="*/ 205033 w 374924"/>
                <a:gd name="connsiteY3" fmla="*/ 627380 h 6273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74924" h="627380">
                  <a:moveTo>
                    <a:pt x="71049" y="0"/>
                  </a:moveTo>
                  <a:cubicBezTo>
                    <a:pt x="53904" y="59690"/>
                    <a:pt x="-40076" y="250825"/>
                    <a:pt x="19614" y="287655"/>
                  </a:cubicBezTo>
                  <a:cubicBezTo>
                    <a:pt x="79304" y="324485"/>
                    <a:pt x="332669" y="116840"/>
                    <a:pt x="369499" y="184785"/>
                  </a:cubicBezTo>
                  <a:cubicBezTo>
                    <a:pt x="406329" y="252730"/>
                    <a:pt x="245039" y="536575"/>
                    <a:pt x="205034" y="627380"/>
                  </a:cubicBezTo>
                </a:path>
              </a:pathLst>
            </a:custGeom>
            <a:noFill/>
            <a:ln w="28575" cmpd="sng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7" name="图片 6" descr="自定义">
              <a:extLst>
                <a:ext uri="{FF2B5EF4-FFF2-40B4-BE49-F238E27FC236}">
                  <a16:creationId xmlns:a16="http://schemas.microsoft.com/office/drawing/2014/main" id="{7167ADC2-DB1D-4F7B-B3EA-D9380AEC8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5" y="1900"/>
              <a:ext cx="624" cy="624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54738B9-461B-413E-BB83-62511709573A}"/>
              </a:ext>
            </a:extLst>
          </p:cNvPr>
          <p:cNvGrpSpPr/>
          <p:nvPr/>
        </p:nvGrpSpPr>
        <p:grpSpPr>
          <a:xfrm>
            <a:off x="4682172" y="2740660"/>
            <a:ext cx="720091" cy="1722120"/>
            <a:chOff x="2080" y="1644"/>
            <a:chExt cx="1134" cy="2712"/>
          </a:xfrm>
        </p:grpSpPr>
        <p:sp>
          <p:nvSpPr>
            <p:cNvPr id="10" name="泪滴形 9">
              <a:extLst>
                <a:ext uri="{FF2B5EF4-FFF2-40B4-BE49-F238E27FC236}">
                  <a16:creationId xmlns:a16="http://schemas.microsoft.com/office/drawing/2014/main" id="{31A635A8-187B-4F0E-BAC3-14477D98C4C7}"/>
                </a:ext>
              </a:extLst>
            </p:cNvPr>
            <p:cNvSpPr/>
            <p:nvPr/>
          </p:nvSpPr>
          <p:spPr>
            <a:xfrm rot="7980000">
              <a:off x="2080" y="1644"/>
              <a:ext cx="1134" cy="1134"/>
            </a:xfrm>
            <a:prstGeom prst="teardrop">
              <a:avLst/>
            </a:prstGeom>
            <a:solidFill>
              <a:srgbClr val="93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869183D9-A96E-4FE7-8ECA-36CA7669527D}"/>
                </a:ext>
              </a:extLst>
            </p:cNvPr>
            <p:cNvSpPr/>
            <p:nvPr/>
          </p:nvSpPr>
          <p:spPr>
            <a:xfrm>
              <a:off x="2575" y="3013"/>
              <a:ext cx="573" cy="1343"/>
            </a:xfrm>
            <a:custGeom>
              <a:avLst/>
              <a:gdLst>
                <a:gd name="connisteX0" fmla="*/ 71048 w 374924"/>
                <a:gd name="connsiteY0" fmla="*/ 0 h 627380"/>
                <a:gd name="connisteX1" fmla="*/ 19613 w 374924"/>
                <a:gd name="connsiteY1" fmla="*/ 287655 h 627380"/>
                <a:gd name="connisteX2" fmla="*/ 369498 w 374924"/>
                <a:gd name="connsiteY2" fmla="*/ 184785 h 627380"/>
                <a:gd name="connisteX3" fmla="*/ 205033 w 374924"/>
                <a:gd name="connsiteY3" fmla="*/ 627380 h 6273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74924" h="627380">
                  <a:moveTo>
                    <a:pt x="71049" y="0"/>
                  </a:moveTo>
                  <a:cubicBezTo>
                    <a:pt x="53904" y="59690"/>
                    <a:pt x="-40076" y="250825"/>
                    <a:pt x="19614" y="287655"/>
                  </a:cubicBezTo>
                  <a:cubicBezTo>
                    <a:pt x="79304" y="324485"/>
                    <a:pt x="332669" y="116840"/>
                    <a:pt x="369499" y="184785"/>
                  </a:cubicBezTo>
                  <a:cubicBezTo>
                    <a:pt x="406329" y="252730"/>
                    <a:pt x="245039" y="536575"/>
                    <a:pt x="205034" y="627380"/>
                  </a:cubicBezTo>
                </a:path>
              </a:pathLst>
            </a:custGeom>
            <a:noFill/>
            <a:ln w="28575" cmpd="sng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图片 11" descr="D:\素材\小图标\账号权限管理.png账号权限管理">
              <a:extLst>
                <a:ext uri="{FF2B5EF4-FFF2-40B4-BE49-F238E27FC236}">
                  <a16:creationId xmlns:a16="http://schemas.microsoft.com/office/drawing/2014/main" id="{5BAF921B-041D-4938-BD72-5C26E4C3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36" y="1900"/>
              <a:ext cx="623" cy="62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24BBA57-5A47-451F-989B-9ADBE2EA008B}"/>
              </a:ext>
            </a:extLst>
          </p:cNvPr>
          <p:cNvGrpSpPr/>
          <p:nvPr/>
        </p:nvGrpSpPr>
        <p:grpSpPr>
          <a:xfrm>
            <a:off x="6767164" y="1599027"/>
            <a:ext cx="720091" cy="1722120"/>
            <a:chOff x="2080" y="1644"/>
            <a:chExt cx="1134" cy="2712"/>
          </a:xfrm>
        </p:grpSpPr>
        <p:sp>
          <p:nvSpPr>
            <p:cNvPr id="15" name="泪滴形 14">
              <a:extLst>
                <a:ext uri="{FF2B5EF4-FFF2-40B4-BE49-F238E27FC236}">
                  <a16:creationId xmlns:a16="http://schemas.microsoft.com/office/drawing/2014/main" id="{44556FA9-98B2-49FC-BBCC-A9C9132AE2AD}"/>
                </a:ext>
              </a:extLst>
            </p:cNvPr>
            <p:cNvSpPr/>
            <p:nvPr/>
          </p:nvSpPr>
          <p:spPr>
            <a:xfrm rot="7980000">
              <a:off x="2080" y="1644"/>
              <a:ext cx="1134" cy="1134"/>
            </a:xfrm>
            <a:prstGeom prst="teardrop">
              <a:avLst/>
            </a:prstGeom>
            <a:solidFill>
              <a:srgbClr val="F4C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 48">
              <a:extLst>
                <a:ext uri="{FF2B5EF4-FFF2-40B4-BE49-F238E27FC236}">
                  <a16:creationId xmlns:a16="http://schemas.microsoft.com/office/drawing/2014/main" id="{049ADCC6-43DB-4BDB-AE6C-16D9AE0DB7B4}"/>
                </a:ext>
              </a:extLst>
            </p:cNvPr>
            <p:cNvSpPr/>
            <p:nvPr/>
          </p:nvSpPr>
          <p:spPr>
            <a:xfrm>
              <a:off x="2575" y="3013"/>
              <a:ext cx="573" cy="1343"/>
            </a:xfrm>
            <a:custGeom>
              <a:avLst/>
              <a:gdLst>
                <a:gd name="connisteX0" fmla="*/ 71048 w 374924"/>
                <a:gd name="connsiteY0" fmla="*/ 0 h 627380"/>
                <a:gd name="connisteX1" fmla="*/ 19613 w 374924"/>
                <a:gd name="connsiteY1" fmla="*/ 287655 h 627380"/>
                <a:gd name="connisteX2" fmla="*/ 369498 w 374924"/>
                <a:gd name="connsiteY2" fmla="*/ 184785 h 627380"/>
                <a:gd name="connisteX3" fmla="*/ 205033 w 374924"/>
                <a:gd name="connsiteY3" fmla="*/ 627380 h 6273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74924" h="627380">
                  <a:moveTo>
                    <a:pt x="71049" y="0"/>
                  </a:moveTo>
                  <a:cubicBezTo>
                    <a:pt x="53904" y="59690"/>
                    <a:pt x="-40076" y="250825"/>
                    <a:pt x="19614" y="287655"/>
                  </a:cubicBezTo>
                  <a:cubicBezTo>
                    <a:pt x="79304" y="324485"/>
                    <a:pt x="332669" y="116840"/>
                    <a:pt x="369499" y="184785"/>
                  </a:cubicBezTo>
                  <a:cubicBezTo>
                    <a:pt x="406329" y="252730"/>
                    <a:pt x="245039" y="536575"/>
                    <a:pt x="205034" y="627380"/>
                  </a:cubicBezTo>
                </a:path>
              </a:pathLst>
            </a:custGeom>
            <a:noFill/>
            <a:ln w="28575" cmpd="sng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7" name="图片 16" descr="D:\素材\小图标\邮箱 (1).png邮箱 (1)">
              <a:extLst>
                <a:ext uri="{FF2B5EF4-FFF2-40B4-BE49-F238E27FC236}">
                  <a16:creationId xmlns:a16="http://schemas.microsoft.com/office/drawing/2014/main" id="{CADD753C-ADE5-4271-A208-DA6D905C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36" y="1900"/>
              <a:ext cx="623" cy="624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F7F4FC9-68B4-4DC6-A6CF-22D66BBE65F8}"/>
              </a:ext>
            </a:extLst>
          </p:cNvPr>
          <p:cNvGrpSpPr/>
          <p:nvPr/>
        </p:nvGrpSpPr>
        <p:grpSpPr>
          <a:xfrm>
            <a:off x="9015556" y="2903220"/>
            <a:ext cx="720091" cy="1722120"/>
            <a:chOff x="2080" y="1644"/>
            <a:chExt cx="1134" cy="2712"/>
          </a:xfrm>
        </p:grpSpPr>
        <p:sp>
          <p:nvSpPr>
            <p:cNvPr id="20" name="泪滴形 19">
              <a:extLst>
                <a:ext uri="{FF2B5EF4-FFF2-40B4-BE49-F238E27FC236}">
                  <a16:creationId xmlns:a16="http://schemas.microsoft.com/office/drawing/2014/main" id="{2DA4F34D-7E79-495C-98D1-2C5BEC00526F}"/>
                </a:ext>
              </a:extLst>
            </p:cNvPr>
            <p:cNvSpPr/>
            <p:nvPr/>
          </p:nvSpPr>
          <p:spPr>
            <a:xfrm rot="7980000">
              <a:off x="2080" y="1644"/>
              <a:ext cx="1134" cy="1134"/>
            </a:xfrm>
            <a:prstGeom prst="teardrop">
              <a:avLst/>
            </a:prstGeom>
            <a:solidFill>
              <a:srgbClr val="93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任意多边形 53">
              <a:extLst>
                <a:ext uri="{FF2B5EF4-FFF2-40B4-BE49-F238E27FC236}">
                  <a16:creationId xmlns:a16="http://schemas.microsoft.com/office/drawing/2014/main" id="{C0AA50F0-9B1A-4A9F-9D04-CBCC2BE12BD7}"/>
                </a:ext>
              </a:extLst>
            </p:cNvPr>
            <p:cNvSpPr/>
            <p:nvPr/>
          </p:nvSpPr>
          <p:spPr>
            <a:xfrm>
              <a:off x="2575" y="3013"/>
              <a:ext cx="573" cy="1343"/>
            </a:xfrm>
            <a:custGeom>
              <a:avLst/>
              <a:gdLst>
                <a:gd name="connisteX0" fmla="*/ 71048 w 374924"/>
                <a:gd name="connsiteY0" fmla="*/ 0 h 627380"/>
                <a:gd name="connisteX1" fmla="*/ 19613 w 374924"/>
                <a:gd name="connsiteY1" fmla="*/ 287655 h 627380"/>
                <a:gd name="connisteX2" fmla="*/ 369498 w 374924"/>
                <a:gd name="connsiteY2" fmla="*/ 184785 h 627380"/>
                <a:gd name="connisteX3" fmla="*/ 205033 w 374924"/>
                <a:gd name="connsiteY3" fmla="*/ 627380 h 6273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74924" h="627380">
                  <a:moveTo>
                    <a:pt x="71049" y="0"/>
                  </a:moveTo>
                  <a:cubicBezTo>
                    <a:pt x="53904" y="59690"/>
                    <a:pt x="-40076" y="250825"/>
                    <a:pt x="19614" y="287655"/>
                  </a:cubicBezTo>
                  <a:cubicBezTo>
                    <a:pt x="79304" y="324485"/>
                    <a:pt x="332669" y="116840"/>
                    <a:pt x="369499" y="184785"/>
                  </a:cubicBezTo>
                  <a:cubicBezTo>
                    <a:pt x="406329" y="252730"/>
                    <a:pt x="245039" y="536575"/>
                    <a:pt x="205034" y="627380"/>
                  </a:cubicBezTo>
                </a:path>
              </a:pathLst>
            </a:custGeom>
            <a:noFill/>
            <a:ln w="28575" cmpd="sng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片 21" descr="D:\素材\小图标\图表-折线图.png图表-折线图">
              <a:extLst>
                <a:ext uri="{FF2B5EF4-FFF2-40B4-BE49-F238E27FC236}">
                  <a16:creationId xmlns:a16="http://schemas.microsoft.com/office/drawing/2014/main" id="{6C526D25-FB11-4DD2-ACBF-24F51100A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36" y="1900"/>
              <a:ext cx="623" cy="624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BB5B875-668F-48DB-B30E-9981E8EED254}"/>
              </a:ext>
            </a:extLst>
          </p:cNvPr>
          <p:cNvGrpSpPr/>
          <p:nvPr/>
        </p:nvGrpSpPr>
        <p:grpSpPr>
          <a:xfrm>
            <a:off x="1916132" y="3913655"/>
            <a:ext cx="1933299" cy="1119409"/>
            <a:chOff x="470268" y="2419836"/>
            <a:chExt cx="1933298" cy="1119409"/>
          </a:xfrm>
        </p:grpSpPr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013F211F-A3CC-4EB9-B49D-B80661F397AE}"/>
                </a:ext>
              </a:extLst>
            </p:cNvPr>
            <p:cNvSpPr txBox="1"/>
            <p:nvPr/>
          </p:nvSpPr>
          <p:spPr>
            <a:xfrm flipH="1">
              <a:off x="729031" y="2419836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C035A39-1503-4859-BAC0-8072FB991A42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31559DE-8C32-4CC6-B615-B81BA4B2FF46}"/>
              </a:ext>
            </a:extLst>
          </p:cNvPr>
          <p:cNvGrpSpPr/>
          <p:nvPr/>
        </p:nvGrpSpPr>
        <p:grpSpPr>
          <a:xfrm>
            <a:off x="4162701" y="4603686"/>
            <a:ext cx="1933299" cy="1119409"/>
            <a:chOff x="470268" y="2419836"/>
            <a:chExt cx="1933298" cy="1119409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10EE20E8-D4C1-46C9-9C66-B6230C8606B1}"/>
                </a:ext>
              </a:extLst>
            </p:cNvPr>
            <p:cNvSpPr txBox="1"/>
            <p:nvPr/>
          </p:nvSpPr>
          <p:spPr>
            <a:xfrm flipH="1">
              <a:off x="729031" y="2419836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428ECEB-4E3D-4EC2-99F7-1E0AB1B5F5CF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4179F50-0AEE-4E16-A66F-83345CBE5FCF}"/>
              </a:ext>
            </a:extLst>
          </p:cNvPr>
          <p:cNvGrpSpPr/>
          <p:nvPr/>
        </p:nvGrpSpPr>
        <p:grpSpPr>
          <a:xfrm>
            <a:off x="6296767" y="3391805"/>
            <a:ext cx="1933299" cy="1119409"/>
            <a:chOff x="470268" y="2419836"/>
            <a:chExt cx="1933298" cy="1119409"/>
          </a:xfrm>
        </p:grpSpPr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D7E9DC83-34FA-4C50-A648-6ED057E323DA}"/>
                </a:ext>
              </a:extLst>
            </p:cNvPr>
            <p:cNvSpPr txBox="1"/>
            <p:nvPr/>
          </p:nvSpPr>
          <p:spPr>
            <a:xfrm flipH="1">
              <a:off x="729031" y="2419836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7FF5C94-2DB1-4AA1-8957-66D676EFC5C6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C9418DA-1E3E-4A57-8BDE-7EDCE72C8CBF}"/>
              </a:ext>
            </a:extLst>
          </p:cNvPr>
          <p:cNvGrpSpPr/>
          <p:nvPr/>
        </p:nvGrpSpPr>
        <p:grpSpPr>
          <a:xfrm>
            <a:off x="8545159" y="4604891"/>
            <a:ext cx="1933299" cy="1119409"/>
            <a:chOff x="470268" y="2419836"/>
            <a:chExt cx="1933298" cy="1119409"/>
          </a:xfrm>
        </p:grpSpPr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id="{2B497871-00A4-4C26-B82A-D7E69C226954}"/>
                </a:ext>
              </a:extLst>
            </p:cNvPr>
            <p:cNvSpPr txBox="1"/>
            <p:nvPr/>
          </p:nvSpPr>
          <p:spPr>
            <a:xfrm flipH="1">
              <a:off x="729031" y="2419836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BE9F700-6899-43A3-9395-AC49D2D33F74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0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1999"/>
          </a:xfrm>
          <a:prstGeom prst="rect">
            <a:avLst/>
          </a:prstGeom>
        </p:spPr>
      </p:pic>
      <p:pic>
        <p:nvPicPr>
          <p:cNvPr id="4" name="图片 3" descr="图片包含 矢量图形&#10;&#10;描述已自动生成">
            <a:extLst>
              <a:ext uri="{FF2B5EF4-FFF2-40B4-BE49-F238E27FC236}">
                <a16:creationId xmlns:a16="http://schemas.microsoft.com/office/drawing/2014/main" id="{8B3621C3-8375-4547-BE00-800C3C7E45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1" t="4002" r="9834"/>
          <a:stretch/>
        </p:blipFill>
        <p:spPr>
          <a:xfrm>
            <a:off x="4340507" y="-217912"/>
            <a:ext cx="8476527" cy="74037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CA0DE03-00EE-4394-B28C-3C63FAD5DDFA}"/>
              </a:ext>
            </a:extLst>
          </p:cNvPr>
          <p:cNvSpPr txBox="1"/>
          <p:nvPr/>
        </p:nvSpPr>
        <p:spPr>
          <a:xfrm>
            <a:off x="2667498" y="2266025"/>
            <a:ext cx="4295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PART 04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F65B7-1B86-4502-9E1C-AE14A4101AB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58706" y="3429001"/>
            <a:ext cx="391272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Tempor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aliqua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1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127071-9F7B-470D-8453-FAE3CDB8D2A9}"/>
              </a:ext>
            </a:extLst>
          </p:cNvPr>
          <p:cNvGrpSpPr/>
          <p:nvPr/>
        </p:nvGrpSpPr>
        <p:grpSpPr>
          <a:xfrm>
            <a:off x="6917289" y="1772042"/>
            <a:ext cx="3281680" cy="821789"/>
            <a:chOff x="5821680" y="1192614"/>
            <a:chExt cx="2461260" cy="616343"/>
          </a:xfrm>
        </p:grpSpPr>
        <p:sp>
          <p:nvSpPr>
            <p:cNvPr id="7" name="Rectangle 424">
              <a:extLst>
                <a:ext uri="{FF2B5EF4-FFF2-40B4-BE49-F238E27FC236}">
                  <a16:creationId xmlns:a16="http://schemas.microsoft.com/office/drawing/2014/main" id="{89944B48-1688-4FBA-AA36-DD2A377127B1}"/>
                </a:ext>
              </a:extLst>
            </p:cNvPr>
            <p:cNvSpPr/>
            <p:nvPr/>
          </p:nvSpPr>
          <p:spPr>
            <a:xfrm>
              <a:off x="6672058" y="1298437"/>
              <a:ext cx="1610882" cy="2423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United States</a:t>
              </a:r>
            </a:p>
          </p:txBody>
        </p: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B506D6C3-3796-446B-AD1B-9CC15C86C872}"/>
                </a:ext>
              </a:extLst>
            </p:cNvPr>
            <p:cNvGrpSpPr/>
            <p:nvPr/>
          </p:nvGrpSpPr>
          <p:grpSpPr>
            <a:xfrm>
              <a:off x="5821680" y="1192614"/>
              <a:ext cx="2461260" cy="616343"/>
              <a:chOff x="5821680" y="1192614"/>
              <a:chExt cx="2461260" cy="616343"/>
            </a:xfrm>
          </p:grpSpPr>
          <p:sp>
            <p:nvSpPr>
              <p:cNvPr id="9" name="Rectangle 423">
                <a:extLst>
                  <a:ext uri="{FF2B5EF4-FFF2-40B4-BE49-F238E27FC236}">
                    <a16:creationId xmlns:a16="http://schemas.microsoft.com/office/drawing/2014/main" id="{3B71B0DF-0034-45EF-8A5C-7D71BB179A7A}"/>
                  </a:ext>
                </a:extLst>
              </p:cNvPr>
              <p:cNvSpPr/>
              <p:nvPr/>
            </p:nvSpPr>
            <p:spPr>
              <a:xfrm>
                <a:off x="6682740" y="1470499"/>
                <a:ext cx="1600200" cy="33845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33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Lorem</a:t>
                </a:r>
                <a:r>
                  <a:rPr kumimoji="0" lang="en-US" sz="933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sz="933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ipsum</a:t>
                </a:r>
                <a:r>
                  <a:rPr kumimoji="0" lang="en-US" sz="933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 dolor sit </a:t>
                </a:r>
                <a:r>
                  <a:rPr kumimoji="0" lang="en-US" sz="933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amet</a:t>
                </a:r>
                <a:r>
                  <a:rPr kumimoji="0" lang="en-US" sz="933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, </a:t>
                </a:r>
                <a:r>
                  <a:rPr kumimoji="0" lang="en-US" sz="933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Consectetuer</a:t>
                </a:r>
                <a:r>
                  <a:rPr kumimoji="0" lang="en-US" sz="933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sz="933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adipiscing</a:t>
                </a:r>
                <a:r>
                  <a:rPr kumimoji="0" lang="en-US" sz="933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sz="933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elit</a:t>
                </a:r>
                <a:r>
                  <a:rPr kumimoji="0" lang="en-US" sz="933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, </a:t>
                </a:r>
                <a:r>
                  <a:rPr kumimoji="0" lang="en-US" sz="933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Sed</a:t>
                </a:r>
                <a:endParaRPr kumimoji="0" lang="en-US" sz="9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Oval 1383">
                <a:extLst>
                  <a:ext uri="{FF2B5EF4-FFF2-40B4-BE49-F238E27FC236}">
                    <a16:creationId xmlns:a16="http://schemas.microsoft.com/office/drawing/2014/main" id="{65813DC4-E3A1-4F64-90FD-AC30B1E83E2F}"/>
                  </a:ext>
                </a:extLst>
              </p:cNvPr>
              <p:cNvSpPr/>
              <p:nvPr/>
            </p:nvSpPr>
            <p:spPr>
              <a:xfrm>
                <a:off x="6607394" y="1388259"/>
                <a:ext cx="84583" cy="84583"/>
              </a:xfrm>
              <a:prstGeom prst="ellipse">
                <a:avLst/>
              </a:prstGeom>
              <a:solidFill>
                <a:srgbClr val="9394B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Rectangle 451">
                <a:extLst>
                  <a:ext uri="{FF2B5EF4-FFF2-40B4-BE49-F238E27FC236}">
                    <a16:creationId xmlns:a16="http://schemas.microsoft.com/office/drawing/2014/main" id="{078CDEFB-6458-499B-8CC6-8CF785694095}"/>
                  </a:ext>
                </a:extLst>
              </p:cNvPr>
              <p:cNvSpPr/>
              <p:nvPr/>
            </p:nvSpPr>
            <p:spPr>
              <a:xfrm>
                <a:off x="5821680" y="1192614"/>
                <a:ext cx="731520" cy="4540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67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350</a:t>
                </a:r>
              </a:p>
            </p:txBody>
          </p:sp>
        </p:grpSp>
      </p:grpSp>
      <p:sp>
        <p:nvSpPr>
          <p:cNvPr id="6" name="Rectangle 461">
            <a:extLst>
              <a:ext uri="{FF2B5EF4-FFF2-40B4-BE49-F238E27FC236}">
                <a16:creationId xmlns:a16="http://schemas.microsoft.com/office/drawing/2014/main" id="{835C9D92-E86A-436B-B449-49B16D9C520F}"/>
              </a:ext>
            </a:extLst>
          </p:cNvPr>
          <p:cNvSpPr/>
          <p:nvPr/>
        </p:nvSpPr>
        <p:spPr>
          <a:xfrm>
            <a:off x="6896968" y="1843591"/>
            <a:ext cx="3284975" cy="79419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433">
            <a:extLst>
              <a:ext uri="{FF2B5EF4-FFF2-40B4-BE49-F238E27FC236}">
                <a16:creationId xmlns:a16="http://schemas.microsoft.com/office/drawing/2014/main" id="{CC1C50FE-F10B-43C1-BC0A-F4A27E911C4C}"/>
              </a:ext>
            </a:extLst>
          </p:cNvPr>
          <p:cNvSpPr/>
          <p:nvPr/>
        </p:nvSpPr>
        <p:spPr>
          <a:xfrm>
            <a:off x="8065369" y="3023717"/>
            <a:ext cx="2133600" cy="4512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Sed</a:t>
            </a:r>
            <a:endParaRPr kumimoji="0" lang="en-US" sz="933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434">
            <a:extLst>
              <a:ext uri="{FF2B5EF4-FFF2-40B4-BE49-F238E27FC236}">
                <a16:creationId xmlns:a16="http://schemas.microsoft.com/office/drawing/2014/main" id="{EAAD71C3-0D15-4417-B0FE-82DF0C65AC90}"/>
              </a:ext>
            </a:extLst>
          </p:cNvPr>
          <p:cNvSpPr/>
          <p:nvPr/>
        </p:nvSpPr>
        <p:spPr>
          <a:xfrm>
            <a:off x="8051127" y="2794301"/>
            <a:ext cx="2147843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Australia</a:t>
            </a:r>
          </a:p>
        </p:txBody>
      </p:sp>
      <p:sp>
        <p:nvSpPr>
          <p:cNvPr id="15" name="Oval 435">
            <a:extLst>
              <a:ext uri="{FF2B5EF4-FFF2-40B4-BE49-F238E27FC236}">
                <a16:creationId xmlns:a16="http://schemas.microsoft.com/office/drawing/2014/main" id="{075CD149-376C-41DA-818F-105BC56379F5}"/>
              </a:ext>
            </a:extLst>
          </p:cNvPr>
          <p:cNvSpPr/>
          <p:nvPr/>
        </p:nvSpPr>
        <p:spPr>
          <a:xfrm>
            <a:off x="7964909" y="2914064"/>
            <a:ext cx="112777" cy="112777"/>
          </a:xfrm>
          <a:prstGeom prst="ellipse">
            <a:avLst/>
          </a:prstGeom>
          <a:solidFill>
            <a:srgbClr val="939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452">
            <a:extLst>
              <a:ext uri="{FF2B5EF4-FFF2-40B4-BE49-F238E27FC236}">
                <a16:creationId xmlns:a16="http://schemas.microsoft.com/office/drawing/2014/main" id="{8C27BF48-4992-4356-8F02-1A75D129DE88}"/>
              </a:ext>
            </a:extLst>
          </p:cNvPr>
          <p:cNvSpPr/>
          <p:nvPr/>
        </p:nvSpPr>
        <p:spPr>
          <a:xfrm>
            <a:off x="6917289" y="2678955"/>
            <a:ext cx="975360" cy="6053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17" name="Rectangle 463">
            <a:extLst>
              <a:ext uri="{FF2B5EF4-FFF2-40B4-BE49-F238E27FC236}">
                <a16:creationId xmlns:a16="http://schemas.microsoft.com/office/drawing/2014/main" id="{87F743C5-E8C7-48E1-B440-71E858A946B2}"/>
              </a:ext>
            </a:extLst>
          </p:cNvPr>
          <p:cNvSpPr/>
          <p:nvPr/>
        </p:nvSpPr>
        <p:spPr>
          <a:xfrm>
            <a:off x="6896968" y="2728224"/>
            <a:ext cx="3284975" cy="79419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436">
            <a:extLst>
              <a:ext uri="{FF2B5EF4-FFF2-40B4-BE49-F238E27FC236}">
                <a16:creationId xmlns:a16="http://schemas.microsoft.com/office/drawing/2014/main" id="{39DD1CB5-A454-490E-BACC-8AFD7FC109EC}"/>
              </a:ext>
            </a:extLst>
          </p:cNvPr>
          <p:cNvSpPr/>
          <p:nvPr/>
        </p:nvSpPr>
        <p:spPr>
          <a:xfrm>
            <a:off x="8065369" y="3900506"/>
            <a:ext cx="2133600" cy="4512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Sed</a:t>
            </a:r>
            <a:endParaRPr kumimoji="0" lang="en-US" sz="933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437">
            <a:extLst>
              <a:ext uri="{FF2B5EF4-FFF2-40B4-BE49-F238E27FC236}">
                <a16:creationId xmlns:a16="http://schemas.microsoft.com/office/drawing/2014/main" id="{31D777FF-7424-4C92-8164-9F1DC992F85F}"/>
              </a:ext>
            </a:extLst>
          </p:cNvPr>
          <p:cNvSpPr/>
          <p:nvPr/>
        </p:nvSpPr>
        <p:spPr>
          <a:xfrm>
            <a:off x="8051127" y="3671090"/>
            <a:ext cx="2147843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Russia</a:t>
            </a:r>
          </a:p>
        </p:txBody>
      </p:sp>
      <p:sp>
        <p:nvSpPr>
          <p:cNvPr id="21" name="Oval 438">
            <a:extLst>
              <a:ext uri="{FF2B5EF4-FFF2-40B4-BE49-F238E27FC236}">
                <a16:creationId xmlns:a16="http://schemas.microsoft.com/office/drawing/2014/main" id="{8C4673E9-52B1-4473-B288-4DC3BB83FB47}"/>
              </a:ext>
            </a:extLst>
          </p:cNvPr>
          <p:cNvSpPr/>
          <p:nvPr/>
        </p:nvSpPr>
        <p:spPr>
          <a:xfrm>
            <a:off x="7964909" y="3790853"/>
            <a:ext cx="112777" cy="112777"/>
          </a:xfrm>
          <a:prstGeom prst="ellipse">
            <a:avLst/>
          </a:prstGeom>
          <a:solidFill>
            <a:srgbClr val="939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453">
            <a:extLst>
              <a:ext uri="{FF2B5EF4-FFF2-40B4-BE49-F238E27FC236}">
                <a16:creationId xmlns:a16="http://schemas.microsoft.com/office/drawing/2014/main" id="{C83A723B-8CE9-40C7-BF4B-1B1617F40E3A}"/>
              </a:ext>
            </a:extLst>
          </p:cNvPr>
          <p:cNvSpPr/>
          <p:nvPr/>
        </p:nvSpPr>
        <p:spPr>
          <a:xfrm>
            <a:off x="6917289" y="3549046"/>
            <a:ext cx="975360" cy="6053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140</a:t>
            </a:r>
          </a:p>
        </p:txBody>
      </p:sp>
      <p:sp>
        <p:nvSpPr>
          <p:cNvPr id="23" name="Rectangle 464">
            <a:extLst>
              <a:ext uri="{FF2B5EF4-FFF2-40B4-BE49-F238E27FC236}">
                <a16:creationId xmlns:a16="http://schemas.microsoft.com/office/drawing/2014/main" id="{CF6599A0-C97A-4B47-BE00-4AA85A21574C}"/>
              </a:ext>
            </a:extLst>
          </p:cNvPr>
          <p:cNvSpPr/>
          <p:nvPr/>
        </p:nvSpPr>
        <p:spPr>
          <a:xfrm>
            <a:off x="6896968" y="3604477"/>
            <a:ext cx="3284975" cy="79419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439">
            <a:extLst>
              <a:ext uri="{FF2B5EF4-FFF2-40B4-BE49-F238E27FC236}">
                <a16:creationId xmlns:a16="http://schemas.microsoft.com/office/drawing/2014/main" id="{1DDE6DD8-EA6A-4F1B-B534-B11D79224622}"/>
              </a:ext>
            </a:extLst>
          </p:cNvPr>
          <p:cNvSpPr/>
          <p:nvPr/>
        </p:nvSpPr>
        <p:spPr>
          <a:xfrm>
            <a:off x="8065369" y="4769136"/>
            <a:ext cx="2133600" cy="4512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Sed</a:t>
            </a:r>
            <a:endParaRPr kumimoji="0" lang="en-US" sz="933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440">
            <a:extLst>
              <a:ext uri="{FF2B5EF4-FFF2-40B4-BE49-F238E27FC236}">
                <a16:creationId xmlns:a16="http://schemas.microsoft.com/office/drawing/2014/main" id="{936FA191-5645-4E2B-B04F-EAD94BC797FE}"/>
              </a:ext>
            </a:extLst>
          </p:cNvPr>
          <p:cNvSpPr/>
          <p:nvPr/>
        </p:nvSpPr>
        <p:spPr>
          <a:xfrm>
            <a:off x="8051127" y="4539720"/>
            <a:ext cx="2147843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United Kingdom</a:t>
            </a:r>
          </a:p>
        </p:txBody>
      </p:sp>
      <p:sp>
        <p:nvSpPr>
          <p:cNvPr id="27" name="Oval 441">
            <a:extLst>
              <a:ext uri="{FF2B5EF4-FFF2-40B4-BE49-F238E27FC236}">
                <a16:creationId xmlns:a16="http://schemas.microsoft.com/office/drawing/2014/main" id="{AAADB1A1-131C-4E0F-81EB-A3EA4B50E4E5}"/>
              </a:ext>
            </a:extLst>
          </p:cNvPr>
          <p:cNvSpPr/>
          <p:nvPr/>
        </p:nvSpPr>
        <p:spPr>
          <a:xfrm>
            <a:off x="7964909" y="4659484"/>
            <a:ext cx="112777" cy="112777"/>
          </a:xfrm>
          <a:prstGeom prst="ellipse">
            <a:avLst/>
          </a:prstGeom>
          <a:solidFill>
            <a:srgbClr val="939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454">
            <a:extLst>
              <a:ext uri="{FF2B5EF4-FFF2-40B4-BE49-F238E27FC236}">
                <a16:creationId xmlns:a16="http://schemas.microsoft.com/office/drawing/2014/main" id="{8F4B647B-EF94-4E62-95F6-2BCB37A55ED0}"/>
              </a:ext>
            </a:extLst>
          </p:cNvPr>
          <p:cNvSpPr/>
          <p:nvPr/>
        </p:nvSpPr>
        <p:spPr>
          <a:xfrm>
            <a:off x="6917289" y="4439725"/>
            <a:ext cx="975360" cy="6053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120</a:t>
            </a:r>
          </a:p>
        </p:txBody>
      </p:sp>
      <p:sp>
        <p:nvSpPr>
          <p:cNvPr id="29" name="Rectangle 465">
            <a:extLst>
              <a:ext uri="{FF2B5EF4-FFF2-40B4-BE49-F238E27FC236}">
                <a16:creationId xmlns:a16="http://schemas.microsoft.com/office/drawing/2014/main" id="{89180550-7D9A-423B-B1D1-98FF0F5B66CD}"/>
              </a:ext>
            </a:extLst>
          </p:cNvPr>
          <p:cNvSpPr/>
          <p:nvPr/>
        </p:nvSpPr>
        <p:spPr>
          <a:xfrm>
            <a:off x="6896968" y="4488069"/>
            <a:ext cx="3284975" cy="79419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C3E7201-6A36-43E6-AEC6-71BCFB4980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57" y="1924329"/>
            <a:ext cx="4939040" cy="33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 animBg="1"/>
      <p:bldP spid="16" grpId="0"/>
      <p:bldP spid="17" grpId="0" animBg="1"/>
      <p:bldP spid="19" grpId="0"/>
      <p:bldP spid="20" grpId="0"/>
      <p:bldP spid="21" grpId="0" animBg="1"/>
      <p:bldP spid="22" grpId="0"/>
      <p:bldP spid="23" grpId="0" animBg="1"/>
      <p:bldP spid="25" grpId="0"/>
      <p:bldP spid="26" grpId="0"/>
      <p:bldP spid="27" grpId="0" animBg="1"/>
      <p:bldP spid="28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5412C9-2D49-49AE-B4FB-792269F967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868365" cy="736102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E830D3B-1526-4DDA-9795-BB15F65D1347}"/>
              </a:ext>
            </a:extLst>
          </p:cNvPr>
          <p:cNvSpPr txBox="1"/>
          <p:nvPr/>
        </p:nvSpPr>
        <p:spPr>
          <a:xfrm>
            <a:off x="6702167" y="2222332"/>
            <a:ext cx="24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01.</a:t>
            </a:r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7F4945-820E-4A32-A99B-ABF0ED952BA4}"/>
              </a:ext>
            </a:extLst>
          </p:cNvPr>
          <p:cNvSpPr txBox="1"/>
          <p:nvPr/>
        </p:nvSpPr>
        <p:spPr>
          <a:xfrm>
            <a:off x="6702167" y="2835790"/>
            <a:ext cx="24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02.</a:t>
            </a:r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00F4A3-0767-4025-B2F6-F25C41D443A2}"/>
              </a:ext>
            </a:extLst>
          </p:cNvPr>
          <p:cNvSpPr txBox="1"/>
          <p:nvPr/>
        </p:nvSpPr>
        <p:spPr>
          <a:xfrm>
            <a:off x="6702167" y="3447915"/>
            <a:ext cx="24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03.</a:t>
            </a:r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D26893-0A4C-4B1D-882F-D688AB6A1D26}"/>
              </a:ext>
            </a:extLst>
          </p:cNvPr>
          <p:cNvSpPr txBox="1"/>
          <p:nvPr/>
        </p:nvSpPr>
        <p:spPr>
          <a:xfrm>
            <a:off x="6702167" y="4061374"/>
            <a:ext cx="24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04.</a:t>
            </a:r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4BA145-8865-4590-8897-940F8F105F80}"/>
              </a:ext>
            </a:extLst>
          </p:cNvPr>
          <p:cNvSpPr txBox="1"/>
          <p:nvPr/>
        </p:nvSpPr>
        <p:spPr>
          <a:xfrm>
            <a:off x="3858966" y="3200064"/>
            <a:ext cx="28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 CONTENTS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7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59E8155-F2B2-48B2-8F70-73215BCE8F9F}"/>
              </a:ext>
            </a:extLst>
          </p:cNvPr>
          <p:cNvGrpSpPr/>
          <p:nvPr/>
        </p:nvGrpSpPr>
        <p:grpSpPr>
          <a:xfrm>
            <a:off x="2906368" y="2274679"/>
            <a:ext cx="946909" cy="946909"/>
            <a:chOff x="1657425" y="1633389"/>
            <a:chExt cx="828600" cy="828600"/>
          </a:xfrm>
          <a:solidFill>
            <a:srgbClr val="9394BA"/>
          </a:solid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8A5E892-DE08-445D-8C0A-F945C5CACC6C}"/>
                </a:ext>
              </a:extLst>
            </p:cNvPr>
            <p:cNvSpPr/>
            <p:nvPr/>
          </p:nvSpPr>
          <p:spPr>
            <a:xfrm>
              <a:off x="1657425" y="1633389"/>
              <a:ext cx="828600" cy="8286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169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2A0BCFC-6CBD-4546-AB3E-42290DD96EE6}"/>
                </a:ext>
              </a:extLst>
            </p:cNvPr>
            <p:cNvGrpSpPr/>
            <p:nvPr/>
          </p:nvGrpSpPr>
          <p:grpSpPr>
            <a:xfrm>
              <a:off x="1848348" y="1760842"/>
              <a:ext cx="428110" cy="570943"/>
              <a:chOff x="1848348" y="1989442"/>
              <a:chExt cx="428110" cy="570943"/>
            </a:xfrm>
            <a:grpFill/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3667917-1D30-45E8-92AA-E11A7DA7D12D}"/>
                  </a:ext>
                </a:extLst>
              </p:cNvPr>
              <p:cNvSpPr/>
              <p:nvPr/>
            </p:nvSpPr>
            <p:spPr>
              <a:xfrm>
                <a:off x="1891236" y="1989442"/>
                <a:ext cx="377612" cy="43955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664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</a:t>
                </a:r>
                <a:endParaRPr kumimoji="0" lang="zh-CN" altLang="en-US" sz="266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4420A5E-D380-45DA-B1C3-2BFD672D975C}"/>
                  </a:ext>
                </a:extLst>
              </p:cNvPr>
              <p:cNvSpPr/>
              <p:nvPr/>
            </p:nvSpPr>
            <p:spPr>
              <a:xfrm>
                <a:off x="1848348" y="2282310"/>
                <a:ext cx="428110" cy="27807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14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359D637-1C43-47ED-BB85-412A4016A707}"/>
              </a:ext>
            </a:extLst>
          </p:cNvPr>
          <p:cNvGrpSpPr/>
          <p:nvPr/>
        </p:nvGrpSpPr>
        <p:grpSpPr>
          <a:xfrm>
            <a:off x="3672673" y="2551157"/>
            <a:ext cx="1229919" cy="1229919"/>
            <a:chOff x="2267025" y="1814364"/>
            <a:chExt cx="1076250" cy="1076250"/>
          </a:xfrm>
          <a:solidFill>
            <a:srgbClr val="F4C1C8"/>
          </a:solidFill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2E9C183-642B-4D9F-97B2-D0235AC4F065}"/>
                </a:ext>
              </a:extLst>
            </p:cNvPr>
            <p:cNvSpPr/>
            <p:nvPr/>
          </p:nvSpPr>
          <p:spPr>
            <a:xfrm>
              <a:off x="2267025" y="1814364"/>
              <a:ext cx="1076250" cy="107625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169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426A936-44E6-43CD-8D53-59057BF3B836}"/>
                </a:ext>
              </a:extLst>
            </p:cNvPr>
            <p:cNvGrpSpPr/>
            <p:nvPr/>
          </p:nvGrpSpPr>
          <p:grpSpPr>
            <a:xfrm>
              <a:off x="2591298" y="2037067"/>
              <a:ext cx="444935" cy="628093"/>
              <a:chOff x="1848348" y="1932292"/>
              <a:chExt cx="444935" cy="628093"/>
            </a:xfrm>
            <a:grpFill/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4C56492-0233-4732-92ED-A99527731E18}"/>
                  </a:ext>
                </a:extLst>
              </p:cNvPr>
              <p:cNvSpPr/>
              <p:nvPr/>
            </p:nvSpPr>
            <p:spPr>
              <a:xfrm>
                <a:off x="1872186" y="1932292"/>
                <a:ext cx="421097" cy="51160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1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B</a:t>
                </a:r>
                <a:endParaRPr kumimoji="0" lang="zh-CN" alt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A95FF9B-EDCB-4606-B397-49598341F8D9}"/>
                  </a:ext>
                </a:extLst>
              </p:cNvPr>
              <p:cNvSpPr/>
              <p:nvPr/>
            </p:nvSpPr>
            <p:spPr>
              <a:xfrm>
                <a:off x="1848348" y="2282310"/>
                <a:ext cx="428110" cy="27807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14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F474146-DC9D-4040-9E16-E59E1765534A}"/>
              </a:ext>
            </a:extLst>
          </p:cNvPr>
          <p:cNvGrpSpPr/>
          <p:nvPr/>
        </p:nvGrpSpPr>
        <p:grpSpPr>
          <a:xfrm>
            <a:off x="4808720" y="2535573"/>
            <a:ext cx="1504913" cy="1504913"/>
            <a:chOff x="3108732" y="1751196"/>
            <a:chExt cx="1316886" cy="1316886"/>
          </a:xfrm>
          <a:solidFill>
            <a:srgbClr val="9394BA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92D66B1-D788-4885-A8EC-0F9D2948694B}"/>
                </a:ext>
              </a:extLst>
            </p:cNvPr>
            <p:cNvSpPr/>
            <p:nvPr/>
          </p:nvSpPr>
          <p:spPr>
            <a:xfrm>
              <a:off x="3108732" y="1751196"/>
              <a:ext cx="1316886" cy="131688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169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704A795-1A8E-4D2C-AC97-1D1AF799E826}"/>
                </a:ext>
              </a:extLst>
            </p:cNvPr>
            <p:cNvGrpSpPr/>
            <p:nvPr/>
          </p:nvGrpSpPr>
          <p:grpSpPr>
            <a:xfrm>
              <a:off x="3548586" y="2065642"/>
              <a:ext cx="464581" cy="811205"/>
              <a:chOff x="1834086" y="1894192"/>
              <a:chExt cx="464581" cy="811205"/>
            </a:xfrm>
            <a:grpFill/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62BB70-A83E-48EA-B73E-C853FEA43F2C}"/>
                  </a:ext>
                </a:extLst>
              </p:cNvPr>
              <p:cNvSpPr/>
              <p:nvPr/>
            </p:nvSpPr>
            <p:spPr>
              <a:xfrm>
                <a:off x="1834086" y="1894192"/>
                <a:ext cx="464581" cy="583476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7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</a:t>
                </a:r>
                <a:endParaRPr kumimoji="0" lang="zh-CN" alt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9617E9A-CCD2-4A40-A01C-88529031A365}"/>
                  </a:ext>
                </a:extLst>
              </p:cNvPr>
              <p:cNvSpPr/>
              <p:nvPr/>
            </p:nvSpPr>
            <p:spPr>
              <a:xfrm>
                <a:off x="1847995" y="2427322"/>
                <a:ext cx="428110" cy="27807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14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84B776A-CEA1-4B9A-B233-FF331F5F4DD9}"/>
              </a:ext>
            </a:extLst>
          </p:cNvPr>
          <p:cNvGrpSpPr/>
          <p:nvPr/>
        </p:nvGrpSpPr>
        <p:grpSpPr>
          <a:xfrm>
            <a:off x="6200168" y="2193042"/>
            <a:ext cx="1730629" cy="1730629"/>
            <a:chOff x="4219650" y="1642914"/>
            <a:chExt cx="1514400" cy="1514400"/>
          </a:xfrm>
          <a:solidFill>
            <a:srgbClr val="F4C1C8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4D6B6CB-188E-4AB3-84DD-13334168F412}"/>
                </a:ext>
              </a:extLst>
            </p:cNvPr>
            <p:cNvSpPr/>
            <p:nvPr/>
          </p:nvSpPr>
          <p:spPr>
            <a:xfrm>
              <a:off x="4219650" y="1642914"/>
              <a:ext cx="1514400" cy="1514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169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F9BC9A1-621C-4312-9CBA-F75792B2B609}"/>
                </a:ext>
              </a:extLst>
            </p:cNvPr>
            <p:cNvGrpSpPr/>
            <p:nvPr/>
          </p:nvGrpSpPr>
          <p:grpSpPr>
            <a:xfrm>
              <a:off x="4748736" y="1960867"/>
              <a:ext cx="506663" cy="742393"/>
              <a:chOff x="1834086" y="1817992"/>
              <a:chExt cx="506663" cy="742393"/>
            </a:xfrm>
            <a:grpFill/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C4596E8-1095-47BD-A492-B666E58C30C3}"/>
                  </a:ext>
                </a:extLst>
              </p:cNvPr>
              <p:cNvSpPr/>
              <p:nvPr/>
            </p:nvSpPr>
            <p:spPr>
              <a:xfrm>
                <a:off x="1834086" y="1817992"/>
                <a:ext cx="506663" cy="65501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264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</a:t>
                </a:r>
                <a:endParaRPr kumimoji="0" lang="zh-CN" altLang="en-US" sz="426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5434889-EC60-4B73-B56A-2EC6FFFA1D1F}"/>
                  </a:ext>
                </a:extLst>
              </p:cNvPr>
              <p:cNvSpPr/>
              <p:nvPr/>
            </p:nvSpPr>
            <p:spPr>
              <a:xfrm>
                <a:off x="1848348" y="2282310"/>
                <a:ext cx="428110" cy="27807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14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7929AB4-C8EB-45D2-A72E-8AB06CB3EC78}"/>
              </a:ext>
            </a:extLst>
          </p:cNvPr>
          <p:cNvGrpSpPr/>
          <p:nvPr/>
        </p:nvGrpSpPr>
        <p:grpSpPr>
          <a:xfrm>
            <a:off x="7693589" y="1317888"/>
            <a:ext cx="2166029" cy="2166029"/>
            <a:chOff x="5496000" y="1185714"/>
            <a:chExt cx="1895400" cy="1895400"/>
          </a:xfrm>
          <a:solidFill>
            <a:srgbClr val="9394BA"/>
          </a:solidFill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2059341-E2A4-4736-AC28-4595B59AF085}"/>
                </a:ext>
              </a:extLst>
            </p:cNvPr>
            <p:cNvSpPr/>
            <p:nvPr/>
          </p:nvSpPr>
          <p:spPr>
            <a:xfrm>
              <a:off x="5496000" y="1185714"/>
              <a:ext cx="1895400" cy="1895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169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E3A54ED-27D2-4A56-BD56-4302685F2A52}"/>
                </a:ext>
              </a:extLst>
            </p:cNvPr>
            <p:cNvGrpSpPr/>
            <p:nvPr/>
          </p:nvGrpSpPr>
          <p:grpSpPr>
            <a:xfrm>
              <a:off x="5991723" y="1608442"/>
              <a:ext cx="1132275" cy="847168"/>
              <a:chOff x="1572123" y="1751317"/>
              <a:chExt cx="1132275" cy="847168"/>
            </a:xfrm>
            <a:grpFill/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ED63312-0397-4D97-B4E7-940C63A3047D}"/>
                  </a:ext>
                </a:extLst>
              </p:cNvPr>
              <p:cNvSpPr/>
              <p:nvPr/>
            </p:nvSpPr>
            <p:spPr>
              <a:xfrm>
                <a:off x="1786461" y="1751317"/>
                <a:ext cx="561369" cy="79893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3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</a:t>
                </a:r>
                <a:endParaRPr kumimoji="0" lang="zh-CN" alt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1835684-3184-44FA-A644-2A9404BDE98F}"/>
                  </a:ext>
                </a:extLst>
              </p:cNvPr>
              <p:cNvSpPr/>
              <p:nvPr/>
            </p:nvSpPr>
            <p:spPr>
              <a:xfrm>
                <a:off x="1572123" y="2320410"/>
                <a:ext cx="1132275" cy="27807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marL="0" marR="0" lvl="0" indent="0" defTabSz="1218169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text</a:t>
                </a:r>
                <a:endParaRPr kumimoji="0" lang="zh-CN" altLang="en-US" sz="14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任意多边形 36">
            <a:extLst>
              <a:ext uri="{FF2B5EF4-FFF2-40B4-BE49-F238E27FC236}">
                <a16:creationId xmlns:a16="http://schemas.microsoft.com/office/drawing/2014/main" id="{04885B80-2329-426E-8818-14D8637E2FF3}"/>
              </a:ext>
            </a:extLst>
          </p:cNvPr>
          <p:cNvSpPr/>
          <p:nvPr/>
        </p:nvSpPr>
        <p:spPr>
          <a:xfrm>
            <a:off x="4251667" y="2088713"/>
            <a:ext cx="104496" cy="444108"/>
          </a:xfrm>
          <a:custGeom>
            <a:avLst/>
            <a:gdLst>
              <a:gd name="connsiteX0" fmla="*/ 91440 w 91440"/>
              <a:gd name="connsiteY0" fmla="*/ 388620 h 388620"/>
              <a:gd name="connsiteX1" fmla="*/ 0 w 91440"/>
              <a:gd name="connsiteY1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388620">
                <a:moveTo>
                  <a:pt x="91440" y="388620"/>
                </a:move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121816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 37">
            <a:extLst>
              <a:ext uri="{FF2B5EF4-FFF2-40B4-BE49-F238E27FC236}">
                <a16:creationId xmlns:a16="http://schemas.microsoft.com/office/drawing/2014/main" id="{E93378C2-6C54-42BB-8810-D421C64329DC}"/>
              </a:ext>
            </a:extLst>
          </p:cNvPr>
          <p:cNvSpPr/>
          <p:nvPr/>
        </p:nvSpPr>
        <p:spPr>
          <a:xfrm>
            <a:off x="2823555" y="3168505"/>
            <a:ext cx="348320" cy="452816"/>
          </a:xfrm>
          <a:custGeom>
            <a:avLst/>
            <a:gdLst>
              <a:gd name="connsiteX0" fmla="*/ 304800 w 304800"/>
              <a:gd name="connsiteY0" fmla="*/ 0 h 396240"/>
              <a:gd name="connsiteX1" fmla="*/ 0 w 304800"/>
              <a:gd name="connsiteY1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396240">
                <a:moveTo>
                  <a:pt x="304800" y="0"/>
                </a:moveTo>
                <a:lnTo>
                  <a:pt x="0" y="396240"/>
                </a:lnTo>
              </a:path>
            </a:pathLst>
          </a:cu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121816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 38">
            <a:extLst>
              <a:ext uri="{FF2B5EF4-FFF2-40B4-BE49-F238E27FC236}">
                <a16:creationId xmlns:a16="http://schemas.microsoft.com/office/drawing/2014/main" id="{5080B4E8-3C6C-4AED-963A-CC584A1D3862}"/>
              </a:ext>
            </a:extLst>
          </p:cNvPr>
          <p:cNvSpPr/>
          <p:nvPr/>
        </p:nvSpPr>
        <p:spPr>
          <a:xfrm>
            <a:off x="5601407" y="1487861"/>
            <a:ext cx="348320" cy="1010128"/>
          </a:xfrm>
          <a:custGeom>
            <a:avLst/>
            <a:gdLst>
              <a:gd name="connsiteX0" fmla="*/ 0 w 304800"/>
              <a:gd name="connsiteY0" fmla="*/ 883920 h 883920"/>
              <a:gd name="connsiteX1" fmla="*/ 304800 w 304800"/>
              <a:gd name="connsiteY1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883920">
                <a:moveTo>
                  <a:pt x="0" y="883920"/>
                </a:moveTo>
                <a:lnTo>
                  <a:pt x="304800" y="0"/>
                </a:lnTo>
              </a:path>
            </a:pathLst>
          </a:cu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121816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 39">
            <a:extLst>
              <a:ext uri="{FF2B5EF4-FFF2-40B4-BE49-F238E27FC236}">
                <a16:creationId xmlns:a16="http://schemas.microsoft.com/office/drawing/2014/main" id="{FC54B739-BA25-4F55-9D40-217183D2D868}"/>
              </a:ext>
            </a:extLst>
          </p:cNvPr>
          <p:cNvSpPr/>
          <p:nvPr/>
        </p:nvSpPr>
        <p:spPr>
          <a:xfrm>
            <a:off x="6698615" y="3926100"/>
            <a:ext cx="278656" cy="400568"/>
          </a:xfrm>
          <a:custGeom>
            <a:avLst/>
            <a:gdLst>
              <a:gd name="connsiteX0" fmla="*/ 243840 w 243840"/>
              <a:gd name="connsiteY0" fmla="*/ 0 h 350520"/>
              <a:gd name="connsiteX1" fmla="*/ 0 w 243840"/>
              <a:gd name="connsiteY1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840" h="350520">
                <a:moveTo>
                  <a:pt x="243840" y="0"/>
                </a:moveTo>
                <a:lnTo>
                  <a:pt x="0" y="350520"/>
                </a:lnTo>
              </a:path>
            </a:pathLst>
          </a:cu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121816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 55">
            <a:extLst>
              <a:ext uri="{FF2B5EF4-FFF2-40B4-BE49-F238E27FC236}">
                <a16:creationId xmlns:a16="http://schemas.microsoft.com/office/drawing/2014/main" id="{37BEA7B7-A6EA-4AC3-9710-06B0B9FD8782}"/>
              </a:ext>
            </a:extLst>
          </p:cNvPr>
          <p:cNvSpPr/>
          <p:nvPr/>
        </p:nvSpPr>
        <p:spPr>
          <a:xfrm>
            <a:off x="8927861" y="3464576"/>
            <a:ext cx="296072" cy="513772"/>
          </a:xfrm>
          <a:custGeom>
            <a:avLst/>
            <a:gdLst>
              <a:gd name="connsiteX0" fmla="*/ 0 w 259080"/>
              <a:gd name="connsiteY0" fmla="*/ 0 h 449580"/>
              <a:gd name="connsiteX1" fmla="*/ 259080 w 259080"/>
              <a:gd name="connsiteY1" fmla="*/ 44958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9080" h="449580">
                <a:moveTo>
                  <a:pt x="0" y="0"/>
                </a:moveTo>
                <a:lnTo>
                  <a:pt x="259080" y="449580"/>
                </a:lnTo>
              </a:path>
            </a:pathLst>
          </a:cu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121816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E3F04CD-6B7A-42CA-BF9C-D2FC685BA43C}"/>
              </a:ext>
            </a:extLst>
          </p:cNvPr>
          <p:cNvGrpSpPr/>
          <p:nvPr/>
        </p:nvGrpSpPr>
        <p:grpSpPr>
          <a:xfrm>
            <a:off x="1835677" y="3978348"/>
            <a:ext cx="1657514" cy="1554963"/>
            <a:chOff x="470268" y="2329253"/>
            <a:chExt cx="1933298" cy="1813684"/>
          </a:xfrm>
        </p:grpSpPr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14A889EA-FFD4-4E0E-8AA0-4CF0C9A3EEF5}"/>
                </a:ext>
              </a:extLst>
            </p:cNvPr>
            <p:cNvSpPr txBox="1"/>
            <p:nvPr/>
          </p:nvSpPr>
          <p:spPr>
            <a:xfrm flipH="1">
              <a:off x="473505" y="2329253"/>
              <a:ext cx="1651334" cy="538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2670F9D-FAC1-4BF4-870B-7B38356F4522}"/>
                </a:ext>
              </a:extLst>
            </p:cNvPr>
            <p:cNvSpPr/>
            <p:nvPr/>
          </p:nvSpPr>
          <p:spPr>
            <a:xfrm>
              <a:off x="470268" y="2823665"/>
              <a:ext cx="1933298" cy="1319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 IS IN WE UNDERSTAND YOUR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54DBC36-BDC1-4615-A9D7-29CA04806C02}"/>
              </a:ext>
            </a:extLst>
          </p:cNvPr>
          <p:cNvGrpSpPr/>
          <p:nvPr/>
        </p:nvGrpSpPr>
        <p:grpSpPr>
          <a:xfrm>
            <a:off x="4862080" y="4375742"/>
            <a:ext cx="1662433" cy="1523416"/>
            <a:chOff x="464532" y="2366048"/>
            <a:chExt cx="1939034" cy="1776889"/>
          </a:xfrm>
        </p:grpSpPr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617B2A17-E910-42FF-80C4-188B248F7590}"/>
                </a:ext>
              </a:extLst>
            </p:cNvPr>
            <p:cNvSpPr txBox="1"/>
            <p:nvPr/>
          </p:nvSpPr>
          <p:spPr>
            <a:xfrm flipH="1">
              <a:off x="464532" y="2366048"/>
              <a:ext cx="1651333" cy="538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6A8DC63-1673-42A4-B4C1-FC2DCDA8ED80}"/>
                </a:ext>
              </a:extLst>
            </p:cNvPr>
            <p:cNvSpPr/>
            <p:nvPr/>
          </p:nvSpPr>
          <p:spPr>
            <a:xfrm>
              <a:off x="470267" y="2823664"/>
              <a:ext cx="1933299" cy="1319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 IS IN WE UNDERSTAND YOUR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10F34AE-EEE9-4849-B892-C886507AED15}"/>
              </a:ext>
            </a:extLst>
          </p:cNvPr>
          <p:cNvGrpSpPr/>
          <p:nvPr/>
        </p:nvGrpSpPr>
        <p:grpSpPr>
          <a:xfrm>
            <a:off x="8133504" y="4314282"/>
            <a:ext cx="1657515" cy="1558744"/>
            <a:chOff x="470268" y="2324842"/>
            <a:chExt cx="1933298" cy="1818095"/>
          </a:xfrm>
        </p:grpSpPr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2E319250-9558-47F7-A7AD-92B8E884F310}"/>
                </a:ext>
              </a:extLst>
            </p:cNvPr>
            <p:cNvSpPr txBox="1"/>
            <p:nvPr/>
          </p:nvSpPr>
          <p:spPr>
            <a:xfrm flipH="1">
              <a:off x="470269" y="2324842"/>
              <a:ext cx="1651333" cy="538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7228395-647F-48D5-8757-5BE9C5A0C252}"/>
                </a:ext>
              </a:extLst>
            </p:cNvPr>
            <p:cNvSpPr/>
            <p:nvPr/>
          </p:nvSpPr>
          <p:spPr>
            <a:xfrm>
              <a:off x="470268" y="2823664"/>
              <a:ext cx="1933298" cy="1319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 IS IN WE UNDERSTAND YOUR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3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5" name="Straight Connector 50">
            <a:extLst>
              <a:ext uri="{FF2B5EF4-FFF2-40B4-BE49-F238E27FC236}">
                <a16:creationId xmlns:a16="http://schemas.microsoft.com/office/drawing/2014/main" id="{71818217-BC1C-46F3-88E2-BC161F5C0F62}"/>
              </a:ext>
            </a:extLst>
          </p:cNvPr>
          <p:cNvCxnSpPr/>
          <p:nvPr/>
        </p:nvCxnSpPr>
        <p:spPr>
          <a:xfrm>
            <a:off x="5371509" y="1516650"/>
            <a:ext cx="0" cy="4005887"/>
          </a:xfrm>
          <a:prstGeom prst="line">
            <a:avLst/>
          </a:prstGeom>
          <a:noFill/>
          <a:ln w="3175" cap="flat" cmpd="sng" algn="ctr">
            <a:solidFill>
              <a:srgbClr val="BFBFBF">
                <a:lumMod val="60000"/>
                <a:lumOff val="40000"/>
              </a:srgbClr>
            </a:solidFill>
            <a:prstDash val="solid"/>
          </a:ln>
          <a:effectLst/>
        </p:spPr>
      </p:cxnSp>
      <p:grpSp>
        <p:nvGrpSpPr>
          <p:cNvPr id="26" name="Group 5">
            <a:extLst>
              <a:ext uri="{FF2B5EF4-FFF2-40B4-BE49-F238E27FC236}">
                <a16:creationId xmlns:a16="http://schemas.microsoft.com/office/drawing/2014/main" id="{09207C01-3502-4DE6-B095-94BF8BF98A7A}"/>
              </a:ext>
            </a:extLst>
          </p:cNvPr>
          <p:cNvGrpSpPr/>
          <p:nvPr/>
        </p:nvGrpSpPr>
        <p:grpSpPr>
          <a:xfrm>
            <a:off x="5867408" y="2579792"/>
            <a:ext cx="646545" cy="646545"/>
            <a:chOff x="5001064" y="2392320"/>
            <a:chExt cx="484909" cy="484909"/>
          </a:xfrm>
        </p:grpSpPr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FDCB98FB-AB8D-44D4-B1C8-B464A2D35A65}"/>
                </a:ext>
              </a:extLst>
            </p:cNvPr>
            <p:cNvSpPr/>
            <p:nvPr/>
          </p:nvSpPr>
          <p:spPr>
            <a:xfrm>
              <a:off x="5001064" y="2392320"/>
              <a:ext cx="484909" cy="484909"/>
            </a:xfrm>
            <a:prstGeom prst="ellipse">
              <a:avLst/>
            </a:prstGeom>
            <a:solidFill>
              <a:srgbClr val="9394B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F61BF18-AF51-4947-B012-CB4FB76CF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306" y="2499684"/>
              <a:ext cx="330892" cy="264455"/>
            </a:xfrm>
            <a:custGeom>
              <a:avLst/>
              <a:gdLst>
                <a:gd name="T0" fmla="*/ 468 w 542"/>
                <a:gd name="T1" fmla="*/ 135 h 433"/>
                <a:gd name="T2" fmla="*/ 486 w 542"/>
                <a:gd name="T3" fmla="*/ 21 h 433"/>
                <a:gd name="T4" fmla="*/ 332 w 542"/>
                <a:gd name="T5" fmla="*/ 65 h 433"/>
                <a:gd name="T6" fmla="*/ 271 w 542"/>
                <a:gd name="T7" fmla="*/ 97 h 433"/>
                <a:gd name="T8" fmla="*/ 229 w 542"/>
                <a:gd name="T9" fmla="*/ 81 h 433"/>
                <a:gd name="T10" fmla="*/ 212 w 542"/>
                <a:gd name="T11" fmla="*/ 66 h 433"/>
                <a:gd name="T12" fmla="*/ 211 w 542"/>
                <a:gd name="T13" fmla="*/ 65 h 433"/>
                <a:gd name="T14" fmla="*/ 57 w 542"/>
                <a:gd name="T15" fmla="*/ 21 h 433"/>
                <a:gd name="T16" fmla="*/ 75 w 542"/>
                <a:gd name="T17" fmla="*/ 135 h 433"/>
                <a:gd name="T18" fmla="*/ 0 w 542"/>
                <a:gd name="T19" fmla="*/ 153 h 433"/>
                <a:gd name="T20" fmla="*/ 57 w 542"/>
                <a:gd name="T21" fmla="*/ 269 h 433"/>
                <a:gd name="T22" fmla="*/ 103 w 542"/>
                <a:gd name="T23" fmla="*/ 433 h 433"/>
                <a:gd name="T24" fmla="*/ 486 w 542"/>
                <a:gd name="T25" fmla="*/ 387 h 433"/>
                <a:gd name="T26" fmla="*/ 542 w 542"/>
                <a:gd name="T27" fmla="*/ 269 h 433"/>
                <a:gd name="T28" fmla="*/ 437 w 542"/>
                <a:gd name="T29" fmla="*/ 153 h 433"/>
                <a:gd name="T30" fmla="*/ 362 w 542"/>
                <a:gd name="T31" fmla="*/ 90 h 433"/>
                <a:gd name="T32" fmla="*/ 465 w 542"/>
                <a:gd name="T33" fmla="*/ 66 h 433"/>
                <a:gd name="T34" fmla="*/ 387 w 542"/>
                <a:gd name="T35" fmla="*/ 123 h 433"/>
                <a:gd name="T36" fmla="*/ 362 w 542"/>
                <a:gd name="T37" fmla="*/ 90 h 433"/>
                <a:gd name="T38" fmla="*/ 78 w 542"/>
                <a:gd name="T39" fmla="*/ 66 h 433"/>
                <a:gd name="T40" fmla="*/ 106 w 542"/>
                <a:gd name="T41" fmla="*/ 39 h 433"/>
                <a:gd name="T42" fmla="*/ 181 w 542"/>
                <a:gd name="T43" fmla="*/ 90 h 433"/>
                <a:gd name="T44" fmla="*/ 155 w 542"/>
                <a:gd name="T45" fmla="*/ 123 h 433"/>
                <a:gd name="T46" fmla="*/ 185 w 542"/>
                <a:gd name="T47" fmla="*/ 219 h 433"/>
                <a:gd name="T48" fmla="*/ 125 w 542"/>
                <a:gd name="T49" fmla="*/ 228 h 433"/>
                <a:gd name="T50" fmla="*/ 116 w 542"/>
                <a:gd name="T51" fmla="*/ 195 h 433"/>
                <a:gd name="T52" fmla="*/ 185 w 542"/>
                <a:gd name="T53" fmla="*/ 219 h 433"/>
                <a:gd name="T54" fmla="*/ 301 w 542"/>
                <a:gd name="T55" fmla="*/ 380 h 433"/>
                <a:gd name="T56" fmla="*/ 214 w 542"/>
                <a:gd name="T57" fmla="*/ 353 h 433"/>
                <a:gd name="T58" fmla="*/ 328 w 542"/>
                <a:gd name="T59" fmla="*/ 195 h 433"/>
                <a:gd name="T60" fmla="*/ 427 w 542"/>
                <a:gd name="T61" fmla="*/ 219 h 433"/>
                <a:gd name="T62" fmla="*/ 367 w 542"/>
                <a:gd name="T63" fmla="*/ 228 h 433"/>
                <a:gd name="T64" fmla="*/ 357 w 542"/>
                <a:gd name="T65" fmla="*/ 195 h 433"/>
                <a:gd name="T66" fmla="*/ 427 w 542"/>
                <a:gd name="T67" fmla="*/ 2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2" h="433">
                  <a:moveTo>
                    <a:pt x="437" y="153"/>
                  </a:moveTo>
                  <a:cubicBezTo>
                    <a:pt x="448" y="148"/>
                    <a:pt x="459" y="142"/>
                    <a:pt x="468" y="135"/>
                  </a:cubicBezTo>
                  <a:cubicBezTo>
                    <a:pt x="489" y="119"/>
                    <a:pt x="503" y="94"/>
                    <a:pt x="503" y="66"/>
                  </a:cubicBezTo>
                  <a:cubicBezTo>
                    <a:pt x="503" y="50"/>
                    <a:pt x="497" y="33"/>
                    <a:pt x="486" y="21"/>
                  </a:cubicBezTo>
                  <a:cubicBezTo>
                    <a:pt x="474" y="8"/>
                    <a:pt x="457" y="0"/>
                    <a:pt x="437" y="0"/>
                  </a:cubicBezTo>
                  <a:cubicBezTo>
                    <a:pt x="405" y="0"/>
                    <a:pt x="369" y="20"/>
                    <a:pt x="332" y="65"/>
                  </a:cubicBezTo>
                  <a:cubicBezTo>
                    <a:pt x="332" y="65"/>
                    <a:pt x="332" y="66"/>
                    <a:pt x="331" y="66"/>
                  </a:cubicBezTo>
                  <a:cubicBezTo>
                    <a:pt x="326" y="72"/>
                    <a:pt x="299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55" y="97"/>
                    <a:pt x="240" y="89"/>
                    <a:pt x="229" y="81"/>
                  </a:cubicBezTo>
                  <a:cubicBezTo>
                    <a:pt x="223" y="77"/>
                    <a:pt x="218" y="73"/>
                    <a:pt x="215" y="70"/>
                  </a:cubicBezTo>
                  <a:cubicBezTo>
                    <a:pt x="214" y="68"/>
                    <a:pt x="212" y="67"/>
                    <a:pt x="212" y="66"/>
                  </a:cubicBezTo>
                  <a:cubicBezTo>
                    <a:pt x="211" y="66"/>
                    <a:pt x="211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173" y="20"/>
                    <a:pt x="138" y="0"/>
                    <a:pt x="106" y="0"/>
                  </a:cubicBezTo>
                  <a:cubicBezTo>
                    <a:pt x="86" y="0"/>
                    <a:pt x="68" y="8"/>
                    <a:pt x="57" y="21"/>
                  </a:cubicBezTo>
                  <a:cubicBezTo>
                    <a:pt x="46" y="33"/>
                    <a:pt x="39" y="50"/>
                    <a:pt x="39" y="66"/>
                  </a:cubicBezTo>
                  <a:cubicBezTo>
                    <a:pt x="39" y="94"/>
                    <a:pt x="54" y="119"/>
                    <a:pt x="75" y="135"/>
                  </a:cubicBezTo>
                  <a:cubicBezTo>
                    <a:pt x="84" y="142"/>
                    <a:pt x="94" y="148"/>
                    <a:pt x="106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57" y="269"/>
                    <a:pt x="57" y="269"/>
                    <a:pt x="57" y="269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7" y="412"/>
                    <a:pt x="78" y="433"/>
                    <a:pt x="103" y="433"/>
                  </a:cubicBezTo>
                  <a:cubicBezTo>
                    <a:pt x="440" y="433"/>
                    <a:pt x="440" y="433"/>
                    <a:pt x="440" y="433"/>
                  </a:cubicBezTo>
                  <a:cubicBezTo>
                    <a:pt x="465" y="433"/>
                    <a:pt x="486" y="412"/>
                    <a:pt x="486" y="387"/>
                  </a:cubicBezTo>
                  <a:cubicBezTo>
                    <a:pt x="486" y="269"/>
                    <a:pt x="486" y="269"/>
                    <a:pt x="486" y="269"/>
                  </a:cubicBezTo>
                  <a:cubicBezTo>
                    <a:pt x="542" y="269"/>
                    <a:pt x="542" y="269"/>
                    <a:pt x="542" y="269"/>
                  </a:cubicBezTo>
                  <a:cubicBezTo>
                    <a:pt x="542" y="153"/>
                    <a:pt x="542" y="153"/>
                    <a:pt x="542" y="153"/>
                  </a:cubicBezTo>
                  <a:lnTo>
                    <a:pt x="437" y="153"/>
                  </a:lnTo>
                  <a:close/>
                  <a:moveTo>
                    <a:pt x="362" y="90"/>
                  </a:moveTo>
                  <a:cubicBezTo>
                    <a:pt x="362" y="90"/>
                    <a:pt x="362" y="90"/>
                    <a:pt x="362" y="90"/>
                  </a:cubicBezTo>
                  <a:cubicBezTo>
                    <a:pt x="396" y="49"/>
                    <a:pt x="422" y="38"/>
                    <a:pt x="437" y="39"/>
                  </a:cubicBezTo>
                  <a:cubicBezTo>
                    <a:pt x="455" y="39"/>
                    <a:pt x="464" y="52"/>
                    <a:pt x="465" y="66"/>
                  </a:cubicBezTo>
                  <a:cubicBezTo>
                    <a:pt x="465" y="80"/>
                    <a:pt x="457" y="94"/>
                    <a:pt x="444" y="105"/>
                  </a:cubicBezTo>
                  <a:cubicBezTo>
                    <a:pt x="430" y="116"/>
                    <a:pt x="410" y="123"/>
                    <a:pt x="387" y="123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46" y="110"/>
                    <a:pt x="361" y="91"/>
                    <a:pt x="362" y="90"/>
                  </a:cubicBezTo>
                  <a:close/>
                  <a:moveTo>
                    <a:pt x="99" y="105"/>
                  </a:moveTo>
                  <a:cubicBezTo>
                    <a:pt x="85" y="94"/>
                    <a:pt x="78" y="80"/>
                    <a:pt x="78" y="66"/>
                  </a:cubicBezTo>
                  <a:cubicBezTo>
                    <a:pt x="79" y="52"/>
                    <a:pt x="88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21" y="39"/>
                    <a:pt x="147" y="50"/>
                    <a:pt x="180" y="89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2" y="91"/>
                    <a:pt x="197" y="110"/>
                    <a:pt x="223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33" y="123"/>
                    <a:pt x="113" y="116"/>
                    <a:pt x="99" y="105"/>
                  </a:cubicBezTo>
                  <a:close/>
                  <a:moveTo>
                    <a:pt x="185" y="219"/>
                  </a:moveTo>
                  <a:cubicBezTo>
                    <a:pt x="185" y="224"/>
                    <a:pt x="181" y="228"/>
                    <a:pt x="176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0" y="228"/>
                    <a:pt x="116" y="224"/>
                    <a:pt x="116" y="219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85" y="195"/>
                    <a:pt x="185" y="195"/>
                    <a:pt x="185" y="195"/>
                  </a:cubicBezTo>
                  <a:lnTo>
                    <a:pt x="185" y="219"/>
                  </a:lnTo>
                  <a:close/>
                  <a:moveTo>
                    <a:pt x="328" y="353"/>
                  </a:moveTo>
                  <a:cubicBezTo>
                    <a:pt x="328" y="368"/>
                    <a:pt x="316" y="380"/>
                    <a:pt x="301" y="380"/>
                  </a:cubicBezTo>
                  <a:cubicBezTo>
                    <a:pt x="242" y="380"/>
                    <a:pt x="242" y="380"/>
                    <a:pt x="242" y="380"/>
                  </a:cubicBezTo>
                  <a:cubicBezTo>
                    <a:pt x="227" y="380"/>
                    <a:pt x="214" y="368"/>
                    <a:pt x="214" y="353"/>
                  </a:cubicBezTo>
                  <a:cubicBezTo>
                    <a:pt x="214" y="195"/>
                    <a:pt x="214" y="195"/>
                    <a:pt x="214" y="195"/>
                  </a:cubicBezTo>
                  <a:cubicBezTo>
                    <a:pt x="328" y="195"/>
                    <a:pt x="328" y="195"/>
                    <a:pt x="328" y="195"/>
                  </a:cubicBezTo>
                  <a:lnTo>
                    <a:pt x="328" y="353"/>
                  </a:lnTo>
                  <a:close/>
                  <a:moveTo>
                    <a:pt x="427" y="219"/>
                  </a:moveTo>
                  <a:cubicBezTo>
                    <a:pt x="427" y="224"/>
                    <a:pt x="423" y="228"/>
                    <a:pt x="418" y="228"/>
                  </a:cubicBezTo>
                  <a:cubicBezTo>
                    <a:pt x="367" y="228"/>
                    <a:pt x="367" y="228"/>
                    <a:pt x="367" y="228"/>
                  </a:cubicBezTo>
                  <a:cubicBezTo>
                    <a:pt x="362" y="228"/>
                    <a:pt x="357" y="224"/>
                    <a:pt x="357" y="219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427" y="195"/>
                    <a:pt x="427" y="195"/>
                    <a:pt x="427" y="195"/>
                  </a:cubicBezTo>
                  <a:lnTo>
                    <a:pt x="427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4075E5D4-C672-4007-98B4-7A6BA5E2B2A9}"/>
              </a:ext>
            </a:extLst>
          </p:cNvPr>
          <p:cNvGrpSpPr/>
          <p:nvPr/>
        </p:nvGrpSpPr>
        <p:grpSpPr>
          <a:xfrm>
            <a:off x="5867408" y="4816406"/>
            <a:ext cx="646545" cy="646545"/>
            <a:chOff x="5001064" y="4044143"/>
            <a:chExt cx="484909" cy="484909"/>
          </a:xfrm>
        </p:grpSpPr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328BD267-114F-481E-9B69-85D9BF49C036}"/>
                </a:ext>
              </a:extLst>
            </p:cNvPr>
            <p:cNvSpPr/>
            <p:nvPr/>
          </p:nvSpPr>
          <p:spPr>
            <a:xfrm>
              <a:off x="5001064" y="4044143"/>
              <a:ext cx="484909" cy="484909"/>
            </a:xfrm>
            <a:prstGeom prst="ellipse">
              <a:avLst/>
            </a:prstGeom>
            <a:solidFill>
              <a:srgbClr val="9394B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21B8C6A-2978-4F89-AD23-D793EDA6B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253" y="4112098"/>
              <a:ext cx="348997" cy="348997"/>
            </a:xfrm>
            <a:custGeom>
              <a:avLst/>
              <a:gdLst>
                <a:gd name="T0" fmla="*/ 287 w 483"/>
                <a:gd name="T1" fmla="*/ 425 h 483"/>
                <a:gd name="T2" fmla="*/ 95 w 483"/>
                <a:gd name="T3" fmla="*/ 112 h 483"/>
                <a:gd name="T4" fmla="*/ 121 w 483"/>
                <a:gd name="T5" fmla="*/ 134 h 483"/>
                <a:gd name="T6" fmla="*/ 158 w 483"/>
                <a:gd name="T7" fmla="*/ 215 h 483"/>
                <a:gd name="T8" fmla="*/ 176 w 483"/>
                <a:gd name="T9" fmla="*/ 230 h 483"/>
                <a:gd name="T10" fmla="*/ 252 w 483"/>
                <a:gd name="T11" fmla="*/ 266 h 483"/>
                <a:gd name="T12" fmla="*/ 269 w 483"/>
                <a:gd name="T13" fmla="*/ 299 h 483"/>
                <a:gd name="T14" fmla="*/ 304 w 483"/>
                <a:gd name="T15" fmla="*/ 433 h 483"/>
                <a:gd name="T16" fmla="*/ 336 w 483"/>
                <a:gd name="T17" fmla="*/ 405 h 483"/>
                <a:gd name="T18" fmla="*/ 399 w 483"/>
                <a:gd name="T19" fmla="*/ 342 h 483"/>
                <a:gd name="T20" fmla="*/ 369 w 483"/>
                <a:gd name="T21" fmla="*/ 303 h 483"/>
                <a:gd name="T22" fmla="*/ 316 w 483"/>
                <a:gd name="T23" fmla="*/ 265 h 483"/>
                <a:gd name="T24" fmla="*/ 279 w 483"/>
                <a:gd name="T25" fmla="*/ 274 h 483"/>
                <a:gd name="T26" fmla="*/ 239 w 483"/>
                <a:gd name="T27" fmla="*/ 223 h 483"/>
                <a:gd name="T28" fmla="*/ 225 w 483"/>
                <a:gd name="T29" fmla="*/ 190 h 483"/>
                <a:gd name="T30" fmla="*/ 282 w 483"/>
                <a:gd name="T31" fmla="*/ 171 h 483"/>
                <a:gd name="T32" fmla="*/ 297 w 483"/>
                <a:gd name="T33" fmla="*/ 151 h 483"/>
                <a:gd name="T34" fmla="*/ 326 w 483"/>
                <a:gd name="T35" fmla="*/ 141 h 483"/>
                <a:gd name="T36" fmla="*/ 334 w 483"/>
                <a:gd name="T37" fmla="*/ 106 h 483"/>
                <a:gd name="T38" fmla="*/ 280 w 483"/>
                <a:gd name="T39" fmla="*/ 102 h 483"/>
                <a:gd name="T40" fmla="*/ 242 w 483"/>
                <a:gd name="T41" fmla="*/ 76 h 483"/>
                <a:gd name="T42" fmla="*/ 282 w 483"/>
                <a:gd name="T43" fmla="*/ 68 h 483"/>
                <a:gd name="T44" fmla="*/ 317 w 483"/>
                <a:gd name="T45" fmla="*/ 82 h 483"/>
                <a:gd name="T46" fmla="*/ 307 w 483"/>
                <a:gd name="T47" fmla="*/ 71 h 483"/>
                <a:gd name="T48" fmla="*/ 245 w 483"/>
                <a:gd name="T49" fmla="*/ 59 h 483"/>
                <a:gd name="T50" fmla="*/ 237 w 483"/>
                <a:gd name="T51" fmla="*/ 66 h 483"/>
                <a:gd name="T52" fmla="*/ 216 w 483"/>
                <a:gd name="T53" fmla="*/ 61 h 483"/>
                <a:gd name="T54" fmla="*/ 157 w 483"/>
                <a:gd name="T55" fmla="*/ 76 h 483"/>
                <a:gd name="T56" fmla="*/ 141 w 483"/>
                <a:gd name="T57" fmla="*/ 65 h 483"/>
                <a:gd name="T58" fmla="*/ 230 w 483"/>
                <a:gd name="T59" fmla="*/ 40 h 483"/>
                <a:gd name="T60" fmla="*/ 258 w 483"/>
                <a:gd name="T61" fmla="*/ 44 h 483"/>
                <a:gd name="T62" fmla="*/ 247 w 483"/>
                <a:gd name="T63" fmla="*/ 50 h 483"/>
                <a:gd name="T64" fmla="*/ 308 w 483"/>
                <a:gd name="T65" fmla="*/ 50 h 483"/>
                <a:gd name="T66" fmla="*/ 315 w 483"/>
                <a:gd name="T67" fmla="*/ 57 h 483"/>
                <a:gd name="T68" fmla="*/ 356 w 483"/>
                <a:gd name="T69" fmla="*/ 88 h 483"/>
                <a:gd name="T70" fmla="*/ 168 w 483"/>
                <a:gd name="T71" fmla="*/ 54 h 483"/>
                <a:gd name="T72" fmla="*/ 204 w 483"/>
                <a:gd name="T73" fmla="*/ 49 h 483"/>
                <a:gd name="T74" fmla="*/ 211 w 483"/>
                <a:gd name="T75" fmla="*/ 58 h 483"/>
                <a:gd name="T76" fmla="*/ 205 w 483"/>
                <a:gd name="T77" fmla="*/ 43 h 483"/>
                <a:gd name="T78" fmla="*/ 147 w 483"/>
                <a:gd name="T79" fmla="*/ 70 h 483"/>
                <a:gd name="T80" fmla="*/ 146 w 483"/>
                <a:gd name="T81" fmla="*/ 62 h 483"/>
                <a:gd name="T82" fmla="*/ 173 w 483"/>
                <a:gd name="T83" fmla="*/ 56 h 483"/>
                <a:gd name="T84" fmla="*/ 216 w 483"/>
                <a:gd name="T85" fmla="*/ 43 h 483"/>
                <a:gd name="T86" fmla="*/ 248 w 483"/>
                <a:gd name="T87" fmla="*/ 44 h 483"/>
                <a:gd name="T88" fmla="*/ 218 w 483"/>
                <a:gd name="T89" fmla="*/ 42 h 483"/>
                <a:gd name="T90" fmla="*/ 108 w 483"/>
                <a:gd name="T91" fmla="*/ 129 h 483"/>
                <a:gd name="T92" fmla="*/ 285 w 483"/>
                <a:gd name="T93" fmla="*/ 431 h 483"/>
                <a:gd name="T94" fmla="*/ 211 w 483"/>
                <a:gd name="T95" fmla="*/ 47 h 483"/>
                <a:gd name="T96" fmla="*/ 200 w 483"/>
                <a:gd name="T97" fmla="*/ 51 h 483"/>
                <a:gd name="T98" fmla="*/ 215 w 483"/>
                <a:gd name="T99" fmla="*/ 48 h 483"/>
                <a:gd name="T100" fmla="*/ 260 w 483"/>
                <a:gd name="T101" fmla="*/ 220 h 483"/>
                <a:gd name="T102" fmla="*/ 253 w 483"/>
                <a:gd name="T103" fmla="*/ 220 h 483"/>
                <a:gd name="T104" fmla="*/ 279 w 483"/>
                <a:gd name="T105" fmla="*/ 232 h 483"/>
                <a:gd name="T106" fmla="*/ 347 w 483"/>
                <a:gd name="T107" fmla="*/ 122 h 483"/>
                <a:gd name="T108" fmla="*/ 339 w 483"/>
                <a:gd name="T109" fmla="*/ 265 h 483"/>
                <a:gd name="T110" fmla="*/ 300 w 483"/>
                <a:gd name="T111" fmla="*/ 228 h 483"/>
                <a:gd name="T112" fmla="*/ 320 w 483"/>
                <a:gd name="T113" fmla="*/ 232 h 483"/>
                <a:gd name="T114" fmla="*/ 251 w 483"/>
                <a:gd name="T115" fmla="*/ 75 h 483"/>
                <a:gd name="T116" fmla="*/ 271 w 483"/>
                <a:gd name="T117" fmla="*/ 57 h 483"/>
                <a:gd name="T118" fmla="*/ 348 w 483"/>
                <a:gd name="T119" fmla="*/ 77 h 483"/>
                <a:gd name="T120" fmla="*/ 216 w 483"/>
                <a:gd name="T121" fmla="*/ 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03" y="372"/>
                  </a:moveTo>
                  <a:cubicBezTo>
                    <a:pt x="303" y="373"/>
                    <a:pt x="302" y="376"/>
                    <a:pt x="302" y="378"/>
                  </a:cubicBezTo>
                  <a:cubicBezTo>
                    <a:pt x="302" y="379"/>
                    <a:pt x="301" y="380"/>
                    <a:pt x="301" y="382"/>
                  </a:cubicBezTo>
                  <a:cubicBezTo>
                    <a:pt x="301" y="383"/>
                    <a:pt x="300" y="384"/>
                    <a:pt x="300" y="385"/>
                  </a:cubicBezTo>
                  <a:cubicBezTo>
                    <a:pt x="300" y="385"/>
                    <a:pt x="300" y="386"/>
                    <a:pt x="300" y="386"/>
                  </a:cubicBezTo>
                  <a:cubicBezTo>
                    <a:pt x="300" y="389"/>
                    <a:pt x="298" y="391"/>
                    <a:pt x="298" y="394"/>
                  </a:cubicBezTo>
                  <a:cubicBezTo>
                    <a:pt x="298" y="396"/>
                    <a:pt x="296" y="397"/>
                    <a:pt x="297" y="398"/>
                  </a:cubicBezTo>
                  <a:cubicBezTo>
                    <a:pt x="297" y="401"/>
                    <a:pt x="296" y="403"/>
                    <a:pt x="296" y="405"/>
                  </a:cubicBezTo>
                  <a:cubicBezTo>
                    <a:pt x="295" y="407"/>
                    <a:pt x="295" y="408"/>
                    <a:pt x="294" y="410"/>
                  </a:cubicBezTo>
                  <a:cubicBezTo>
                    <a:pt x="294" y="410"/>
                    <a:pt x="293" y="410"/>
                    <a:pt x="293" y="411"/>
                  </a:cubicBezTo>
                  <a:cubicBezTo>
                    <a:pt x="293" y="411"/>
                    <a:pt x="292" y="412"/>
                    <a:pt x="292" y="413"/>
                  </a:cubicBezTo>
                  <a:cubicBezTo>
                    <a:pt x="290" y="414"/>
                    <a:pt x="289" y="416"/>
                    <a:pt x="289" y="418"/>
                  </a:cubicBezTo>
                  <a:cubicBezTo>
                    <a:pt x="288" y="418"/>
                    <a:pt x="288" y="420"/>
                    <a:pt x="289" y="420"/>
                  </a:cubicBezTo>
                  <a:cubicBezTo>
                    <a:pt x="289" y="420"/>
                    <a:pt x="289" y="420"/>
                    <a:pt x="289" y="421"/>
                  </a:cubicBezTo>
                  <a:cubicBezTo>
                    <a:pt x="289" y="421"/>
                    <a:pt x="289" y="421"/>
                    <a:pt x="288" y="421"/>
                  </a:cubicBezTo>
                  <a:cubicBezTo>
                    <a:pt x="288" y="423"/>
                    <a:pt x="287" y="423"/>
                    <a:pt x="287" y="425"/>
                  </a:cubicBezTo>
                  <a:cubicBezTo>
                    <a:pt x="287" y="425"/>
                    <a:pt x="286" y="427"/>
                    <a:pt x="287" y="427"/>
                  </a:cubicBezTo>
                  <a:cubicBezTo>
                    <a:pt x="288" y="427"/>
                    <a:pt x="288" y="427"/>
                    <a:pt x="289" y="426"/>
                  </a:cubicBezTo>
                  <a:cubicBezTo>
                    <a:pt x="289" y="426"/>
                    <a:pt x="290" y="426"/>
                    <a:pt x="290" y="426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88" y="430"/>
                    <a:pt x="286" y="433"/>
                    <a:pt x="284" y="436"/>
                  </a:cubicBezTo>
                  <a:cubicBezTo>
                    <a:pt x="283" y="436"/>
                    <a:pt x="284" y="435"/>
                    <a:pt x="282" y="435"/>
                  </a:cubicBezTo>
                  <a:cubicBezTo>
                    <a:pt x="281" y="435"/>
                    <a:pt x="281" y="435"/>
                    <a:pt x="281" y="436"/>
                  </a:cubicBezTo>
                  <a:cubicBezTo>
                    <a:pt x="281" y="436"/>
                    <a:pt x="281" y="436"/>
                    <a:pt x="280" y="436"/>
                  </a:cubicBezTo>
                  <a:cubicBezTo>
                    <a:pt x="280" y="436"/>
                    <a:pt x="280" y="436"/>
                    <a:pt x="280" y="436"/>
                  </a:cubicBezTo>
                  <a:cubicBezTo>
                    <a:pt x="281" y="437"/>
                    <a:pt x="282" y="437"/>
                    <a:pt x="282" y="438"/>
                  </a:cubicBezTo>
                  <a:cubicBezTo>
                    <a:pt x="281" y="439"/>
                    <a:pt x="279" y="439"/>
                    <a:pt x="279" y="440"/>
                  </a:cubicBezTo>
                  <a:cubicBezTo>
                    <a:pt x="279" y="440"/>
                    <a:pt x="279" y="441"/>
                    <a:pt x="279" y="441"/>
                  </a:cubicBezTo>
                  <a:cubicBezTo>
                    <a:pt x="267" y="444"/>
                    <a:pt x="254" y="445"/>
                    <a:pt x="241" y="445"/>
                  </a:cubicBezTo>
                  <a:cubicBezTo>
                    <a:pt x="185" y="445"/>
                    <a:pt x="134" y="422"/>
                    <a:pt x="97" y="385"/>
                  </a:cubicBezTo>
                  <a:cubicBezTo>
                    <a:pt x="60" y="348"/>
                    <a:pt x="37" y="298"/>
                    <a:pt x="37" y="241"/>
                  </a:cubicBezTo>
                  <a:cubicBezTo>
                    <a:pt x="37" y="192"/>
                    <a:pt x="55" y="148"/>
                    <a:pt x="83" y="112"/>
                  </a:cubicBezTo>
                  <a:cubicBezTo>
                    <a:pt x="85" y="112"/>
                    <a:pt x="86" y="112"/>
                    <a:pt x="87" y="112"/>
                  </a:cubicBezTo>
                  <a:cubicBezTo>
                    <a:pt x="88" y="112"/>
                    <a:pt x="88" y="113"/>
                    <a:pt x="90" y="113"/>
                  </a:cubicBezTo>
                  <a:cubicBezTo>
                    <a:pt x="91" y="113"/>
                    <a:pt x="91" y="112"/>
                    <a:pt x="91" y="112"/>
                  </a:cubicBezTo>
                  <a:cubicBezTo>
                    <a:pt x="92" y="112"/>
                    <a:pt x="92" y="112"/>
                    <a:pt x="94" y="112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2"/>
                    <a:pt x="94" y="112"/>
                    <a:pt x="94" y="113"/>
                  </a:cubicBezTo>
                  <a:cubicBezTo>
                    <a:pt x="94" y="114"/>
                    <a:pt x="94" y="114"/>
                    <a:pt x="95" y="114"/>
                  </a:cubicBezTo>
                  <a:cubicBezTo>
                    <a:pt x="96" y="113"/>
                    <a:pt x="96" y="113"/>
                    <a:pt x="97" y="112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3"/>
                    <a:pt x="96" y="114"/>
                    <a:pt x="96" y="114"/>
                  </a:cubicBezTo>
                  <a:cubicBezTo>
                    <a:pt x="96" y="115"/>
                    <a:pt x="96" y="115"/>
                    <a:pt x="97" y="115"/>
                  </a:cubicBezTo>
                  <a:cubicBezTo>
                    <a:pt x="99" y="115"/>
                    <a:pt x="99" y="114"/>
                    <a:pt x="99" y="115"/>
                  </a:cubicBezTo>
                  <a:cubicBezTo>
                    <a:pt x="99" y="115"/>
                    <a:pt x="99" y="116"/>
                    <a:pt x="99" y="116"/>
                  </a:cubicBezTo>
                  <a:cubicBezTo>
                    <a:pt x="99" y="117"/>
                    <a:pt x="101" y="117"/>
                    <a:pt x="102" y="117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22"/>
                    <a:pt x="104" y="122"/>
                  </a:cubicBezTo>
                  <a:cubicBezTo>
                    <a:pt x="105" y="122"/>
                    <a:pt x="106" y="122"/>
                    <a:pt x="106" y="122"/>
                  </a:cubicBezTo>
                  <a:cubicBezTo>
                    <a:pt x="107" y="123"/>
                    <a:pt x="106" y="124"/>
                    <a:pt x="107" y="124"/>
                  </a:cubicBezTo>
                  <a:cubicBezTo>
                    <a:pt x="107" y="124"/>
                    <a:pt x="109" y="125"/>
                    <a:pt x="109" y="125"/>
                  </a:cubicBezTo>
                  <a:cubicBezTo>
                    <a:pt x="110" y="126"/>
                    <a:pt x="109" y="128"/>
                    <a:pt x="113" y="127"/>
                  </a:cubicBezTo>
                  <a:cubicBezTo>
                    <a:pt x="113" y="129"/>
                    <a:pt x="116" y="127"/>
                    <a:pt x="117" y="129"/>
                  </a:cubicBezTo>
                  <a:cubicBezTo>
                    <a:pt x="117" y="130"/>
                    <a:pt x="120" y="129"/>
                    <a:pt x="121" y="130"/>
                  </a:cubicBezTo>
                  <a:cubicBezTo>
                    <a:pt x="121" y="130"/>
                    <a:pt x="121" y="130"/>
                    <a:pt x="122" y="130"/>
                  </a:cubicBezTo>
                  <a:cubicBezTo>
                    <a:pt x="122" y="131"/>
                    <a:pt x="123" y="131"/>
                    <a:pt x="123" y="131"/>
                  </a:cubicBezTo>
                  <a:cubicBezTo>
                    <a:pt x="123" y="132"/>
                    <a:pt x="122" y="133"/>
                    <a:pt x="121" y="134"/>
                  </a:cubicBezTo>
                  <a:cubicBezTo>
                    <a:pt x="121" y="133"/>
                    <a:pt x="120" y="133"/>
                    <a:pt x="118" y="133"/>
                  </a:cubicBezTo>
                  <a:cubicBezTo>
                    <a:pt x="118" y="133"/>
                    <a:pt x="117" y="133"/>
                    <a:pt x="117" y="133"/>
                  </a:cubicBezTo>
                  <a:cubicBezTo>
                    <a:pt x="117" y="135"/>
                    <a:pt x="119" y="135"/>
                    <a:pt x="119" y="137"/>
                  </a:cubicBezTo>
                  <a:cubicBezTo>
                    <a:pt x="118" y="139"/>
                    <a:pt x="115" y="149"/>
                    <a:pt x="116" y="152"/>
                  </a:cubicBezTo>
                  <a:cubicBezTo>
                    <a:pt x="116" y="154"/>
                    <a:pt x="116" y="155"/>
                    <a:pt x="117" y="158"/>
                  </a:cubicBezTo>
                  <a:cubicBezTo>
                    <a:pt x="116" y="158"/>
                    <a:pt x="115" y="159"/>
                    <a:pt x="116" y="160"/>
                  </a:cubicBezTo>
                  <a:cubicBezTo>
                    <a:pt x="117" y="163"/>
                    <a:pt x="119" y="167"/>
                    <a:pt x="121" y="167"/>
                  </a:cubicBezTo>
                  <a:cubicBezTo>
                    <a:pt x="120" y="172"/>
                    <a:pt x="123" y="170"/>
                    <a:pt x="124" y="174"/>
                  </a:cubicBezTo>
                  <a:cubicBezTo>
                    <a:pt x="124" y="175"/>
                    <a:pt x="124" y="176"/>
                    <a:pt x="125" y="176"/>
                  </a:cubicBezTo>
                  <a:cubicBezTo>
                    <a:pt x="129" y="177"/>
                    <a:pt x="134" y="179"/>
                    <a:pt x="136" y="183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6" y="183"/>
                    <a:pt x="136" y="183"/>
                    <a:pt x="136" y="184"/>
                  </a:cubicBezTo>
                  <a:cubicBezTo>
                    <a:pt x="136" y="186"/>
                    <a:pt x="137" y="187"/>
                    <a:pt x="138" y="189"/>
                  </a:cubicBezTo>
                  <a:cubicBezTo>
                    <a:pt x="139" y="190"/>
                    <a:pt x="139" y="193"/>
                    <a:pt x="140" y="194"/>
                  </a:cubicBezTo>
                  <a:cubicBezTo>
                    <a:pt x="142" y="195"/>
                    <a:pt x="144" y="198"/>
                    <a:pt x="146" y="200"/>
                  </a:cubicBezTo>
                  <a:cubicBezTo>
                    <a:pt x="147" y="201"/>
                    <a:pt x="144" y="201"/>
                    <a:pt x="143" y="201"/>
                  </a:cubicBezTo>
                  <a:cubicBezTo>
                    <a:pt x="144" y="203"/>
                    <a:pt x="147" y="202"/>
                    <a:pt x="149" y="204"/>
                  </a:cubicBezTo>
                  <a:cubicBezTo>
                    <a:pt x="150" y="205"/>
                    <a:pt x="151" y="206"/>
                    <a:pt x="152" y="208"/>
                  </a:cubicBezTo>
                  <a:cubicBezTo>
                    <a:pt x="152" y="208"/>
                    <a:pt x="152" y="210"/>
                    <a:pt x="152" y="211"/>
                  </a:cubicBezTo>
                  <a:cubicBezTo>
                    <a:pt x="152" y="211"/>
                    <a:pt x="152" y="211"/>
                    <a:pt x="153" y="212"/>
                  </a:cubicBezTo>
                  <a:cubicBezTo>
                    <a:pt x="155" y="213"/>
                    <a:pt x="156" y="215"/>
                    <a:pt x="158" y="215"/>
                  </a:cubicBezTo>
                  <a:cubicBezTo>
                    <a:pt x="158" y="216"/>
                    <a:pt x="160" y="218"/>
                    <a:pt x="160" y="218"/>
                  </a:cubicBezTo>
                  <a:cubicBezTo>
                    <a:pt x="160" y="218"/>
                    <a:pt x="161" y="216"/>
                    <a:pt x="161" y="216"/>
                  </a:cubicBezTo>
                  <a:cubicBezTo>
                    <a:pt x="161" y="215"/>
                    <a:pt x="159" y="213"/>
                    <a:pt x="158" y="214"/>
                  </a:cubicBezTo>
                  <a:cubicBezTo>
                    <a:pt x="156" y="213"/>
                    <a:pt x="155" y="210"/>
                    <a:pt x="155" y="207"/>
                  </a:cubicBezTo>
                  <a:cubicBezTo>
                    <a:pt x="154" y="204"/>
                    <a:pt x="151" y="203"/>
                    <a:pt x="151" y="200"/>
                  </a:cubicBezTo>
                  <a:cubicBezTo>
                    <a:pt x="150" y="198"/>
                    <a:pt x="150" y="197"/>
                    <a:pt x="148" y="196"/>
                  </a:cubicBezTo>
                  <a:cubicBezTo>
                    <a:pt x="147" y="195"/>
                    <a:pt x="146" y="195"/>
                    <a:pt x="145" y="193"/>
                  </a:cubicBezTo>
                  <a:cubicBezTo>
                    <a:pt x="144" y="191"/>
                    <a:pt x="143" y="190"/>
                    <a:pt x="143" y="187"/>
                  </a:cubicBezTo>
                  <a:cubicBezTo>
                    <a:pt x="143" y="187"/>
                    <a:pt x="143" y="186"/>
                    <a:pt x="143" y="186"/>
                  </a:cubicBezTo>
                  <a:cubicBezTo>
                    <a:pt x="145" y="187"/>
                    <a:pt x="146" y="187"/>
                    <a:pt x="148" y="188"/>
                  </a:cubicBezTo>
                  <a:cubicBezTo>
                    <a:pt x="149" y="188"/>
                    <a:pt x="149" y="191"/>
                    <a:pt x="150" y="192"/>
                  </a:cubicBezTo>
                  <a:cubicBezTo>
                    <a:pt x="151" y="193"/>
                    <a:pt x="151" y="195"/>
                    <a:pt x="152" y="196"/>
                  </a:cubicBezTo>
                  <a:cubicBezTo>
                    <a:pt x="153" y="197"/>
                    <a:pt x="154" y="198"/>
                    <a:pt x="156" y="200"/>
                  </a:cubicBezTo>
                  <a:cubicBezTo>
                    <a:pt x="156" y="199"/>
                    <a:pt x="156" y="199"/>
                    <a:pt x="157" y="200"/>
                  </a:cubicBezTo>
                  <a:cubicBezTo>
                    <a:pt x="157" y="202"/>
                    <a:pt x="161" y="203"/>
                    <a:pt x="162" y="205"/>
                  </a:cubicBezTo>
                  <a:cubicBezTo>
                    <a:pt x="162" y="206"/>
                    <a:pt x="162" y="207"/>
                    <a:pt x="163" y="208"/>
                  </a:cubicBezTo>
                  <a:cubicBezTo>
                    <a:pt x="164" y="209"/>
                    <a:pt x="166" y="210"/>
                    <a:pt x="167" y="211"/>
                  </a:cubicBezTo>
                  <a:cubicBezTo>
                    <a:pt x="170" y="213"/>
                    <a:pt x="173" y="217"/>
                    <a:pt x="174" y="222"/>
                  </a:cubicBezTo>
                  <a:cubicBezTo>
                    <a:pt x="174" y="222"/>
                    <a:pt x="175" y="223"/>
                    <a:pt x="175" y="224"/>
                  </a:cubicBezTo>
                  <a:cubicBezTo>
                    <a:pt x="175" y="226"/>
                    <a:pt x="174" y="226"/>
                    <a:pt x="174" y="228"/>
                  </a:cubicBezTo>
                  <a:cubicBezTo>
                    <a:pt x="174" y="229"/>
                    <a:pt x="175" y="230"/>
                    <a:pt x="176" y="230"/>
                  </a:cubicBezTo>
                  <a:cubicBezTo>
                    <a:pt x="177" y="232"/>
                    <a:pt x="180" y="233"/>
                    <a:pt x="182" y="234"/>
                  </a:cubicBezTo>
                  <a:cubicBezTo>
                    <a:pt x="182" y="234"/>
                    <a:pt x="183" y="235"/>
                    <a:pt x="183" y="235"/>
                  </a:cubicBezTo>
                  <a:cubicBezTo>
                    <a:pt x="185" y="236"/>
                    <a:pt x="186" y="235"/>
                    <a:pt x="187" y="236"/>
                  </a:cubicBezTo>
                  <a:cubicBezTo>
                    <a:pt x="189" y="237"/>
                    <a:pt x="190" y="238"/>
                    <a:pt x="192" y="239"/>
                  </a:cubicBezTo>
                  <a:cubicBezTo>
                    <a:pt x="193" y="239"/>
                    <a:pt x="194" y="239"/>
                    <a:pt x="195" y="239"/>
                  </a:cubicBezTo>
                  <a:cubicBezTo>
                    <a:pt x="197" y="240"/>
                    <a:pt x="201" y="243"/>
                    <a:pt x="203" y="243"/>
                  </a:cubicBezTo>
                  <a:cubicBezTo>
                    <a:pt x="203" y="243"/>
                    <a:pt x="205" y="242"/>
                    <a:pt x="206" y="243"/>
                  </a:cubicBezTo>
                  <a:cubicBezTo>
                    <a:pt x="206" y="243"/>
                    <a:pt x="207" y="244"/>
                    <a:pt x="208" y="244"/>
                  </a:cubicBezTo>
                  <a:cubicBezTo>
                    <a:pt x="211" y="244"/>
                    <a:pt x="211" y="242"/>
                    <a:pt x="213" y="242"/>
                  </a:cubicBezTo>
                  <a:cubicBezTo>
                    <a:pt x="214" y="242"/>
                    <a:pt x="215" y="242"/>
                    <a:pt x="216" y="243"/>
                  </a:cubicBezTo>
                  <a:cubicBezTo>
                    <a:pt x="217" y="243"/>
                    <a:pt x="217" y="243"/>
                    <a:pt x="217" y="243"/>
                  </a:cubicBezTo>
                  <a:cubicBezTo>
                    <a:pt x="221" y="244"/>
                    <a:pt x="222" y="249"/>
                    <a:pt x="226" y="251"/>
                  </a:cubicBezTo>
                  <a:cubicBezTo>
                    <a:pt x="229" y="252"/>
                    <a:pt x="231" y="252"/>
                    <a:pt x="233" y="253"/>
                  </a:cubicBezTo>
                  <a:cubicBezTo>
                    <a:pt x="235" y="254"/>
                    <a:pt x="236" y="255"/>
                    <a:pt x="239" y="255"/>
                  </a:cubicBezTo>
                  <a:cubicBezTo>
                    <a:pt x="240" y="255"/>
                    <a:pt x="240" y="254"/>
                    <a:pt x="241" y="254"/>
                  </a:cubicBezTo>
                  <a:cubicBezTo>
                    <a:pt x="242" y="254"/>
                    <a:pt x="242" y="254"/>
                    <a:pt x="242" y="254"/>
                  </a:cubicBezTo>
                  <a:cubicBezTo>
                    <a:pt x="243" y="257"/>
                    <a:pt x="245" y="258"/>
                    <a:pt x="247" y="260"/>
                  </a:cubicBezTo>
                  <a:cubicBezTo>
                    <a:pt x="248" y="261"/>
                    <a:pt x="249" y="261"/>
                    <a:pt x="249" y="262"/>
                  </a:cubicBezTo>
                  <a:cubicBezTo>
                    <a:pt x="250" y="264"/>
                    <a:pt x="249" y="266"/>
                    <a:pt x="251" y="267"/>
                  </a:cubicBezTo>
                  <a:cubicBezTo>
                    <a:pt x="251" y="267"/>
                    <a:pt x="252" y="267"/>
                    <a:pt x="252" y="267"/>
                  </a:cubicBezTo>
                  <a:cubicBezTo>
                    <a:pt x="252" y="267"/>
                    <a:pt x="252" y="266"/>
                    <a:pt x="252" y="266"/>
                  </a:cubicBezTo>
                  <a:cubicBezTo>
                    <a:pt x="252" y="266"/>
                    <a:pt x="256" y="269"/>
                    <a:pt x="257" y="269"/>
                  </a:cubicBezTo>
                  <a:cubicBezTo>
                    <a:pt x="257" y="270"/>
                    <a:pt x="257" y="272"/>
                    <a:pt x="259" y="272"/>
                  </a:cubicBezTo>
                  <a:cubicBezTo>
                    <a:pt x="259" y="272"/>
                    <a:pt x="260" y="273"/>
                    <a:pt x="260" y="273"/>
                  </a:cubicBezTo>
                  <a:cubicBezTo>
                    <a:pt x="261" y="273"/>
                    <a:pt x="263" y="272"/>
                    <a:pt x="264" y="273"/>
                  </a:cubicBezTo>
                  <a:cubicBezTo>
                    <a:pt x="265" y="274"/>
                    <a:pt x="266" y="276"/>
                    <a:pt x="269" y="276"/>
                  </a:cubicBezTo>
                  <a:cubicBezTo>
                    <a:pt x="269" y="276"/>
                    <a:pt x="270" y="275"/>
                    <a:pt x="271" y="274"/>
                  </a:cubicBezTo>
                  <a:cubicBezTo>
                    <a:pt x="270" y="274"/>
                    <a:pt x="270" y="274"/>
                    <a:pt x="270" y="273"/>
                  </a:cubicBezTo>
                  <a:cubicBezTo>
                    <a:pt x="270" y="273"/>
                    <a:pt x="273" y="270"/>
                    <a:pt x="274" y="270"/>
                  </a:cubicBezTo>
                  <a:cubicBezTo>
                    <a:pt x="276" y="270"/>
                    <a:pt x="275" y="273"/>
                    <a:pt x="276" y="273"/>
                  </a:cubicBezTo>
                  <a:cubicBezTo>
                    <a:pt x="276" y="274"/>
                    <a:pt x="276" y="274"/>
                    <a:pt x="275" y="275"/>
                  </a:cubicBezTo>
                  <a:cubicBezTo>
                    <a:pt x="275" y="275"/>
                    <a:pt x="277" y="275"/>
                    <a:pt x="277" y="276"/>
                  </a:cubicBezTo>
                  <a:cubicBezTo>
                    <a:pt x="277" y="276"/>
                    <a:pt x="277" y="275"/>
                    <a:pt x="277" y="275"/>
                  </a:cubicBezTo>
                  <a:cubicBezTo>
                    <a:pt x="277" y="276"/>
                    <a:pt x="277" y="276"/>
                    <a:pt x="277" y="276"/>
                  </a:cubicBezTo>
                  <a:cubicBezTo>
                    <a:pt x="277" y="278"/>
                    <a:pt x="279" y="278"/>
                    <a:pt x="279" y="281"/>
                  </a:cubicBezTo>
                  <a:cubicBezTo>
                    <a:pt x="279" y="282"/>
                    <a:pt x="279" y="282"/>
                    <a:pt x="279" y="284"/>
                  </a:cubicBezTo>
                  <a:cubicBezTo>
                    <a:pt x="279" y="284"/>
                    <a:pt x="279" y="285"/>
                    <a:pt x="280" y="286"/>
                  </a:cubicBezTo>
                  <a:cubicBezTo>
                    <a:pt x="279" y="286"/>
                    <a:pt x="279" y="287"/>
                    <a:pt x="279" y="287"/>
                  </a:cubicBezTo>
                  <a:cubicBezTo>
                    <a:pt x="279" y="287"/>
                    <a:pt x="279" y="288"/>
                    <a:pt x="279" y="288"/>
                  </a:cubicBezTo>
                  <a:cubicBezTo>
                    <a:pt x="279" y="288"/>
                    <a:pt x="280" y="289"/>
                    <a:pt x="280" y="289"/>
                  </a:cubicBezTo>
                  <a:cubicBezTo>
                    <a:pt x="279" y="292"/>
                    <a:pt x="276" y="291"/>
                    <a:pt x="275" y="294"/>
                  </a:cubicBezTo>
                  <a:cubicBezTo>
                    <a:pt x="273" y="296"/>
                    <a:pt x="273" y="299"/>
                    <a:pt x="269" y="299"/>
                  </a:cubicBezTo>
                  <a:cubicBezTo>
                    <a:pt x="269" y="305"/>
                    <a:pt x="268" y="307"/>
                    <a:pt x="267" y="310"/>
                  </a:cubicBezTo>
                  <a:cubicBezTo>
                    <a:pt x="267" y="311"/>
                    <a:pt x="268" y="313"/>
                    <a:pt x="270" y="313"/>
                  </a:cubicBezTo>
                  <a:cubicBezTo>
                    <a:pt x="270" y="313"/>
                    <a:pt x="270" y="313"/>
                    <a:pt x="271" y="314"/>
                  </a:cubicBezTo>
                  <a:cubicBezTo>
                    <a:pt x="271" y="315"/>
                    <a:pt x="269" y="316"/>
                    <a:pt x="267" y="318"/>
                  </a:cubicBezTo>
                  <a:cubicBezTo>
                    <a:pt x="267" y="318"/>
                    <a:pt x="266" y="320"/>
                    <a:pt x="266" y="321"/>
                  </a:cubicBezTo>
                  <a:cubicBezTo>
                    <a:pt x="266" y="323"/>
                    <a:pt x="268" y="325"/>
                    <a:pt x="269" y="327"/>
                  </a:cubicBezTo>
                  <a:cubicBezTo>
                    <a:pt x="269" y="327"/>
                    <a:pt x="271" y="327"/>
                    <a:pt x="271" y="328"/>
                  </a:cubicBezTo>
                  <a:cubicBezTo>
                    <a:pt x="271" y="328"/>
                    <a:pt x="272" y="330"/>
                    <a:pt x="272" y="331"/>
                  </a:cubicBezTo>
                  <a:cubicBezTo>
                    <a:pt x="273" y="331"/>
                    <a:pt x="274" y="331"/>
                    <a:pt x="274" y="331"/>
                  </a:cubicBezTo>
                  <a:cubicBezTo>
                    <a:pt x="275" y="333"/>
                    <a:pt x="276" y="335"/>
                    <a:pt x="277" y="337"/>
                  </a:cubicBezTo>
                  <a:cubicBezTo>
                    <a:pt x="278" y="340"/>
                    <a:pt x="278" y="342"/>
                    <a:pt x="279" y="345"/>
                  </a:cubicBezTo>
                  <a:cubicBezTo>
                    <a:pt x="280" y="346"/>
                    <a:pt x="282" y="347"/>
                    <a:pt x="282" y="349"/>
                  </a:cubicBezTo>
                  <a:cubicBezTo>
                    <a:pt x="282" y="350"/>
                    <a:pt x="281" y="351"/>
                    <a:pt x="282" y="352"/>
                  </a:cubicBezTo>
                  <a:cubicBezTo>
                    <a:pt x="284" y="354"/>
                    <a:pt x="286" y="355"/>
                    <a:pt x="289" y="356"/>
                  </a:cubicBezTo>
                  <a:cubicBezTo>
                    <a:pt x="291" y="357"/>
                    <a:pt x="292" y="357"/>
                    <a:pt x="293" y="358"/>
                  </a:cubicBezTo>
                  <a:cubicBezTo>
                    <a:pt x="295" y="359"/>
                    <a:pt x="296" y="359"/>
                    <a:pt x="298" y="359"/>
                  </a:cubicBezTo>
                  <a:cubicBezTo>
                    <a:pt x="300" y="360"/>
                    <a:pt x="302" y="362"/>
                    <a:pt x="303" y="364"/>
                  </a:cubicBezTo>
                  <a:cubicBezTo>
                    <a:pt x="303" y="365"/>
                    <a:pt x="303" y="371"/>
                    <a:pt x="303" y="372"/>
                  </a:cubicBezTo>
                  <a:close/>
                  <a:moveTo>
                    <a:pt x="385" y="385"/>
                  </a:moveTo>
                  <a:cubicBezTo>
                    <a:pt x="363" y="407"/>
                    <a:pt x="337" y="424"/>
                    <a:pt x="306" y="434"/>
                  </a:cubicBezTo>
                  <a:cubicBezTo>
                    <a:pt x="305" y="434"/>
                    <a:pt x="304" y="434"/>
                    <a:pt x="304" y="433"/>
                  </a:cubicBezTo>
                  <a:cubicBezTo>
                    <a:pt x="304" y="432"/>
                    <a:pt x="305" y="431"/>
                    <a:pt x="307" y="431"/>
                  </a:cubicBezTo>
                  <a:cubicBezTo>
                    <a:pt x="308" y="431"/>
                    <a:pt x="311" y="431"/>
                    <a:pt x="311" y="431"/>
                  </a:cubicBezTo>
                  <a:cubicBezTo>
                    <a:pt x="312" y="429"/>
                    <a:pt x="313" y="428"/>
                    <a:pt x="315" y="427"/>
                  </a:cubicBezTo>
                  <a:cubicBezTo>
                    <a:pt x="314" y="427"/>
                    <a:pt x="314" y="427"/>
                    <a:pt x="314" y="426"/>
                  </a:cubicBezTo>
                  <a:cubicBezTo>
                    <a:pt x="315" y="426"/>
                    <a:pt x="315" y="426"/>
                    <a:pt x="316" y="426"/>
                  </a:cubicBezTo>
                  <a:cubicBezTo>
                    <a:pt x="317" y="426"/>
                    <a:pt x="318" y="426"/>
                    <a:pt x="318" y="425"/>
                  </a:cubicBezTo>
                  <a:cubicBezTo>
                    <a:pt x="318" y="425"/>
                    <a:pt x="317" y="425"/>
                    <a:pt x="317" y="425"/>
                  </a:cubicBezTo>
                  <a:cubicBezTo>
                    <a:pt x="316" y="425"/>
                    <a:pt x="316" y="425"/>
                    <a:pt x="315" y="425"/>
                  </a:cubicBezTo>
                  <a:cubicBezTo>
                    <a:pt x="314" y="425"/>
                    <a:pt x="313" y="424"/>
                    <a:pt x="314" y="423"/>
                  </a:cubicBezTo>
                  <a:cubicBezTo>
                    <a:pt x="314" y="422"/>
                    <a:pt x="314" y="422"/>
                    <a:pt x="315" y="422"/>
                  </a:cubicBezTo>
                  <a:cubicBezTo>
                    <a:pt x="317" y="422"/>
                    <a:pt x="317" y="422"/>
                    <a:pt x="319" y="422"/>
                  </a:cubicBezTo>
                  <a:cubicBezTo>
                    <a:pt x="320" y="422"/>
                    <a:pt x="322" y="421"/>
                    <a:pt x="322" y="421"/>
                  </a:cubicBezTo>
                  <a:cubicBezTo>
                    <a:pt x="322" y="421"/>
                    <a:pt x="322" y="421"/>
                    <a:pt x="322" y="420"/>
                  </a:cubicBezTo>
                  <a:cubicBezTo>
                    <a:pt x="323" y="419"/>
                    <a:pt x="322" y="418"/>
                    <a:pt x="323" y="417"/>
                  </a:cubicBezTo>
                  <a:cubicBezTo>
                    <a:pt x="324" y="417"/>
                    <a:pt x="328" y="417"/>
                    <a:pt x="329" y="416"/>
                  </a:cubicBezTo>
                  <a:cubicBezTo>
                    <a:pt x="332" y="415"/>
                    <a:pt x="334" y="415"/>
                    <a:pt x="336" y="414"/>
                  </a:cubicBezTo>
                  <a:cubicBezTo>
                    <a:pt x="337" y="413"/>
                    <a:pt x="338" y="412"/>
                    <a:pt x="339" y="411"/>
                  </a:cubicBezTo>
                  <a:cubicBezTo>
                    <a:pt x="340" y="410"/>
                    <a:pt x="340" y="410"/>
                    <a:pt x="340" y="409"/>
                  </a:cubicBezTo>
                  <a:cubicBezTo>
                    <a:pt x="340" y="408"/>
                    <a:pt x="339" y="409"/>
                    <a:pt x="338" y="408"/>
                  </a:cubicBezTo>
                  <a:cubicBezTo>
                    <a:pt x="338" y="407"/>
                    <a:pt x="338" y="406"/>
                    <a:pt x="338" y="406"/>
                  </a:cubicBezTo>
                  <a:cubicBezTo>
                    <a:pt x="337" y="406"/>
                    <a:pt x="336" y="406"/>
                    <a:pt x="336" y="405"/>
                  </a:cubicBezTo>
                  <a:cubicBezTo>
                    <a:pt x="336" y="405"/>
                    <a:pt x="337" y="404"/>
                    <a:pt x="337" y="404"/>
                  </a:cubicBezTo>
                  <a:cubicBezTo>
                    <a:pt x="339" y="404"/>
                    <a:pt x="340" y="405"/>
                    <a:pt x="341" y="404"/>
                  </a:cubicBezTo>
                  <a:cubicBezTo>
                    <a:pt x="342" y="404"/>
                    <a:pt x="344" y="405"/>
                    <a:pt x="346" y="404"/>
                  </a:cubicBezTo>
                  <a:cubicBezTo>
                    <a:pt x="350" y="403"/>
                    <a:pt x="352" y="400"/>
                    <a:pt x="354" y="397"/>
                  </a:cubicBezTo>
                  <a:cubicBezTo>
                    <a:pt x="356" y="394"/>
                    <a:pt x="359" y="392"/>
                    <a:pt x="361" y="390"/>
                  </a:cubicBezTo>
                  <a:cubicBezTo>
                    <a:pt x="362" y="389"/>
                    <a:pt x="361" y="391"/>
                    <a:pt x="362" y="389"/>
                  </a:cubicBezTo>
                  <a:cubicBezTo>
                    <a:pt x="362" y="389"/>
                    <a:pt x="362" y="389"/>
                    <a:pt x="362" y="389"/>
                  </a:cubicBezTo>
                  <a:cubicBezTo>
                    <a:pt x="364" y="387"/>
                    <a:pt x="365" y="386"/>
                    <a:pt x="367" y="385"/>
                  </a:cubicBezTo>
                  <a:cubicBezTo>
                    <a:pt x="367" y="383"/>
                    <a:pt x="368" y="380"/>
                    <a:pt x="368" y="378"/>
                  </a:cubicBezTo>
                  <a:cubicBezTo>
                    <a:pt x="368" y="376"/>
                    <a:pt x="368" y="378"/>
                    <a:pt x="369" y="377"/>
                  </a:cubicBezTo>
                  <a:cubicBezTo>
                    <a:pt x="370" y="376"/>
                    <a:pt x="371" y="376"/>
                    <a:pt x="372" y="374"/>
                  </a:cubicBezTo>
                  <a:cubicBezTo>
                    <a:pt x="375" y="372"/>
                    <a:pt x="377" y="372"/>
                    <a:pt x="379" y="370"/>
                  </a:cubicBezTo>
                  <a:cubicBezTo>
                    <a:pt x="380" y="369"/>
                    <a:pt x="380" y="369"/>
                    <a:pt x="381" y="369"/>
                  </a:cubicBezTo>
                  <a:cubicBezTo>
                    <a:pt x="382" y="368"/>
                    <a:pt x="383" y="368"/>
                    <a:pt x="385" y="367"/>
                  </a:cubicBezTo>
                  <a:cubicBezTo>
                    <a:pt x="387" y="367"/>
                    <a:pt x="389" y="365"/>
                    <a:pt x="389" y="364"/>
                  </a:cubicBezTo>
                  <a:cubicBezTo>
                    <a:pt x="390" y="364"/>
                    <a:pt x="390" y="363"/>
                    <a:pt x="390" y="362"/>
                  </a:cubicBezTo>
                  <a:cubicBezTo>
                    <a:pt x="392" y="360"/>
                    <a:pt x="392" y="359"/>
                    <a:pt x="394" y="356"/>
                  </a:cubicBezTo>
                  <a:cubicBezTo>
                    <a:pt x="394" y="356"/>
                    <a:pt x="395" y="354"/>
                    <a:pt x="395" y="353"/>
                  </a:cubicBezTo>
                  <a:cubicBezTo>
                    <a:pt x="395" y="353"/>
                    <a:pt x="396" y="352"/>
                    <a:pt x="397" y="351"/>
                  </a:cubicBezTo>
                  <a:cubicBezTo>
                    <a:pt x="397" y="351"/>
                    <a:pt x="397" y="350"/>
                    <a:pt x="397" y="350"/>
                  </a:cubicBezTo>
                  <a:cubicBezTo>
                    <a:pt x="398" y="349"/>
                    <a:pt x="399" y="344"/>
                    <a:pt x="399" y="342"/>
                  </a:cubicBezTo>
                  <a:cubicBezTo>
                    <a:pt x="400" y="340"/>
                    <a:pt x="398" y="339"/>
                    <a:pt x="400" y="337"/>
                  </a:cubicBezTo>
                  <a:cubicBezTo>
                    <a:pt x="401" y="336"/>
                    <a:pt x="402" y="336"/>
                    <a:pt x="403" y="334"/>
                  </a:cubicBezTo>
                  <a:cubicBezTo>
                    <a:pt x="404" y="333"/>
                    <a:pt x="404" y="333"/>
                    <a:pt x="405" y="332"/>
                  </a:cubicBezTo>
                  <a:cubicBezTo>
                    <a:pt x="408" y="328"/>
                    <a:pt x="412" y="323"/>
                    <a:pt x="413" y="316"/>
                  </a:cubicBezTo>
                  <a:cubicBezTo>
                    <a:pt x="413" y="314"/>
                    <a:pt x="413" y="312"/>
                    <a:pt x="411" y="311"/>
                  </a:cubicBezTo>
                  <a:cubicBezTo>
                    <a:pt x="410" y="311"/>
                    <a:pt x="409" y="312"/>
                    <a:pt x="408" y="312"/>
                  </a:cubicBezTo>
                  <a:cubicBezTo>
                    <a:pt x="407" y="311"/>
                    <a:pt x="405" y="309"/>
                    <a:pt x="404" y="308"/>
                  </a:cubicBezTo>
                  <a:cubicBezTo>
                    <a:pt x="403" y="307"/>
                    <a:pt x="401" y="307"/>
                    <a:pt x="400" y="306"/>
                  </a:cubicBezTo>
                  <a:cubicBezTo>
                    <a:pt x="399" y="307"/>
                    <a:pt x="397" y="307"/>
                    <a:pt x="396" y="307"/>
                  </a:cubicBezTo>
                  <a:cubicBezTo>
                    <a:pt x="394" y="308"/>
                    <a:pt x="394" y="306"/>
                    <a:pt x="392" y="306"/>
                  </a:cubicBezTo>
                  <a:cubicBezTo>
                    <a:pt x="391" y="306"/>
                    <a:pt x="391" y="307"/>
                    <a:pt x="390" y="308"/>
                  </a:cubicBezTo>
                  <a:cubicBezTo>
                    <a:pt x="390" y="308"/>
                    <a:pt x="389" y="308"/>
                    <a:pt x="389" y="308"/>
                  </a:cubicBezTo>
                  <a:cubicBezTo>
                    <a:pt x="389" y="307"/>
                    <a:pt x="389" y="306"/>
                    <a:pt x="389" y="305"/>
                  </a:cubicBezTo>
                  <a:cubicBezTo>
                    <a:pt x="389" y="304"/>
                    <a:pt x="388" y="305"/>
                    <a:pt x="387" y="304"/>
                  </a:cubicBezTo>
                  <a:cubicBezTo>
                    <a:pt x="386" y="303"/>
                    <a:pt x="383" y="302"/>
                    <a:pt x="381" y="302"/>
                  </a:cubicBezTo>
                  <a:cubicBezTo>
                    <a:pt x="379" y="302"/>
                    <a:pt x="378" y="304"/>
                    <a:pt x="377" y="306"/>
                  </a:cubicBezTo>
                  <a:cubicBezTo>
                    <a:pt x="376" y="307"/>
                    <a:pt x="376" y="308"/>
                    <a:pt x="375" y="308"/>
                  </a:cubicBezTo>
                  <a:cubicBezTo>
                    <a:pt x="375" y="308"/>
                    <a:pt x="375" y="307"/>
                    <a:pt x="375" y="306"/>
                  </a:cubicBezTo>
                  <a:cubicBezTo>
                    <a:pt x="374" y="306"/>
                    <a:pt x="373" y="307"/>
                    <a:pt x="372" y="307"/>
                  </a:cubicBezTo>
                  <a:cubicBezTo>
                    <a:pt x="372" y="305"/>
                    <a:pt x="372" y="305"/>
                    <a:pt x="371" y="304"/>
                  </a:cubicBezTo>
                  <a:cubicBezTo>
                    <a:pt x="370" y="304"/>
                    <a:pt x="369" y="304"/>
                    <a:pt x="369" y="303"/>
                  </a:cubicBezTo>
                  <a:cubicBezTo>
                    <a:pt x="370" y="300"/>
                    <a:pt x="373" y="295"/>
                    <a:pt x="375" y="293"/>
                  </a:cubicBezTo>
                  <a:cubicBezTo>
                    <a:pt x="375" y="292"/>
                    <a:pt x="374" y="292"/>
                    <a:pt x="373" y="291"/>
                  </a:cubicBezTo>
                  <a:cubicBezTo>
                    <a:pt x="373" y="290"/>
                    <a:pt x="372" y="286"/>
                    <a:pt x="372" y="285"/>
                  </a:cubicBezTo>
                  <a:cubicBezTo>
                    <a:pt x="370" y="285"/>
                    <a:pt x="368" y="281"/>
                    <a:pt x="366" y="281"/>
                  </a:cubicBezTo>
                  <a:cubicBezTo>
                    <a:pt x="366" y="281"/>
                    <a:pt x="365" y="281"/>
                    <a:pt x="365" y="281"/>
                  </a:cubicBezTo>
                  <a:cubicBezTo>
                    <a:pt x="365" y="281"/>
                    <a:pt x="365" y="281"/>
                    <a:pt x="365" y="281"/>
                  </a:cubicBezTo>
                  <a:cubicBezTo>
                    <a:pt x="364" y="281"/>
                    <a:pt x="362" y="280"/>
                    <a:pt x="362" y="280"/>
                  </a:cubicBezTo>
                  <a:cubicBezTo>
                    <a:pt x="361" y="280"/>
                    <a:pt x="360" y="280"/>
                    <a:pt x="359" y="280"/>
                  </a:cubicBezTo>
                  <a:cubicBezTo>
                    <a:pt x="356" y="279"/>
                    <a:pt x="351" y="280"/>
                    <a:pt x="350" y="277"/>
                  </a:cubicBezTo>
                  <a:cubicBezTo>
                    <a:pt x="349" y="277"/>
                    <a:pt x="348" y="276"/>
                    <a:pt x="348" y="276"/>
                  </a:cubicBezTo>
                  <a:cubicBezTo>
                    <a:pt x="347" y="273"/>
                    <a:pt x="346" y="274"/>
                    <a:pt x="344" y="271"/>
                  </a:cubicBezTo>
                  <a:cubicBezTo>
                    <a:pt x="343" y="272"/>
                    <a:pt x="341" y="271"/>
                    <a:pt x="340" y="271"/>
                  </a:cubicBezTo>
                  <a:cubicBezTo>
                    <a:pt x="340" y="270"/>
                    <a:pt x="340" y="268"/>
                    <a:pt x="339" y="268"/>
                  </a:cubicBezTo>
                  <a:cubicBezTo>
                    <a:pt x="337" y="267"/>
                    <a:pt x="334" y="267"/>
                    <a:pt x="333" y="265"/>
                  </a:cubicBezTo>
                  <a:cubicBezTo>
                    <a:pt x="333" y="265"/>
                    <a:pt x="333" y="265"/>
                    <a:pt x="333" y="264"/>
                  </a:cubicBezTo>
                  <a:cubicBezTo>
                    <a:pt x="334" y="264"/>
                    <a:pt x="335" y="264"/>
                    <a:pt x="335" y="264"/>
                  </a:cubicBezTo>
                  <a:cubicBezTo>
                    <a:pt x="335" y="264"/>
                    <a:pt x="333" y="264"/>
                    <a:pt x="332" y="264"/>
                  </a:cubicBezTo>
                  <a:cubicBezTo>
                    <a:pt x="332" y="264"/>
                    <a:pt x="329" y="264"/>
                    <a:pt x="329" y="264"/>
                  </a:cubicBezTo>
                  <a:cubicBezTo>
                    <a:pt x="328" y="266"/>
                    <a:pt x="327" y="266"/>
                    <a:pt x="325" y="266"/>
                  </a:cubicBezTo>
                  <a:cubicBezTo>
                    <a:pt x="324" y="266"/>
                    <a:pt x="322" y="266"/>
                    <a:pt x="322" y="265"/>
                  </a:cubicBezTo>
                  <a:cubicBezTo>
                    <a:pt x="320" y="265"/>
                    <a:pt x="318" y="265"/>
                    <a:pt x="316" y="265"/>
                  </a:cubicBezTo>
                  <a:cubicBezTo>
                    <a:pt x="315" y="265"/>
                    <a:pt x="314" y="264"/>
                    <a:pt x="314" y="263"/>
                  </a:cubicBezTo>
                  <a:cubicBezTo>
                    <a:pt x="312" y="262"/>
                    <a:pt x="309" y="262"/>
                    <a:pt x="309" y="260"/>
                  </a:cubicBezTo>
                  <a:cubicBezTo>
                    <a:pt x="308" y="260"/>
                    <a:pt x="307" y="260"/>
                    <a:pt x="306" y="260"/>
                  </a:cubicBezTo>
                  <a:cubicBezTo>
                    <a:pt x="306" y="261"/>
                    <a:pt x="308" y="261"/>
                    <a:pt x="309" y="262"/>
                  </a:cubicBezTo>
                  <a:cubicBezTo>
                    <a:pt x="308" y="262"/>
                    <a:pt x="307" y="262"/>
                    <a:pt x="306" y="262"/>
                  </a:cubicBezTo>
                  <a:cubicBezTo>
                    <a:pt x="305" y="263"/>
                    <a:pt x="303" y="263"/>
                    <a:pt x="303" y="264"/>
                  </a:cubicBezTo>
                  <a:cubicBezTo>
                    <a:pt x="302" y="266"/>
                    <a:pt x="304" y="267"/>
                    <a:pt x="304" y="268"/>
                  </a:cubicBezTo>
                  <a:cubicBezTo>
                    <a:pt x="304" y="269"/>
                    <a:pt x="303" y="270"/>
                    <a:pt x="303" y="270"/>
                  </a:cubicBezTo>
                  <a:cubicBezTo>
                    <a:pt x="301" y="270"/>
                    <a:pt x="301" y="268"/>
                    <a:pt x="301" y="267"/>
                  </a:cubicBezTo>
                  <a:cubicBezTo>
                    <a:pt x="301" y="266"/>
                    <a:pt x="302" y="263"/>
                    <a:pt x="302" y="262"/>
                  </a:cubicBezTo>
                  <a:cubicBezTo>
                    <a:pt x="302" y="262"/>
                    <a:pt x="303" y="261"/>
                    <a:pt x="303" y="260"/>
                  </a:cubicBezTo>
                  <a:cubicBezTo>
                    <a:pt x="303" y="260"/>
                    <a:pt x="303" y="259"/>
                    <a:pt x="302" y="259"/>
                  </a:cubicBezTo>
                  <a:cubicBezTo>
                    <a:pt x="301" y="259"/>
                    <a:pt x="300" y="260"/>
                    <a:pt x="298" y="261"/>
                  </a:cubicBezTo>
                  <a:cubicBezTo>
                    <a:pt x="295" y="262"/>
                    <a:pt x="293" y="262"/>
                    <a:pt x="290" y="263"/>
                  </a:cubicBezTo>
                  <a:cubicBezTo>
                    <a:pt x="288" y="264"/>
                    <a:pt x="287" y="264"/>
                    <a:pt x="286" y="266"/>
                  </a:cubicBezTo>
                  <a:cubicBezTo>
                    <a:pt x="286" y="267"/>
                    <a:pt x="286" y="269"/>
                    <a:pt x="285" y="269"/>
                  </a:cubicBezTo>
                  <a:cubicBezTo>
                    <a:pt x="284" y="270"/>
                    <a:pt x="283" y="270"/>
                    <a:pt x="283" y="271"/>
                  </a:cubicBezTo>
                  <a:cubicBezTo>
                    <a:pt x="283" y="271"/>
                    <a:pt x="282" y="272"/>
                    <a:pt x="282" y="272"/>
                  </a:cubicBezTo>
                  <a:cubicBezTo>
                    <a:pt x="282" y="272"/>
                    <a:pt x="282" y="273"/>
                    <a:pt x="282" y="273"/>
                  </a:cubicBezTo>
                  <a:cubicBezTo>
                    <a:pt x="281" y="273"/>
                    <a:pt x="281" y="273"/>
                    <a:pt x="280" y="273"/>
                  </a:cubicBezTo>
                  <a:cubicBezTo>
                    <a:pt x="280" y="273"/>
                    <a:pt x="280" y="273"/>
                    <a:pt x="279" y="274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8" y="271"/>
                    <a:pt x="278" y="268"/>
                    <a:pt x="274" y="268"/>
                  </a:cubicBezTo>
                  <a:cubicBezTo>
                    <a:pt x="271" y="268"/>
                    <a:pt x="269" y="270"/>
                    <a:pt x="266" y="270"/>
                  </a:cubicBezTo>
                  <a:cubicBezTo>
                    <a:pt x="263" y="270"/>
                    <a:pt x="263" y="268"/>
                    <a:pt x="262" y="267"/>
                  </a:cubicBezTo>
                  <a:cubicBezTo>
                    <a:pt x="260" y="266"/>
                    <a:pt x="257" y="265"/>
                    <a:pt x="257" y="262"/>
                  </a:cubicBezTo>
                  <a:cubicBezTo>
                    <a:pt x="257" y="260"/>
                    <a:pt x="257" y="257"/>
                    <a:pt x="257" y="255"/>
                  </a:cubicBezTo>
                  <a:cubicBezTo>
                    <a:pt x="258" y="254"/>
                    <a:pt x="258" y="249"/>
                    <a:pt x="258" y="248"/>
                  </a:cubicBezTo>
                  <a:cubicBezTo>
                    <a:pt x="258" y="247"/>
                    <a:pt x="258" y="246"/>
                    <a:pt x="258" y="246"/>
                  </a:cubicBezTo>
                  <a:cubicBezTo>
                    <a:pt x="256" y="245"/>
                    <a:pt x="255" y="243"/>
                    <a:pt x="252" y="243"/>
                  </a:cubicBezTo>
                  <a:cubicBezTo>
                    <a:pt x="247" y="243"/>
                    <a:pt x="243" y="244"/>
                    <a:pt x="239" y="244"/>
                  </a:cubicBezTo>
                  <a:cubicBezTo>
                    <a:pt x="238" y="244"/>
                    <a:pt x="237" y="244"/>
                    <a:pt x="237" y="243"/>
                  </a:cubicBezTo>
                  <a:cubicBezTo>
                    <a:pt x="237" y="243"/>
                    <a:pt x="237" y="242"/>
                    <a:pt x="237" y="242"/>
                  </a:cubicBezTo>
                  <a:cubicBezTo>
                    <a:pt x="238" y="242"/>
                    <a:pt x="239" y="241"/>
                    <a:pt x="240" y="240"/>
                  </a:cubicBezTo>
                  <a:cubicBezTo>
                    <a:pt x="239" y="238"/>
                    <a:pt x="239" y="236"/>
                    <a:pt x="240" y="234"/>
                  </a:cubicBezTo>
                  <a:cubicBezTo>
                    <a:pt x="240" y="234"/>
                    <a:pt x="240" y="234"/>
                    <a:pt x="241" y="234"/>
                  </a:cubicBezTo>
                  <a:cubicBezTo>
                    <a:pt x="241" y="234"/>
                    <a:pt x="241" y="234"/>
                    <a:pt x="241" y="235"/>
                  </a:cubicBezTo>
                  <a:cubicBezTo>
                    <a:pt x="241" y="233"/>
                    <a:pt x="242" y="233"/>
                    <a:pt x="242" y="230"/>
                  </a:cubicBezTo>
                  <a:cubicBezTo>
                    <a:pt x="242" y="228"/>
                    <a:pt x="244" y="226"/>
                    <a:pt x="245" y="224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4" y="223"/>
                    <a:pt x="242" y="223"/>
                    <a:pt x="241" y="223"/>
                  </a:cubicBezTo>
                  <a:cubicBezTo>
                    <a:pt x="241" y="223"/>
                    <a:pt x="240" y="222"/>
                    <a:pt x="239" y="223"/>
                  </a:cubicBezTo>
                  <a:cubicBezTo>
                    <a:pt x="235" y="223"/>
                    <a:pt x="230" y="222"/>
                    <a:pt x="230" y="226"/>
                  </a:cubicBezTo>
                  <a:cubicBezTo>
                    <a:pt x="230" y="228"/>
                    <a:pt x="228" y="229"/>
                    <a:pt x="227" y="231"/>
                  </a:cubicBezTo>
                  <a:cubicBezTo>
                    <a:pt x="227" y="231"/>
                    <a:pt x="227" y="233"/>
                    <a:pt x="226" y="233"/>
                  </a:cubicBezTo>
                  <a:cubicBezTo>
                    <a:pt x="225" y="233"/>
                    <a:pt x="224" y="232"/>
                    <a:pt x="223" y="232"/>
                  </a:cubicBezTo>
                  <a:cubicBezTo>
                    <a:pt x="220" y="232"/>
                    <a:pt x="218" y="234"/>
                    <a:pt x="216" y="234"/>
                  </a:cubicBezTo>
                  <a:cubicBezTo>
                    <a:pt x="215" y="234"/>
                    <a:pt x="215" y="233"/>
                    <a:pt x="213" y="232"/>
                  </a:cubicBezTo>
                  <a:cubicBezTo>
                    <a:pt x="210" y="231"/>
                    <a:pt x="210" y="229"/>
                    <a:pt x="207" y="227"/>
                  </a:cubicBezTo>
                  <a:cubicBezTo>
                    <a:pt x="207" y="226"/>
                    <a:pt x="205" y="225"/>
                    <a:pt x="204" y="224"/>
                  </a:cubicBezTo>
                  <a:cubicBezTo>
                    <a:pt x="204" y="223"/>
                    <a:pt x="204" y="222"/>
                    <a:pt x="204" y="221"/>
                  </a:cubicBezTo>
                  <a:cubicBezTo>
                    <a:pt x="204" y="220"/>
                    <a:pt x="203" y="219"/>
                    <a:pt x="203" y="218"/>
                  </a:cubicBezTo>
                  <a:cubicBezTo>
                    <a:pt x="203" y="216"/>
                    <a:pt x="203" y="214"/>
                    <a:pt x="203" y="212"/>
                  </a:cubicBezTo>
                  <a:cubicBezTo>
                    <a:pt x="203" y="210"/>
                    <a:pt x="204" y="209"/>
                    <a:pt x="204" y="207"/>
                  </a:cubicBezTo>
                  <a:cubicBezTo>
                    <a:pt x="204" y="206"/>
                    <a:pt x="204" y="205"/>
                    <a:pt x="204" y="205"/>
                  </a:cubicBezTo>
                  <a:cubicBezTo>
                    <a:pt x="204" y="205"/>
                    <a:pt x="204" y="205"/>
                    <a:pt x="204" y="204"/>
                  </a:cubicBezTo>
                  <a:cubicBezTo>
                    <a:pt x="204" y="204"/>
                    <a:pt x="204" y="205"/>
                    <a:pt x="204" y="204"/>
                  </a:cubicBezTo>
                  <a:cubicBezTo>
                    <a:pt x="204" y="204"/>
                    <a:pt x="203" y="204"/>
                    <a:pt x="203" y="203"/>
                  </a:cubicBezTo>
                  <a:cubicBezTo>
                    <a:pt x="204" y="200"/>
                    <a:pt x="205" y="196"/>
                    <a:pt x="208" y="195"/>
                  </a:cubicBezTo>
                  <a:cubicBezTo>
                    <a:pt x="209" y="195"/>
                    <a:pt x="211" y="196"/>
                    <a:pt x="212" y="195"/>
                  </a:cubicBezTo>
                  <a:cubicBezTo>
                    <a:pt x="213" y="193"/>
                    <a:pt x="215" y="190"/>
                    <a:pt x="219" y="190"/>
                  </a:cubicBezTo>
                  <a:cubicBezTo>
                    <a:pt x="221" y="190"/>
                    <a:pt x="221" y="191"/>
                    <a:pt x="223" y="191"/>
                  </a:cubicBezTo>
                  <a:cubicBezTo>
                    <a:pt x="223" y="191"/>
                    <a:pt x="224" y="190"/>
                    <a:pt x="225" y="190"/>
                  </a:cubicBezTo>
                  <a:cubicBezTo>
                    <a:pt x="227" y="190"/>
                    <a:pt x="230" y="194"/>
                    <a:pt x="234" y="193"/>
                  </a:cubicBezTo>
                  <a:cubicBezTo>
                    <a:pt x="233" y="192"/>
                    <a:pt x="234" y="191"/>
                    <a:pt x="234" y="189"/>
                  </a:cubicBezTo>
                  <a:cubicBezTo>
                    <a:pt x="233" y="189"/>
                    <a:pt x="234" y="189"/>
                    <a:pt x="232" y="189"/>
                  </a:cubicBezTo>
                  <a:cubicBezTo>
                    <a:pt x="234" y="188"/>
                    <a:pt x="237" y="189"/>
                    <a:pt x="239" y="188"/>
                  </a:cubicBezTo>
                  <a:cubicBezTo>
                    <a:pt x="239" y="188"/>
                    <a:pt x="240" y="189"/>
                    <a:pt x="240" y="189"/>
                  </a:cubicBezTo>
                  <a:cubicBezTo>
                    <a:pt x="241" y="189"/>
                    <a:pt x="242" y="188"/>
                    <a:pt x="244" y="188"/>
                  </a:cubicBezTo>
                  <a:cubicBezTo>
                    <a:pt x="247" y="188"/>
                    <a:pt x="248" y="191"/>
                    <a:pt x="251" y="191"/>
                  </a:cubicBezTo>
                  <a:cubicBezTo>
                    <a:pt x="252" y="191"/>
                    <a:pt x="252" y="189"/>
                    <a:pt x="254" y="189"/>
                  </a:cubicBezTo>
                  <a:cubicBezTo>
                    <a:pt x="260" y="189"/>
                    <a:pt x="258" y="196"/>
                    <a:pt x="260" y="200"/>
                  </a:cubicBezTo>
                  <a:cubicBezTo>
                    <a:pt x="261" y="202"/>
                    <a:pt x="262" y="203"/>
                    <a:pt x="264" y="205"/>
                  </a:cubicBezTo>
                  <a:cubicBezTo>
                    <a:pt x="265" y="206"/>
                    <a:pt x="265" y="208"/>
                    <a:pt x="267" y="208"/>
                  </a:cubicBezTo>
                  <a:cubicBezTo>
                    <a:pt x="269" y="208"/>
                    <a:pt x="270" y="206"/>
                    <a:pt x="270" y="203"/>
                  </a:cubicBezTo>
                  <a:cubicBezTo>
                    <a:pt x="270" y="201"/>
                    <a:pt x="269" y="200"/>
                    <a:pt x="268" y="198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194"/>
                    <a:pt x="264" y="193"/>
                    <a:pt x="264" y="189"/>
                  </a:cubicBezTo>
                  <a:cubicBezTo>
                    <a:pt x="264" y="180"/>
                    <a:pt x="271" y="179"/>
                    <a:pt x="277" y="177"/>
                  </a:cubicBezTo>
                  <a:cubicBezTo>
                    <a:pt x="277" y="176"/>
                    <a:pt x="277" y="176"/>
                    <a:pt x="277" y="176"/>
                  </a:cubicBezTo>
                  <a:cubicBezTo>
                    <a:pt x="277" y="176"/>
                    <a:pt x="277" y="175"/>
                    <a:pt x="279" y="175"/>
                  </a:cubicBezTo>
                  <a:cubicBezTo>
                    <a:pt x="280" y="175"/>
                    <a:pt x="281" y="174"/>
                    <a:pt x="282" y="173"/>
                  </a:cubicBezTo>
                  <a:cubicBezTo>
                    <a:pt x="283" y="173"/>
                    <a:pt x="283" y="173"/>
                    <a:pt x="284" y="172"/>
                  </a:cubicBezTo>
                  <a:cubicBezTo>
                    <a:pt x="283" y="172"/>
                    <a:pt x="283" y="172"/>
                    <a:pt x="282" y="171"/>
                  </a:cubicBezTo>
                  <a:cubicBezTo>
                    <a:pt x="282" y="171"/>
                    <a:pt x="282" y="171"/>
                    <a:pt x="282" y="170"/>
                  </a:cubicBezTo>
                  <a:cubicBezTo>
                    <a:pt x="283" y="170"/>
                    <a:pt x="284" y="171"/>
                    <a:pt x="284" y="169"/>
                  </a:cubicBezTo>
                  <a:cubicBezTo>
                    <a:pt x="284" y="169"/>
                    <a:pt x="283" y="169"/>
                    <a:pt x="282" y="168"/>
                  </a:cubicBezTo>
                  <a:cubicBezTo>
                    <a:pt x="283" y="168"/>
                    <a:pt x="284" y="168"/>
                    <a:pt x="284" y="167"/>
                  </a:cubicBezTo>
                  <a:cubicBezTo>
                    <a:pt x="284" y="167"/>
                    <a:pt x="284" y="166"/>
                    <a:pt x="284" y="166"/>
                  </a:cubicBezTo>
                  <a:cubicBezTo>
                    <a:pt x="284" y="166"/>
                    <a:pt x="283" y="166"/>
                    <a:pt x="283" y="166"/>
                  </a:cubicBezTo>
                  <a:cubicBezTo>
                    <a:pt x="282" y="165"/>
                    <a:pt x="283" y="165"/>
                    <a:pt x="283" y="164"/>
                  </a:cubicBezTo>
                  <a:cubicBezTo>
                    <a:pt x="283" y="163"/>
                    <a:pt x="282" y="161"/>
                    <a:pt x="282" y="160"/>
                  </a:cubicBezTo>
                  <a:cubicBezTo>
                    <a:pt x="282" y="160"/>
                    <a:pt x="282" y="159"/>
                    <a:pt x="282" y="159"/>
                  </a:cubicBezTo>
                  <a:cubicBezTo>
                    <a:pt x="283" y="160"/>
                    <a:pt x="284" y="161"/>
                    <a:pt x="284" y="162"/>
                  </a:cubicBezTo>
                  <a:cubicBezTo>
                    <a:pt x="284" y="163"/>
                    <a:pt x="284" y="163"/>
                    <a:pt x="284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285" y="164"/>
                    <a:pt x="287" y="160"/>
                    <a:pt x="287" y="160"/>
                  </a:cubicBezTo>
                  <a:cubicBezTo>
                    <a:pt x="287" y="159"/>
                    <a:pt x="286" y="159"/>
                    <a:pt x="286" y="157"/>
                  </a:cubicBezTo>
                  <a:cubicBezTo>
                    <a:pt x="286" y="157"/>
                    <a:pt x="287" y="157"/>
                    <a:pt x="287" y="157"/>
                  </a:cubicBezTo>
                  <a:cubicBezTo>
                    <a:pt x="287" y="157"/>
                    <a:pt x="287" y="158"/>
                    <a:pt x="288" y="158"/>
                  </a:cubicBezTo>
                  <a:cubicBezTo>
                    <a:pt x="288" y="158"/>
                    <a:pt x="291" y="154"/>
                    <a:pt x="291" y="153"/>
                  </a:cubicBezTo>
                  <a:cubicBezTo>
                    <a:pt x="291" y="153"/>
                    <a:pt x="290" y="152"/>
                    <a:pt x="290" y="152"/>
                  </a:cubicBezTo>
                  <a:cubicBezTo>
                    <a:pt x="290" y="152"/>
                    <a:pt x="290" y="151"/>
                    <a:pt x="291" y="151"/>
                  </a:cubicBezTo>
                  <a:cubicBezTo>
                    <a:pt x="291" y="151"/>
                    <a:pt x="292" y="151"/>
                    <a:pt x="292" y="151"/>
                  </a:cubicBezTo>
                  <a:cubicBezTo>
                    <a:pt x="294" y="151"/>
                    <a:pt x="295" y="151"/>
                    <a:pt x="297" y="151"/>
                  </a:cubicBezTo>
                  <a:cubicBezTo>
                    <a:pt x="296" y="150"/>
                    <a:pt x="295" y="151"/>
                    <a:pt x="293" y="151"/>
                  </a:cubicBezTo>
                  <a:cubicBezTo>
                    <a:pt x="293" y="151"/>
                    <a:pt x="292" y="151"/>
                    <a:pt x="292" y="151"/>
                  </a:cubicBezTo>
                  <a:cubicBezTo>
                    <a:pt x="295" y="149"/>
                    <a:pt x="299" y="150"/>
                    <a:pt x="301" y="149"/>
                  </a:cubicBezTo>
                  <a:cubicBezTo>
                    <a:pt x="302" y="149"/>
                    <a:pt x="304" y="149"/>
                    <a:pt x="306" y="148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6" y="148"/>
                    <a:pt x="304" y="148"/>
                    <a:pt x="304" y="148"/>
                  </a:cubicBezTo>
                  <a:cubicBezTo>
                    <a:pt x="304" y="148"/>
                    <a:pt x="303" y="147"/>
                    <a:pt x="303" y="146"/>
                  </a:cubicBezTo>
                  <a:cubicBezTo>
                    <a:pt x="303" y="146"/>
                    <a:pt x="302" y="146"/>
                    <a:pt x="302" y="145"/>
                  </a:cubicBezTo>
                  <a:cubicBezTo>
                    <a:pt x="302" y="141"/>
                    <a:pt x="307" y="142"/>
                    <a:pt x="309" y="141"/>
                  </a:cubicBezTo>
                  <a:cubicBezTo>
                    <a:pt x="310" y="140"/>
                    <a:pt x="310" y="140"/>
                    <a:pt x="311" y="140"/>
                  </a:cubicBezTo>
                  <a:cubicBezTo>
                    <a:pt x="313" y="140"/>
                    <a:pt x="314" y="140"/>
                    <a:pt x="315" y="139"/>
                  </a:cubicBezTo>
                  <a:cubicBezTo>
                    <a:pt x="315" y="139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5" y="137"/>
                    <a:pt x="316" y="137"/>
                  </a:cubicBezTo>
                  <a:cubicBezTo>
                    <a:pt x="316" y="137"/>
                    <a:pt x="320" y="138"/>
                    <a:pt x="321" y="137"/>
                  </a:cubicBezTo>
                  <a:cubicBezTo>
                    <a:pt x="322" y="137"/>
                    <a:pt x="322" y="136"/>
                    <a:pt x="323" y="136"/>
                  </a:cubicBezTo>
                  <a:cubicBezTo>
                    <a:pt x="323" y="137"/>
                    <a:pt x="323" y="137"/>
                    <a:pt x="325" y="137"/>
                  </a:cubicBezTo>
                  <a:cubicBezTo>
                    <a:pt x="322" y="137"/>
                    <a:pt x="318" y="139"/>
                    <a:pt x="318" y="141"/>
                  </a:cubicBezTo>
                  <a:cubicBezTo>
                    <a:pt x="319" y="142"/>
                    <a:pt x="320" y="144"/>
                    <a:pt x="321" y="144"/>
                  </a:cubicBezTo>
                  <a:cubicBezTo>
                    <a:pt x="322" y="144"/>
                    <a:pt x="324" y="141"/>
                    <a:pt x="326" y="141"/>
                  </a:cubicBezTo>
                  <a:cubicBezTo>
                    <a:pt x="327" y="141"/>
                    <a:pt x="335" y="138"/>
                    <a:pt x="335" y="138"/>
                  </a:cubicBezTo>
                  <a:cubicBezTo>
                    <a:pt x="335" y="137"/>
                    <a:pt x="332" y="136"/>
                    <a:pt x="331" y="136"/>
                  </a:cubicBezTo>
                  <a:cubicBezTo>
                    <a:pt x="327" y="136"/>
                    <a:pt x="322" y="133"/>
                    <a:pt x="322" y="130"/>
                  </a:cubicBezTo>
                  <a:cubicBezTo>
                    <a:pt x="321" y="130"/>
                    <a:pt x="320" y="130"/>
                    <a:pt x="319" y="129"/>
                  </a:cubicBezTo>
                  <a:cubicBezTo>
                    <a:pt x="320" y="129"/>
                    <a:pt x="324" y="129"/>
                    <a:pt x="324" y="127"/>
                  </a:cubicBezTo>
                  <a:cubicBezTo>
                    <a:pt x="324" y="125"/>
                    <a:pt x="320" y="125"/>
                    <a:pt x="317" y="124"/>
                  </a:cubicBezTo>
                  <a:cubicBezTo>
                    <a:pt x="312" y="124"/>
                    <a:pt x="310" y="127"/>
                    <a:pt x="306" y="127"/>
                  </a:cubicBezTo>
                  <a:cubicBezTo>
                    <a:pt x="308" y="125"/>
                    <a:pt x="310" y="126"/>
                    <a:pt x="313" y="124"/>
                  </a:cubicBezTo>
                  <a:cubicBezTo>
                    <a:pt x="315" y="122"/>
                    <a:pt x="313" y="121"/>
                    <a:pt x="316" y="121"/>
                  </a:cubicBezTo>
                  <a:cubicBezTo>
                    <a:pt x="320" y="120"/>
                    <a:pt x="323" y="121"/>
                    <a:pt x="327" y="121"/>
                  </a:cubicBezTo>
                  <a:cubicBezTo>
                    <a:pt x="333" y="122"/>
                    <a:pt x="338" y="124"/>
                    <a:pt x="341" y="121"/>
                  </a:cubicBezTo>
                  <a:cubicBezTo>
                    <a:pt x="342" y="119"/>
                    <a:pt x="350" y="120"/>
                    <a:pt x="350" y="118"/>
                  </a:cubicBezTo>
                  <a:cubicBezTo>
                    <a:pt x="350" y="116"/>
                    <a:pt x="349" y="116"/>
                    <a:pt x="348" y="114"/>
                  </a:cubicBezTo>
                  <a:cubicBezTo>
                    <a:pt x="347" y="114"/>
                    <a:pt x="348" y="114"/>
                    <a:pt x="347" y="113"/>
                  </a:cubicBezTo>
                  <a:cubicBezTo>
                    <a:pt x="347" y="113"/>
                    <a:pt x="347" y="113"/>
                    <a:pt x="347" y="112"/>
                  </a:cubicBezTo>
                  <a:cubicBezTo>
                    <a:pt x="344" y="113"/>
                    <a:pt x="339" y="113"/>
                    <a:pt x="337" y="113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8" y="112"/>
                    <a:pt x="344" y="113"/>
                    <a:pt x="344" y="111"/>
                  </a:cubicBezTo>
                  <a:cubicBezTo>
                    <a:pt x="344" y="111"/>
                    <a:pt x="343" y="111"/>
                    <a:pt x="343" y="110"/>
                  </a:cubicBezTo>
                  <a:cubicBezTo>
                    <a:pt x="340" y="110"/>
                    <a:pt x="335" y="109"/>
                    <a:pt x="335" y="106"/>
                  </a:cubicBezTo>
                  <a:cubicBezTo>
                    <a:pt x="334" y="106"/>
                    <a:pt x="334" y="106"/>
                    <a:pt x="334" y="106"/>
                  </a:cubicBezTo>
                  <a:cubicBezTo>
                    <a:pt x="332" y="106"/>
                    <a:pt x="330" y="105"/>
                    <a:pt x="329" y="104"/>
                  </a:cubicBezTo>
                  <a:cubicBezTo>
                    <a:pt x="329" y="104"/>
                    <a:pt x="330" y="103"/>
                    <a:pt x="330" y="103"/>
                  </a:cubicBezTo>
                  <a:cubicBezTo>
                    <a:pt x="330" y="102"/>
                    <a:pt x="329" y="101"/>
                    <a:pt x="329" y="101"/>
                  </a:cubicBezTo>
                  <a:cubicBezTo>
                    <a:pt x="328" y="100"/>
                    <a:pt x="324" y="99"/>
                    <a:pt x="325" y="97"/>
                  </a:cubicBezTo>
                  <a:cubicBezTo>
                    <a:pt x="326" y="96"/>
                    <a:pt x="322" y="95"/>
                    <a:pt x="321" y="93"/>
                  </a:cubicBezTo>
                  <a:cubicBezTo>
                    <a:pt x="321" y="93"/>
                    <a:pt x="319" y="92"/>
                    <a:pt x="319" y="92"/>
                  </a:cubicBezTo>
                  <a:cubicBezTo>
                    <a:pt x="318" y="92"/>
                    <a:pt x="316" y="93"/>
                    <a:pt x="316" y="94"/>
                  </a:cubicBezTo>
                  <a:cubicBezTo>
                    <a:pt x="317" y="95"/>
                    <a:pt x="315" y="95"/>
                    <a:pt x="313" y="96"/>
                  </a:cubicBezTo>
                  <a:cubicBezTo>
                    <a:pt x="312" y="96"/>
                    <a:pt x="311" y="97"/>
                    <a:pt x="310" y="97"/>
                  </a:cubicBezTo>
                  <a:cubicBezTo>
                    <a:pt x="307" y="97"/>
                    <a:pt x="306" y="95"/>
                    <a:pt x="304" y="95"/>
                  </a:cubicBezTo>
                  <a:cubicBezTo>
                    <a:pt x="302" y="94"/>
                    <a:pt x="303" y="91"/>
                    <a:pt x="303" y="90"/>
                  </a:cubicBezTo>
                  <a:cubicBezTo>
                    <a:pt x="302" y="88"/>
                    <a:pt x="296" y="89"/>
                    <a:pt x="296" y="86"/>
                  </a:cubicBezTo>
                  <a:cubicBezTo>
                    <a:pt x="292" y="86"/>
                    <a:pt x="293" y="84"/>
                    <a:pt x="289" y="84"/>
                  </a:cubicBezTo>
                  <a:cubicBezTo>
                    <a:pt x="289" y="84"/>
                    <a:pt x="288" y="84"/>
                    <a:pt x="287" y="84"/>
                  </a:cubicBezTo>
                  <a:cubicBezTo>
                    <a:pt x="283" y="84"/>
                    <a:pt x="281" y="83"/>
                    <a:pt x="278" y="82"/>
                  </a:cubicBezTo>
                  <a:cubicBezTo>
                    <a:pt x="276" y="82"/>
                    <a:pt x="274" y="83"/>
                    <a:pt x="274" y="84"/>
                  </a:cubicBezTo>
                  <a:cubicBezTo>
                    <a:pt x="274" y="85"/>
                    <a:pt x="279" y="86"/>
                    <a:pt x="275" y="87"/>
                  </a:cubicBezTo>
                  <a:cubicBezTo>
                    <a:pt x="273" y="87"/>
                    <a:pt x="277" y="89"/>
                    <a:pt x="277" y="90"/>
                  </a:cubicBezTo>
                  <a:cubicBezTo>
                    <a:pt x="278" y="92"/>
                    <a:pt x="275" y="93"/>
                    <a:pt x="273" y="93"/>
                  </a:cubicBezTo>
                  <a:cubicBezTo>
                    <a:pt x="275" y="94"/>
                    <a:pt x="278" y="95"/>
                    <a:pt x="279" y="96"/>
                  </a:cubicBezTo>
                  <a:cubicBezTo>
                    <a:pt x="280" y="97"/>
                    <a:pt x="280" y="99"/>
                    <a:pt x="280" y="102"/>
                  </a:cubicBezTo>
                  <a:cubicBezTo>
                    <a:pt x="280" y="103"/>
                    <a:pt x="273" y="106"/>
                    <a:pt x="270" y="106"/>
                  </a:cubicBezTo>
                  <a:cubicBezTo>
                    <a:pt x="275" y="108"/>
                    <a:pt x="273" y="112"/>
                    <a:pt x="275" y="113"/>
                  </a:cubicBezTo>
                  <a:cubicBezTo>
                    <a:pt x="274" y="113"/>
                    <a:pt x="273" y="115"/>
                    <a:pt x="273" y="116"/>
                  </a:cubicBezTo>
                  <a:cubicBezTo>
                    <a:pt x="271" y="116"/>
                    <a:pt x="270" y="116"/>
                    <a:pt x="269" y="116"/>
                  </a:cubicBezTo>
                  <a:cubicBezTo>
                    <a:pt x="266" y="114"/>
                    <a:pt x="261" y="111"/>
                    <a:pt x="261" y="109"/>
                  </a:cubicBezTo>
                  <a:cubicBezTo>
                    <a:pt x="261" y="107"/>
                    <a:pt x="261" y="105"/>
                    <a:pt x="257" y="104"/>
                  </a:cubicBezTo>
                  <a:cubicBezTo>
                    <a:pt x="255" y="103"/>
                    <a:pt x="252" y="103"/>
                    <a:pt x="249" y="102"/>
                  </a:cubicBezTo>
                  <a:cubicBezTo>
                    <a:pt x="245" y="101"/>
                    <a:pt x="240" y="99"/>
                    <a:pt x="234" y="98"/>
                  </a:cubicBezTo>
                  <a:cubicBezTo>
                    <a:pt x="233" y="98"/>
                    <a:pt x="230" y="97"/>
                    <a:pt x="229" y="97"/>
                  </a:cubicBezTo>
                  <a:cubicBezTo>
                    <a:pt x="227" y="97"/>
                    <a:pt x="226" y="98"/>
                    <a:pt x="224" y="98"/>
                  </a:cubicBezTo>
                  <a:cubicBezTo>
                    <a:pt x="224" y="97"/>
                    <a:pt x="222" y="93"/>
                    <a:pt x="220" y="93"/>
                  </a:cubicBezTo>
                  <a:cubicBezTo>
                    <a:pt x="218" y="93"/>
                    <a:pt x="218" y="94"/>
                    <a:pt x="216" y="94"/>
                  </a:cubicBezTo>
                  <a:cubicBezTo>
                    <a:pt x="217" y="93"/>
                    <a:pt x="216" y="93"/>
                    <a:pt x="217" y="91"/>
                  </a:cubicBezTo>
                  <a:cubicBezTo>
                    <a:pt x="217" y="88"/>
                    <a:pt x="218" y="86"/>
                    <a:pt x="221" y="84"/>
                  </a:cubicBezTo>
                  <a:cubicBezTo>
                    <a:pt x="222" y="84"/>
                    <a:pt x="224" y="81"/>
                    <a:pt x="225" y="81"/>
                  </a:cubicBezTo>
                  <a:cubicBezTo>
                    <a:pt x="227" y="81"/>
                    <a:pt x="229" y="82"/>
                    <a:pt x="229" y="80"/>
                  </a:cubicBezTo>
                  <a:cubicBezTo>
                    <a:pt x="229" y="79"/>
                    <a:pt x="225" y="80"/>
                    <a:pt x="223" y="79"/>
                  </a:cubicBezTo>
                  <a:cubicBezTo>
                    <a:pt x="224" y="79"/>
                    <a:pt x="221" y="78"/>
                    <a:pt x="230" y="79"/>
                  </a:cubicBezTo>
                  <a:cubicBezTo>
                    <a:pt x="233" y="80"/>
                    <a:pt x="231" y="78"/>
                    <a:pt x="233" y="78"/>
                  </a:cubicBezTo>
                  <a:cubicBezTo>
                    <a:pt x="234" y="78"/>
                    <a:pt x="235" y="78"/>
                    <a:pt x="236" y="78"/>
                  </a:cubicBezTo>
                  <a:cubicBezTo>
                    <a:pt x="238" y="78"/>
                    <a:pt x="240" y="77"/>
                    <a:pt x="242" y="76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38" y="74"/>
                    <a:pt x="234" y="75"/>
                    <a:pt x="232" y="73"/>
                  </a:cubicBezTo>
                  <a:cubicBezTo>
                    <a:pt x="233" y="73"/>
                    <a:pt x="234" y="73"/>
                    <a:pt x="234" y="73"/>
                  </a:cubicBezTo>
                  <a:cubicBezTo>
                    <a:pt x="236" y="73"/>
                    <a:pt x="237" y="74"/>
                    <a:pt x="240" y="74"/>
                  </a:cubicBezTo>
                  <a:cubicBezTo>
                    <a:pt x="241" y="74"/>
                    <a:pt x="246" y="74"/>
                    <a:pt x="246" y="73"/>
                  </a:cubicBezTo>
                  <a:cubicBezTo>
                    <a:pt x="246" y="72"/>
                    <a:pt x="246" y="72"/>
                    <a:pt x="245" y="72"/>
                  </a:cubicBezTo>
                  <a:cubicBezTo>
                    <a:pt x="248" y="72"/>
                    <a:pt x="249" y="73"/>
                    <a:pt x="250" y="73"/>
                  </a:cubicBezTo>
                  <a:cubicBezTo>
                    <a:pt x="251" y="73"/>
                    <a:pt x="253" y="73"/>
                    <a:pt x="254" y="73"/>
                  </a:cubicBezTo>
                  <a:cubicBezTo>
                    <a:pt x="254" y="72"/>
                    <a:pt x="254" y="71"/>
                    <a:pt x="256" y="73"/>
                  </a:cubicBezTo>
                  <a:cubicBezTo>
                    <a:pt x="256" y="73"/>
                    <a:pt x="262" y="71"/>
                    <a:pt x="262" y="70"/>
                  </a:cubicBezTo>
                  <a:cubicBezTo>
                    <a:pt x="262" y="69"/>
                    <a:pt x="260" y="69"/>
                    <a:pt x="260" y="68"/>
                  </a:cubicBezTo>
                  <a:cubicBezTo>
                    <a:pt x="260" y="68"/>
                    <a:pt x="258" y="67"/>
                    <a:pt x="262" y="66"/>
                  </a:cubicBezTo>
                  <a:cubicBezTo>
                    <a:pt x="262" y="66"/>
                    <a:pt x="262" y="66"/>
                    <a:pt x="262" y="65"/>
                  </a:cubicBezTo>
                  <a:cubicBezTo>
                    <a:pt x="260" y="65"/>
                    <a:pt x="259" y="65"/>
                    <a:pt x="258" y="64"/>
                  </a:cubicBezTo>
                  <a:cubicBezTo>
                    <a:pt x="261" y="65"/>
                    <a:pt x="264" y="65"/>
                    <a:pt x="265" y="65"/>
                  </a:cubicBezTo>
                  <a:cubicBezTo>
                    <a:pt x="265" y="65"/>
                    <a:pt x="265" y="66"/>
                    <a:pt x="266" y="66"/>
                  </a:cubicBezTo>
                  <a:cubicBezTo>
                    <a:pt x="268" y="66"/>
                    <a:pt x="270" y="64"/>
                    <a:pt x="271" y="64"/>
                  </a:cubicBezTo>
                  <a:cubicBezTo>
                    <a:pt x="273" y="65"/>
                    <a:pt x="279" y="67"/>
                    <a:pt x="280" y="67"/>
                  </a:cubicBezTo>
                  <a:cubicBezTo>
                    <a:pt x="280" y="67"/>
                    <a:pt x="277" y="67"/>
                    <a:pt x="277" y="68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0" y="68"/>
                    <a:pt x="281" y="68"/>
                    <a:pt x="282" y="68"/>
                  </a:cubicBezTo>
                  <a:cubicBezTo>
                    <a:pt x="284" y="68"/>
                    <a:pt x="292" y="71"/>
                    <a:pt x="292" y="72"/>
                  </a:cubicBezTo>
                  <a:cubicBezTo>
                    <a:pt x="292" y="73"/>
                    <a:pt x="290" y="74"/>
                    <a:pt x="289" y="74"/>
                  </a:cubicBezTo>
                  <a:cubicBezTo>
                    <a:pt x="288" y="74"/>
                    <a:pt x="286" y="74"/>
                    <a:pt x="286" y="75"/>
                  </a:cubicBezTo>
                  <a:cubicBezTo>
                    <a:pt x="286" y="75"/>
                    <a:pt x="288" y="76"/>
                    <a:pt x="288" y="76"/>
                  </a:cubicBezTo>
                  <a:cubicBezTo>
                    <a:pt x="287" y="76"/>
                    <a:pt x="284" y="76"/>
                    <a:pt x="283" y="76"/>
                  </a:cubicBezTo>
                  <a:cubicBezTo>
                    <a:pt x="281" y="76"/>
                    <a:pt x="280" y="76"/>
                    <a:pt x="278" y="76"/>
                  </a:cubicBezTo>
                  <a:cubicBezTo>
                    <a:pt x="276" y="76"/>
                    <a:pt x="273" y="76"/>
                    <a:pt x="273" y="77"/>
                  </a:cubicBezTo>
                  <a:cubicBezTo>
                    <a:pt x="273" y="78"/>
                    <a:pt x="277" y="78"/>
                    <a:pt x="279" y="79"/>
                  </a:cubicBezTo>
                  <a:cubicBezTo>
                    <a:pt x="280" y="79"/>
                    <a:pt x="281" y="78"/>
                    <a:pt x="282" y="78"/>
                  </a:cubicBezTo>
                  <a:cubicBezTo>
                    <a:pt x="283" y="78"/>
                    <a:pt x="283" y="78"/>
                    <a:pt x="284" y="79"/>
                  </a:cubicBezTo>
                  <a:cubicBezTo>
                    <a:pt x="285" y="79"/>
                    <a:pt x="286" y="78"/>
                    <a:pt x="286" y="78"/>
                  </a:cubicBezTo>
                  <a:cubicBezTo>
                    <a:pt x="290" y="79"/>
                    <a:pt x="292" y="80"/>
                    <a:pt x="295" y="81"/>
                  </a:cubicBezTo>
                  <a:cubicBezTo>
                    <a:pt x="294" y="83"/>
                    <a:pt x="301" y="83"/>
                    <a:pt x="303" y="84"/>
                  </a:cubicBezTo>
                  <a:cubicBezTo>
                    <a:pt x="306" y="85"/>
                    <a:pt x="308" y="85"/>
                    <a:pt x="312" y="86"/>
                  </a:cubicBezTo>
                  <a:cubicBezTo>
                    <a:pt x="312" y="86"/>
                    <a:pt x="313" y="87"/>
                    <a:pt x="313" y="87"/>
                  </a:cubicBezTo>
                  <a:cubicBezTo>
                    <a:pt x="313" y="87"/>
                    <a:pt x="314" y="87"/>
                    <a:pt x="314" y="86"/>
                  </a:cubicBezTo>
                  <a:cubicBezTo>
                    <a:pt x="314" y="85"/>
                    <a:pt x="307" y="83"/>
                    <a:pt x="305" y="82"/>
                  </a:cubicBezTo>
                  <a:cubicBezTo>
                    <a:pt x="306" y="82"/>
                    <a:pt x="307" y="82"/>
                    <a:pt x="307" y="82"/>
                  </a:cubicBezTo>
                  <a:cubicBezTo>
                    <a:pt x="308" y="83"/>
                    <a:pt x="316" y="85"/>
                    <a:pt x="318" y="85"/>
                  </a:cubicBezTo>
                  <a:cubicBezTo>
                    <a:pt x="318" y="85"/>
                    <a:pt x="319" y="84"/>
                    <a:pt x="319" y="84"/>
                  </a:cubicBezTo>
                  <a:cubicBezTo>
                    <a:pt x="319" y="83"/>
                    <a:pt x="317" y="83"/>
                    <a:pt x="317" y="82"/>
                  </a:cubicBezTo>
                  <a:cubicBezTo>
                    <a:pt x="317" y="82"/>
                    <a:pt x="317" y="82"/>
                    <a:pt x="317" y="81"/>
                  </a:cubicBezTo>
                  <a:cubicBezTo>
                    <a:pt x="316" y="81"/>
                    <a:pt x="316" y="81"/>
                    <a:pt x="315" y="81"/>
                  </a:cubicBezTo>
                  <a:cubicBezTo>
                    <a:pt x="315" y="80"/>
                    <a:pt x="314" y="81"/>
                    <a:pt x="312" y="80"/>
                  </a:cubicBezTo>
                  <a:cubicBezTo>
                    <a:pt x="311" y="80"/>
                    <a:pt x="309" y="79"/>
                    <a:pt x="309" y="78"/>
                  </a:cubicBezTo>
                  <a:cubicBezTo>
                    <a:pt x="309" y="78"/>
                    <a:pt x="308" y="78"/>
                    <a:pt x="308" y="78"/>
                  </a:cubicBezTo>
                  <a:cubicBezTo>
                    <a:pt x="308" y="78"/>
                    <a:pt x="308" y="77"/>
                    <a:pt x="308" y="77"/>
                  </a:cubicBezTo>
                  <a:cubicBezTo>
                    <a:pt x="308" y="77"/>
                    <a:pt x="309" y="77"/>
                    <a:pt x="309" y="77"/>
                  </a:cubicBezTo>
                  <a:cubicBezTo>
                    <a:pt x="309" y="77"/>
                    <a:pt x="309" y="77"/>
                    <a:pt x="309" y="77"/>
                  </a:cubicBezTo>
                  <a:cubicBezTo>
                    <a:pt x="308" y="77"/>
                    <a:pt x="308" y="77"/>
                    <a:pt x="307" y="76"/>
                  </a:cubicBezTo>
                  <a:cubicBezTo>
                    <a:pt x="307" y="76"/>
                    <a:pt x="308" y="76"/>
                    <a:pt x="309" y="76"/>
                  </a:cubicBezTo>
                  <a:cubicBezTo>
                    <a:pt x="315" y="77"/>
                    <a:pt x="315" y="80"/>
                    <a:pt x="321" y="81"/>
                  </a:cubicBezTo>
                  <a:cubicBezTo>
                    <a:pt x="322" y="81"/>
                    <a:pt x="322" y="80"/>
                    <a:pt x="322" y="80"/>
                  </a:cubicBezTo>
                  <a:cubicBezTo>
                    <a:pt x="324" y="80"/>
                    <a:pt x="324" y="79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5" y="79"/>
                    <a:pt x="327" y="79"/>
                    <a:pt x="327" y="78"/>
                  </a:cubicBezTo>
                  <a:cubicBezTo>
                    <a:pt x="327" y="78"/>
                    <a:pt x="326" y="77"/>
                    <a:pt x="324" y="77"/>
                  </a:cubicBezTo>
                  <a:cubicBezTo>
                    <a:pt x="323" y="77"/>
                    <a:pt x="323" y="77"/>
                    <a:pt x="322" y="76"/>
                  </a:cubicBezTo>
                  <a:cubicBezTo>
                    <a:pt x="321" y="75"/>
                    <a:pt x="321" y="76"/>
                    <a:pt x="318" y="76"/>
                  </a:cubicBezTo>
                  <a:cubicBezTo>
                    <a:pt x="317" y="75"/>
                    <a:pt x="316" y="75"/>
                    <a:pt x="316" y="74"/>
                  </a:cubicBezTo>
                  <a:cubicBezTo>
                    <a:pt x="313" y="73"/>
                    <a:pt x="310" y="72"/>
                    <a:pt x="310" y="71"/>
                  </a:cubicBezTo>
                  <a:cubicBezTo>
                    <a:pt x="308" y="71"/>
                    <a:pt x="308" y="71"/>
                    <a:pt x="307" y="71"/>
                  </a:cubicBezTo>
                  <a:cubicBezTo>
                    <a:pt x="308" y="70"/>
                    <a:pt x="309" y="70"/>
                    <a:pt x="310" y="70"/>
                  </a:cubicBezTo>
                  <a:cubicBezTo>
                    <a:pt x="310" y="70"/>
                    <a:pt x="309" y="70"/>
                    <a:pt x="308" y="69"/>
                  </a:cubicBezTo>
                  <a:cubicBezTo>
                    <a:pt x="307" y="69"/>
                    <a:pt x="306" y="69"/>
                    <a:pt x="305" y="69"/>
                  </a:cubicBezTo>
                  <a:cubicBezTo>
                    <a:pt x="306" y="68"/>
                    <a:pt x="307" y="69"/>
                    <a:pt x="309" y="69"/>
                  </a:cubicBezTo>
                  <a:cubicBezTo>
                    <a:pt x="308" y="68"/>
                    <a:pt x="307" y="67"/>
                    <a:pt x="306" y="67"/>
                  </a:cubicBezTo>
                  <a:cubicBezTo>
                    <a:pt x="305" y="67"/>
                    <a:pt x="304" y="67"/>
                    <a:pt x="304" y="67"/>
                  </a:cubicBezTo>
                  <a:cubicBezTo>
                    <a:pt x="304" y="67"/>
                    <a:pt x="304" y="67"/>
                    <a:pt x="304" y="66"/>
                  </a:cubicBezTo>
                  <a:cubicBezTo>
                    <a:pt x="301" y="66"/>
                    <a:pt x="299" y="65"/>
                    <a:pt x="296" y="64"/>
                  </a:cubicBezTo>
                  <a:cubicBezTo>
                    <a:pt x="296" y="63"/>
                    <a:pt x="293" y="63"/>
                    <a:pt x="292" y="63"/>
                  </a:cubicBezTo>
                  <a:cubicBezTo>
                    <a:pt x="291" y="63"/>
                    <a:pt x="290" y="63"/>
                    <a:pt x="289" y="63"/>
                  </a:cubicBezTo>
                  <a:cubicBezTo>
                    <a:pt x="286" y="62"/>
                    <a:pt x="285" y="61"/>
                    <a:pt x="282" y="60"/>
                  </a:cubicBezTo>
                  <a:cubicBezTo>
                    <a:pt x="281" y="59"/>
                    <a:pt x="276" y="59"/>
                    <a:pt x="274" y="59"/>
                  </a:cubicBezTo>
                  <a:cubicBezTo>
                    <a:pt x="272" y="59"/>
                    <a:pt x="271" y="60"/>
                    <a:pt x="269" y="60"/>
                  </a:cubicBezTo>
                  <a:cubicBezTo>
                    <a:pt x="268" y="60"/>
                    <a:pt x="268" y="59"/>
                    <a:pt x="267" y="59"/>
                  </a:cubicBezTo>
                  <a:cubicBezTo>
                    <a:pt x="266" y="59"/>
                    <a:pt x="265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8"/>
                    <a:pt x="263" y="56"/>
                    <a:pt x="260" y="56"/>
                  </a:cubicBezTo>
                  <a:cubicBezTo>
                    <a:pt x="255" y="56"/>
                    <a:pt x="248" y="56"/>
                    <a:pt x="248" y="58"/>
                  </a:cubicBezTo>
                  <a:cubicBezTo>
                    <a:pt x="248" y="58"/>
                    <a:pt x="249" y="58"/>
                    <a:pt x="249" y="59"/>
                  </a:cubicBezTo>
                  <a:cubicBezTo>
                    <a:pt x="249" y="59"/>
                    <a:pt x="247" y="60"/>
                    <a:pt x="246" y="60"/>
                  </a:cubicBezTo>
                  <a:cubicBezTo>
                    <a:pt x="245" y="60"/>
                    <a:pt x="245" y="60"/>
                    <a:pt x="245" y="59"/>
                  </a:cubicBezTo>
                  <a:cubicBezTo>
                    <a:pt x="245" y="59"/>
                    <a:pt x="245" y="59"/>
                    <a:pt x="245" y="58"/>
                  </a:cubicBezTo>
                  <a:cubicBezTo>
                    <a:pt x="245" y="58"/>
                    <a:pt x="244" y="58"/>
                    <a:pt x="244" y="58"/>
                  </a:cubicBezTo>
                  <a:cubicBezTo>
                    <a:pt x="244" y="57"/>
                    <a:pt x="248" y="57"/>
                    <a:pt x="249" y="56"/>
                  </a:cubicBezTo>
                  <a:cubicBezTo>
                    <a:pt x="249" y="56"/>
                    <a:pt x="246" y="55"/>
                    <a:pt x="246" y="55"/>
                  </a:cubicBezTo>
                  <a:cubicBezTo>
                    <a:pt x="242" y="55"/>
                    <a:pt x="239" y="56"/>
                    <a:pt x="236" y="57"/>
                  </a:cubicBezTo>
                  <a:cubicBezTo>
                    <a:pt x="236" y="57"/>
                    <a:pt x="237" y="58"/>
                    <a:pt x="236" y="58"/>
                  </a:cubicBezTo>
                  <a:cubicBezTo>
                    <a:pt x="234" y="58"/>
                    <a:pt x="233" y="59"/>
                    <a:pt x="233" y="60"/>
                  </a:cubicBezTo>
                  <a:cubicBezTo>
                    <a:pt x="233" y="60"/>
                    <a:pt x="235" y="61"/>
                    <a:pt x="235" y="61"/>
                  </a:cubicBezTo>
                  <a:cubicBezTo>
                    <a:pt x="235" y="61"/>
                    <a:pt x="240" y="61"/>
                    <a:pt x="241" y="62"/>
                  </a:cubicBezTo>
                  <a:cubicBezTo>
                    <a:pt x="241" y="62"/>
                    <a:pt x="241" y="62"/>
                    <a:pt x="241" y="62"/>
                  </a:cubicBezTo>
                  <a:cubicBezTo>
                    <a:pt x="239" y="62"/>
                    <a:pt x="238" y="62"/>
                    <a:pt x="236" y="62"/>
                  </a:cubicBezTo>
                  <a:cubicBezTo>
                    <a:pt x="236" y="63"/>
                    <a:pt x="238" y="63"/>
                    <a:pt x="239" y="63"/>
                  </a:cubicBezTo>
                  <a:cubicBezTo>
                    <a:pt x="240" y="63"/>
                    <a:pt x="242" y="63"/>
                    <a:pt x="244" y="63"/>
                  </a:cubicBezTo>
                  <a:cubicBezTo>
                    <a:pt x="245" y="64"/>
                    <a:pt x="247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5"/>
                    <a:pt x="250" y="65"/>
                    <a:pt x="250" y="66"/>
                  </a:cubicBezTo>
                  <a:cubicBezTo>
                    <a:pt x="250" y="66"/>
                    <a:pt x="247" y="66"/>
                    <a:pt x="247" y="67"/>
                  </a:cubicBezTo>
                  <a:cubicBezTo>
                    <a:pt x="246" y="68"/>
                    <a:pt x="246" y="68"/>
                    <a:pt x="244" y="70"/>
                  </a:cubicBezTo>
                  <a:cubicBezTo>
                    <a:pt x="242" y="71"/>
                    <a:pt x="239" y="70"/>
                    <a:pt x="239" y="69"/>
                  </a:cubicBezTo>
                  <a:cubicBezTo>
                    <a:pt x="239" y="68"/>
                    <a:pt x="241" y="69"/>
                    <a:pt x="241" y="68"/>
                  </a:cubicBezTo>
                  <a:cubicBezTo>
                    <a:pt x="241" y="67"/>
                    <a:pt x="238" y="66"/>
                    <a:pt x="237" y="66"/>
                  </a:cubicBezTo>
                  <a:cubicBezTo>
                    <a:pt x="234" y="66"/>
                    <a:pt x="236" y="68"/>
                    <a:pt x="232" y="68"/>
                  </a:cubicBezTo>
                  <a:cubicBezTo>
                    <a:pt x="232" y="67"/>
                    <a:pt x="232" y="67"/>
                    <a:pt x="230" y="66"/>
                  </a:cubicBezTo>
                  <a:cubicBezTo>
                    <a:pt x="230" y="66"/>
                    <a:pt x="230" y="66"/>
                    <a:pt x="231" y="65"/>
                  </a:cubicBezTo>
                  <a:cubicBezTo>
                    <a:pt x="229" y="65"/>
                    <a:pt x="226" y="66"/>
                    <a:pt x="225" y="65"/>
                  </a:cubicBezTo>
                  <a:cubicBezTo>
                    <a:pt x="226" y="65"/>
                    <a:pt x="228" y="64"/>
                    <a:pt x="228" y="63"/>
                  </a:cubicBezTo>
                  <a:cubicBezTo>
                    <a:pt x="228" y="62"/>
                    <a:pt x="225" y="63"/>
                    <a:pt x="225" y="62"/>
                  </a:cubicBezTo>
                  <a:cubicBezTo>
                    <a:pt x="225" y="61"/>
                    <a:pt x="223" y="60"/>
                    <a:pt x="220" y="60"/>
                  </a:cubicBezTo>
                  <a:cubicBezTo>
                    <a:pt x="221" y="59"/>
                    <a:pt x="222" y="59"/>
                    <a:pt x="222" y="58"/>
                  </a:cubicBezTo>
                  <a:cubicBezTo>
                    <a:pt x="222" y="58"/>
                    <a:pt x="221" y="58"/>
                    <a:pt x="221" y="58"/>
                  </a:cubicBezTo>
                  <a:cubicBezTo>
                    <a:pt x="221" y="57"/>
                    <a:pt x="221" y="58"/>
                    <a:pt x="224" y="58"/>
                  </a:cubicBezTo>
                  <a:cubicBezTo>
                    <a:pt x="227" y="58"/>
                    <a:pt x="229" y="57"/>
                    <a:pt x="230" y="56"/>
                  </a:cubicBezTo>
                  <a:cubicBezTo>
                    <a:pt x="230" y="56"/>
                    <a:pt x="232" y="56"/>
                    <a:pt x="232" y="56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28" y="55"/>
                    <a:pt x="225" y="55"/>
                    <a:pt x="221" y="55"/>
                  </a:cubicBezTo>
                  <a:cubicBezTo>
                    <a:pt x="219" y="55"/>
                    <a:pt x="218" y="56"/>
                    <a:pt x="218" y="56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8" y="56"/>
                    <a:pt x="217" y="56"/>
                    <a:pt x="216" y="56"/>
                  </a:cubicBezTo>
                  <a:cubicBezTo>
                    <a:pt x="216" y="56"/>
                    <a:pt x="216" y="56"/>
                    <a:pt x="216" y="57"/>
                  </a:cubicBezTo>
                  <a:cubicBezTo>
                    <a:pt x="216" y="58"/>
                    <a:pt x="215" y="58"/>
                    <a:pt x="217" y="59"/>
                  </a:cubicBezTo>
                  <a:cubicBezTo>
                    <a:pt x="217" y="59"/>
                    <a:pt x="217" y="59"/>
                    <a:pt x="217" y="60"/>
                  </a:cubicBezTo>
                  <a:cubicBezTo>
                    <a:pt x="216" y="60"/>
                    <a:pt x="216" y="60"/>
                    <a:pt x="216" y="61"/>
                  </a:cubicBezTo>
                  <a:cubicBezTo>
                    <a:pt x="215" y="61"/>
                    <a:pt x="213" y="61"/>
                    <a:pt x="213" y="62"/>
                  </a:cubicBezTo>
                  <a:cubicBezTo>
                    <a:pt x="213" y="62"/>
                    <a:pt x="214" y="62"/>
                    <a:pt x="214" y="63"/>
                  </a:cubicBezTo>
                  <a:cubicBezTo>
                    <a:pt x="214" y="63"/>
                    <a:pt x="212" y="63"/>
                    <a:pt x="212" y="64"/>
                  </a:cubicBezTo>
                  <a:cubicBezTo>
                    <a:pt x="212" y="66"/>
                    <a:pt x="220" y="64"/>
                    <a:pt x="220" y="66"/>
                  </a:cubicBezTo>
                  <a:cubicBezTo>
                    <a:pt x="220" y="67"/>
                    <a:pt x="219" y="68"/>
                    <a:pt x="219" y="68"/>
                  </a:cubicBezTo>
                  <a:cubicBezTo>
                    <a:pt x="220" y="68"/>
                    <a:pt x="221" y="68"/>
                    <a:pt x="222" y="67"/>
                  </a:cubicBezTo>
                  <a:cubicBezTo>
                    <a:pt x="223" y="70"/>
                    <a:pt x="215" y="69"/>
                    <a:pt x="215" y="71"/>
                  </a:cubicBezTo>
                  <a:cubicBezTo>
                    <a:pt x="211" y="72"/>
                    <a:pt x="214" y="70"/>
                    <a:pt x="213" y="70"/>
                  </a:cubicBezTo>
                  <a:cubicBezTo>
                    <a:pt x="213" y="69"/>
                    <a:pt x="210" y="69"/>
                    <a:pt x="208" y="69"/>
                  </a:cubicBezTo>
                  <a:cubicBezTo>
                    <a:pt x="206" y="69"/>
                    <a:pt x="205" y="70"/>
                    <a:pt x="205" y="71"/>
                  </a:cubicBezTo>
                  <a:cubicBezTo>
                    <a:pt x="203" y="71"/>
                    <a:pt x="200" y="70"/>
                    <a:pt x="193" y="71"/>
                  </a:cubicBezTo>
                  <a:cubicBezTo>
                    <a:pt x="187" y="71"/>
                    <a:pt x="183" y="71"/>
                    <a:pt x="181" y="69"/>
                  </a:cubicBezTo>
                  <a:cubicBezTo>
                    <a:pt x="179" y="69"/>
                    <a:pt x="173" y="70"/>
                    <a:pt x="173" y="72"/>
                  </a:cubicBezTo>
                  <a:cubicBezTo>
                    <a:pt x="173" y="72"/>
                    <a:pt x="173" y="72"/>
                    <a:pt x="174" y="72"/>
                  </a:cubicBezTo>
                  <a:cubicBezTo>
                    <a:pt x="176" y="72"/>
                    <a:pt x="179" y="71"/>
                    <a:pt x="180" y="70"/>
                  </a:cubicBezTo>
                  <a:cubicBezTo>
                    <a:pt x="180" y="72"/>
                    <a:pt x="175" y="71"/>
                    <a:pt x="175" y="73"/>
                  </a:cubicBezTo>
                  <a:cubicBezTo>
                    <a:pt x="174" y="74"/>
                    <a:pt x="175" y="75"/>
                    <a:pt x="175" y="75"/>
                  </a:cubicBezTo>
                  <a:cubicBezTo>
                    <a:pt x="173" y="75"/>
                    <a:pt x="173" y="74"/>
                    <a:pt x="171" y="74"/>
                  </a:cubicBezTo>
                  <a:cubicBezTo>
                    <a:pt x="170" y="74"/>
                    <a:pt x="170" y="73"/>
                    <a:pt x="169" y="73"/>
                  </a:cubicBezTo>
                  <a:cubicBezTo>
                    <a:pt x="167" y="74"/>
                    <a:pt x="165" y="74"/>
                    <a:pt x="162" y="74"/>
                  </a:cubicBezTo>
                  <a:cubicBezTo>
                    <a:pt x="160" y="75"/>
                    <a:pt x="159" y="75"/>
                    <a:pt x="157" y="76"/>
                  </a:cubicBezTo>
                  <a:cubicBezTo>
                    <a:pt x="152" y="77"/>
                    <a:pt x="153" y="76"/>
                    <a:pt x="153" y="76"/>
                  </a:cubicBezTo>
                  <a:cubicBezTo>
                    <a:pt x="153" y="75"/>
                    <a:pt x="156" y="75"/>
                    <a:pt x="157" y="74"/>
                  </a:cubicBezTo>
                  <a:cubicBezTo>
                    <a:pt x="154" y="73"/>
                    <a:pt x="155" y="73"/>
                    <a:pt x="149" y="74"/>
                  </a:cubicBezTo>
                  <a:cubicBezTo>
                    <a:pt x="142" y="76"/>
                    <a:pt x="139" y="74"/>
                    <a:pt x="133" y="76"/>
                  </a:cubicBezTo>
                  <a:cubicBezTo>
                    <a:pt x="131" y="76"/>
                    <a:pt x="132" y="77"/>
                    <a:pt x="130" y="77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7" y="77"/>
                    <a:pt x="126" y="78"/>
                    <a:pt x="125" y="79"/>
                  </a:cubicBezTo>
                  <a:cubicBezTo>
                    <a:pt x="123" y="79"/>
                    <a:pt x="121" y="78"/>
                    <a:pt x="121" y="78"/>
                  </a:cubicBezTo>
                  <a:cubicBezTo>
                    <a:pt x="119" y="78"/>
                    <a:pt x="119" y="80"/>
                    <a:pt x="117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21" y="76"/>
                    <a:pt x="126" y="73"/>
                    <a:pt x="131" y="69"/>
                  </a:cubicBezTo>
                  <a:cubicBezTo>
                    <a:pt x="130" y="71"/>
                    <a:pt x="127" y="72"/>
                    <a:pt x="127" y="73"/>
                  </a:cubicBezTo>
                  <a:cubicBezTo>
                    <a:pt x="127" y="74"/>
                    <a:pt x="130" y="73"/>
                    <a:pt x="131" y="73"/>
                  </a:cubicBezTo>
                  <a:cubicBezTo>
                    <a:pt x="131" y="73"/>
                    <a:pt x="131" y="73"/>
                    <a:pt x="132" y="73"/>
                  </a:cubicBezTo>
                  <a:cubicBezTo>
                    <a:pt x="132" y="73"/>
                    <a:pt x="132" y="73"/>
                    <a:pt x="133" y="73"/>
                  </a:cubicBezTo>
                  <a:cubicBezTo>
                    <a:pt x="134" y="73"/>
                    <a:pt x="140" y="71"/>
                    <a:pt x="141" y="70"/>
                  </a:cubicBezTo>
                  <a:cubicBezTo>
                    <a:pt x="141" y="69"/>
                    <a:pt x="146" y="67"/>
                    <a:pt x="149" y="66"/>
                  </a:cubicBezTo>
                  <a:cubicBezTo>
                    <a:pt x="150" y="65"/>
                    <a:pt x="155" y="64"/>
                    <a:pt x="155" y="64"/>
                  </a:cubicBezTo>
                  <a:cubicBezTo>
                    <a:pt x="155" y="63"/>
                    <a:pt x="151" y="63"/>
                    <a:pt x="149" y="63"/>
                  </a:cubicBezTo>
                  <a:cubicBezTo>
                    <a:pt x="147" y="64"/>
                    <a:pt x="146" y="64"/>
                    <a:pt x="145" y="64"/>
                  </a:cubicBezTo>
                  <a:cubicBezTo>
                    <a:pt x="143" y="65"/>
                    <a:pt x="143" y="64"/>
                    <a:pt x="141" y="65"/>
                  </a:cubicBezTo>
                  <a:cubicBezTo>
                    <a:pt x="139" y="65"/>
                    <a:pt x="139" y="65"/>
                    <a:pt x="138" y="66"/>
                  </a:cubicBezTo>
                  <a:cubicBezTo>
                    <a:pt x="142" y="63"/>
                    <a:pt x="146" y="61"/>
                    <a:pt x="150" y="59"/>
                  </a:cubicBezTo>
                  <a:cubicBezTo>
                    <a:pt x="150" y="59"/>
                    <a:pt x="150" y="60"/>
                    <a:pt x="151" y="59"/>
                  </a:cubicBezTo>
                  <a:cubicBezTo>
                    <a:pt x="153" y="59"/>
                    <a:pt x="154" y="58"/>
                    <a:pt x="156" y="57"/>
                  </a:cubicBezTo>
                  <a:cubicBezTo>
                    <a:pt x="156" y="57"/>
                    <a:pt x="155" y="57"/>
                    <a:pt x="155" y="57"/>
                  </a:cubicBezTo>
                  <a:cubicBezTo>
                    <a:pt x="156" y="57"/>
                    <a:pt x="157" y="56"/>
                    <a:pt x="157" y="56"/>
                  </a:cubicBezTo>
                  <a:cubicBezTo>
                    <a:pt x="157" y="56"/>
                    <a:pt x="157" y="56"/>
                    <a:pt x="156" y="56"/>
                  </a:cubicBezTo>
                  <a:cubicBezTo>
                    <a:pt x="157" y="55"/>
                    <a:pt x="159" y="55"/>
                    <a:pt x="160" y="54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55"/>
                    <a:pt x="160" y="55"/>
                    <a:pt x="161" y="55"/>
                  </a:cubicBezTo>
                  <a:cubicBezTo>
                    <a:pt x="162" y="55"/>
                    <a:pt x="162" y="55"/>
                    <a:pt x="162" y="54"/>
                  </a:cubicBezTo>
                  <a:cubicBezTo>
                    <a:pt x="162" y="54"/>
                    <a:pt x="161" y="54"/>
                    <a:pt x="160" y="54"/>
                  </a:cubicBezTo>
                  <a:cubicBezTo>
                    <a:pt x="185" y="43"/>
                    <a:pt x="212" y="37"/>
                    <a:pt x="241" y="37"/>
                  </a:cubicBezTo>
                  <a:cubicBezTo>
                    <a:pt x="246" y="37"/>
                    <a:pt x="251" y="38"/>
                    <a:pt x="256" y="38"/>
                  </a:cubicBezTo>
                  <a:cubicBezTo>
                    <a:pt x="255" y="38"/>
                    <a:pt x="254" y="38"/>
                    <a:pt x="253" y="39"/>
                  </a:cubicBezTo>
                  <a:cubicBezTo>
                    <a:pt x="252" y="39"/>
                    <a:pt x="248" y="38"/>
                    <a:pt x="246" y="38"/>
                  </a:cubicBezTo>
                  <a:cubicBezTo>
                    <a:pt x="244" y="38"/>
                    <a:pt x="245" y="39"/>
                    <a:pt x="242" y="39"/>
                  </a:cubicBezTo>
                  <a:cubicBezTo>
                    <a:pt x="242" y="39"/>
                    <a:pt x="241" y="39"/>
                    <a:pt x="241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5" y="39"/>
                    <a:pt x="228" y="40"/>
                    <a:pt x="228" y="40"/>
                  </a:cubicBezTo>
                  <a:cubicBezTo>
                    <a:pt x="228" y="40"/>
                    <a:pt x="229" y="40"/>
                    <a:pt x="230" y="40"/>
                  </a:cubicBezTo>
                  <a:cubicBezTo>
                    <a:pt x="230" y="40"/>
                    <a:pt x="231" y="40"/>
                    <a:pt x="232" y="40"/>
                  </a:cubicBezTo>
                  <a:cubicBezTo>
                    <a:pt x="233" y="40"/>
                    <a:pt x="234" y="40"/>
                    <a:pt x="235" y="40"/>
                  </a:cubicBezTo>
                  <a:cubicBezTo>
                    <a:pt x="234" y="40"/>
                    <a:pt x="233" y="40"/>
                    <a:pt x="232" y="40"/>
                  </a:cubicBezTo>
                  <a:cubicBezTo>
                    <a:pt x="232" y="40"/>
                    <a:pt x="233" y="40"/>
                    <a:pt x="234" y="40"/>
                  </a:cubicBezTo>
                  <a:cubicBezTo>
                    <a:pt x="236" y="40"/>
                    <a:pt x="236" y="40"/>
                    <a:pt x="238" y="40"/>
                  </a:cubicBezTo>
                  <a:cubicBezTo>
                    <a:pt x="239" y="40"/>
                    <a:pt x="240" y="40"/>
                    <a:pt x="240" y="40"/>
                  </a:cubicBezTo>
                  <a:cubicBezTo>
                    <a:pt x="237" y="40"/>
                    <a:pt x="235" y="40"/>
                    <a:pt x="233" y="41"/>
                  </a:cubicBezTo>
                  <a:cubicBezTo>
                    <a:pt x="234" y="41"/>
                    <a:pt x="236" y="41"/>
                    <a:pt x="239" y="41"/>
                  </a:cubicBezTo>
                  <a:cubicBezTo>
                    <a:pt x="237" y="41"/>
                    <a:pt x="236" y="41"/>
                    <a:pt x="236" y="41"/>
                  </a:cubicBezTo>
                  <a:cubicBezTo>
                    <a:pt x="236" y="41"/>
                    <a:pt x="239" y="42"/>
                    <a:pt x="242" y="42"/>
                  </a:cubicBezTo>
                  <a:cubicBezTo>
                    <a:pt x="242" y="42"/>
                    <a:pt x="243" y="42"/>
                    <a:pt x="244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2"/>
                    <a:pt x="248" y="42"/>
                    <a:pt x="250" y="42"/>
                  </a:cubicBezTo>
                  <a:cubicBezTo>
                    <a:pt x="251" y="42"/>
                    <a:pt x="251" y="42"/>
                    <a:pt x="252" y="42"/>
                  </a:cubicBezTo>
                  <a:cubicBezTo>
                    <a:pt x="253" y="42"/>
                    <a:pt x="254" y="42"/>
                    <a:pt x="256" y="42"/>
                  </a:cubicBezTo>
                  <a:cubicBezTo>
                    <a:pt x="259" y="42"/>
                    <a:pt x="262" y="42"/>
                    <a:pt x="264" y="42"/>
                  </a:cubicBezTo>
                  <a:cubicBezTo>
                    <a:pt x="264" y="42"/>
                    <a:pt x="265" y="42"/>
                    <a:pt x="266" y="42"/>
                  </a:cubicBezTo>
                  <a:cubicBezTo>
                    <a:pt x="264" y="42"/>
                    <a:pt x="263" y="42"/>
                    <a:pt x="260" y="42"/>
                  </a:cubicBezTo>
                  <a:cubicBezTo>
                    <a:pt x="259" y="42"/>
                    <a:pt x="257" y="42"/>
                    <a:pt x="255" y="42"/>
                  </a:cubicBezTo>
                  <a:cubicBezTo>
                    <a:pt x="255" y="42"/>
                    <a:pt x="254" y="42"/>
                    <a:pt x="254" y="42"/>
                  </a:cubicBezTo>
                  <a:cubicBezTo>
                    <a:pt x="254" y="43"/>
                    <a:pt x="258" y="43"/>
                    <a:pt x="258" y="44"/>
                  </a:cubicBezTo>
                  <a:cubicBezTo>
                    <a:pt x="255" y="43"/>
                    <a:pt x="254" y="43"/>
                    <a:pt x="251" y="42"/>
                  </a:cubicBezTo>
                  <a:cubicBezTo>
                    <a:pt x="249" y="42"/>
                    <a:pt x="247" y="42"/>
                    <a:pt x="246" y="42"/>
                  </a:cubicBezTo>
                  <a:cubicBezTo>
                    <a:pt x="245" y="42"/>
                    <a:pt x="245" y="42"/>
                    <a:pt x="244" y="42"/>
                  </a:cubicBezTo>
                  <a:cubicBezTo>
                    <a:pt x="244" y="42"/>
                    <a:pt x="244" y="42"/>
                    <a:pt x="245" y="43"/>
                  </a:cubicBezTo>
                  <a:cubicBezTo>
                    <a:pt x="244" y="42"/>
                    <a:pt x="243" y="42"/>
                    <a:pt x="243" y="43"/>
                  </a:cubicBezTo>
                  <a:cubicBezTo>
                    <a:pt x="243" y="44"/>
                    <a:pt x="250" y="43"/>
                    <a:pt x="250" y="44"/>
                  </a:cubicBezTo>
                  <a:cubicBezTo>
                    <a:pt x="250" y="46"/>
                    <a:pt x="247" y="45"/>
                    <a:pt x="244" y="45"/>
                  </a:cubicBezTo>
                  <a:cubicBezTo>
                    <a:pt x="243" y="45"/>
                    <a:pt x="242" y="46"/>
                    <a:pt x="241" y="46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42" y="46"/>
                    <a:pt x="242" y="46"/>
                    <a:pt x="243" y="46"/>
                  </a:cubicBezTo>
                  <a:cubicBezTo>
                    <a:pt x="243" y="46"/>
                    <a:pt x="243" y="46"/>
                    <a:pt x="244" y="46"/>
                  </a:cubicBezTo>
                  <a:cubicBezTo>
                    <a:pt x="244" y="46"/>
                    <a:pt x="245" y="46"/>
                    <a:pt x="245" y="46"/>
                  </a:cubicBezTo>
                  <a:cubicBezTo>
                    <a:pt x="245" y="47"/>
                    <a:pt x="249" y="47"/>
                    <a:pt x="251" y="48"/>
                  </a:cubicBezTo>
                  <a:cubicBezTo>
                    <a:pt x="250" y="48"/>
                    <a:pt x="249" y="48"/>
                    <a:pt x="248" y="48"/>
                  </a:cubicBezTo>
                  <a:cubicBezTo>
                    <a:pt x="246" y="47"/>
                    <a:pt x="245" y="47"/>
                    <a:pt x="242" y="47"/>
                  </a:cubicBezTo>
                  <a:cubicBezTo>
                    <a:pt x="240" y="47"/>
                    <a:pt x="239" y="47"/>
                    <a:pt x="239" y="47"/>
                  </a:cubicBezTo>
                  <a:cubicBezTo>
                    <a:pt x="239" y="48"/>
                    <a:pt x="241" y="48"/>
                    <a:pt x="242" y="48"/>
                  </a:cubicBezTo>
                  <a:cubicBezTo>
                    <a:pt x="240" y="49"/>
                    <a:pt x="234" y="48"/>
                    <a:pt x="234" y="49"/>
                  </a:cubicBezTo>
                  <a:cubicBezTo>
                    <a:pt x="234" y="50"/>
                    <a:pt x="235" y="50"/>
                    <a:pt x="235" y="50"/>
                  </a:cubicBezTo>
                  <a:cubicBezTo>
                    <a:pt x="236" y="50"/>
                    <a:pt x="236" y="49"/>
                    <a:pt x="237" y="49"/>
                  </a:cubicBezTo>
                  <a:cubicBezTo>
                    <a:pt x="241" y="50"/>
                    <a:pt x="244" y="50"/>
                    <a:pt x="247" y="50"/>
                  </a:cubicBezTo>
                  <a:cubicBezTo>
                    <a:pt x="249" y="50"/>
                    <a:pt x="250" y="50"/>
                    <a:pt x="251" y="50"/>
                  </a:cubicBezTo>
                  <a:cubicBezTo>
                    <a:pt x="254" y="50"/>
                    <a:pt x="256" y="50"/>
                    <a:pt x="259" y="50"/>
                  </a:cubicBezTo>
                  <a:cubicBezTo>
                    <a:pt x="261" y="50"/>
                    <a:pt x="260" y="50"/>
                    <a:pt x="263" y="51"/>
                  </a:cubicBezTo>
                  <a:cubicBezTo>
                    <a:pt x="265" y="51"/>
                    <a:pt x="272" y="51"/>
                    <a:pt x="272" y="50"/>
                  </a:cubicBezTo>
                  <a:cubicBezTo>
                    <a:pt x="272" y="49"/>
                    <a:pt x="270" y="50"/>
                    <a:pt x="270" y="50"/>
                  </a:cubicBezTo>
                  <a:cubicBezTo>
                    <a:pt x="269" y="49"/>
                    <a:pt x="268" y="49"/>
                    <a:pt x="267" y="49"/>
                  </a:cubicBezTo>
                  <a:cubicBezTo>
                    <a:pt x="267" y="48"/>
                    <a:pt x="272" y="49"/>
                    <a:pt x="272" y="48"/>
                  </a:cubicBezTo>
                  <a:cubicBezTo>
                    <a:pt x="272" y="48"/>
                    <a:pt x="271" y="48"/>
                    <a:pt x="271" y="48"/>
                  </a:cubicBezTo>
                  <a:cubicBezTo>
                    <a:pt x="273" y="48"/>
                    <a:pt x="275" y="48"/>
                    <a:pt x="277" y="48"/>
                  </a:cubicBezTo>
                  <a:cubicBezTo>
                    <a:pt x="278" y="48"/>
                    <a:pt x="279" y="47"/>
                    <a:pt x="281" y="47"/>
                  </a:cubicBezTo>
                  <a:cubicBezTo>
                    <a:pt x="281" y="47"/>
                    <a:pt x="279" y="46"/>
                    <a:pt x="278" y="46"/>
                  </a:cubicBezTo>
                  <a:cubicBezTo>
                    <a:pt x="280" y="46"/>
                    <a:pt x="281" y="47"/>
                    <a:pt x="281" y="46"/>
                  </a:cubicBezTo>
                  <a:cubicBezTo>
                    <a:pt x="280" y="46"/>
                    <a:pt x="279" y="46"/>
                    <a:pt x="278" y="46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287" y="46"/>
                    <a:pt x="289" y="46"/>
                    <a:pt x="290" y="46"/>
                  </a:cubicBezTo>
                  <a:cubicBezTo>
                    <a:pt x="293" y="46"/>
                    <a:pt x="295" y="45"/>
                    <a:pt x="297" y="45"/>
                  </a:cubicBezTo>
                  <a:cubicBezTo>
                    <a:pt x="299" y="46"/>
                    <a:pt x="301" y="46"/>
                    <a:pt x="303" y="47"/>
                  </a:cubicBezTo>
                  <a:cubicBezTo>
                    <a:pt x="303" y="47"/>
                    <a:pt x="303" y="47"/>
                    <a:pt x="303" y="47"/>
                  </a:cubicBezTo>
                  <a:cubicBezTo>
                    <a:pt x="303" y="48"/>
                    <a:pt x="305" y="48"/>
                    <a:pt x="307" y="48"/>
                  </a:cubicBezTo>
                  <a:cubicBezTo>
                    <a:pt x="308" y="49"/>
                    <a:pt x="309" y="49"/>
                    <a:pt x="310" y="49"/>
                  </a:cubicBezTo>
                  <a:cubicBezTo>
                    <a:pt x="310" y="50"/>
                    <a:pt x="309" y="50"/>
                    <a:pt x="308" y="50"/>
                  </a:cubicBezTo>
                  <a:cubicBezTo>
                    <a:pt x="306" y="50"/>
                    <a:pt x="302" y="49"/>
                    <a:pt x="299" y="49"/>
                  </a:cubicBezTo>
                  <a:cubicBezTo>
                    <a:pt x="297" y="49"/>
                    <a:pt x="296" y="49"/>
                    <a:pt x="294" y="49"/>
                  </a:cubicBezTo>
                  <a:cubicBezTo>
                    <a:pt x="292" y="49"/>
                    <a:pt x="288" y="48"/>
                    <a:pt x="288" y="49"/>
                  </a:cubicBezTo>
                  <a:cubicBezTo>
                    <a:pt x="288" y="50"/>
                    <a:pt x="299" y="52"/>
                    <a:pt x="299" y="52"/>
                  </a:cubicBezTo>
                  <a:cubicBezTo>
                    <a:pt x="300" y="52"/>
                    <a:pt x="302" y="52"/>
                    <a:pt x="303" y="52"/>
                  </a:cubicBezTo>
                  <a:cubicBezTo>
                    <a:pt x="303" y="52"/>
                    <a:pt x="304" y="52"/>
                    <a:pt x="304" y="52"/>
                  </a:cubicBezTo>
                  <a:cubicBezTo>
                    <a:pt x="305" y="52"/>
                    <a:pt x="307" y="53"/>
                    <a:pt x="308" y="53"/>
                  </a:cubicBezTo>
                  <a:cubicBezTo>
                    <a:pt x="308" y="53"/>
                    <a:pt x="308" y="53"/>
                    <a:pt x="307" y="53"/>
                  </a:cubicBezTo>
                  <a:cubicBezTo>
                    <a:pt x="305" y="53"/>
                    <a:pt x="303" y="53"/>
                    <a:pt x="301" y="52"/>
                  </a:cubicBezTo>
                  <a:cubicBezTo>
                    <a:pt x="300" y="53"/>
                    <a:pt x="300" y="53"/>
                    <a:pt x="299" y="53"/>
                  </a:cubicBezTo>
                  <a:cubicBezTo>
                    <a:pt x="298" y="52"/>
                    <a:pt x="297" y="52"/>
                    <a:pt x="296" y="52"/>
                  </a:cubicBezTo>
                  <a:cubicBezTo>
                    <a:pt x="295" y="52"/>
                    <a:pt x="293" y="52"/>
                    <a:pt x="293" y="53"/>
                  </a:cubicBezTo>
                  <a:cubicBezTo>
                    <a:pt x="295" y="53"/>
                    <a:pt x="295" y="53"/>
                    <a:pt x="297" y="53"/>
                  </a:cubicBezTo>
                  <a:cubicBezTo>
                    <a:pt x="298" y="53"/>
                    <a:pt x="300" y="54"/>
                    <a:pt x="301" y="54"/>
                  </a:cubicBezTo>
                  <a:cubicBezTo>
                    <a:pt x="301" y="55"/>
                    <a:pt x="300" y="54"/>
                    <a:pt x="299" y="54"/>
                  </a:cubicBezTo>
                  <a:cubicBezTo>
                    <a:pt x="301" y="55"/>
                    <a:pt x="304" y="56"/>
                    <a:pt x="306" y="56"/>
                  </a:cubicBezTo>
                  <a:cubicBezTo>
                    <a:pt x="307" y="56"/>
                    <a:pt x="307" y="56"/>
                    <a:pt x="308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8" y="56"/>
                    <a:pt x="309" y="56"/>
                  </a:cubicBezTo>
                  <a:cubicBezTo>
                    <a:pt x="310" y="56"/>
                    <a:pt x="311" y="57"/>
                    <a:pt x="312" y="57"/>
                  </a:cubicBezTo>
                  <a:cubicBezTo>
                    <a:pt x="313" y="57"/>
                    <a:pt x="314" y="57"/>
                    <a:pt x="315" y="57"/>
                  </a:cubicBezTo>
                  <a:cubicBezTo>
                    <a:pt x="316" y="57"/>
                    <a:pt x="317" y="57"/>
                    <a:pt x="318" y="57"/>
                  </a:cubicBezTo>
                  <a:cubicBezTo>
                    <a:pt x="330" y="59"/>
                    <a:pt x="337" y="63"/>
                    <a:pt x="341" y="67"/>
                  </a:cubicBezTo>
                  <a:cubicBezTo>
                    <a:pt x="341" y="67"/>
                    <a:pt x="341" y="67"/>
                    <a:pt x="341" y="68"/>
                  </a:cubicBezTo>
                  <a:cubicBezTo>
                    <a:pt x="342" y="68"/>
                    <a:pt x="344" y="68"/>
                    <a:pt x="344" y="69"/>
                  </a:cubicBezTo>
                  <a:cubicBezTo>
                    <a:pt x="344" y="70"/>
                    <a:pt x="342" y="69"/>
                    <a:pt x="342" y="70"/>
                  </a:cubicBezTo>
                  <a:cubicBezTo>
                    <a:pt x="342" y="71"/>
                    <a:pt x="343" y="71"/>
                    <a:pt x="345" y="71"/>
                  </a:cubicBezTo>
                  <a:cubicBezTo>
                    <a:pt x="346" y="72"/>
                    <a:pt x="346" y="71"/>
                    <a:pt x="347" y="71"/>
                  </a:cubicBezTo>
                  <a:cubicBezTo>
                    <a:pt x="351" y="72"/>
                    <a:pt x="352" y="74"/>
                    <a:pt x="355" y="75"/>
                  </a:cubicBezTo>
                  <a:cubicBezTo>
                    <a:pt x="355" y="76"/>
                    <a:pt x="355" y="76"/>
                    <a:pt x="354" y="76"/>
                  </a:cubicBezTo>
                  <a:cubicBezTo>
                    <a:pt x="352" y="75"/>
                    <a:pt x="350" y="74"/>
                    <a:pt x="348" y="74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5"/>
                    <a:pt x="354" y="76"/>
                    <a:pt x="357" y="78"/>
                  </a:cubicBezTo>
                  <a:cubicBezTo>
                    <a:pt x="357" y="79"/>
                    <a:pt x="356" y="79"/>
                    <a:pt x="355" y="80"/>
                  </a:cubicBezTo>
                  <a:cubicBezTo>
                    <a:pt x="354" y="79"/>
                    <a:pt x="354" y="79"/>
                    <a:pt x="353" y="7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80"/>
                    <a:pt x="351" y="80"/>
                    <a:pt x="349" y="81"/>
                  </a:cubicBezTo>
                  <a:cubicBezTo>
                    <a:pt x="349" y="81"/>
                    <a:pt x="349" y="82"/>
                    <a:pt x="350" y="82"/>
                  </a:cubicBezTo>
                  <a:cubicBezTo>
                    <a:pt x="350" y="82"/>
                    <a:pt x="351" y="82"/>
                    <a:pt x="352" y="82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5"/>
                    <a:pt x="354" y="86"/>
                    <a:pt x="355" y="87"/>
                  </a:cubicBezTo>
                  <a:cubicBezTo>
                    <a:pt x="355" y="87"/>
                    <a:pt x="356" y="88"/>
                    <a:pt x="356" y="88"/>
                  </a:cubicBezTo>
                  <a:cubicBezTo>
                    <a:pt x="358" y="89"/>
                    <a:pt x="358" y="88"/>
                    <a:pt x="360" y="89"/>
                  </a:cubicBezTo>
                  <a:cubicBezTo>
                    <a:pt x="359" y="89"/>
                    <a:pt x="358" y="89"/>
                    <a:pt x="358" y="90"/>
                  </a:cubicBezTo>
                  <a:cubicBezTo>
                    <a:pt x="359" y="91"/>
                    <a:pt x="363" y="95"/>
                    <a:pt x="365" y="96"/>
                  </a:cubicBezTo>
                  <a:cubicBezTo>
                    <a:pt x="365" y="96"/>
                    <a:pt x="365" y="97"/>
                    <a:pt x="366" y="97"/>
                  </a:cubicBezTo>
                  <a:cubicBezTo>
                    <a:pt x="368" y="98"/>
                    <a:pt x="368" y="98"/>
                    <a:pt x="369" y="99"/>
                  </a:cubicBezTo>
                  <a:cubicBezTo>
                    <a:pt x="370" y="100"/>
                    <a:pt x="372" y="99"/>
                    <a:pt x="373" y="100"/>
                  </a:cubicBezTo>
                  <a:cubicBezTo>
                    <a:pt x="375" y="100"/>
                    <a:pt x="376" y="102"/>
                    <a:pt x="378" y="103"/>
                  </a:cubicBezTo>
                  <a:cubicBezTo>
                    <a:pt x="379" y="103"/>
                    <a:pt x="379" y="103"/>
                    <a:pt x="380" y="103"/>
                  </a:cubicBezTo>
                  <a:cubicBezTo>
                    <a:pt x="380" y="103"/>
                    <a:pt x="380" y="104"/>
                    <a:pt x="381" y="104"/>
                  </a:cubicBezTo>
                  <a:cubicBezTo>
                    <a:pt x="383" y="104"/>
                    <a:pt x="382" y="102"/>
                    <a:pt x="383" y="102"/>
                  </a:cubicBezTo>
                  <a:cubicBezTo>
                    <a:pt x="383" y="101"/>
                    <a:pt x="383" y="100"/>
                    <a:pt x="383" y="99"/>
                  </a:cubicBezTo>
                  <a:cubicBezTo>
                    <a:pt x="382" y="98"/>
                    <a:pt x="385" y="98"/>
                    <a:pt x="386" y="98"/>
                  </a:cubicBezTo>
                  <a:cubicBezTo>
                    <a:pt x="423" y="134"/>
                    <a:pt x="445" y="185"/>
                    <a:pt x="445" y="241"/>
                  </a:cubicBezTo>
                  <a:cubicBezTo>
                    <a:pt x="445" y="298"/>
                    <a:pt x="422" y="348"/>
                    <a:pt x="385" y="385"/>
                  </a:cubicBezTo>
                  <a:close/>
                  <a:moveTo>
                    <a:pt x="168" y="54"/>
                  </a:moveTo>
                  <a:cubicBezTo>
                    <a:pt x="170" y="54"/>
                    <a:pt x="173" y="53"/>
                    <a:pt x="173" y="52"/>
                  </a:cubicBezTo>
                  <a:cubicBezTo>
                    <a:pt x="173" y="52"/>
                    <a:pt x="172" y="52"/>
                    <a:pt x="172" y="53"/>
                  </a:cubicBezTo>
                  <a:cubicBezTo>
                    <a:pt x="173" y="52"/>
                    <a:pt x="174" y="52"/>
                    <a:pt x="175" y="52"/>
                  </a:cubicBezTo>
                  <a:cubicBezTo>
                    <a:pt x="174" y="52"/>
                    <a:pt x="174" y="51"/>
                    <a:pt x="173" y="52"/>
                  </a:cubicBezTo>
                  <a:cubicBezTo>
                    <a:pt x="171" y="52"/>
                    <a:pt x="165" y="53"/>
                    <a:pt x="165" y="54"/>
                  </a:cubicBezTo>
                  <a:cubicBezTo>
                    <a:pt x="165" y="54"/>
                    <a:pt x="166" y="54"/>
                    <a:pt x="168" y="54"/>
                  </a:cubicBezTo>
                  <a:close/>
                  <a:moveTo>
                    <a:pt x="161" y="56"/>
                  </a:moveTo>
                  <a:cubicBezTo>
                    <a:pt x="161" y="56"/>
                    <a:pt x="162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2" y="56"/>
                    <a:pt x="161" y="56"/>
                    <a:pt x="160" y="56"/>
                  </a:cubicBezTo>
                  <a:cubicBezTo>
                    <a:pt x="159" y="57"/>
                    <a:pt x="160" y="57"/>
                    <a:pt x="161" y="56"/>
                  </a:cubicBezTo>
                  <a:close/>
                  <a:moveTo>
                    <a:pt x="169" y="52"/>
                  </a:moveTo>
                  <a:cubicBezTo>
                    <a:pt x="171" y="52"/>
                    <a:pt x="172" y="52"/>
                    <a:pt x="173" y="51"/>
                  </a:cubicBezTo>
                  <a:cubicBezTo>
                    <a:pt x="174" y="51"/>
                    <a:pt x="175" y="51"/>
                    <a:pt x="176" y="51"/>
                  </a:cubicBezTo>
                  <a:cubicBezTo>
                    <a:pt x="176" y="50"/>
                    <a:pt x="174" y="50"/>
                    <a:pt x="172" y="50"/>
                  </a:cubicBezTo>
                  <a:cubicBezTo>
                    <a:pt x="171" y="51"/>
                    <a:pt x="165" y="52"/>
                    <a:pt x="165" y="53"/>
                  </a:cubicBezTo>
                  <a:cubicBezTo>
                    <a:pt x="165" y="53"/>
                    <a:pt x="166" y="52"/>
                    <a:pt x="167" y="52"/>
                  </a:cubicBezTo>
                  <a:cubicBezTo>
                    <a:pt x="168" y="52"/>
                    <a:pt x="168" y="52"/>
                    <a:pt x="169" y="52"/>
                  </a:cubicBezTo>
                  <a:close/>
                  <a:moveTo>
                    <a:pt x="189" y="48"/>
                  </a:moveTo>
                  <a:cubicBezTo>
                    <a:pt x="188" y="48"/>
                    <a:pt x="188" y="48"/>
                    <a:pt x="188" y="48"/>
                  </a:cubicBezTo>
                  <a:cubicBezTo>
                    <a:pt x="189" y="48"/>
                    <a:pt x="189" y="48"/>
                    <a:pt x="191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8"/>
                    <a:pt x="189" y="48"/>
                    <a:pt x="188" y="49"/>
                  </a:cubicBezTo>
                  <a:cubicBezTo>
                    <a:pt x="189" y="49"/>
                    <a:pt x="189" y="49"/>
                    <a:pt x="191" y="49"/>
                  </a:cubicBezTo>
                  <a:cubicBezTo>
                    <a:pt x="192" y="48"/>
                    <a:pt x="194" y="48"/>
                    <a:pt x="194" y="49"/>
                  </a:cubicBezTo>
                  <a:cubicBezTo>
                    <a:pt x="196" y="48"/>
                    <a:pt x="197" y="48"/>
                    <a:pt x="199" y="48"/>
                  </a:cubicBezTo>
                  <a:cubicBezTo>
                    <a:pt x="202" y="48"/>
                    <a:pt x="201" y="49"/>
                    <a:pt x="204" y="49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7"/>
                    <a:pt x="204" y="48"/>
                    <a:pt x="203" y="47"/>
                  </a:cubicBezTo>
                  <a:cubicBezTo>
                    <a:pt x="203" y="47"/>
                    <a:pt x="204" y="47"/>
                    <a:pt x="204" y="47"/>
                  </a:cubicBezTo>
                  <a:cubicBezTo>
                    <a:pt x="203" y="47"/>
                    <a:pt x="202" y="46"/>
                    <a:pt x="201" y="46"/>
                  </a:cubicBezTo>
                  <a:cubicBezTo>
                    <a:pt x="200" y="46"/>
                    <a:pt x="200" y="47"/>
                    <a:pt x="199" y="47"/>
                  </a:cubicBezTo>
                  <a:cubicBezTo>
                    <a:pt x="198" y="47"/>
                    <a:pt x="198" y="46"/>
                    <a:pt x="196" y="46"/>
                  </a:cubicBezTo>
                  <a:cubicBezTo>
                    <a:pt x="196" y="47"/>
                    <a:pt x="195" y="47"/>
                    <a:pt x="194" y="47"/>
                  </a:cubicBezTo>
                  <a:cubicBezTo>
                    <a:pt x="193" y="47"/>
                    <a:pt x="192" y="47"/>
                    <a:pt x="190" y="47"/>
                  </a:cubicBezTo>
                  <a:cubicBezTo>
                    <a:pt x="189" y="47"/>
                    <a:pt x="188" y="47"/>
                    <a:pt x="187" y="47"/>
                  </a:cubicBezTo>
                  <a:cubicBezTo>
                    <a:pt x="187" y="48"/>
                    <a:pt x="187" y="48"/>
                    <a:pt x="189" y="48"/>
                  </a:cubicBezTo>
                  <a:close/>
                  <a:moveTo>
                    <a:pt x="188" y="51"/>
                  </a:moveTo>
                  <a:cubicBezTo>
                    <a:pt x="189" y="51"/>
                    <a:pt x="189" y="51"/>
                    <a:pt x="190" y="50"/>
                  </a:cubicBezTo>
                  <a:cubicBezTo>
                    <a:pt x="187" y="50"/>
                    <a:pt x="187" y="49"/>
                    <a:pt x="185" y="50"/>
                  </a:cubicBezTo>
                  <a:cubicBezTo>
                    <a:pt x="185" y="51"/>
                    <a:pt x="187" y="51"/>
                    <a:pt x="188" y="51"/>
                  </a:cubicBezTo>
                  <a:close/>
                  <a:moveTo>
                    <a:pt x="205" y="67"/>
                  </a:moveTo>
                  <a:cubicBezTo>
                    <a:pt x="205" y="67"/>
                    <a:pt x="203" y="67"/>
                    <a:pt x="203" y="67"/>
                  </a:cubicBezTo>
                  <a:cubicBezTo>
                    <a:pt x="203" y="67"/>
                    <a:pt x="211" y="68"/>
                    <a:pt x="212" y="68"/>
                  </a:cubicBezTo>
                  <a:cubicBezTo>
                    <a:pt x="214" y="68"/>
                    <a:pt x="214" y="68"/>
                    <a:pt x="215" y="67"/>
                  </a:cubicBezTo>
                  <a:cubicBezTo>
                    <a:pt x="215" y="67"/>
                    <a:pt x="210" y="65"/>
                    <a:pt x="209" y="65"/>
                  </a:cubicBezTo>
                  <a:cubicBezTo>
                    <a:pt x="206" y="65"/>
                    <a:pt x="207" y="67"/>
                    <a:pt x="205" y="67"/>
                  </a:cubicBezTo>
                  <a:close/>
                  <a:moveTo>
                    <a:pt x="211" y="58"/>
                  </a:moveTo>
                  <a:cubicBezTo>
                    <a:pt x="211" y="58"/>
                    <a:pt x="208" y="58"/>
                    <a:pt x="207" y="58"/>
                  </a:cubicBezTo>
                  <a:cubicBezTo>
                    <a:pt x="208" y="58"/>
                    <a:pt x="210" y="57"/>
                    <a:pt x="211" y="57"/>
                  </a:cubicBezTo>
                  <a:cubicBezTo>
                    <a:pt x="211" y="56"/>
                    <a:pt x="210" y="56"/>
                    <a:pt x="210" y="56"/>
                  </a:cubicBezTo>
                  <a:cubicBezTo>
                    <a:pt x="208" y="56"/>
                    <a:pt x="207" y="56"/>
                    <a:pt x="205" y="57"/>
                  </a:cubicBezTo>
                  <a:cubicBezTo>
                    <a:pt x="203" y="57"/>
                    <a:pt x="200" y="57"/>
                    <a:pt x="199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9"/>
                    <a:pt x="200" y="58"/>
                    <a:pt x="201" y="58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0" y="59"/>
                    <a:pt x="199" y="59"/>
                  </a:cubicBezTo>
                  <a:cubicBezTo>
                    <a:pt x="198" y="60"/>
                    <a:pt x="196" y="59"/>
                    <a:pt x="195" y="59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7" y="61"/>
                    <a:pt x="201" y="61"/>
                    <a:pt x="204" y="62"/>
                  </a:cubicBezTo>
                  <a:cubicBezTo>
                    <a:pt x="204" y="62"/>
                    <a:pt x="205" y="62"/>
                    <a:pt x="206" y="62"/>
                  </a:cubicBezTo>
                  <a:cubicBezTo>
                    <a:pt x="207" y="62"/>
                    <a:pt x="208" y="62"/>
                    <a:pt x="209" y="61"/>
                  </a:cubicBezTo>
                  <a:cubicBezTo>
                    <a:pt x="212" y="61"/>
                    <a:pt x="212" y="61"/>
                    <a:pt x="213" y="59"/>
                  </a:cubicBezTo>
                  <a:cubicBezTo>
                    <a:pt x="213" y="59"/>
                    <a:pt x="211" y="59"/>
                    <a:pt x="211" y="59"/>
                  </a:cubicBezTo>
                  <a:cubicBezTo>
                    <a:pt x="211" y="58"/>
                    <a:pt x="211" y="59"/>
                    <a:pt x="211" y="58"/>
                  </a:cubicBezTo>
                  <a:close/>
                  <a:moveTo>
                    <a:pt x="207" y="43"/>
                  </a:moveTo>
                  <a:cubicBezTo>
                    <a:pt x="208" y="43"/>
                    <a:pt x="208" y="43"/>
                    <a:pt x="209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8" y="43"/>
                    <a:pt x="207" y="43"/>
                    <a:pt x="205" y="43"/>
                  </a:cubicBezTo>
                  <a:cubicBezTo>
                    <a:pt x="205" y="43"/>
                    <a:pt x="207" y="43"/>
                    <a:pt x="207" y="43"/>
                  </a:cubicBezTo>
                  <a:close/>
                  <a:moveTo>
                    <a:pt x="187" y="64"/>
                  </a:moveTo>
                  <a:cubicBezTo>
                    <a:pt x="188" y="63"/>
                    <a:pt x="185" y="62"/>
                    <a:pt x="185" y="61"/>
                  </a:cubicBezTo>
                  <a:cubicBezTo>
                    <a:pt x="185" y="60"/>
                    <a:pt x="187" y="60"/>
                    <a:pt x="188" y="59"/>
                  </a:cubicBezTo>
                  <a:cubicBezTo>
                    <a:pt x="188" y="58"/>
                    <a:pt x="186" y="58"/>
                    <a:pt x="184" y="59"/>
                  </a:cubicBezTo>
                  <a:cubicBezTo>
                    <a:pt x="182" y="58"/>
                    <a:pt x="181" y="59"/>
                    <a:pt x="181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79" y="60"/>
                    <a:pt x="180" y="60"/>
                    <a:pt x="178" y="60"/>
                  </a:cubicBezTo>
                  <a:cubicBezTo>
                    <a:pt x="177" y="60"/>
                    <a:pt x="176" y="61"/>
                    <a:pt x="176" y="61"/>
                  </a:cubicBezTo>
                  <a:cubicBezTo>
                    <a:pt x="176" y="62"/>
                    <a:pt x="177" y="63"/>
                    <a:pt x="178" y="64"/>
                  </a:cubicBezTo>
                  <a:cubicBezTo>
                    <a:pt x="177" y="64"/>
                    <a:pt x="177" y="64"/>
                    <a:pt x="176" y="64"/>
                  </a:cubicBezTo>
                  <a:cubicBezTo>
                    <a:pt x="174" y="64"/>
                    <a:pt x="175" y="63"/>
                    <a:pt x="175" y="63"/>
                  </a:cubicBezTo>
                  <a:cubicBezTo>
                    <a:pt x="174" y="62"/>
                    <a:pt x="173" y="62"/>
                    <a:pt x="172" y="62"/>
                  </a:cubicBezTo>
                  <a:cubicBezTo>
                    <a:pt x="171" y="62"/>
                    <a:pt x="170" y="62"/>
                    <a:pt x="169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69" y="63"/>
                    <a:pt x="168" y="64"/>
                    <a:pt x="166" y="64"/>
                  </a:cubicBezTo>
                  <a:cubicBezTo>
                    <a:pt x="166" y="63"/>
                    <a:pt x="165" y="63"/>
                    <a:pt x="162" y="63"/>
                  </a:cubicBezTo>
                  <a:cubicBezTo>
                    <a:pt x="161" y="64"/>
                    <a:pt x="160" y="64"/>
                    <a:pt x="159" y="65"/>
                  </a:cubicBezTo>
                  <a:cubicBezTo>
                    <a:pt x="159" y="64"/>
                    <a:pt x="159" y="63"/>
                    <a:pt x="158" y="64"/>
                  </a:cubicBezTo>
                  <a:cubicBezTo>
                    <a:pt x="154" y="64"/>
                    <a:pt x="145" y="67"/>
                    <a:pt x="144" y="69"/>
                  </a:cubicBezTo>
                  <a:cubicBezTo>
                    <a:pt x="144" y="70"/>
                    <a:pt x="146" y="70"/>
                    <a:pt x="147" y="70"/>
                  </a:cubicBezTo>
                  <a:cubicBezTo>
                    <a:pt x="148" y="69"/>
                    <a:pt x="149" y="69"/>
                    <a:pt x="150" y="69"/>
                  </a:cubicBezTo>
                  <a:cubicBezTo>
                    <a:pt x="149" y="70"/>
                    <a:pt x="147" y="70"/>
                    <a:pt x="146" y="71"/>
                  </a:cubicBezTo>
                  <a:cubicBezTo>
                    <a:pt x="146" y="72"/>
                    <a:pt x="151" y="70"/>
                    <a:pt x="154" y="70"/>
                  </a:cubicBezTo>
                  <a:cubicBezTo>
                    <a:pt x="155" y="70"/>
                    <a:pt x="157" y="69"/>
                    <a:pt x="159" y="69"/>
                  </a:cubicBezTo>
                  <a:cubicBezTo>
                    <a:pt x="160" y="69"/>
                    <a:pt x="161" y="69"/>
                    <a:pt x="161" y="69"/>
                  </a:cubicBezTo>
                  <a:cubicBezTo>
                    <a:pt x="160" y="69"/>
                    <a:pt x="160" y="69"/>
                    <a:pt x="158" y="70"/>
                  </a:cubicBezTo>
                  <a:cubicBezTo>
                    <a:pt x="154" y="70"/>
                    <a:pt x="151" y="71"/>
                    <a:pt x="148" y="72"/>
                  </a:cubicBezTo>
                  <a:cubicBezTo>
                    <a:pt x="149" y="73"/>
                    <a:pt x="150" y="73"/>
                    <a:pt x="152" y="73"/>
                  </a:cubicBezTo>
                  <a:cubicBezTo>
                    <a:pt x="154" y="73"/>
                    <a:pt x="157" y="72"/>
                    <a:pt x="158" y="72"/>
                  </a:cubicBezTo>
                  <a:cubicBezTo>
                    <a:pt x="159" y="73"/>
                    <a:pt x="158" y="73"/>
                    <a:pt x="160" y="73"/>
                  </a:cubicBezTo>
                  <a:cubicBezTo>
                    <a:pt x="163" y="73"/>
                    <a:pt x="166" y="72"/>
                    <a:pt x="169" y="72"/>
                  </a:cubicBezTo>
                  <a:cubicBezTo>
                    <a:pt x="171" y="71"/>
                    <a:pt x="174" y="71"/>
                    <a:pt x="177" y="70"/>
                  </a:cubicBezTo>
                  <a:cubicBezTo>
                    <a:pt x="179" y="69"/>
                    <a:pt x="178" y="69"/>
                    <a:pt x="180" y="69"/>
                  </a:cubicBezTo>
                  <a:cubicBezTo>
                    <a:pt x="183" y="68"/>
                    <a:pt x="184" y="70"/>
                    <a:pt x="189" y="69"/>
                  </a:cubicBezTo>
                  <a:cubicBezTo>
                    <a:pt x="191" y="69"/>
                    <a:pt x="194" y="69"/>
                    <a:pt x="195" y="68"/>
                  </a:cubicBezTo>
                  <a:cubicBezTo>
                    <a:pt x="195" y="68"/>
                    <a:pt x="194" y="68"/>
                    <a:pt x="194" y="67"/>
                  </a:cubicBezTo>
                  <a:cubicBezTo>
                    <a:pt x="194" y="67"/>
                    <a:pt x="192" y="68"/>
                    <a:pt x="192" y="67"/>
                  </a:cubicBezTo>
                  <a:cubicBezTo>
                    <a:pt x="192" y="67"/>
                    <a:pt x="193" y="67"/>
                    <a:pt x="194" y="67"/>
                  </a:cubicBezTo>
                  <a:cubicBezTo>
                    <a:pt x="196" y="66"/>
                    <a:pt x="196" y="67"/>
                    <a:pt x="198" y="66"/>
                  </a:cubicBezTo>
                  <a:cubicBezTo>
                    <a:pt x="196" y="65"/>
                    <a:pt x="187" y="65"/>
                    <a:pt x="187" y="64"/>
                  </a:cubicBezTo>
                  <a:close/>
                  <a:moveTo>
                    <a:pt x="146" y="62"/>
                  </a:moveTo>
                  <a:cubicBezTo>
                    <a:pt x="146" y="62"/>
                    <a:pt x="147" y="62"/>
                    <a:pt x="147" y="62"/>
                  </a:cubicBezTo>
                  <a:cubicBezTo>
                    <a:pt x="149" y="61"/>
                    <a:pt x="150" y="60"/>
                    <a:pt x="151" y="60"/>
                  </a:cubicBezTo>
                  <a:cubicBezTo>
                    <a:pt x="150" y="60"/>
                    <a:pt x="146" y="61"/>
                    <a:pt x="146" y="62"/>
                  </a:cubicBezTo>
                  <a:close/>
                  <a:moveTo>
                    <a:pt x="159" y="60"/>
                  </a:moveTo>
                  <a:cubicBezTo>
                    <a:pt x="159" y="60"/>
                    <a:pt x="160" y="59"/>
                    <a:pt x="160" y="59"/>
                  </a:cubicBezTo>
                  <a:cubicBezTo>
                    <a:pt x="160" y="60"/>
                    <a:pt x="161" y="60"/>
                    <a:pt x="162" y="60"/>
                  </a:cubicBezTo>
                  <a:cubicBezTo>
                    <a:pt x="161" y="60"/>
                    <a:pt x="159" y="60"/>
                    <a:pt x="159" y="61"/>
                  </a:cubicBezTo>
                  <a:cubicBezTo>
                    <a:pt x="159" y="61"/>
                    <a:pt x="160" y="61"/>
                    <a:pt x="162" y="61"/>
                  </a:cubicBezTo>
                  <a:cubicBezTo>
                    <a:pt x="164" y="60"/>
                    <a:pt x="166" y="60"/>
                    <a:pt x="168" y="59"/>
                  </a:cubicBezTo>
                  <a:cubicBezTo>
                    <a:pt x="169" y="59"/>
                    <a:pt x="175" y="57"/>
                    <a:pt x="175" y="57"/>
                  </a:cubicBezTo>
                  <a:cubicBezTo>
                    <a:pt x="176" y="57"/>
                    <a:pt x="181" y="57"/>
                    <a:pt x="182" y="57"/>
                  </a:cubicBezTo>
                  <a:cubicBezTo>
                    <a:pt x="183" y="56"/>
                    <a:pt x="186" y="55"/>
                    <a:pt x="186" y="54"/>
                  </a:cubicBezTo>
                  <a:cubicBezTo>
                    <a:pt x="186" y="54"/>
                    <a:pt x="185" y="54"/>
                    <a:pt x="184" y="54"/>
                  </a:cubicBezTo>
                  <a:cubicBezTo>
                    <a:pt x="182" y="54"/>
                    <a:pt x="182" y="55"/>
                    <a:pt x="181" y="55"/>
                  </a:cubicBezTo>
                  <a:cubicBezTo>
                    <a:pt x="179" y="55"/>
                    <a:pt x="177" y="55"/>
                    <a:pt x="177" y="54"/>
                  </a:cubicBezTo>
                  <a:cubicBezTo>
                    <a:pt x="177" y="54"/>
                    <a:pt x="177" y="54"/>
                    <a:pt x="177" y="53"/>
                  </a:cubicBezTo>
                  <a:cubicBezTo>
                    <a:pt x="177" y="53"/>
                    <a:pt x="176" y="53"/>
                    <a:pt x="175" y="53"/>
                  </a:cubicBezTo>
                  <a:cubicBezTo>
                    <a:pt x="174" y="54"/>
                    <a:pt x="172" y="54"/>
                    <a:pt x="171" y="55"/>
                  </a:cubicBezTo>
                  <a:cubicBezTo>
                    <a:pt x="171" y="55"/>
                    <a:pt x="173" y="55"/>
                    <a:pt x="174" y="55"/>
                  </a:cubicBezTo>
                  <a:cubicBezTo>
                    <a:pt x="174" y="55"/>
                    <a:pt x="174" y="55"/>
                    <a:pt x="174" y="56"/>
                  </a:cubicBezTo>
                  <a:cubicBezTo>
                    <a:pt x="174" y="56"/>
                    <a:pt x="173" y="56"/>
                    <a:pt x="173" y="56"/>
                  </a:cubicBezTo>
                  <a:cubicBezTo>
                    <a:pt x="173" y="56"/>
                    <a:pt x="174" y="56"/>
                    <a:pt x="175" y="56"/>
                  </a:cubicBezTo>
                  <a:cubicBezTo>
                    <a:pt x="174" y="56"/>
                    <a:pt x="174" y="56"/>
                    <a:pt x="172" y="57"/>
                  </a:cubicBezTo>
                  <a:cubicBezTo>
                    <a:pt x="168" y="57"/>
                    <a:pt x="166" y="56"/>
                    <a:pt x="163" y="57"/>
                  </a:cubicBezTo>
                  <a:cubicBezTo>
                    <a:pt x="162" y="57"/>
                    <a:pt x="162" y="57"/>
                    <a:pt x="161" y="57"/>
                  </a:cubicBezTo>
                  <a:cubicBezTo>
                    <a:pt x="161" y="57"/>
                    <a:pt x="160" y="57"/>
                    <a:pt x="159" y="57"/>
                  </a:cubicBezTo>
                  <a:cubicBezTo>
                    <a:pt x="159" y="57"/>
                    <a:pt x="158" y="57"/>
                    <a:pt x="156" y="58"/>
                  </a:cubicBezTo>
                  <a:cubicBezTo>
                    <a:pt x="156" y="58"/>
                    <a:pt x="156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6" y="58"/>
                    <a:pt x="155" y="58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4" y="59"/>
                    <a:pt x="153" y="59"/>
                  </a:cubicBezTo>
                  <a:cubicBezTo>
                    <a:pt x="153" y="59"/>
                    <a:pt x="153" y="59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3" y="60"/>
                    <a:pt x="153" y="60"/>
                  </a:cubicBezTo>
                  <a:cubicBezTo>
                    <a:pt x="152" y="60"/>
                    <a:pt x="152" y="60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0" y="61"/>
                    <a:pt x="151" y="62"/>
                    <a:pt x="152" y="61"/>
                  </a:cubicBezTo>
                  <a:cubicBezTo>
                    <a:pt x="152" y="61"/>
                    <a:pt x="154" y="61"/>
                    <a:pt x="155" y="61"/>
                  </a:cubicBezTo>
                  <a:cubicBezTo>
                    <a:pt x="156" y="61"/>
                    <a:pt x="158" y="60"/>
                    <a:pt x="159" y="60"/>
                  </a:cubicBezTo>
                  <a:close/>
                  <a:moveTo>
                    <a:pt x="216" y="43"/>
                  </a:moveTo>
                  <a:cubicBezTo>
                    <a:pt x="216" y="43"/>
                    <a:pt x="215" y="43"/>
                    <a:pt x="215" y="43"/>
                  </a:cubicBezTo>
                  <a:cubicBezTo>
                    <a:pt x="215" y="45"/>
                    <a:pt x="217" y="44"/>
                    <a:pt x="221" y="44"/>
                  </a:cubicBezTo>
                  <a:cubicBezTo>
                    <a:pt x="220" y="44"/>
                    <a:pt x="219" y="44"/>
                    <a:pt x="218" y="44"/>
                  </a:cubicBezTo>
                  <a:cubicBezTo>
                    <a:pt x="218" y="45"/>
                    <a:pt x="218" y="45"/>
                    <a:pt x="219" y="45"/>
                  </a:cubicBezTo>
                  <a:cubicBezTo>
                    <a:pt x="220" y="45"/>
                    <a:pt x="220" y="44"/>
                    <a:pt x="221" y="44"/>
                  </a:cubicBezTo>
                  <a:cubicBezTo>
                    <a:pt x="222" y="45"/>
                    <a:pt x="222" y="45"/>
                    <a:pt x="223" y="45"/>
                  </a:cubicBezTo>
                  <a:cubicBezTo>
                    <a:pt x="224" y="45"/>
                    <a:pt x="224" y="44"/>
                    <a:pt x="226" y="44"/>
                  </a:cubicBezTo>
                  <a:cubicBezTo>
                    <a:pt x="228" y="44"/>
                    <a:pt x="229" y="44"/>
                    <a:pt x="231" y="44"/>
                  </a:cubicBezTo>
                  <a:cubicBezTo>
                    <a:pt x="229" y="44"/>
                    <a:pt x="222" y="45"/>
                    <a:pt x="222" y="45"/>
                  </a:cubicBezTo>
                  <a:cubicBezTo>
                    <a:pt x="222" y="46"/>
                    <a:pt x="225" y="46"/>
                    <a:pt x="227" y="46"/>
                  </a:cubicBezTo>
                  <a:cubicBezTo>
                    <a:pt x="227" y="46"/>
                    <a:pt x="227" y="46"/>
                    <a:pt x="226" y="46"/>
                  </a:cubicBezTo>
                  <a:cubicBezTo>
                    <a:pt x="226" y="47"/>
                    <a:pt x="228" y="47"/>
                    <a:pt x="230" y="46"/>
                  </a:cubicBezTo>
                  <a:cubicBezTo>
                    <a:pt x="232" y="46"/>
                    <a:pt x="233" y="47"/>
                    <a:pt x="233" y="46"/>
                  </a:cubicBezTo>
                  <a:cubicBezTo>
                    <a:pt x="234" y="46"/>
                    <a:pt x="236" y="46"/>
                    <a:pt x="237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37" y="46"/>
                    <a:pt x="238" y="46"/>
                    <a:pt x="239" y="46"/>
                  </a:cubicBezTo>
                  <a:cubicBezTo>
                    <a:pt x="238" y="46"/>
                    <a:pt x="238" y="45"/>
                    <a:pt x="237" y="45"/>
                  </a:cubicBezTo>
                  <a:cubicBezTo>
                    <a:pt x="238" y="45"/>
                    <a:pt x="238" y="45"/>
                    <a:pt x="239" y="45"/>
                  </a:cubicBezTo>
                  <a:cubicBezTo>
                    <a:pt x="239" y="45"/>
                    <a:pt x="239" y="45"/>
                    <a:pt x="240" y="45"/>
                  </a:cubicBezTo>
                  <a:cubicBezTo>
                    <a:pt x="242" y="45"/>
                    <a:pt x="243" y="44"/>
                    <a:pt x="246" y="44"/>
                  </a:cubicBezTo>
                  <a:cubicBezTo>
                    <a:pt x="246" y="44"/>
                    <a:pt x="248" y="44"/>
                    <a:pt x="248" y="44"/>
                  </a:cubicBezTo>
                  <a:cubicBezTo>
                    <a:pt x="249" y="44"/>
                    <a:pt x="248" y="44"/>
                    <a:pt x="248" y="44"/>
                  </a:cubicBezTo>
                  <a:cubicBezTo>
                    <a:pt x="247" y="44"/>
                    <a:pt x="244" y="43"/>
                    <a:pt x="243" y="43"/>
                  </a:cubicBezTo>
                  <a:cubicBezTo>
                    <a:pt x="243" y="43"/>
                    <a:pt x="241" y="44"/>
                    <a:pt x="241" y="43"/>
                  </a:cubicBezTo>
                  <a:cubicBezTo>
                    <a:pt x="241" y="43"/>
                    <a:pt x="242" y="43"/>
                    <a:pt x="242" y="43"/>
                  </a:cubicBezTo>
                  <a:cubicBezTo>
                    <a:pt x="242" y="43"/>
                    <a:pt x="241" y="43"/>
                    <a:pt x="240" y="43"/>
                  </a:cubicBezTo>
                  <a:cubicBezTo>
                    <a:pt x="240" y="42"/>
                    <a:pt x="241" y="42"/>
                    <a:pt x="239" y="42"/>
                  </a:cubicBezTo>
                  <a:cubicBezTo>
                    <a:pt x="239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39" y="42"/>
                    <a:pt x="239" y="42"/>
                    <a:pt x="239" y="43"/>
                  </a:cubicBezTo>
                  <a:cubicBezTo>
                    <a:pt x="238" y="43"/>
                    <a:pt x="238" y="43"/>
                    <a:pt x="237" y="43"/>
                  </a:cubicBezTo>
                  <a:cubicBezTo>
                    <a:pt x="236" y="42"/>
                    <a:pt x="237" y="42"/>
                    <a:pt x="235" y="42"/>
                  </a:cubicBezTo>
                  <a:cubicBezTo>
                    <a:pt x="234" y="42"/>
                    <a:pt x="233" y="42"/>
                    <a:pt x="231" y="42"/>
                  </a:cubicBezTo>
                  <a:cubicBezTo>
                    <a:pt x="229" y="42"/>
                    <a:pt x="230" y="41"/>
                    <a:pt x="228" y="41"/>
                  </a:cubicBezTo>
                  <a:cubicBezTo>
                    <a:pt x="226" y="41"/>
                    <a:pt x="223" y="41"/>
                    <a:pt x="221" y="41"/>
                  </a:cubicBezTo>
                  <a:cubicBezTo>
                    <a:pt x="221" y="41"/>
                    <a:pt x="223" y="41"/>
                    <a:pt x="224" y="41"/>
                  </a:cubicBezTo>
                  <a:cubicBezTo>
                    <a:pt x="223" y="41"/>
                    <a:pt x="223" y="41"/>
                    <a:pt x="222" y="41"/>
                  </a:cubicBezTo>
                  <a:cubicBezTo>
                    <a:pt x="220" y="41"/>
                    <a:pt x="219" y="41"/>
                    <a:pt x="218" y="42"/>
                  </a:cubicBezTo>
                  <a:cubicBezTo>
                    <a:pt x="218" y="42"/>
                    <a:pt x="219" y="42"/>
                    <a:pt x="219" y="42"/>
                  </a:cubicBezTo>
                  <a:cubicBezTo>
                    <a:pt x="220" y="42"/>
                    <a:pt x="221" y="42"/>
                    <a:pt x="222" y="42"/>
                  </a:cubicBezTo>
                  <a:cubicBezTo>
                    <a:pt x="222" y="42"/>
                    <a:pt x="222" y="42"/>
                    <a:pt x="221" y="42"/>
                  </a:cubicBezTo>
                  <a:cubicBezTo>
                    <a:pt x="220" y="42"/>
                    <a:pt x="220" y="42"/>
                    <a:pt x="218" y="42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6" y="43"/>
                    <a:pt x="219" y="43"/>
                    <a:pt x="220" y="43"/>
                  </a:cubicBezTo>
                  <a:cubicBezTo>
                    <a:pt x="220" y="43"/>
                    <a:pt x="220" y="43"/>
                    <a:pt x="219" y="43"/>
                  </a:cubicBezTo>
                  <a:cubicBezTo>
                    <a:pt x="218" y="43"/>
                    <a:pt x="217" y="43"/>
                    <a:pt x="216" y="43"/>
                  </a:cubicBezTo>
                  <a:close/>
                  <a:moveTo>
                    <a:pt x="199" y="49"/>
                  </a:moveTo>
                  <a:cubicBezTo>
                    <a:pt x="198" y="49"/>
                    <a:pt x="198" y="49"/>
                    <a:pt x="197" y="49"/>
                  </a:cubicBezTo>
                  <a:cubicBezTo>
                    <a:pt x="196" y="49"/>
                    <a:pt x="194" y="50"/>
                    <a:pt x="196" y="49"/>
                  </a:cubicBezTo>
                  <a:cubicBezTo>
                    <a:pt x="198" y="49"/>
                    <a:pt x="199" y="49"/>
                    <a:pt x="199" y="49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lose/>
                  <a:moveTo>
                    <a:pt x="111" y="131"/>
                  </a:moveTo>
                  <a:cubicBezTo>
                    <a:pt x="112" y="132"/>
                    <a:pt x="115" y="133"/>
                    <a:pt x="118" y="133"/>
                  </a:cubicBezTo>
                  <a:cubicBezTo>
                    <a:pt x="118" y="133"/>
                    <a:pt x="118" y="133"/>
                    <a:pt x="119" y="13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6" y="130"/>
                    <a:pt x="114" y="129"/>
                    <a:pt x="110" y="129"/>
                  </a:cubicBezTo>
                  <a:cubicBezTo>
                    <a:pt x="110" y="129"/>
                    <a:pt x="109" y="128"/>
                    <a:pt x="108" y="128"/>
                  </a:cubicBezTo>
                  <a:cubicBezTo>
                    <a:pt x="107" y="128"/>
                    <a:pt x="107" y="128"/>
                    <a:pt x="106" y="129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7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7" y="129"/>
                  </a:cubicBezTo>
                  <a:cubicBezTo>
                    <a:pt x="107" y="130"/>
                    <a:pt x="110" y="131"/>
                    <a:pt x="112" y="130"/>
                  </a:cubicBezTo>
                  <a:cubicBezTo>
                    <a:pt x="112" y="130"/>
                    <a:pt x="111" y="131"/>
                    <a:pt x="111" y="131"/>
                  </a:cubicBezTo>
                  <a:close/>
                  <a:moveTo>
                    <a:pt x="98" y="116"/>
                  </a:moveTo>
                  <a:cubicBezTo>
                    <a:pt x="96" y="116"/>
                    <a:pt x="96" y="116"/>
                    <a:pt x="95" y="118"/>
                  </a:cubicBezTo>
                  <a:cubicBezTo>
                    <a:pt x="97" y="117"/>
                    <a:pt x="96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ubicBezTo>
                    <a:pt x="97" y="118"/>
                    <a:pt x="98" y="120"/>
                    <a:pt x="98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0" y="117"/>
                    <a:pt x="97" y="117"/>
                    <a:pt x="98" y="116"/>
                  </a:cubicBezTo>
                  <a:close/>
                  <a:moveTo>
                    <a:pt x="93" y="115"/>
                  </a:moveTo>
                  <a:cubicBezTo>
                    <a:pt x="93" y="114"/>
                    <a:pt x="93" y="114"/>
                    <a:pt x="94" y="112"/>
                  </a:cubicBezTo>
                  <a:cubicBezTo>
                    <a:pt x="93" y="113"/>
                    <a:pt x="93" y="112"/>
                    <a:pt x="92" y="112"/>
                  </a:cubicBezTo>
                  <a:cubicBezTo>
                    <a:pt x="92" y="113"/>
                    <a:pt x="91" y="113"/>
                    <a:pt x="91" y="113"/>
                  </a:cubicBezTo>
                  <a:cubicBezTo>
                    <a:pt x="91" y="114"/>
                    <a:pt x="91" y="115"/>
                    <a:pt x="93" y="115"/>
                  </a:cubicBezTo>
                  <a:cubicBezTo>
                    <a:pt x="92" y="116"/>
                    <a:pt x="92" y="116"/>
                    <a:pt x="93" y="117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4" y="115"/>
                    <a:pt x="93" y="115"/>
                    <a:pt x="93" y="115"/>
                  </a:cubicBezTo>
                  <a:close/>
                  <a:moveTo>
                    <a:pt x="284" y="430"/>
                  </a:moveTo>
                  <a:cubicBezTo>
                    <a:pt x="284" y="430"/>
                    <a:pt x="284" y="430"/>
                    <a:pt x="284" y="430"/>
                  </a:cubicBezTo>
                  <a:cubicBezTo>
                    <a:pt x="284" y="431"/>
                    <a:pt x="285" y="431"/>
                    <a:pt x="285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287" y="430"/>
                    <a:pt x="287" y="430"/>
                    <a:pt x="287" y="429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287" y="428"/>
                    <a:pt x="287" y="428"/>
                    <a:pt x="286" y="428"/>
                  </a:cubicBezTo>
                  <a:cubicBezTo>
                    <a:pt x="285" y="428"/>
                    <a:pt x="284" y="430"/>
                    <a:pt x="284" y="430"/>
                  </a:cubicBezTo>
                  <a:close/>
                  <a:moveTo>
                    <a:pt x="98" y="125"/>
                  </a:moveTo>
                  <a:cubicBezTo>
                    <a:pt x="98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8" y="123"/>
                  </a:cubicBezTo>
                  <a:cubicBezTo>
                    <a:pt x="99" y="123"/>
                    <a:pt x="99" y="122"/>
                    <a:pt x="99" y="122"/>
                  </a:cubicBezTo>
                  <a:cubicBezTo>
                    <a:pt x="99" y="122"/>
                    <a:pt x="98" y="123"/>
                    <a:pt x="97" y="123"/>
                  </a:cubicBezTo>
                  <a:cubicBezTo>
                    <a:pt x="97" y="123"/>
                    <a:pt x="98" y="122"/>
                    <a:pt x="98" y="122"/>
                  </a:cubicBezTo>
                  <a:cubicBezTo>
                    <a:pt x="97" y="122"/>
                    <a:pt x="97" y="122"/>
                    <a:pt x="9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3"/>
                    <a:pt x="97" y="124"/>
                    <a:pt x="97" y="123"/>
                  </a:cubicBezTo>
                  <a:cubicBezTo>
                    <a:pt x="98" y="123"/>
                    <a:pt x="97" y="124"/>
                    <a:pt x="98" y="124"/>
                  </a:cubicBezTo>
                  <a:cubicBezTo>
                    <a:pt x="98" y="124"/>
                    <a:pt x="98" y="124"/>
                    <a:pt x="98" y="125"/>
                  </a:cubicBezTo>
                  <a:cubicBezTo>
                    <a:pt x="97" y="125"/>
                    <a:pt x="98" y="126"/>
                    <a:pt x="99" y="126"/>
                  </a:cubicBezTo>
                  <a:cubicBezTo>
                    <a:pt x="100" y="126"/>
                    <a:pt x="98" y="125"/>
                    <a:pt x="98" y="125"/>
                  </a:cubicBezTo>
                  <a:close/>
                  <a:moveTo>
                    <a:pt x="209" y="46"/>
                  </a:moveTo>
                  <a:cubicBezTo>
                    <a:pt x="208" y="47"/>
                    <a:pt x="211" y="47"/>
                    <a:pt x="212" y="47"/>
                  </a:cubicBezTo>
                  <a:cubicBezTo>
                    <a:pt x="212" y="47"/>
                    <a:pt x="211" y="47"/>
                    <a:pt x="211" y="47"/>
                  </a:cubicBezTo>
                  <a:cubicBezTo>
                    <a:pt x="211" y="48"/>
                    <a:pt x="214" y="47"/>
                    <a:pt x="218" y="47"/>
                  </a:cubicBezTo>
                  <a:cubicBezTo>
                    <a:pt x="218" y="46"/>
                    <a:pt x="218" y="46"/>
                    <a:pt x="219" y="46"/>
                  </a:cubicBezTo>
                  <a:cubicBezTo>
                    <a:pt x="219" y="45"/>
                    <a:pt x="215" y="46"/>
                    <a:pt x="215" y="45"/>
                  </a:cubicBezTo>
                  <a:cubicBezTo>
                    <a:pt x="214" y="46"/>
                    <a:pt x="212" y="45"/>
                    <a:pt x="211" y="45"/>
                  </a:cubicBezTo>
                  <a:cubicBezTo>
                    <a:pt x="210" y="45"/>
                    <a:pt x="209" y="45"/>
                    <a:pt x="209" y="46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1"/>
                    <a:pt x="322" y="130"/>
                  </a:cubicBezTo>
                  <a:close/>
                  <a:moveTo>
                    <a:pt x="190" y="54"/>
                  </a:moveTo>
                  <a:cubicBezTo>
                    <a:pt x="188" y="54"/>
                    <a:pt x="187" y="55"/>
                    <a:pt x="187" y="55"/>
                  </a:cubicBezTo>
                  <a:cubicBezTo>
                    <a:pt x="187" y="55"/>
                    <a:pt x="188" y="55"/>
                    <a:pt x="189" y="55"/>
                  </a:cubicBezTo>
                  <a:cubicBezTo>
                    <a:pt x="189" y="55"/>
                    <a:pt x="190" y="55"/>
                    <a:pt x="190" y="55"/>
                  </a:cubicBezTo>
                  <a:cubicBezTo>
                    <a:pt x="191" y="54"/>
                    <a:pt x="190" y="54"/>
                    <a:pt x="190" y="54"/>
                  </a:cubicBezTo>
                  <a:close/>
                  <a:moveTo>
                    <a:pt x="201" y="53"/>
                  </a:moveTo>
                  <a:cubicBezTo>
                    <a:pt x="201" y="54"/>
                    <a:pt x="201" y="54"/>
                    <a:pt x="200" y="54"/>
                  </a:cubicBezTo>
                  <a:cubicBezTo>
                    <a:pt x="200" y="54"/>
                    <a:pt x="203" y="54"/>
                    <a:pt x="204" y="54"/>
                  </a:cubicBezTo>
                  <a:cubicBezTo>
                    <a:pt x="204" y="54"/>
                    <a:pt x="207" y="54"/>
                    <a:pt x="208" y="53"/>
                  </a:cubicBezTo>
                  <a:cubicBezTo>
                    <a:pt x="208" y="52"/>
                    <a:pt x="209" y="52"/>
                    <a:pt x="209" y="51"/>
                  </a:cubicBezTo>
                  <a:cubicBezTo>
                    <a:pt x="210" y="50"/>
                    <a:pt x="209" y="50"/>
                    <a:pt x="207" y="50"/>
                  </a:cubicBezTo>
                  <a:cubicBezTo>
                    <a:pt x="207" y="50"/>
                    <a:pt x="206" y="50"/>
                    <a:pt x="205" y="51"/>
                  </a:cubicBezTo>
                  <a:cubicBezTo>
                    <a:pt x="203" y="51"/>
                    <a:pt x="202" y="50"/>
                    <a:pt x="200" y="51"/>
                  </a:cubicBezTo>
                  <a:cubicBezTo>
                    <a:pt x="200" y="51"/>
                    <a:pt x="199" y="51"/>
                    <a:pt x="198" y="51"/>
                  </a:cubicBezTo>
                  <a:cubicBezTo>
                    <a:pt x="199" y="51"/>
                    <a:pt x="200" y="51"/>
                    <a:pt x="202" y="51"/>
                  </a:cubicBezTo>
                  <a:cubicBezTo>
                    <a:pt x="202" y="51"/>
                    <a:pt x="202" y="51"/>
                    <a:pt x="202" y="52"/>
                  </a:cubicBezTo>
                  <a:cubicBezTo>
                    <a:pt x="199" y="52"/>
                    <a:pt x="199" y="51"/>
                    <a:pt x="196" y="51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2"/>
                    <a:pt x="197" y="52"/>
                    <a:pt x="198" y="52"/>
                  </a:cubicBezTo>
                  <a:cubicBezTo>
                    <a:pt x="195" y="53"/>
                    <a:pt x="194" y="51"/>
                    <a:pt x="190" y="52"/>
                  </a:cubicBezTo>
                  <a:cubicBezTo>
                    <a:pt x="190" y="52"/>
                    <a:pt x="190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3"/>
                  </a:cubicBezTo>
                  <a:cubicBezTo>
                    <a:pt x="190" y="53"/>
                    <a:pt x="191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3"/>
                    <a:pt x="193" y="53"/>
                    <a:pt x="194" y="53"/>
                  </a:cubicBezTo>
                  <a:cubicBezTo>
                    <a:pt x="194" y="53"/>
                    <a:pt x="194" y="53"/>
                    <a:pt x="195" y="53"/>
                  </a:cubicBezTo>
                  <a:cubicBezTo>
                    <a:pt x="197" y="53"/>
                    <a:pt x="201" y="52"/>
                    <a:pt x="203" y="52"/>
                  </a:cubicBezTo>
                  <a:cubicBezTo>
                    <a:pt x="203" y="52"/>
                    <a:pt x="204" y="52"/>
                    <a:pt x="204" y="52"/>
                  </a:cubicBezTo>
                  <a:cubicBezTo>
                    <a:pt x="203" y="53"/>
                    <a:pt x="201" y="53"/>
                    <a:pt x="201" y="53"/>
                  </a:cubicBezTo>
                  <a:cubicBezTo>
                    <a:pt x="201" y="53"/>
                    <a:pt x="201" y="53"/>
                    <a:pt x="201" y="53"/>
                  </a:cubicBezTo>
                  <a:close/>
                  <a:moveTo>
                    <a:pt x="222" y="47"/>
                  </a:moveTo>
                  <a:cubicBezTo>
                    <a:pt x="220" y="47"/>
                    <a:pt x="216" y="48"/>
                    <a:pt x="215" y="48"/>
                  </a:cubicBezTo>
                  <a:cubicBezTo>
                    <a:pt x="215" y="48"/>
                    <a:pt x="221" y="48"/>
                    <a:pt x="222" y="48"/>
                  </a:cubicBezTo>
                  <a:cubicBezTo>
                    <a:pt x="222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2" y="47"/>
                    <a:pt x="223" y="47"/>
                    <a:pt x="222" y="47"/>
                  </a:cubicBezTo>
                  <a:close/>
                  <a:moveTo>
                    <a:pt x="218" y="51"/>
                  </a:moveTo>
                  <a:cubicBezTo>
                    <a:pt x="216" y="51"/>
                    <a:pt x="216" y="52"/>
                    <a:pt x="215" y="53"/>
                  </a:cubicBezTo>
                  <a:cubicBezTo>
                    <a:pt x="214" y="53"/>
                    <a:pt x="213" y="53"/>
                    <a:pt x="213" y="53"/>
                  </a:cubicBezTo>
                  <a:cubicBezTo>
                    <a:pt x="213" y="53"/>
                    <a:pt x="220" y="54"/>
                    <a:pt x="220" y="54"/>
                  </a:cubicBezTo>
                  <a:cubicBezTo>
                    <a:pt x="222" y="54"/>
                    <a:pt x="223" y="53"/>
                    <a:pt x="223" y="53"/>
                  </a:cubicBezTo>
                  <a:cubicBezTo>
                    <a:pt x="223" y="52"/>
                    <a:pt x="220" y="51"/>
                    <a:pt x="218" y="51"/>
                  </a:cubicBezTo>
                  <a:close/>
                  <a:moveTo>
                    <a:pt x="279" y="72"/>
                  </a:moveTo>
                  <a:cubicBezTo>
                    <a:pt x="281" y="72"/>
                    <a:pt x="283" y="72"/>
                    <a:pt x="283" y="71"/>
                  </a:cubicBezTo>
                  <a:cubicBezTo>
                    <a:pt x="283" y="69"/>
                    <a:pt x="276" y="69"/>
                    <a:pt x="276" y="70"/>
                  </a:cubicBezTo>
                  <a:cubicBezTo>
                    <a:pt x="276" y="71"/>
                    <a:pt x="277" y="72"/>
                    <a:pt x="279" y="72"/>
                  </a:cubicBezTo>
                  <a:close/>
                  <a:moveTo>
                    <a:pt x="260" y="220"/>
                  </a:move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1"/>
                  </a:cubicBezTo>
                  <a:cubicBezTo>
                    <a:pt x="259" y="221"/>
                    <a:pt x="258" y="221"/>
                    <a:pt x="258" y="222"/>
                  </a:cubicBezTo>
                  <a:cubicBezTo>
                    <a:pt x="258" y="222"/>
                    <a:pt x="260" y="222"/>
                    <a:pt x="260" y="222"/>
                  </a:cubicBezTo>
                  <a:cubicBezTo>
                    <a:pt x="260" y="221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lose/>
                  <a:moveTo>
                    <a:pt x="277" y="208"/>
                  </a:moveTo>
                  <a:cubicBezTo>
                    <a:pt x="277" y="208"/>
                    <a:pt x="277" y="208"/>
                    <a:pt x="277" y="208"/>
                  </a:cubicBezTo>
                  <a:cubicBezTo>
                    <a:pt x="277" y="209"/>
                    <a:pt x="277" y="211"/>
                    <a:pt x="278" y="211"/>
                  </a:cubicBezTo>
                  <a:cubicBezTo>
                    <a:pt x="278" y="211"/>
                    <a:pt x="279" y="210"/>
                    <a:pt x="279" y="210"/>
                  </a:cubicBezTo>
                  <a:cubicBezTo>
                    <a:pt x="279" y="209"/>
                    <a:pt x="278" y="208"/>
                    <a:pt x="277" y="208"/>
                  </a:cubicBezTo>
                  <a:close/>
                  <a:moveTo>
                    <a:pt x="294" y="223"/>
                  </a:moveTo>
                  <a:cubicBezTo>
                    <a:pt x="295" y="223"/>
                    <a:pt x="296" y="223"/>
                    <a:pt x="296" y="223"/>
                  </a:cubicBezTo>
                  <a:cubicBezTo>
                    <a:pt x="297" y="222"/>
                    <a:pt x="297" y="222"/>
                    <a:pt x="296" y="221"/>
                  </a:cubicBezTo>
                  <a:cubicBezTo>
                    <a:pt x="296" y="222"/>
                    <a:pt x="295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lose/>
                  <a:moveTo>
                    <a:pt x="281" y="204"/>
                  </a:move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1" y="204"/>
                    <a:pt x="281" y="204"/>
                  </a:cubicBezTo>
                  <a:close/>
                  <a:moveTo>
                    <a:pt x="289" y="224"/>
                  </a:moveTo>
                  <a:cubicBezTo>
                    <a:pt x="288" y="224"/>
                    <a:pt x="288" y="224"/>
                    <a:pt x="287" y="224"/>
                  </a:cubicBezTo>
                  <a:cubicBezTo>
                    <a:pt x="287" y="224"/>
                    <a:pt x="287" y="223"/>
                    <a:pt x="287" y="223"/>
                  </a:cubicBezTo>
                  <a:cubicBezTo>
                    <a:pt x="284" y="223"/>
                    <a:pt x="281" y="221"/>
                    <a:pt x="279" y="220"/>
                  </a:cubicBezTo>
                  <a:cubicBezTo>
                    <a:pt x="279" y="220"/>
                    <a:pt x="278" y="218"/>
                    <a:pt x="277" y="218"/>
                  </a:cubicBezTo>
                  <a:cubicBezTo>
                    <a:pt x="272" y="218"/>
                    <a:pt x="270" y="215"/>
                    <a:pt x="264" y="215"/>
                  </a:cubicBezTo>
                  <a:cubicBezTo>
                    <a:pt x="258" y="215"/>
                    <a:pt x="255" y="217"/>
                    <a:pt x="253" y="220"/>
                  </a:cubicBezTo>
                  <a:cubicBezTo>
                    <a:pt x="253" y="220"/>
                    <a:pt x="254" y="220"/>
                    <a:pt x="254" y="220"/>
                  </a:cubicBezTo>
                  <a:cubicBezTo>
                    <a:pt x="255" y="219"/>
                    <a:pt x="259" y="218"/>
                    <a:pt x="261" y="217"/>
                  </a:cubicBezTo>
                  <a:cubicBezTo>
                    <a:pt x="262" y="217"/>
                    <a:pt x="263" y="218"/>
                    <a:pt x="263" y="218"/>
                  </a:cubicBezTo>
                  <a:cubicBezTo>
                    <a:pt x="263" y="218"/>
                    <a:pt x="263" y="219"/>
                    <a:pt x="264" y="219"/>
                  </a:cubicBezTo>
                  <a:cubicBezTo>
                    <a:pt x="265" y="219"/>
                    <a:pt x="266" y="219"/>
                    <a:pt x="267" y="219"/>
                  </a:cubicBezTo>
                  <a:cubicBezTo>
                    <a:pt x="269" y="219"/>
                    <a:pt x="270" y="221"/>
                    <a:pt x="272" y="221"/>
                  </a:cubicBezTo>
                  <a:cubicBezTo>
                    <a:pt x="273" y="221"/>
                    <a:pt x="274" y="221"/>
                    <a:pt x="275" y="221"/>
                  </a:cubicBezTo>
                  <a:cubicBezTo>
                    <a:pt x="275" y="221"/>
                    <a:pt x="275" y="222"/>
                    <a:pt x="276" y="222"/>
                  </a:cubicBezTo>
                  <a:cubicBezTo>
                    <a:pt x="277" y="224"/>
                    <a:pt x="279" y="224"/>
                    <a:pt x="281" y="225"/>
                  </a:cubicBezTo>
                  <a:cubicBezTo>
                    <a:pt x="281" y="226"/>
                    <a:pt x="280" y="226"/>
                    <a:pt x="279" y="226"/>
                  </a:cubicBezTo>
                  <a:cubicBezTo>
                    <a:pt x="280" y="226"/>
                    <a:pt x="279" y="227"/>
                    <a:pt x="279" y="227"/>
                  </a:cubicBezTo>
                  <a:cubicBezTo>
                    <a:pt x="282" y="227"/>
                    <a:pt x="284" y="228"/>
                    <a:pt x="287" y="228"/>
                  </a:cubicBezTo>
                  <a:cubicBezTo>
                    <a:pt x="289" y="228"/>
                    <a:pt x="291" y="228"/>
                    <a:pt x="292" y="226"/>
                  </a:cubicBezTo>
                  <a:cubicBezTo>
                    <a:pt x="291" y="226"/>
                    <a:pt x="290" y="224"/>
                    <a:pt x="289" y="224"/>
                  </a:cubicBezTo>
                  <a:close/>
                  <a:moveTo>
                    <a:pt x="278" y="202"/>
                  </a:moveTo>
                  <a:cubicBezTo>
                    <a:pt x="278" y="202"/>
                    <a:pt x="277" y="201"/>
                    <a:pt x="277" y="201"/>
                  </a:cubicBezTo>
                  <a:cubicBezTo>
                    <a:pt x="276" y="201"/>
                    <a:pt x="275" y="202"/>
                    <a:pt x="275" y="202"/>
                  </a:cubicBezTo>
                  <a:cubicBezTo>
                    <a:pt x="275" y="202"/>
                    <a:pt x="277" y="202"/>
                    <a:pt x="278" y="202"/>
                  </a:cubicBezTo>
                  <a:close/>
                  <a:moveTo>
                    <a:pt x="283" y="233"/>
                  </a:moveTo>
                  <a:cubicBezTo>
                    <a:pt x="283" y="233"/>
                    <a:pt x="283" y="233"/>
                    <a:pt x="284" y="233"/>
                  </a:cubicBezTo>
                  <a:cubicBezTo>
                    <a:pt x="283" y="233"/>
                    <a:pt x="281" y="233"/>
                    <a:pt x="279" y="232"/>
                  </a:cubicBezTo>
                  <a:cubicBezTo>
                    <a:pt x="279" y="232"/>
                    <a:pt x="278" y="233"/>
                    <a:pt x="278" y="233"/>
                  </a:cubicBezTo>
                  <a:cubicBezTo>
                    <a:pt x="278" y="234"/>
                    <a:pt x="279" y="235"/>
                    <a:pt x="280" y="235"/>
                  </a:cubicBezTo>
                  <a:cubicBezTo>
                    <a:pt x="282" y="235"/>
                    <a:pt x="283" y="235"/>
                    <a:pt x="284" y="234"/>
                  </a:cubicBezTo>
                  <a:cubicBezTo>
                    <a:pt x="284" y="234"/>
                    <a:pt x="284" y="233"/>
                    <a:pt x="283" y="233"/>
                  </a:cubicBezTo>
                  <a:close/>
                  <a:moveTo>
                    <a:pt x="359" y="133"/>
                  </a:moveTo>
                  <a:cubicBezTo>
                    <a:pt x="359" y="133"/>
                    <a:pt x="358" y="132"/>
                    <a:pt x="358" y="132"/>
                  </a:cubicBezTo>
                  <a:cubicBezTo>
                    <a:pt x="358" y="131"/>
                    <a:pt x="359" y="131"/>
                    <a:pt x="359" y="130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8" y="129"/>
                    <a:pt x="358" y="129"/>
                    <a:pt x="358" y="128"/>
                  </a:cubicBezTo>
                  <a:cubicBezTo>
                    <a:pt x="357" y="128"/>
                    <a:pt x="356" y="128"/>
                    <a:pt x="355" y="127"/>
                  </a:cubicBezTo>
                  <a:cubicBezTo>
                    <a:pt x="354" y="128"/>
                    <a:pt x="354" y="128"/>
                    <a:pt x="354" y="128"/>
                  </a:cubicBezTo>
                  <a:cubicBezTo>
                    <a:pt x="353" y="128"/>
                    <a:pt x="354" y="127"/>
                    <a:pt x="354" y="127"/>
                  </a:cubicBezTo>
                  <a:cubicBezTo>
                    <a:pt x="353" y="127"/>
                    <a:pt x="352" y="127"/>
                    <a:pt x="352" y="127"/>
                  </a:cubicBezTo>
                  <a:cubicBezTo>
                    <a:pt x="352" y="127"/>
                    <a:pt x="351" y="126"/>
                    <a:pt x="351" y="126"/>
                  </a:cubicBezTo>
                  <a:cubicBezTo>
                    <a:pt x="352" y="126"/>
                    <a:pt x="352" y="126"/>
                    <a:pt x="352" y="126"/>
                  </a:cubicBezTo>
                  <a:cubicBezTo>
                    <a:pt x="352" y="126"/>
                    <a:pt x="351" y="125"/>
                    <a:pt x="350" y="125"/>
                  </a:cubicBezTo>
                  <a:cubicBezTo>
                    <a:pt x="349" y="125"/>
                    <a:pt x="350" y="126"/>
                    <a:pt x="349" y="126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4"/>
                    <a:pt x="351" y="123"/>
                    <a:pt x="351" y="121"/>
                  </a:cubicBezTo>
                  <a:cubicBezTo>
                    <a:pt x="351" y="121"/>
                    <a:pt x="350" y="120"/>
                    <a:pt x="350" y="120"/>
                  </a:cubicBezTo>
                  <a:cubicBezTo>
                    <a:pt x="348" y="120"/>
                    <a:pt x="348" y="121"/>
                    <a:pt x="347" y="122"/>
                  </a:cubicBezTo>
                  <a:cubicBezTo>
                    <a:pt x="346" y="124"/>
                    <a:pt x="345" y="128"/>
                    <a:pt x="342" y="128"/>
                  </a:cubicBezTo>
                  <a:cubicBezTo>
                    <a:pt x="342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30"/>
                  </a:cubicBezTo>
                  <a:cubicBezTo>
                    <a:pt x="343" y="130"/>
                    <a:pt x="341" y="131"/>
                    <a:pt x="341" y="131"/>
                  </a:cubicBezTo>
                  <a:cubicBezTo>
                    <a:pt x="341" y="131"/>
                    <a:pt x="342" y="132"/>
                    <a:pt x="342" y="132"/>
                  </a:cubicBezTo>
                  <a:cubicBezTo>
                    <a:pt x="344" y="132"/>
                    <a:pt x="344" y="132"/>
                    <a:pt x="346" y="132"/>
                  </a:cubicBezTo>
                  <a:cubicBezTo>
                    <a:pt x="347" y="132"/>
                    <a:pt x="348" y="132"/>
                    <a:pt x="349" y="133"/>
                  </a:cubicBezTo>
                  <a:cubicBezTo>
                    <a:pt x="350" y="133"/>
                    <a:pt x="350" y="133"/>
                    <a:pt x="351" y="133"/>
                  </a:cubicBezTo>
                  <a:cubicBezTo>
                    <a:pt x="352" y="133"/>
                    <a:pt x="353" y="133"/>
                    <a:pt x="354" y="133"/>
                  </a:cubicBezTo>
                  <a:cubicBezTo>
                    <a:pt x="354" y="134"/>
                    <a:pt x="353" y="134"/>
                    <a:pt x="353" y="134"/>
                  </a:cubicBezTo>
                  <a:cubicBezTo>
                    <a:pt x="353" y="135"/>
                    <a:pt x="354" y="135"/>
                    <a:pt x="354" y="135"/>
                  </a:cubicBezTo>
                  <a:cubicBezTo>
                    <a:pt x="355" y="135"/>
                    <a:pt x="356" y="134"/>
                    <a:pt x="357" y="133"/>
                  </a:cubicBezTo>
                  <a:cubicBezTo>
                    <a:pt x="358" y="133"/>
                    <a:pt x="357" y="135"/>
                    <a:pt x="358" y="135"/>
                  </a:cubicBezTo>
                  <a:cubicBezTo>
                    <a:pt x="358" y="135"/>
                    <a:pt x="359" y="135"/>
                    <a:pt x="359" y="135"/>
                  </a:cubicBezTo>
                  <a:cubicBezTo>
                    <a:pt x="359" y="136"/>
                    <a:pt x="359" y="136"/>
                    <a:pt x="360" y="136"/>
                  </a:cubicBezTo>
                  <a:cubicBezTo>
                    <a:pt x="361" y="137"/>
                    <a:pt x="362" y="136"/>
                    <a:pt x="362" y="135"/>
                  </a:cubicBezTo>
                  <a:cubicBezTo>
                    <a:pt x="362" y="134"/>
                    <a:pt x="361" y="134"/>
                    <a:pt x="361" y="133"/>
                  </a:cubicBezTo>
                  <a:cubicBezTo>
                    <a:pt x="360" y="133"/>
                    <a:pt x="360" y="133"/>
                    <a:pt x="359" y="133"/>
                  </a:cubicBezTo>
                  <a:close/>
                  <a:moveTo>
                    <a:pt x="340" y="262"/>
                  </a:moveTo>
                  <a:cubicBezTo>
                    <a:pt x="339" y="262"/>
                    <a:pt x="338" y="263"/>
                    <a:pt x="338" y="265"/>
                  </a:cubicBezTo>
                  <a:cubicBezTo>
                    <a:pt x="338" y="265"/>
                    <a:pt x="339" y="265"/>
                    <a:pt x="339" y="265"/>
                  </a:cubicBezTo>
                  <a:cubicBezTo>
                    <a:pt x="340" y="265"/>
                    <a:pt x="340" y="263"/>
                    <a:pt x="341" y="263"/>
                  </a:cubicBezTo>
                  <a:cubicBezTo>
                    <a:pt x="341" y="263"/>
                    <a:pt x="341" y="262"/>
                    <a:pt x="341" y="262"/>
                  </a:cubicBezTo>
                  <a:cubicBezTo>
                    <a:pt x="340" y="262"/>
                    <a:pt x="340" y="262"/>
                    <a:pt x="340" y="262"/>
                  </a:cubicBezTo>
                  <a:close/>
                  <a:moveTo>
                    <a:pt x="378" y="300"/>
                  </a:moveTo>
                  <a:cubicBezTo>
                    <a:pt x="377" y="300"/>
                    <a:pt x="376" y="302"/>
                    <a:pt x="376" y="300"/>
                  </a:cubicBezTo>
                  <a:cubicBezTo>
                    <a:pt x="375" y="300"/>
                    <a:pt x="375" y="299"/>
                    <a:pt x="374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2" y="299"/>
                    <a:pt x="372" y="300"/>
                    <a:pt x="371" y="302"/>
                  </a:cubicBezTo>
                  <a:cubicBezTo>
                    <a:pt x="371" y="303"/>
                    <a:pt x="374" y="305"/>
                    <a:pt x="375" y="305"/>
                  </a:cubicBezTo>
                  <a:cubicBezTo>
                    <a:pt x="377" y="305"/>
                    <a:pt x="378" y="302"/>
                    <a:pt x="378" y="301"/>
                  </a:cubicBezTo>
                  <a:cubicBezTo>
                    <a:pt x="378" y="301"/>
                    <a:pt x="378" y="300"/>
                    <a:pt x="378" y="300"/>
                  </a:cubicBezTo>
                  <a:close/>
                  <a:moveTo>
                    <a:pt x="339" y="136"/>
                  </a:moveTo>
                  <a:cubicBezTo>
                    <a:pt x="339" y="136"/>
                    <a:pt x="339" y="136"/>
                    <a:pt x="339" y="136"/>
                  </a:cubicBezTo>
                  <a:cubicBezTo>
                    <a:pt x="336" y="136"/>
                    <a:pt x="338" y="135"/>
                    <a:pt x="338" y="134"/>
                  </a:cubicBezTo>
                  <a:cubicBezTo>
                    <a:pt x="338" y="134"/>
                    <a:pt x="337" y="134"/>
                    <a:pt x="337" y="133"/>
                  </a:cubicBezTo>
                  <a:cubicBezTo>
                    <a:pt x="336" y="134"/>
                    <a:pt x="335" y="136"/>
                    <a:pt x="335" y="136"/>
                  </a:cubicBezTo>
                  <a:cubicBezTo>
                    <a:pt x="335" y="137"/>
                    <a:pt x="335" y="137"/>
                    <a:pt x="337" y="137"/>
                  </a:cubicBezTo>
                  <a:cubicBezTo>
                    <a:pt x="338" y="138"/>
                    <a:pt x="339" y="137"/>
                    <a:pt x="339" y="136"/>
                  </a:cubicBezTo>
                  <a:close/>
                  <a:moveTo>
                    <a:pt x="311" y="231"/>
                  </a:moveTo>
                  <a:cubicBezTo>
                    <a:pt x="309" y="230"/>
                    <a:pt x="308" y="228"/>
                    <a:pt x="304" y="227"/>
                  </a:cubicBezTo>
                  <a:cubicBezTo>
                    <a:pt x="303" y="227"/>
                    <a:pt x="302" y="228"/>
                    <a:pt x="300" y="228"/>
                  </a:cubicBezTo>
                  <a:cubicBezTo>
                    <a:pt x="299" y="228"/>
                    <a:pt x="298" y="227"/>
                    <a:pt x="297" y="227"/>
                  </a:cubicBezTo>
                  <a:cubicBezTo>
                    <a:pt x="297" y="227"/>
                    <a:pt x="296" y="228"/>
                    <a:pt x="296" y="228"/>
                  </a:cubicBezTo>
                  <a:cubicBezTo>
                    <a:pt x="296" y="228"/>
                    <a:pt x="297" y="229"/>
                    <a:pt x="298" y="229"/>
                  </a:cubicBezTo>
                  <a:cubicBezTo>
                    <a:pt x="298" y="230"/>
                    <a:pt x="298" y="231"/>
                    <a:pt x="299" y="232"/>
                  </a:cubicBezTo>
                  <a:cubicBezTo>
                    <a:pt x="297" y="233"/>
                    <a:pt x="296" y="232"/>
                    <a:pt x="293" y="232"/>
                  </a:cubicBezTo>
                  <a:cubicBezTo>
                    <a:pt x="293" y="232"/>
                    <a:pt x="292" y="233"/>
                    <a:pt x="292" y="233"/>
                  </a:cubicBezTo>
                  <a:cubicBezTo>
                    <a:pt x="292" y="233"/>
                    <a:pt x="293" y="234"/>
                    <a:pt x="294" y="235"/>
                  </a:cubicBezTo>
                  <a:cubicBezTo>
                    <a:pt x="294" y="234"/>
                    <a:pt x="294" y="234"/>
                    <a:pt x="294" y="233"/>
                  </a:cubicBezTo>
                  <a:cubicBezTo>
                    <a:pt x="294" y="234"/>
                    <a:pt x="295" y="234"/>
                    <a:pt x="296" y="234"/>
                  </a:cubicBezTo>
                  <a:cubicBezTo>
                    <a:pt x="297" y="234"/>
                    <a:pt x="300" y="233"/>
                    <a:pt x="301" y="234"/>
                  </a:cubicBezTo>
                  <a:cubicBezTo>
                    <a:pt x="302" y="234"/>
                    <a:pt x="302" y="236"/>
                    <a:pt x="303" y="236"/>
                  </a:cubicBezTo>
                  <a:cubicBezTo>
                    <a:pt x="304" y="236"/>
                    <a:pt x="304" y="233"/>
                    <a:pt x="306" y="233"/>
                  </a:cubicBezTo>
                  <a:cubicBezTo>
                    <a:pt x="306" y="233"/>
                    <a:pt x="306" y="234"/>
                    <a:pt x="307" y="234"/>
                  </a:cubicBezTo>
                  <a:cubicBezTo>
                    <a:pt x="308" y="234"/>
                    <a:pt x="308" y="233"/>
                    <a:pt x="309" y="233"/>
                  </a:cubicBezTo>
                  <a:cubicBezTo>
                    <a:pt x="311" y="233"/>
                    <a:pt x="312" y="233"/>
                    <a:pt x="314" y="233"/>
                  </a:cubicBezTo>
                  <a:cubicBezTo>
                    <a:pt x="313" y="232"/>
                    <a:pt x="312" y="231"/>
                    <a:pt x="311" y="230"/>
                  </a:cubicBezTo>
                  <a:cubicBezTo>
                    <a:pt x="311" y="230"/>
                    <a:pt x="311" y="231"/>
                    <a:pt x="311" y="231"/>
                  </a:cubicBezTo>
                  <a:close/>
                  <a:moveTo>
                    <a:pt x="319" y="233"/>
                  </a:moveTo>
                  <a:cubicBezTo>
                    <a:pt x="319" y="234"/>
                    <a:pt x="320" y="234"/>
                    <a:pt x="322" y="234"/>
                  </a:cubicBezTo>
                  <a:cubicBezTo>
                    <a:pt x="322" y="234"/>
                    <a:pt x="323" y="234"/>
                    <a:pt x="324" y="234"/>
                  </a:cubicBezTo>
                  <a:cubicBezTo>
                    <a:pt x="323" y="233"/>
                    <a:pt x="320" y="232"/>
                    <a:pt x="320" y="232"/>
                  </a:cubicBezTo>
                  <a:cubicBezTo>
                    <a:pt x="320" y="232"/>
                    <a:pt x="318" y="233"/>
                    <a:pt x="319" y="233"/>
                  </a:cubicBezTo>
                  <a:close/>
                  <a:moveTo>
                    <a:pt x="269" y="67"/>
                  </a:moveTo>
                  <a:cubicBezTo>
                    <a:pt x="271" y="67"/>
                    <a:pt x="272" y="67"/>
                    <a:pt x="272" y="67"/>
                  </a:cubicBezTo>
                  <a:cubicBezTo>
                    <a:pt x="271" y="66"/>
                    <a:pt x="268" y="67"/>
                    <a:pt x="269" y="67"/>
                  </a:cubicBezTo>
                  <a:close/>
                  <a:moveTo>
                    <a:pt x="255" y="74"/>
                  </a:moveTo>
                  <a:cubicBezTo>
                    <a:pt x="255" y="74"/>
                    <a:pt x="254" y="73"/>
                    <a:pt x="253" y="73"/>
                  </a:cubicBezTo>
                  <a:cubicBezTo>
                    <a:pt x="253" y="74"/>
                    <a:pt x="254" y="74"/>
                    <a:pt x="255" y="74"/>
                  </a:cubicBezTo>
                  <a:close/>
                  <a:moveTo>
                    <a:pt x="255" y="82"/>
                  </a:moveTo>
                  <a:cubicBezTo>
                    <a:pt x="255" y="82"/>
                    <a:pt x="255" y="82"/>
                    <a:pt x="255" y="82"/>
                  </a:cubicBezTo>
                  <a:cubicBezTo>
                    <a:pt x="257" y="82"/>
                    <a:pt x="260" y="81"/>
                    <a:pt x="261" y="81"/>
                  </a:cubicBezTo>
                  <a:cubicBezTo>
                    <a:pt x="259" y="81"/>
                    <a:pt x="260" y="81"/>
                    <a:pt x="258" y="81"/>
                  </a:cubicBezTo>
                  <a:cubicBezTo>
                    <a:pt x="257" y="81"/>
                    <a:pt x="256" y="81"/>
                    <a:pt x="255" y="82"/>
                  </a:cubicBezTo>
                  <a:close/>
                  <a:moveTo>
                    <a:pt x="264" y="110"/>
                  </a:moveTo>
                  <a:cubicBezTo>
                    <a:pt x="264" y="110"/>
                    <a:pt x="264" y="110"/>
                    <a:pt x="264" y="110"/>
                  </a:cubicBezTo>
                  <a:cubicBezTo>
                    <a:pt x="264" y="111"/>
                    <a:pt x="265" y="111"/>
                    <a:pt x="266" y="111"/>
                  </a:cubicBezTo>
                  <a:cubicBezTo>
                    <a:pt x="266" y="111"/>
                    <a:pt x="266" y="111"/>
                    <a:pt x="267" y="111"/>
                  </a:cubicBezTo>
                  <a:cubicBezTo>
                    <a:pt x="266" y="110"/>
                    <a:pt x="265" y="110"/>
                    <a:pt x="264" y="110"/>
                  </a:cubicBezTo>
                  <a:close/>
                  <a:moveTo>
                    <a:pt x="262" y="78"/>
                  </a:moveTo>
                  <a:cubicBezTo>
                    <a:pt x="261" y="78"/>
                    <a:pt x="261" y="77"/>
                    <a:pt x="261" y="77"/>
                  </a:cubicBezTo>
                  <a:cubicBezTo>
                    <a:pt x="259" y="76"/>
                    <a:pt x="255" y="76"/>
                    <a:pt x="252" y="75"/>
                  </a:cubicBezTo>
                  <a:cubicBezTo>
                    <a:pt x="252" y="75"/>
                    <a:pt x="252" y="75"/>
                    <a:pt x="251" y="75"/>
                  </a:cubicBezTo>
                  <a:cubicBezTo>
                    <a:pt x="251" y="75"/>
                    <a:pt x="250" y="74"/>
                    <a:pt x="249" y="74"/>
                  </a:cubicBezTo>
                  <a:cubicBezTo>
                    <a:pt x="246" y="74"/>
                    <a:pt x="246" y="76"/>
                    <a:pt x="246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6" y="78"/>
                    <a:pt x="245" y="78"/>
                    <a:pt x="244" y="78"/>
                  </a:cubicBezTo>
                  <a:cubicBezTo>
                    <a:pt x="244" y="78"/>
                    <a:pt x="243" y="78"/>
                    <a:pt x="243" y="79"/>
                  </a:cubicBezTo>
                  <a:cubicBezTo>
                    <a:pt x="243" y="79"/>
                    <a:pt x="246" y="79"/>
                    <a:pt x="248" y="79"/>
                  </a:cubicBezTo>
                  <a:cubicBezTo>
                    <a:pt x="248" y="80"/>
                    <a:pt x="247" y="80"/>
                    <a:pt x="249" y="80"/>
                  </a:cubicBezTo>
                  <a:cubicBezTo>
                    <a:pt x="249" y="80"/>
                    <a:pt x="249" y="80"/>
                    <a:pt x="250" y="80"/>
                  </a:cubicBezTo>
                  <a:cubicBezTo>
                    <a:pt x="251" y="80"/>
                    <a:pt x="255" y="79"/>
                    <a:pt x="255" y="78"/>
                  </a:cubicBezTo>
                  <a:cubicBezTo>
                    <a:pt x="256" y="78"/>
                    <a:pt x="260" y="79"/>
                    <a:pt x="260" y="79"/>
                  </a:cubicBezTo>
                  <a:cubicBezTo>
                    <a:pt x="261" y="79"/>
                    <a:pt x="262" y="79"/>
                    <a:pt x="263" y="79"/>
                  </a:cubicBezTo>
                  <a:cubicBezTo>
                    <a:pt x="264" y="79"/>
                    <a:pt x="266" y="79"/>
                    <a:pt x="267" y="79"/>
                  </a:cubicBezTo>
                  <a:cubicBezTo>
                    <a:pt x="266" y="78"/>
                    <a:pt x="264" y="78"/>
                    <a:pt x="262" y="78"/>
                  </a:cubicBezTo>
                  <a:close/>
                  <a:moveTo>
                    <a:pt x="265" y="56"/>
                  </a:moveTo>
                  <a:cubicBezTo>
                    <a:pt x="265" y="56"/>
                    <a:pt x="263" y="56"/>
                    <a:pt x="263" y="56"/>
                  </a:cubicBezTo>
                  <a:cubicBezTo>
                    <a:pt x="263" y="57"/>
                    <a:pt x="265" y="57"/>
                    <a:pt x="266" y="57"/>
                  </a:cubicBezTo>
                  <a:cubicBezTo>
                    <a:pt x="265" y="58"/>
                    <a:pt x="267" y="58"/>
                    <a:pt x="269" y="59"/>
                  </a:cubicBezTo>
                  <a:cubicBezTo>
                    <a:pt x="271" y="59"/>
                    <a:pt x="272" y="58"/>
                    <a:pt x="273" y="58"/>
                  </a:cubicBezTo>
                  <a:cubicBezTo>
                    <a:pt x="275" y="59"/>
                    <a:pt x="275" y="59"/>
                    <a:pt x="277" y="59"/>
                  </a:cubicBezTo>
                  <a:cubicBezTo>
                    <a:pt x="278" y="59"/>
                    <a:pt x="278" y="59"/>
                    <a:pt x="279" y="58"/>
                  </a:cubicBezTo>
                  <a:cubicBezTo>
                    <a:pt x="277" y="58"/>
                    <a:pt x="274" y="57"/>
                    <a:pt x="271" y="57"/>
                  </a:cubicBezTo>
                  <a:cubicBezTo>
                    <a:pt x="269" y="56"/>
                    <a:pt x="268" y="56"/>
                    <a:pt x="265" y="56"/>
                  </a:cubicBezTo>
                  <a:close/>
                  <a:moveTo>
                    <a:pt x="330" y="126"/>
                  </a:moveTo>
                  <a:cubicBezTo>
                    <a:pt x="331" y="126"/>
                    <a:pt x="332" y="126"/>
                    <a:pt x="332" y="126"/>
                  </a:cubicBezTo>
                  <a:cubicBezTo>
                    <a:pt x="329" y="124"/>
                    <a:pt x="327" y="123"/>
                    <a:pt x="324" y="123"/>
                  </a:cubicBezTo>
                  <a:cubicBezTo>
                    <a:pt x="325" y="124"/>
                    <a:pt x="329" y="126"/>
                    <a:pt x="330" y="126"/>
                  </a:cubicBezTo>
                  <a:close/>
                  <a:moveTo>
                    <a:pt x="288" y="71"/>
                  </a:moveTo>
                  <a:cubicBezTo>
                    <a:pt x="288" y="71"/>
                    <a:pt x="287" y="70"/>
                    <a:pt x="286" y="70"/>
                  </a:cubicBezTo>
                  <a:cubicBezTo>
                    <a:pt x="286" y="70"/>
                    <a:pt x="285" y="70"/>
                    <a:pt x="284" y="70"/>
                  </a:cubicBezTo>
                  <a:cubicBezTo>
                    <a:pt x="285" y="71"/>
                    <a:pt x="285" y="71"/>
                    <a:pt x="286" y="71"/>
                  </a:cubicBezTo>
                  <a:cubicBezTo>
                    <a:pt x="287" y="71"/>
                    <a:pt x="287" y="71"/>
                    <a:pt x="288" y="71"/>
                  </a:cubicBezTo>
                  <a:close/>
                  <a:moveTo>
                    <a:pt x="332" y="134"/>
                  </a:moveTo>
                  <a:cubicBezTo>
                    <a:pt x="330" y="134"/>
                    <a:pt x="329" y="134"/>
                    <a:pt x="328" y="134"/>
                  </a:cubicBezTo>
                  <a:cubicBezTo>
                    <a:pt x="327" y="134"/>
                    <a:pt x="326" y="133"/>
                    <a:pt x="325" y="132"/>
                  </a:cubicBezTo>
                  <a:cubicBezTo>
                    <a:pt x="325" y="132"/>
                    <a:pt x="325" y="133"/>
                    <a:pt x="325" y="133"/>
                  </a:cubicBezTo>
                  <a:cubicBezTo>
                    <a:pt x="325" y="133"/>
                    <a:pt x="330" y="136"/>
                    <a:pt x="330" y="136"/>
                  </a:cubicBezTo>
                  <a:cubicBezTo>
                    <a:pt x="331" y="136"/>
                    <a:pt x="332" y="135"/>
                    <a:pt x="332" y="135"/>
                  </a:cubicBezTo>
                  <a:cubicBezTo>
                    <a:pt x="332" y="135"/>
                    <a:pt x="332" y="134"/>
                    <a:pt x="332" y="134"/>
                  </a:cubicBezTo>
                  <a:close/>
                  <a:moveTo>
                    <a:pt x="353" y="77"/>
                  </a:moveTo>
                  <a:cubicBezTo>
                    <a:pt x="351" y="76"/>
                    <a:pt x="350" y="75"/>
                    <a:pt x="347" y="74"/>
                  </a:cubicBezTo>
                  <a:cubicBezTo>
                    <a:pt x="346" y="74"/>
                    <a:pt x="345" y="74"/>
                    <a:pt x="345" y="75"/>
                  </a:cubicBezTo>
                  <a:cubicBezTo>
                    <a:pt x="346" y="75"/>
                    <a:pt x="347" y="76"/>
                    <a:pt x="348" y="77"/>
                  </a:cubicBezTo>
                  <a:cubicBezTo>
                    <a:pt x="348" y="77"/>
                    <a:pt x="349" y="77"/>
                    <a:pt x="350" y="77"/>
                  </a:cubicBezTo>
                  <a:cubicBezTo>
                    <a:pt x="351" y="77"/>
                    <a:pt x="353" y="78"/>
                    <a:pt x="353" y="77"/>
                  </a:cubicBezTo>
                  <a:close/>
                  <a:moveTo>
                    <a:pt x="266" y="83"/>
                  </a:moveTo>
                  <a:cubicBezTo>
                    <a:pt x="266" y="83"/>
                    <a:pt x="268" y="84"/>
                    <a:pt x="268" y="84"/>
                  </a:cubicBezTo>
                  <a:cubicBezTo>
                    <a:pt x="269" y="84"/>
                    <a:pt x="269" y="83"/>
                    <a:pt x="270" y="83"/>
                  </a:cubicBezTo>
                  <a:cubicBezTo>
                    <a:pt x="269" y="82"/>
                    <a:pt x="266" y="82"/>
                    <a:pt x="266" y="83"/>
                  </a:cubicBezTo>
                  <a:close/>
                  <a:moveTo>
                    <a:pt x="267" y="53"/>
                  </a:moveTo>
                  <a:cubicBezTo>
                    <a:pt x="267" y="53"/>
                    <a:pt x="266" y="53"/>
                    <a:pt x="266" y="53"/>
                  </a:cubicBezTo>
                  <a:cubicBezTo>
                    <a:pt x="266" y="53"/>
                    <a:pt x="266" y="53"/>
                    <a:pt x="266" y="52"/>
                  </a:cubicBezTo>
                  <a:cubicBezTo>
                    <a:pt x="266" y="52"/>
                    <a:pt x="267" y="52"/>
                    <a:pt x="267" y="52"/>
                  </a:cubicBezTo>
                  <a:cubicBezTo>
                    <a:pt x="265" y="51"/>
                    <a:pt x="263" y="51"/>
                    <a:pt x="258" y="51"/>
                  </a:cubicBezTo>
                  <a:cubicBezTo>
                    <a:pt x="252" y="51"/>
                    <a:pt x="250" y="52"/>
                    <a:pt x="244" y="52"/>
                  </a:cubicBezTo>
                  <a:cubicBezTo>
                    <a:pt x="241" y="52"/>
                    <a:pt x="239" y="51"/>
                    <a:pt x="236" y="51"/>
                  </a:cubicBezTo>
                  <a:cubicBezTo>
                    <a:pt x="236" y="51"/>
                    <a:pt x="235" y="52"/>
                    <a:pt x="235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34" y="50"/>
                    <a:pt x="231" y="51"/>
                    <a:pt x="231" y="50"/>
                  </a:cubicBezTo>
                  <a:cubicBezTo>
                    <a:pt x="232" y="50"/>
                    <a:pt x="233" y="50"/>
                    <a:pt x="235" y="50"/>
                  </a:cubicBezTo>
                  <a:cubicBezTo>
                    <a:pt x="234" y="49"/>
                    <a:pt x="229" y="50"/>
                    <a:pt x="230" y="49"/>
                  </a:cubicBezTo>
                  <a:cubicBezTo>
                    <a:pt x="229" y="49"/>
                    <a:pt x="228" y="49"/>
                    <a:pt x="228" y="49"/>
                  </a:cubicBezTo>
                  <a:cubicBezTo>
                    <a:pt x="227" y="49"/>
                    <a:pt x="227" y="49"/>
                    <a:pt x="226" y="49"/>
                  </a:cubicBezTo>
                  <a:cubicBezTo>
                    <a:pt x="222" y="49"/>
                    <a:pt x="221" y="48"/>
                    <a:pt x="216" y="48"/>
                  </a:cubicBezTo>
                  <a:cubicBezTo>
                    <a:pt x="215" y="48"/>
                    <a:pt x="213" y="49"/>
                    <a:pt x="213" y="49"/>
                  </a:cubicBezTo>
                  <a:cubicBezTo>
                    <a:pt x="213" y="50"/>
                    <a:pt x="219" y="50"/>
                    <a:pt x="221" y="50"/>
                  </a:cubicBezTo>
                  <a:cubicBezTo>
                    <a:pt x="221" y="50"/>
                    <a:pt x="222" y="50"/>
                    <a:pt x="223" y="50"/>
                  </a:cubicBezTo>
                  <a:cubicBezTo>
                    <a:pt x="225" y="50"/>
                    <a:pt x="225" y="51"/>
                    <a:pt x="227" y="51"/>
                  </a:cubicBezTo>
                  <a:cubicBezTo>
                    <a:pt x="227" y="51"/>
                    <a:pt x="226" y="52"/>
                    <a:pt x="226" y="52"/>
                  </a:cubicBezTo>
                  <a:cubicBezTo>
                    <a:pt x="226" y="53"/>
                    <a:pt x="231" y="54"/>
                    <a:pt x="234" y="54"/>
                  </a:cubicBezTo>
                  <a:cubicBezTo>
                    <a:pt x="235" y="54"/>
                    <a:pt x="236" y="53"/>
                    <a:pt x="237" y="53"/>
                  </a:cubicBezTo>
                  <a:cubicBezTo>
                    <a:pt x="237" y="53"/>
                    <a:pt x="238" y="53"/>
                    <a:pt x="238" y="53"/>
                  </a:cubicBezTo>
                  <a:cubicBezTo>
                    <a:pt x="238" y="54"/>
                    <a:pt x="241" y="54"/>
                    <a:pt x="244" y="54"/>
                  </a:cubicBezTo>
                  <a:cubicBezTo>
                    <a:pt x="247" y="54"/>
                    <a:pt x="250" y="54"/>
                    <a:pt x="253" y="54"/>
                  </a:cubicBezTo>
                  <a:cubicBezTo>
                    <a:pt x="254" y="54"/>
                    <a:pt x="254" y="53"/>
                    <a:pt x="256" y="53"/>
                  </a:cubicBezTo>
                  <a:cubicBezTo>
                    <a:pt x="256" y="54"/>
                    <a:pt x="256" y="54"/>
                    <a:pt x="258" y="54"/>
                  </a:cubicBezTo>
                  <a:cubicBezTo>
                    <a:pt x="262" y="54"/>
                    <a:pt x="267" y="54"/>
                    <a:pt x="267" y="53"/>
                  </a:cubicBezTo>
                  <a:close/>
                  <a:moveTo>
                    <a:pt x="273" y="80"/>
                  </a:moveTo>
                  <a:cubicBezTo>
                    <a:pt x="274" y="81"/>
                    <a:pt x="274" y="81"/>
                    <a:pt x="276" y="80"/>
                  </a:cubicBezTo>
                  <a:cubicBezTo>
                    <a:pt x="274" y="80"/>
                    <a:pt x="274" y="80"/>
                    <a:pt x="273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836C1017-3314-4D28-A572-C1D307721ED6}"/>
              </a:ext>
            </a:extLst>
          </p:cNvPr>
          <p:cNvGrpSpPr/>
          <p:nvPr/>
        </p:nvGrpSpPr>
        <p:grpSpPr>
          <a:xfrm>
            <a:off x="5867408" y="3664620"/>
            <a:ext cx="646545" cy="646545"/>
            <a:chOff x="5001064" y="3205943"/>
            <a:chExt cx="484909" cy="484909"/>
          </a:xfrm>
        </p:grpSpPr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DE41D5BC-B986-42E8-944D-A8D606110E58}"/>
                </a:ext>
              </a:extLst>
            </p:cNvPr>
            <p:cNvSpPr/>
            <p:nvPr/>
          </p:nvSpPr>
          <p:spPr>
            <a:xfrm>
              <a:off x="5001064" y="3205943"/>
              <a:ext cx="484909" cy="484909"/>
            </a:xfrm>
            <a:prstGeom prst="ellipse">
              <a:avLst/>
            </a:prstGeom>
            <a:solidFill>
              <a:srgbClr val="F4C1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A4039647-ACAE-43A3-B52A-2684645A6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2752" y="3323769"/>
              <a:ext cx="373300" cy="217506"/>
            </a:xfrm>
            <a:custGeom>
              <a:avLst/>
              <a:gdLst>
                <a:gd name="T0" fmla="*/ 219 w 625"/>
                <a:gd name="T1" fmla="*/ 244 h 364"/>
                <a:gd name="T2" fmla="*/ 182 w 625"/>
                <a:gd name="T3" fmla="*/ 221 h 364"/>
                <a:gd name="T4" fmla="*/ 173 w 625"/>
                <a:gd name="T5" fmla="*/ 215 h 364"/>
                <a:gd name="T6" fmla="*/ 179 w 625"/>
                <a:gd name="T7" fmla="*/ 200 h 364"/>
                <a:gd name="T8" fmla="*/ 190 w 625"/>
                <a:gd name="T9" fmla="*/ 173 h 364"/>
                <a:gd name="T10" fmla="*/ 191 w 625"/>
                <a:gd name="T11" fmla="*/ 145 h 364"/>
                <a:gd name="T12" fmla="*/ 146 w 625"/>
                <a:gd name="T13" fmla="*/ 68 h 364"/>
                <a:gd name="T14" fmla="*/ 85 w 625"/>
                <a:gd name="T15" fmla="*/ 113 h 364"/>
                <a:gd name="T16" fmla="*/ 87 w 625"/>
                <a:gd name="T17" fmla="*/ 165 h 364"/>
                <a:gd name="T18" fmla="*/ 101 w 625"/>
                <a:gd name="T19" fmla="*/ 194 h 364"/>
                <a:gd name="T20" fmla="*/ 109 w 625"/>
                <a:gd name="T21" fmla="*/ 215 h 364"/>
                <a:gd name="T22" fmla="*/ 108 w 625"/>
                <a:gd name="T23" fmla="*/ 215 h 364"/>
                <a:gd name="T24" fmla="*/ 92 w 625"/>
                <a:gd name="T25" fmla="*/ 233 h 364"/>
                <a:gd name="T26" fmla="*/ 0 w 625"/>
                <a:gd name="T27" fmla="*/ 279 h 364"/>
                <a:gd name="T28" fmla="*/ 10 w 625"/>
                <a:gd name="T29" fmla="*/ 299 h 364"/>
                <a:gd name="T30" fmla="*/ 114 w 625"/>
                <a:gd name="T31" fmla="*/ 283 h 364"/>
                <a:gd name="T32" fmla="*/ 615 w 625"/>
                <a:gd name="T33" fmla="*/ 266 h 364"/>
                <a:gd name="T34" fmla="*/ 527 w 625"/>
                <a:gd name="T35" fmla="*/ 221 h 364"/>
                <a:gd name="T36" fmla="*/ 519 w 625"/>
                <a:gd name="T37" fmla="*/ 215 h 364"/>
                <a:gd name="T38" fmla="*/ 524 w 625"/>
                <a:gd name="T39" fmla="*/ 200 h 364"/>
                <a:gd name="T40" fmla="*/ 535 w 625"/>
                <a:gd name="T41" fmla="*/ 173 h 364"/>
                <a:gd name="T42" fmla="*/ 536 w 625"/>
                <a:gd name="T43" fmla="*/ 145 h 364"/>
                <a:gd name="T44" fmla="*/ 492 w 625"/>
                <a:gd name="T45" fmla="*/ 68 h 364"/>
                <a:gd name="T46" fmla="*/ 431 w 625"/>
                <a:gd name="T47" fmla="*/ 113 h 364"/>
                <a:gd name="T48" fmla="*/ 433 w 625"/>
                <a:gd name="T49" fmla="*/ 165 h 364"/>
                <a:gd name="T50" fmla="*/ 447 w 625"/>
                <a:gd name="T51" fmla="*/ 194 h 364"/>
                <a:gd name="T52" fmla="*/ 455 w 625"/>
                <a:gd name="T53" fmla="*/ 215 h 364"/>
                <a:gd name="T54" fmla="*/ 454 w 625"/>
                <a:gd name="T55" fmla="*/ 215 h 364"/>
                <a:gd name="T56" fmla="*/ 437 w 625"/>
                <a:gd name="T57" fmla="*/ 233 h 364"/>
                <a:gd name="T58" fmla="*/ 421 w 625"/>
                <a:gd name="T59" fmla="*/ 253 h 364"/>
                <a:gd name="T60" fmla="*/ 525 w 625"/>
                <a:gd name="T61" fmla="*/ 299 h 364"/>
                <a:gd name="T62" fmla="*/ 623 w 625"/>
                <a:gd name="T63" fmla="*/ 293 h 364"/>
                <a:gd name="T64" fmla="*/ 232 w 625"/>
                <a:gd name="T65" fmla="*/ 128 h 364"/>
                <a:gd name="T66" fmla="*/ 244 w 625"/>
                <a:gd name="T67" fmla="*/ 183 h 364"/>
                <a:gd name="T68" fmla="*/ 258 w 625"/>
                <a:gd name="T69" fmla="*/ 223 h 364"/>
                <a:gd name="T70" fmla="*/ 260 w 625"/>
                <a:gd name="T71" fmla="*/ 234 h 364"/>
                <a:gd name="T72" fmla="*/ 307 w 625"/>
                <a:gd name="T73" fmla="*/ 258 h 364"/>
                <a:gd name="T74" fmla="*/ 307 w 625"/>
                <a:gd name="T75" fmla="*/ 258 h 364"/>
                <a:gd name="T76" fmla="*/ 356 w 625"/>
                <a:gd name="T77" fmla="*/ 226 h 364"/>
                <a:gd name="T78" fmla="*/ 371 w 625"/>
                <a:gd name="T79" fmla="*/ 185 h 364"/>
                <a:gd name="T80" fmla="*/ 391 w 625"/>
                <a:gd name="T81" fmla="*/ 138 h 364"/>
                <a:gd name="T82" fmla="*/ 385 w 625"/>
                <a:gd name="T83" fmla="*/ 63 h 364"/>
                <a:gd name="T84" fmla="*/ 247 w 625"/>
                <a:gd name="T85" fmla="*/ 27 h 364"/>
                <a:gd name="T86" fmla="*/ 232 w 625"/>
                <a:gd name="T87" fmla="*/ 128 h 364"/>
                <a:gd name="T88" fmla="*/ 415 w 625"/>
                <a:gd name="T89" fmla="*/ 274 h 364"/>
                <a:gd name="T90" fmla="*/ 363 w 625"/>
                <a:gd name="T91" fmla="*/ 236 h 364"/>
                <a:gd name="T92" fmla="*/ 307 w 625"/>
                <a:gd name="T93" fmla="*/ 259 h 364"/>
                <a:gd name="T94" fmla="*/ 312 w 625"/>
                <a:gd name="T95" fmla="*/ 294 h 364"/>
                <a:gd name="T96" fmla="*/ 301 w 625"/>
                <a:gd name="T97" fmla="*/ 295 h 364"/>
                <a:gd name="T98" fmla="*/ 280 w 625"/>
                <a:gd name="T99" fmla="*/ 278 h 364"/>
                <a:gd name="T100" fmla="*/ 259 w 625"/>
                <a:gd name="T101" fmla="*/ 234 h 364"/>
                <a:gd name="T102" fmla="*/ 234 w 625"/>
                <a:gd name="T103" fmla="*/ 261 h 364"/>
                <a:gd name="T104" fmla="*/ 93 w 625"/>
                <a:gd name="T105" fmla="*/ 332 h 364"/>
                <a:gd name="T106" fmla="*/ 108 w 625"/>
                <a:gd name="T107" fmla="*/ 364 h 364"/>
                <a:gd name="T108" fmla="*/ 299 w 625"/>
                <a:gd name="T109" fmla="*/ 312 h 364"/>
                <a:gd name="T110" fmla="*/ 322 w 625"/>
                <a:gd name="T111" fmla="*/ 363 h 364"/>
                <a:gd name="T112" fmla="*/ 520 w 625"/>
                <a:gd name="T113" fmla="*/ 354 h 364"/>
                <a:gd name="T114" fmla="*/ 299 w 625"/>
                <a:gd name="T115" fmla="*/ 308 h 364"/>
                <a:gd name="T116" fmla="*/ 313 w 625"/>
                <a:gd name="T117" fmla="*/ 299 h 364"/>
                <a:gd name="T118" fmla="*/ 299 w 625"/>
                <a:gd name="T119" fmla="*/ 3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364">
                  <a:moveTo>
                    <a:pt x="177" y="259"/>
                  </a:moveTo>
                  <a:cubicBezTo>
                    <a:pt x="194" y="253"/>
                    <a:pt x="210" y="247"/>
                    <a:pt x="219" y="244"/>
                  </a:cubicBezTo>
                  <a:cubicBezTo>
                    <a:pt x="216" y="242"/>
                    <a:pt x="212" y="241"/>
                    <a:pt x="210" y="241"/>
                  </a:cubicBezTo>
                  <a:cubicBezTo>
                    <a:pt x="192" y="236"/>
                    <a:pt x="182" y="225"/>
                    <a:pt x="182" y="221"/>
                  </a:cubicBezTo>
                  <a:cubicBezTo>
                    <a:pt x="181" y="218"/>
                    <a:pt x="179" y="216"/>
                    <a:pt x="176" y="216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1" y="214"/>
                    <a:pt x="170" y="211"/>
                    <a:pt x="171" y="210"/>
                  </a:cubicBezTo>
                  <a:cubicBezTo>
                    <a:pt x="174" y="209"/>
                    <a:pt x="177" y="206"/>
                    <a:pt x="179" y="200"/>
                  </a:cubicBezTo>
                  <a:cubicBezTo>
                    <a:pt x="180" y="194"/>
                    <a:pt x="182" y="186"/>
                    <a:pt x="181" y="183"/>
                  </a:cubicBezTo>
                  <a:cubicBezTo>
                    <a:pt x="186" y="184"/>
                    <a:pt x="189" y="180"/>
                    <a:pt x="190" y="173"/>
                  </a:cubicBezTo>
                  <a:cubicBezTo>
                    <a:pt x="191" y="166"/>
                    <a:pt x="192" y="159"/>
                    <a:pt x="194" y="152"/>
                  </a:cubicBezTo>
                  <a:cubicBezTo>
                    <a:pt x="196" y="146"/>
                    <a:pt x="193" y="145"/>
                    <a:pt x="191" y="145"/>
                  </a:cubicBezTo>
                  <a:cubicBezTo>
                    <a:pt x="188" y="145"/>
                    <a:pt x="194" y="128"/>
                    <a:pt x="190" y="103"/>
                  </a:cubicBezTo>
                  <a:cubicBezTo>
                    <a:pt x="186" y="79"/>
                    <a:pt x="170" y="72"/>
                    <a:pt x="146" y="68"/>
                  </a:cubicBezTo>
                  <a:cubicBezTo>
                    <a:pt x="123" y="63"/>
                    <a:pt x="110" y="75"/>
                    <a:pt x="100" y="80"/>
                  </a:cubicBezTo>
                  <a:cubicBezTo>
                    <a:pt x="90" y="85"/>
                    <a:pt x="84" y="97"/>
                    <a:pt x="85" y="113"/>
                  </a:cubicBezTo>
                  <a:cubicBezTo>
                    <a:pt x="87" y="129"/>
                    <a:pt x="88" y="133"/>
                    <a:pt x="91" y="146"/>
                  </a:cubicBezTo>
                  <a:cubicBezTo>
                    <a:pt x="87" y="142"/>
                    <a:pt x="85" y="151"/>
                    <a:pt x="87" y="165"/>
                  </a:cubicBezTo>
                  <a:cubicBezTo>
                    <a:pt x="89" y="179"/>
                    <a:pt x="95" y="180"/>
                    <a:pt x="98" y="181"/>
                  </a:cubicBezTo>
                  <a:cubicBezTo>
                    <a:pt x="102" y="183"/>
                    <a:pt x="101" y="186"/>
                    <a:pt x="101" y="194"/>
                  </a:cubicBezTo>
                  <a:cubicBezTo>
                    <a:pt x="100" y="202"/>
                    <a:pt x="104" y="206"/>
                    <a:pt x="107" y="208"/>
                  </a:cubicBezTo>
                  <a:cubicBezTo>
                    <a:pt x="111" y="209"/>
                    <a:pt x="112" y="214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106" y="216"/>
                    <a:pt x="102" y="215"/>
                    <a:pt x="100" y="219"/>
                  </a:cubicBezTo>
                  <a:cubicBezTo>
                    <a:pt x="98" y="222"/>
                    <a:pt x="92" y="233"/>
                    <a:pt x="92" y="233"/>
                  </a:cubicBezTo>
                  <a:cubicBezTo>
                    <a:pt x="92" y="233"/>
                    <a:pt x="30" y="255"/>
                    <a:pt x="19" y="260"/>
                  </a:cubicBezTo>
                  <a:cubicBezTo>
                    <a:pt x="8" y="264"/>
                    <a:pt x="0" y="274"/>
                    <a:pt x="0" y="279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9"/>
                    <a:pt x="10" y="299"/>
                    <a:pt x="10" y="299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6" y="293"/>
                    <a:pt x="104" y="287"/>
                    <a:pt x="114" y="283"/>
                  </a:cubicBezTo>
                  <a:cubicBezTo>
                    <a:pt x="123" y="279"/>
                    <a:pt x="151" y="269"/>
                    <a:pt x="177" y="259"/>
                  </a:cubicBezTo>
                  <a:close/>
                  <a:moveTo>
                    <a:pt x="615" y="266"/>
                  </a:moveTo>
                  <a:cubicBezTo>
                    <a:pt x="605" y="260"/>
                    <a:pt x="573" y="245"/>
                    <a:pt x="555" y="241"/>
                  </a:cubicBezTo>
                  <a:cubicBezTo>
                    <a:pt x="538" y="236"/>
                    <a:pt x="528" y="225"/>
                    <a:pt x="527" y="221"/>
                  </a:cubicBezTo>
                  <a:cubicBezTo>
                    <a:pt x="526" y="218"/>
                    <a:pt x="525" y="216"/>
                    <a:pt x="521" y="216"/>
                  </a:cubicBezTo>
                  <a:cubicBezTo>
                    <a:pt x="519" y="215"/>
                    <a:pt x="519" y="215"/>
                    <a:pt x="519" y="215"/>
                  </a:cubicBezTo>
                  <a:cubicBezTo>
                    <a:pt x="517" y="214"/>
                    <a:pt x="515" y="211"/>
                    <a:pt x="517" y="210"/>
                  </a:cubicBezTo>
                  <a:cubicBezTo>
                    <a:pt x="519" y="209"/>
                    <a:pt x="522" y="206"/>
                    <a:pt x="524" y="200"/>
                  </a:cubicBezTo>
                  <a:cubicBezTo>
                    <a:pt x="526" y="194"/>
                    <a:pt x="527" y="186"/>
                    <a:pt x="526" y="183"/>
                  </a:cubicBezTo>
                  <a:cubicBezTo>
                    <a:pt x="531" y="184"/>
                    <a:pt x="534" y="180"/>
                    <a:pt x="535" y="173"/>
                  </a:cubicBezTo>
                  <a:cubicBezTo>
                    <a:pt x="536" y="166"/>
                    <a:pt x="538" y="159"/>
                    <a:pt x="539" y="152"/>
                  </a:cubicBezTo>
                  <a:cubicBezTo>
                    <a:pt x="541" y="146"/>
                    <a:pt x="539" y="145"/>
                    <a:pt x="536" y="145"/>
                  </a:cubicBezTo>
                  <a:cubicBezTo>
                    <a:pt x="534" y="145"/>
                    <a:pt x="539" y="128"/>
                    <a:pt x="536" y="103"/>
                  </a:cubicBezTo>
                  <a:cubicBezTo>
                    <a:pt x="532" y="79"/>
                    <a:pt x="515" y="72"/>
                    <a:pt x="492" y="68"/>
                  </a:cubicBezTo>
                  <a:cubicBezTo>
                    <a:pt x="469" y="63"/>
                    <a:pt x="456" y="75"/>
                    <a:pt x="446" y="80"/>
                  </a:cubicBezTo>
                  <a:cubicBezTo>
                    <a:pt x="436" y="85"/>
                    <a:pt x="429" y="97"/>
                    <a:pt x="431" y="113"/>
                  </a:cubicBezTo>
                  <a:cubicBezTo>
                    <a:pt x="433" y="129"/>
                    <a:pt x="433" y="133"/>
                    <a:pt x="436" y="146"/>
                  </a:cubicBezTo>
                  <a:cubicBezTo>
                    <a:pt x="432" y="142"/>
                    <a:pt x="431" y="151"/>
                    <a:pt x="433" y="165"/>
                  </a:cubicBezTo>
                  <a:cubicBezTo>
                    <a:pt x="434" y="179"/>
                    <a:pt x="440" y="180"/>
                    <a:pt x="444" y="181"/>
                  </a:cubicBezTo>
                  <a:cubicBezTo>
                    <a:pt x="448" y="183"/>
                    <a:pt x="447" y="186"/>
                    <a:pt x="447" y="194"/>
                  </a:cubicBezTo>
                  <a:cubicBezTo>
                    <a:pt x="446" y="202"/>
                    <a:pt x="450" y="206"/>
                    <a:pt x="453" y="208"/>
                  </a:cubicBezTo>
                  <a:cubicBezTo>
                    <a:pt x="456" y="209"/>
                    <a:pt x="457" y="214"/>
                    <a:pt x="455" y="215"/>
                  </a:cubicBezTo>
                  <a:cubicBezTo>
                    <a:pt x="455" y="215"/>
                    <a:pt x="455" y="215"/>
                    <a:pt x="455" y="215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2" y="216"/>
                    <a:pt x="448" y="215"/>
                    <a:pt x="446" y="219"/>
                  </a:cubicBezTo>
                  <a:cubicBezTo>
                    <a:pt x="444" y="222"/>
                    <a:pt x="437" y="233"/>
                    <a:pt x="437" y="233"/>
                  </a:cubicBezTo>
                  <a:cubicBezTo>
                    <a:pt x="437" y="233"/>
                    <a:pt x="420" y="239"/>
                    <a:pt x="403" y="245"/>
                  </a:cubicBezTo>
                  <a:cubicBezTo>
                    <a:pt x="407" y="248"/>
                    <a:pt x="413" y="251"/>
                    <a:pt x="421" y="253"/>
                  </a:cubicBezTo>
                  <a:cubicBezTo>
                    <a:pt x="452" y="262"/>
                    <a:pt x="500" y="284"/>
                    <a:pt x="517" y="293"/>
                  </a:cubicBezTo>
                  <a:cubicBezTo>
                    <a:pt x="520" y="295"/>
                    <a:pt x="522" y="297"/>
                    <a:pt x="525" y="299"/>
                  </a:cubicBezTo>
                  <a:cubicBezTo>
                    <a:pt x="608" y="299"/>
                    <a:pt x="608" y="299"/>
                    <a:pt x="608" y="299"/>
                  </a:cubicBezTo>
                  <a:cubicBezTo>
                    <a:pt x="616" y="299"/>
                    <a:pt x="624" y="298"/>
                    <a:pt x="623" y="293"/>
                  </a:cubicBezTo>
                  <a:cubicBezTo>
                    <a:pt x="623" y="289"/>
                    <a:pt x="625" y="271"/>
                    <a:pt x="615" y="266"/>
                  </a:cubicBezTo>
                  <a:close/>
                  <a:moveTo>
                    <a:pt x="232" y="128"/>
                  </a:moveTo>
                  <a:cubicBezTo>
                    <a:pt x="226" y="121"/>
                    <a:pt x="224" y="135"/>
                    <a:pt x="226" y="157"/>
                  </a:cubicBezTo>
                  <a:cubicBezTo>
                    <a:pt x="229" y="179"/>
                    <a:pt x="238" y="181"/>
                    <a:pt x="244" y="183"/>
                  </a:cubicBezTo>
                  <a:cubicBezTo>
                    <a:pt x="249" y="184"/>
                    <a:pt x="248" y="189"/>
                    <a:pt x="248" y="202"/>
                  </a:cubicBezTo>
                  <a:cubicBezTo>
                    <a:pt x="247" y="214"/>
                    <a:pt x="253" y="221"/>
                    <a:pt x="258" y="223"/>
                  </a:cubicBezTo>
                  <a:cubicBezTo>
                    <a:pt x="263" y="224"/>
                    <a:pt x="264" y="232"/>
                    <a:pt x="260" y="234"/>
                  </a:cubicBezTo>
                  <a:cubicBezTo>
                    <a:pt x="260" y="234"/>
                    <a:pt x="260" y="234"/>
                    <a:pt x="260" y="234"/>
                  </a:cubicBezTo>
                  <a:cubicBezTo>
                    <a:pt x="263" y="238"/>
                    <a:pt x="274" y="252"/>
                    <a:pt x="306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40" y="253"/>
                    <a:pt x="354" y="241"/>
                    <a:pt x="359" y="235"/>
                  </a:cubicBezTo>
                  <a:cubicBezTo>
                    <a:pt x="356" y="232"/>
                    <a:pt x="354" y="228"/>
                    <a:pt x="356" y="226"/>
                  </a:cubicBezTo>
                  <a:cubicBezTo>
                    <a:pt x="360" y="225"/>
                    <a:pt x="364" y="220"/>
                    <a:pt x="367" y="211"/>
                  </a:cubicBezTo>
                  <a:cubicBezTo>
                    <a:pt x="370" y="202"/>
                    <a:pt x="372" y="190"/>
                    <a:pt x="371" y="185"/>
                  </a:cubicBezTo>
                  <a:cubicBezTo>
                    <a:pt x="378" y="187"/>
                    <a:pt x="383" y="181"/>
                    <a:pt x="384" y="170"/>
                  </a:cubicBezTo>
                  <a:cubicBezTo>
                    <a:pt x="386" y="160"/>
                    <a:pt x="388" y="148"/>
                    <a:pt x="391" y="138"/>
                  </a:cubicBezTo>
                  <a:cubicBezTo>
                    <a:pt x="393" y="128"/>
                    <a:pt x="390" y="126"/>
                    <a:pt x="386" y="126"/>
                  </a:cubicBezTo>
                  <a:cubicBezTo>
                    <a:pt x="382" y="126"/>
                    <a:pt x="390" y="100"/>
                    <a:pt x="385" y="63"/>
                  </a:cubicBezTo>
                  <a:cubicBezTo>
                    <a:pt x="379" y="25"/>
                    <a:pt x="354" y="15"/>
                    <a:pt x="318" y="8"/>
                  </a:cubicBezTo>
                  <a:cubicBezTo>
                    <a:pt x="282" y="0"/>
                    <a:pt x="262" y="19"/>
                    <a:pt x="247" y="27"/>
                  </a:cubicBezTo>
                  <a:cubicBezTo>
                    <a:pt x="231" y="35"/>
                    <a:pt x="221" y="53"/>
                    <a:pt x="224" y="77"/>
                  </a:cubicBezTo>
                  <a:cubicBezTo>
                    <a:pt x="227" y="102"/>
                    <a:pt x="227" y="109"/>
                    <a:pt x="232" y="128"/>
                  </a:cubicBezTo>
                  <a:close/>
                  <a:moveTo>
                    <a:pt x="506" y="312"/>
                  </a:moveTo>
                  <a:cubicBezTo>
                    <a:pt x="491" y="304"/>
                    <a:pt x="442" y="281"/>
                    <a:pt x="415" y="274"/>
                  </a:cubicBezTo>
                  <a:cubicBezTo>
                    <a:pt x="388" y="266"/>
                    <a:pt x="373" y="249"/>
                    <a:pt x="372" y="244"/>
                  </a:cubicBezTo>
                  <a:cubicBezTo>
                    <a:pt x="370" y="238"/>
                    <a:pt x="368" y="236"/>
                    <a:pt x="363" y="236"/>
                  </a:cubicBezTo>
                  <a:cubicBezTo>
                    <a:pt x="363" y="236"/>
                    <a:pt x="362" y="236"/>
                    <a:pt x="362" y="236"/>
                  </a:cubicBezTo>
                  <a:cubicBezTo>
                    <a:pt x="358" y="263"/>
                    <a:pt x="311" y="259"/>
                    <a:pt x="307" y="259"/>
                  </a:cubicBezTo>
                  <a:cubicBezTo>
                    <a:pt x="308" y="260"/>
                    <a:pt x="319" y="275"/>
                    <a:pt x="333" y="278"/>
                  </a:cubicBezTo>
                  <a:cubicBezTo>
                    <a:pt x="333" y="278"/>
                    <a:pt x="315" y="282"/>
                    <a:pt x="312" y="294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9" y="282"/>
                    <a:pt x="280" y="278"/>
                    <a:pt x="280" y="278"/>
                  </a:cubicBezTo>
                  <a:cubicBezTo>
                    <a:pt x="294" y="275"/>
                    <a:pt x="305" y="261"/>
                    <a:pt x="306" y="259"/>
                  </a:cubicBezTo>
                  <a:cubicBezTo>
                    <a:pt x="302" y="259"/>
                    <a:pt x="260" y="263"/>
                    <a:pt x="259" y="234"/>
                  </a:cubicBezTo>
                  <a:cubicBezTo>
                    <a:pt x="256" y="235"/>
                    <a:pt x="250" y="235"/>
                    <a:pt x="247" y="240"/>
                  </a:cubicBezTo>
                  <a:cubicBezTo>
                    <a:pt x="244" y="245"/>
                    <a:pt x="234" y="261"/>
                    <a:pt x="234" y="261"/>
                  </a:cubicBezTo>
                  <a:cubicBezTo>
                    <a:pt x="234" y="261"/>
                    <a:pt x="139" y="296"/>
                    <a:pt x="122" y="303"/>
                  </a:cubicBezTo>
                  <a:cubicBezTo>
                    <a:pt x="106" y="310"/>
                    <a:pt x="93" y="325"/>
                    <a:pt x="93" y="332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64"/>
                    <a:pt x="108" y="364"/>
                    <a:pt x="108" y="364"/>
                  </a:cubicBezTo>
                  <a:cubicBezTo>
                    <a:pt x="108" y="364"/>
                    <a:pt x="198" y="364"/>
                    <a:pt x="291" y="364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22" y="363"/>
                    <a:pt x="322" y="363"/>
                    <a:pt x="322" y="363"/>
                  </a:cubicBezTo>
                  <a:cubicBezTo>
                    <a:pt x="409" y="363"/>
                    <a:pt x="490" y="363"/>
                    <a:pt x="495" y="363"/>
                  </a:cubicBezTo>
                  <a:cubicBezTo>
                    <a:pt x="508" y="363"/>
                    <a:pt x="521" y="361"/>
                    <a:pt x="520" y="354"/>
                  </a:cubicBezTo>
                  <a:cubicBezTo>
                    <a:pt x="519" y="347"/>
                    <a:pt x="522" y="320"/>
                    <a:pt x="506" y="312"/>
                  </a:cubicBezTo>
                  <a:close/>
                  <a:moveTo>
                    <a:pt x="299" y="308"/>
                  </a:moveTo>
                  <a:cubicBezTo>
                    <a:pt x="301" y="299"/>
                    <a:pt x="301" y="299"/>
                    <a:pt x="301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4" y="308"/>
                    <a:pt x="314" y="308"/>
                    <a:pt x="314" y="308"/>
                  </a:cubicBezTo>
                  <a:lnTo>
                    <a:pt x="299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4">
            <a:extLst>
              <a:ext uri="{FF2B5EF4-FFF2-40B4-BE49-F238E27FC236}">
                <a16:creationId xmlns:a16="http://schemas.microsoft.com/office/drawing/2014/main" id="{57D7EC2A-D8F9-4462-B1B2-7412B327FCF4}"/>
              </a:ext>
            </a:extLst>
          </p:cNvPr>
          <p:cNvGrpSpPr/>
          <p:nvPr/>
        </p:nvGrpSpPr>
        <p:grpSpPr>
          <a:xfrm>
            <a:off x="5867408" y="1530560"/>
            <a:ext cx="646545" cy="646545"/>
            <a:chOff x="5001064" y="1605396"/>
            <a:chExt cx="484909" cy="484909"/>
          </a:xfrm>
        </p:grpSpPr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5E54F728-B8CF-4E39-BF13-C736D634DD06}"/>
                </a:ext>
              </a:extLst>
            </p:cNvPr>
            <p:cNvSpPr/>
            <p:nvPr/>
          </p:nvSpPr>
          <p:spPr>
            <a:xfrm>
              <a:off x="5001064" y="1605396"/>
              <a:ext cx="484909" cy="484909"/>
            </a:xfrm>
            <a:prstGeom prst="ellipse">
              <a:avLst/>
            </a:prstGeom>
            <a:solidFill>
              <a:srgbClr val="F4C1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35DD559-2EFA-4D27-9DB3-EFBE5F3C3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347" y="1720344"/>
              <a:ext cx="370396" cy="276886"/>
            </a:xfrm>
            <a:custGeom>
              <a:avLst/>
              <a:gdLst>
                <a:gd name="T0" fmla="*/ 352 w 602"/>
                <a:gd name="T1" fmla="*/ 82 h 450"/>
                <a:gd name="T2" fmla="*/ 349 w 602"/>
                <a:gd name="T3" fmla="*/ 117 h 450"/>
                <a:gd name="T4" fmla="*/ 306 w 602"/>
                <a:gd name="T5" fmla="*/ 92 h 450"/>
                <a:gd name="T6" fmla="*/ 244 w 602"/>
                <a:gd name="T7" fmla="*/ 88 h 450"/>
                <a:gd name="T8" fmla="*/ 169 w 602"/>
                <a:gd name="T9" fmla="*/ 7 h 450"/>
                <a:gd name="T10" fmla="*/ 8 w 602"/>
                <a:gd name="T11" fmla="*/ 157 h 450"/>
                <a:gd name="T12" fmla="*/ 69 w 602"/>
                <a:gd name="T13" fmla="*/ 250 h 450"/>
                <a:gd name="T14" fmla="*/ 95 w 602"/>
                <a:gd name="T15" fmla="*/ 250 h 450"/>
                <a:gd name="T16" fmla="*/ 127 w 602"/>
                <a:gd name="T17" fmla="*/ 257 h 450"/>
                <a:gd name="T18" fmla="*/ 133 w 602"/>
                <a:gd name="T19" fmla="*/ 211 h 450"/>
                <a:gd name="T20" fmla="*/ 226 w 602"/>
                <a:gd name="T21" fmla="*/ 122 h 450"/>
                <a:gd name="T22" fmla="*/ 252 w 602"/>
                <a:gd name="T23" fmla="*/ 124 h 450"/>
                <a:gd name="T24" fmla="*/ 280 w 602"/>
                <a:gd name="T25" fmla="*/ 116 h 450"/>
                <a:gd name="T26" fmla="*/ 277 w 602"/>
                <a:gd name="T27" fmla="*/ 141 h 450"/>
                <a:gd name="T28" fmla="*/ 286 w 602"/>
                <a:gd name="T29" fmla="*/ 265 h 450"/>
                <a:gd name="T30" fmla="*/ 312 w 602"/>
                <a:gd name="T31" fmla="*/ 191 h 450"/>
                <a:gd name="T32" fmla="*/ 372 w 602"/>
                <a:gd name="T33" fmla="*/ 207 h 450"/>
                <a:gd name="T34" fmla="*/ 450 w 602"/>
                <a:gd name="T35" fmla="*/ 287 h 450"/>
                <a:gd name="T36" fmla="*/ 456 w 602"/>
                <a:gd name="T37" fmla="*/ 304 h 450"/>
                <a:gd name="T38" fmla="*/ 441 w 602"/>
                <a:gd name="T39" fmla="*/ 294 h 450"/>
                <a:gd name="T40" fmla="*/ 398 w 602"/>
                <a:gd name="T41" fmla="*/ 280 h 450"/>
                <a:gd name="T42" fmla="*/ 413 w 602"/>
                <a:gd name="T43" fmla="*/ 321 h 450"/>
                <a:gd name="T44" fmla="*/ 419 w 602"/>
                <a:gd name="T45" fmla="*/ 340 h 450"/>
                <a:gd name="T46" fmla="*/ 365 w 602"/>
                <a:gd name="T47" fmla="*/ 315 h 450"/>
                <a:gd name="T48" fmla="*/ 365 w 602"/>
                <a:gd name="T49" fmla="*/ 349 h 450"/>
                <a:gd name="T50" fmla="*/ 380 w 602"/>
                <a:gd name="T51" fmla="*/ 375 h 450"/>
                <a:gd name="T52" fmla="*/ 357 w 602"/>
                <a:gd name="T53" fmla="*/ 364 h 450"/>
                <a:gd name="T54" fmla="*/ 333 w 602"/>
                <a:gd name="T55" fmla="*/ 365 h 450"/>
                <a:gd name="T56" fmla="*/ 335 w 602"/>
                <a:gd name="T57" fmla="*/ 395 h 450"/>
                <a:gd name="T58" fmla="*/ 342 w 602"/>
                <a:gd name="T59" fmla="*/ 411 h 450"/>
                <a:gd name="T60" fmla="*/ 318 w 602"/>
                <a:gd name="T61" fmla="*/ 398 h 450"/>
                <a:gd name="T62" fmla="*/ 288 w 602"/>
                <a:gd name="T63" fmla="*/ 420 h 450"/>
                <a:gd name="T64" fmla="*/ 340 w 602"/>
                <a:gd name="T65" fmla="*/ 450 h 450"/>
                <a:gd name="T66" fmla="*/ 348 w 602"/>
                <a:gd name="T67" fmla="*/ 449 h 450"/>
                <a:gd name="T68" fmla="*/ 382 w 602"/>
                <a:gd name="T69" fmla="*/ 415 h 450"/>
                <a:gd name="T70" fmla="*/ 408 w 602"/>
                <a:gd name="T71" fmla="*/ 399 h 450"/>
                <a:gd name="T72" fmla="*/ 419 w 602"/>
                <a:gd name="T73" fmla="*/ 376 h 450"/>
                <a:gd name="T74" fmla="*/ 462 w 602"/>
                <a:gd name="T75" fmla="*/ 341 h 450"/>
                <a:gd name="T76" fmla="*/ 496 w 602"/>
                <a:gd name="T77" fmla="*/ 306 h 450"/>
                <a:gd name="T78" fmla="*/ 477 w 602"/>
                <a:gd name="T79" fmla="*/ 263 h 450"/>
                <a:gd name="T80" fmla="*/ 483 w 602"/>
                <a:gd name="T81" fmla="*/ 221 h 450"/>
                <a:gd name="T82" fmla="*/ 532 w 602"/>
                <a:gd name="T83" fmla="*/ 250 h 450"/>
                <a:gd name="T84" fmla="*/ 434 w 602"/>
                <a:gd name="T85" fmla="*/ 0 h 450"/>
                <a:gd name="T86" fmla="*/ 46 w 602"/>
                <a:gd name="T87" fmla="*/ 171 h 450"/>
                <a:gd name="T88" fmla="*/ 200 w 602"/>
                <a:gd name="T89" fmla="*/ 91 h 450"/>
                <a:gd name="T90" fmla="*/ 200 w 602"/>
                <a:gd name="T91" fmla="*/ 238 h 450"/>
                <a:gd name="T92" fmla="*/ 133 w 602"/>
                <a:gd name="T93" fmla="*/ 273 h 450"/>
                <a:gd name="T94" fmla="*/ 161 w 602"/>
                <a:gd name="T95" fmla="*/ 302 h 450"/>
                <a:gd name="T96" fmla="*/ 200 w 602"/>
                <a:gd name="T97" fmla="*/ 238 h 450"/>
                <a:gd name="T98" fmla="*/ 210 w 602"/>
                <a:gd name="T99" fmla="*/ 272 h 450"/>
                <a:gd name="T100" fmla="*/ 171 w 602"/>
                <a:gd name="T101" fmla="*/ 337 h 450"/>
                <a:gd name="T102" fmla="*/ 238 w 602"/>
                <a:gd name="T103" fmla="*/ 301 h 450"/>
                <a:gd name="T104" fmla="*/ 272 w 602"/>
                <a:gd name="T105" fmla="*/ 313 h 450"/>
                <a:gd name="T106" fmla="*/ 206 w 602"/>
                <a:gd name="T107" fmla="*/ 349 h 450"/>
                <a:gd name="T108" fmla="*/ 233 w 602"/>
                <a:gd name="T109" fmla="*/ 378 h 450"/>
                <a:gd name="T110" fmla="*/ 272 w 602"/>
                <a:gd name="T111" fmla="*/ 313 h 450"/>
                <a:gd name="T112" fmla="*/ 283 w 602"/>
                <a:gd name="T113" fmla="*/ 348 h 450"/>
                <a:gd name="T114" fmla="*/ 244 w 602"/>
                <a:gd name="T115" fmla="*/ 413 h 450"/>
                <a:gd name="T116" fmla="*/ 310 w 602"/>
                <a:gd name="T117" fmla="*/ 37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450">
                  <a:moveTo>
                    <a:pt x="434" y="0"/>
                  </a:moveTo>
                  <a:cubicBezTo>
                    <a:pt x="352" y="82"/>
                    <a:pt x="352" y="82"/>
                    <a:pt x="352" y="82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371" y="115"/>
                    <a:pt x="359" y="117"/>
                    <a:pt x="349" y="117"/>
                  </a:cubicBezTo>
                  <a:cubicBezTo>
                    <a:pt x="344" y="118"/>
                    <a:pt x="340" y="118"/>
                    <a:pt x="334" y="119"/>
                  </a:cubicBezTo>
                  <a:cubicBezTo>
                    <a:pt x="320" y="105"/>
                    <a:pt x="309" y="95"/>
                    <a:pt x="306" y="92"/>
                  </a:cubicBezTo>
                  <a:cubicBezTo>
                    <a:pt x="298" y="82"/>
                    <a:pt x="286" y="80"/>
                    <a:pt x="277" y="80"/>
                  </a:cubicBezTo>
                  <a:cubicBezTo>
                    <a:pt x="264" y="80"/>
                    <a:pt x="253" y="84"/>
                    <a:pt x="244" y="88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79" y="9"/>
                    <a:pt x="174" y="7"/>
                    <a:pt x="169" y="7"/>
                  </a:cubicBezTo>
                  <a:cubicBezTo>
                    <a:pt x="164" y="6"/>
                    <a:pt x="159" y="8"/>
                    <a:pt x="156" y="12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" y="164"/>
                    <a:pt x="0" y="175"/>
                    <a:pt x="7" y="183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73" y="253"/>
                    <a:pt x="77" y="255"/>
                    <a:pt x="82" y="255"/>
                  </a:cubicBezTo>
                  <a:cubicBezTo>
                    <a:pt x="87" y="255"/>
                    <a:pt x="92" y="253"/>
                    <a:pt x="95" y="250"/>
                  </a:cubicBezTo>
                  <a:cubicBezTo>
                    <a:pt x="108" y="237"/>
                    <a:pt x="108" y="237"/>
                    <a:pt x="108" y="237"/>
                  </a:cubicBezTo>
                  <a:cubicBezTo>
                    <a:pt x="113" y="243"/>
                    <a:pt x="120" y="249"/>
                    <a:pt x="127" y="257"/>
                  </a:cubicBezTo>
                  <a:cubicBezTo>
                    <a:pt x="154" y="232"/>
                    <a:pt x="154" y="232"/>
                    <a:pt x="154" y="232"/>
                  </a:cubicBezTo>
                  <a:cubicBezTo>
                    <a:pt x="146" y="224"/>
                    <a:pt x="139" y="217"/>
                    <a:pt x="133" y="211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2" y="129"/>
                    <a:pt x="242" y="131"/>
                    <a:pt x="249" y="126"/>
                  </a:cubicBezTo>
                  <a:cubicBezTo>
                    <a:pt x="249" y="126"/>
                    <a:pt x="250" y="125"/>
                    <a:pt x="252" y="124"/>
                  </a:cubicBezTo>
                  <a:cubicBezTo>
                    <a:pt x="257" y="121"/>
                    <a:pt x="271" y="116"/>
                    <a:pt x="277" y="116"/>
                  </a:cubicBezTo>
                  <a:cubicBezTo>
                    <a:pt x="279" y="116"/>
                    <a:pt x="279" y="116"/>
                    <a:pt x="280" y="116"/>
                  </a:cubicBezTo>
                  <a:cubicBezTo>
                    <a:pt x="282" y="119"/>
                    <a:pt x="288" y="124"/>
                    <a:pt x="295" y="132"/>
                  </a:cubicBezTo>
                  <a:cubicBezTo>
                    <a:pt x="289" y="134"/>
                    <a:pt x="283" y="138"/>
                    <a:pt x="277" y="141"/>
                  </a:cubicBezTo>
                  <a:cubicBezTo>
                    <a:pt x="255" y="156"/>
                    <a:pt x="247" y="203"/>
                    <a:pt x="262" y="223"/>
                  </a:cubicBezTo>
                  <a:cubicBezTo>
                    <a:pt x="277" y="243"/>
                    <a:pt x="278" y="248"/>
                    <a:pt x="286" y="265"/>
                  </a:cubicBezTo>
                  <a:cubicBezTo>
                    <a:pt x="293" y="283"/>
                    <a:pt x="306" y="279"/>
                    <a:pt x="310" y="258"/>
                  </a:cubicBezTo>
                  <a:cubicBezTo>
                    <a:pt x="314" y="237"/>
                    <a:pt x="315" y="215"/>
                    <a:pt x="312" y="191"/>
                  </a:cubicBezTo>
                  <a:cubicBezTo>
                    <a:pt x="311" y="177"/>
                    <a:pt x="323" y="171"/>
                    <a:pt x="334" y="169"/>
                  </a:cubicBezTo>
                  <a:cubicBezTo>
                    <a:pt x="346" y="181"/>
                    <a:pt x="359" y="194"/>
                    <a:pt x="372" y="207"/>
                  </a:cubicBezTo>
                  <a:cubicBezTo>
                    <a:pt x="393" y="228"/>
                    <a:pt x="414" y="248"/>
                    <a:pt x="430" y="265"/>
                  </a:cubicBezTo>
                  <a:cubicBezTo>
                    <a:pt x="438" y="273"/>
                    <a:pt x="445" y="281"/>
                    <a:pt x="450" y="287"/>
                  </a:cubicBezTo>
                  <a:cubicBezTo>
                    <a:pt x="452" y="289"/>
                    <a:pt x="455" y="292"/>
                    <a:pt x="456" y="295"/>
                  </a:cubicBezTo>
                  <a:cubicBezTo>
                    <a:pt x="457" y="297"/>
                    <a:pt x="457" y="302"/>
                    <a:pt x="456" y="304"/>
                  </a:cubicBezTo>
                  <a:cubicBezTo>
                    <a:pt x="454" y="306"/>
                    <a:pt x="450" y="304"/>
                    <a:pt x="449" y="303"/>
                  </a:cubicBezTo>
                  <a:cubicBezTo>
                    <a:pt x="446" y="301"/>
                    <a:pt x="444" y="297"/>
                    <a:pt x="441" y="294"/>
                  </a:cubicBezTo>
                  <a:cubicBezTo>
                    <a:pt x="431" y="284"/>
                    <a:pt x="422" y="278"/>
                    <a:pt x="422" y="277"/>
                  </a:cubicBezTo>
                  <a:cubicBezTo>
                    <a:pt x="414" y="272"/>
                    <a:pt x="404" y="273"/>
                    <a:pt x="398" y="280"/>
                  </a:cubicBezTo>
                  <a:cubicBezTo>
                    <a:pt x="392" y="286"/>
                    <a:pt x="391" y="296"/>
                    <a:pt x="397" y="303"/>
                  </a:cubicBezTo>
                  <a:cubicBezTo>
                    <a:pt x="397" y="304"/>
                    <a:pt x="404" y="312"/>
                    <a:pt x="413" y="321"/>
                  </a:cubicBezTo>
                  <a:cubicBezTo>
                    <a:pt x="417" y="324"/>
                    <a:pt x="421" y="326"/>
                    <a:pt x="424" y="331"/>
                  </a:cubicBezTo>
                  <a:cubicBezTo>
                    <a:pt x="426" y="335"/>
                    <a:pt x="425" y="340"/>
                    <a:pt x="419" y="340"/>
                  </a:cubicBezTo>
                  <a:cubicBezTo>
                    <a:pt x="405" y="341"/>
                    <a:pt x="396" y="325"/>
                    <a:pt x="387" y="317"/>
                  </a:cubicBezTo>
                  <a:cubicBezTo>
                    <a:pt x="381" y="311"/>
                    <a:pt x="372" y="310"/>
                    <a:pt x="365" y="315"/>
                  </a:cubicBezTo>
                  <a:cubicBezTo>
                    <a:pt x="358" y="319"/>
                    <a:pt x="355" y="328"/>
                    <a:pt x="358" y="336"/>
                  </a:cubicBezTo>
                  <a:cubicBezTo>
                    <a:pt x="359" y="340"/>
                    <a:pt x="362" y="345"/>
                    <a:pt x="365" y="349"/>
                  </a:cubicBezTo>
                  <a:cubicBezTo>
                    <a:pt x="371" y="355"/>
                    <a:pt x="382" y="363"/>
                    <a:pt x="381" y="373"/>
                  </a:cubicBezTo>
                  <a:cubicBezTo>
                    <a:pt x="381" y="374"/>
                    <a:pt x="381" y="374"/>
                    <a:pt x="380" y="375"/>
                  </a:cubicBezTo>
                  <a:cubicBezTo>
                    <a:pt x="378" y="376"/>
                    <a:pt x="374" y="377"/>
                    <a:pt x="367" y="372"/>
                  </a:cubicBezTo>
                  <a:cubicBezTo>
                    <a:pt x="364" y="369"/>
                    <a:pt x="360" y="366"/>
                    <a:pt x="357" y="364"/>
                  </a:cubicBezTo>
                  <a:cubicBezTo>
                    <a:pt x="354" y="362"/>
                    <a:pt x="352" y="361"/>
                    <a:pt x="349" y="360"/>
                  </a:cubicBezTo>
                  <a:cubicBezTo>
                    <a:pt x="344" y="359"/>
                    <a:pt x="337" y="362"/>
                    <a:pt x="333" y="365"/>
                  </a:cubicBezTo>
                  <a:cubicBezTo>
                    <a:pt x="328" y="370"/>
                    <a:pt x="327" y="379"/>
                    <a:pt x="329" y="385"/>
                  </a:cubicBezTo>
                  <a:cubicBezTo>
                    <a:pt x="331" y="389"/>
                    <a:pt x="333" y="392"/>
                    <a:pt x="335" y="395"/>
                  </a:cubicBezTo>
                  <a:cubicBezTo>
                    <a:pt x="337" y="398"/>
                    <a:pt x="338" y="401"/>
                    <a:pt x="340" y="403"/>
                  </a:cubicBezTo>
                  <a:cubicBezTo>
                    <a:pt x="341" y="404"/>
                    <a:pt x="342" y="409"/>
                    <a:pt x="342" y="411"/>
                  </a:cubicBezTo>
                  <a:cubicBezTo>
                    <a:pt x="341" y="413"/>
                    <a:pt x="338" y="412"/>
                    <a:pt x="336" y="411"/>
                  </a:cubicBezTo>
                  <a:cubicBezTo>
                    <a:pt x="329" y="409"/>
                    <a:pt x="324" y="403"/>
                    <a:pt x="318" y="398"/>
                  </a:cubicBezTo>
                  <a:cubicBezTo>
                    <a:pt x="317" y="397"/>
                    <a:pt x="316" y="396"/>
                    <a:pt x="314" y="394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90" y="422"/>
                    <a:pt x="292" y="424"/>
                    <a:pt x="294" y="425"/>
                  </a:cubicBezTo>
                  <a:cubicBezTo>
                    <a:pt x="314" y="444"/>
                    <a:pt x="328" y="450"/>
                    <a:pt x="340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50"/>
                    <a:pt x="346" y="450"/>
                    <a:pt x="348" y="449"/>
                  </a:cubicBezTo>
                  <a:cubicBezTo>
                    <a:pt x="357" y="448"/>
                    <a:pt x="365" y="445"/>
                    <a:pt x="372" y="439"/>
                  </a:cubicBezTo>
                  <a:cubicBezTo>
                    <a:pt x="379" y="433"/>
                    <a:pt x="383" y="423"/>
                    <a:pt x="382" y="415"/>
                  </a:cubicBezTo>
                  <a:cubicBezTo>
                    <a:pt x="382" y="414"/>
                    <a:pt x="382" y="413"/>
                    <a:pt x="382" y="412"/>
                  </a:cubicBezTo>
                  <a:cubicBezTo>
                    <a:pt x="391" y="411"/>
                    <a:pt x="402" y="407"/>
                    <a:pt x="408" y="399"/>
                  </a:cubicBezTo>
                  <a:cubicBezTo>
                    <a:pt x="414" y="392"/>
                    <a:pt x="417" y="384"/>
                    <a:pt x="417" y="376"/>
                  </a:cubicBezTo>
                  <a:cubicBezTo>
                    <a:pt x="418" y="376"/>
                    <a:pt x="418" y="376"/>
                    <a:pt x="419" y="376"/>
                  </a:cubicBezTo>
                  <a:cubicBezTo>
                    <a:pt x="430" y="377"/>
                    <a:pt x="442" y="373"/>
                    <a:pt x="451" y="364"/>
                  </a:cubicBezTo>
                  <a:cubicBezTo>
                    <a:pt x="457" y="358"/>
                    <a:pt x="461" y="349"/>
                    <a:pt x="462" y="341"/>
                  </a:cubicBezTo>
                  <a:cubicBezTo>
                    <a:pt x="470" y="341"/>
                    <a:pt x="478" y="338"/>
                    <a:pt x="485" y="332"/>
                  </a:cubicBezTo>
                  <a:cubicBezTo>
                    <a:pt x="493" y="326"/>
                    <a:pt x="496" y="315"/>
                    <a:pt x="496" y="306"/>
                  </a:cubicBezTo>
                  <a:cubicBezTo>
                    <a:pt x="496" y="297"/>
                    <a:pt x="494" y="289"/>
                    <a:pt x="490" y="281"/>
                  </a:cubicBezTo>
                  <a:cubicBezTo>
                    <a:pt x="487" y="274"/>
                    <a:pt x="483" y="270"/>
                    <a:pt x="477" y="263"/>
                  </a:cubicBezTo>
                  <a:cubicBezTo>
                    <a:pt x="473" y="258"/>
                    <a:pt x="468" y="253"/>
                    <a:pt x="463" y="247"/>
                  </a:cubicBezTo>
                  <a:cubicBezTo>
                    <a:pt x="483" y="221"/>
                    <a:pt x="483" y="221"/>
                    <a:pt x="483" y="221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32" y="250"/>
                    <a:pt x="532" y="250"/>
                    <a:pt x="532" y="250"/>
                  </a:cubicBezTo>
                  <a:cubicBezTo>
                    <a:pt x="602" y="178"/>
                    <a:pt x="602" y="178"/>
                    <a:pt x="602" y="178"/>
                  </a:cubicBezTo>
                  <a:lnTo>
                    <a:pt x="434" y="0"/>
                  </a:lnTo>
                  <a:close/>
                  <a:moveTo>
                    <a:pt x="83" y="211"/>
                  </a:moveTo>
                  <a:cubicBezTo>
                    <a:pt x="46" y="171"/>
                    <a:pt x="46" y="171"/>
                    <a:pt x="46" y="17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200" y="91"/>
                    <a:pt x="200" y="91"/>
                    <a:pt x="200" y="91"/>
                  </a:cubicBezTo>
                  <a:lnTo>
                    <a:pt x="83" y="211"/>
                  </a:lnTo>
                  <a:close/>
                  <a:moveTo>
                    <a:pt x="200" y="238"/>
                  </a:moveTo>
                  <a:cubicBezTo>
                    <a:pt x="192" y="230"/>
                    <a:pt x="180" y="228"/>
                    <a:pt x="174" y="235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26" y="280"/>
                    <a:pt x="127" y="292"/>
                    <a:pt x="135" y="300"/>
                  </a:cubicBezTo>
                  <a:cubicBezTo>
                    <a:pt x="142" y="308"/>
                    <a:pt x="154" y="309"/>
                    <a:pt x="161" y="302"/>
                  </a:cubicBezTo>
                  <a:cubicBezTo>
                    <a:pt x="201" y="264"/>
                    <a:pt x="201" y="264"/>
                    <a:pt x="201" y="264"/>
                  </a:cubicBezTo>
                  <a:cubicBezTo>
                    <a:pt x="208" y="257"/>
                    <a:pt x="207" y="245"/>
                    <a:pt x="200" y="238"/>
                  </a:cubicBezTo>
                  <a:close/>
                  <a:moveTo>
                    <a:pt x="236" y="275"/>
                  </a:moveTo>
                  <a:cubicBezTo>
                    <a:pt x="228" y="267"/>
                    <a:pt x="217" y="266"/>
                    <a:pt x="210" y="272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63" y="318"/>
                    <a:pt x="163" y="329"/>
                    <a:pt x="171" y="337"/>
                  </a:cubicBezTo>
                  <a:cubicBezTo>
                    <a:pt x="179" y="345"/>
                    <a:pt x="190" y="346"/>
                    <a:pt x="197" y="340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44" y="295"/>
                    <a:pt x="244" y="283"/>
                    <a:pt x="236" y="275"/>
                  </a:cubicBezTo>
                  <a:close/>
                  <a:moveTo>
                    <a:pt x="272" y="313"/>
                  </a:moveTo>
                  <a:cubicBezTo>
                    <a:pt x="265" y="305"/>
                    <a:pt x="253" y="304"/>
                    <a:pt x="246" y="310"/>
                  </a:cubicBezTo>
                  <a:cubicBezTo>
                    <a:pt x="206" y="349"/>
                    <a:pt x="206" y="349"/>
                    <a:pt x="206" y="349"/>
                  </a:cubicBezTo>
                  <a:cubicBezTo>
                    <a:pt x="199" y="355"/>
                    <a:pt x="200" y="367"/>
                    <a:pt x="207" y="375"/>
                  </a:cubicBezTo>
                  <a:cubicBezTo>
                    <a:pt x="215" y="383"/>
                    <a:pt x="227" y="384"/>
                    <a:pt x="233" y="378"/>
                  </a:cubicBezTo>
                  <a:cubicBezTo>
                    <a:pt x="274" y="339"/>
                    <a:pt x="274" y="339"/>
                    <a:pt x="274" y="339"/>
                  </a:cubicBezTo>
                  <a:cubicBezTo>
                    <a:pt x="281" y="332"/>
                    <a:pt x="280" y="321"/>
                    <a:pt x="272" y="313"/>
                  </a:cubicBezTo>
                  <a:close/>
                  <a:moveTo>
                    <a:pt x="309" y="350"/>
                  </a:moveTo>
                  <a:cubicBezTo>
                    <a:pt x="301" y="342"/>
                    <a:pt x="289" y="341"/>
                    <a:pt x="283" y="348"/>
                  </a:cubicBezTo>
                  <a:cubicBezTo>
                    <a:pt x="242" y="386"/>
                    <a:pt x="242" y="386"/>
                    <a:pt x="242" y="386"/>
                  </a:cubicBezTo>
                  <a:cubicBezTo>
                    <a:pt x="235" y="393"/>
                    <a:pt x="236" y="405"/>
                    <a:pt x="244" y="413"/>
                  </a:cubicBezTo>
                  <a:cubicBezTo>
                    <a:pt x="251" y="420"/>
                    <a:pt x="263" y="422"/>
                    <a:pt x="270" y="415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7" y="370"/>
                    <a:pt x="316" y="358"/>
                    <a:pt x="309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9184ABAE-BDE9-4690-92EB-D354A3F29B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205" y="2059528"/>
            <a:ext cx="3568521" cy="3080149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11448192-003F-497D-827A-A633D826731F}"/>
              </a:ext>
            </a:extLst>
          </p:cNvPr>
          <p:cNvGrpSpPr/>
          <p:nvPr/>
        </p:nvGrpSpPr>
        <p:grpSpPr>
          <a:xfrm>
            <a:off x="6872443" y="1530560"/>
            <a:ext cx="4108268" cy="911067"/>
            <a:chOff x="468937" y="2419540"/>
            <a:chExt cx="4108268" cy="911067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76952BCA-1064-4854-B19E-D2BF916917D2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AD1C10B-BC36-42AA-980B-2A2E3D9E8CCA}"/>
                </a:ext>
              </a:extLst>
            </p:cNvPr>
            <p:cNvSpPr/>
            <p:nvPr/>
          </p:nvSpPr>
          <p:spPr>
            <a:xfrm>
              <a:off x="468937" y="2961275"/>
              <a:ext cx="4108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D02A315-A3D4-4BEE-9053-B690BB4F3C39}"/>
              </a:ext>
            </a:extLst>
          </p:cNvPr>
          <p:cNvGrpSpPr/>
          <p:nvPr/>
        </p:nvGrpSpPr>
        <p:grpSpPr>
          <a:xfrm>
            <a:off x="6922293" y="2689266"/>
            <a:ext cx="4108268" cy="911067"/>
            <a:chOff x="468937" y="2419540"/>
            <a:chExt cx="4108268" cy="911067"/>
          </a:xfrm>
        </p:grpSpPr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5C4ED5CF-790F-4655-81EA-A25764551B7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90275E6-8565-478E-9B97-B2FA46065717}"/>
                </a:ext>
              </a:extLst>
            </p:cNvPr>
            <p:cNvSpPr/>
            <p:nvPr/>
          </p:nvSpPr>
          <p:spPr>
            <a:xfrm>
              <a:off x="468937" y="2961275"/>
              <a:ext cx="4108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8266735-E556-4E02-8986-8ADFA731BCE6}"/>
              </a:ext>
            </a:extLst>
          </p:cNvPr>
          <p:cNvGrpSpPr/>
          <p:nvPr/>
        </p:nvGrpSpPr>
        <p:grpSpPr>
          <a:xfrm>
            <a:off x="6968637" y="3748305"/>
            <a:ext cx="4108268" cy="911067"/>
            <a:chOff x="468937" y="2419540"/>
            <a:chExt cx="4108268" cy="911067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927A4205-7C55-4715-A827-FC044210C746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42CB343-EA6E-4EDD-BC6A-29C1935DA3CB}"/>
                </a:ext>
              </a:extLst>
            </p:cNvPr>
            <p:cNvSpPr/>
            <p:nvPr/>
          </p:nvSpPr>
          <p:spPr>
            <a:xfrm>
              <a:off x="468937" y="2961275"/>
              <a:ext cx="4108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95E4894-748A-47F2-9FE2-4926831D2E45}"/>
              </a:ext>
            </a:extLst>
          </p:cNvPr>
          <p:cNvGrpSpPr/>
          <p:nvPr/>
        </p:nvGrpSpPr>
        <p:grpSpPr>
          <a:xfrm>
            <a:off x="6968637" y="4753393"/>
            <a:ext cx="4108268" cy="911067"/>
            <a:chOff x="468937" y="2419540"/>
            <a:chExt cx="4108268" cy="911067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C1090013-960D-42FA-92BA-FCD7827671C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D07192D-0182-42A9-A11F-C1A418B3B458}"/>
                </a:ext>
              </a:extLst>
            </p:cNvPr>
            <p:cNvSpPr/>
            <p:nvPr/>
          </p:nvSpPr>
          <p:spPr>
            <a:xfrm>
              <a:off x="468937" y="2961275"/>
              <a:ext cx="4108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2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80214C4-81F6-46BE-AF82-C0DA35290897}"/>
              </a:ext>
            </a:extLst>
          </p:cNvPr>
          <p:cNvSpPr>
            <a:spLocks noEditPoints="1"/>
          </p:cNvSpPr>
          <p:nvPr/>
        </p:nvSpPr>
        <p:spPr bwMode="auto">
          <a:xfrm>
            <a:off x="6317089" y="3205990"/>
            <a:ext cx="1445723" cy="1885976"/>
          </a:xfrm>
          <a:custGeom>
            <a:avLst/>
            <a:gdLst>
              <a:gd name="T0" fmla="*/ 244 w 482"/>
              <a:gd name="T1" fmla="*/ 148 h 629"/>
              <a:gd name="T2" fmla="*/ 106 w 482"/>
              <a:gd name="T3" fmla="*/ 148 h 629"/>
              <a:gd name="T4" fmla="*/ 106 w 482"/>
              <a:gd name="T5" fmla="*/ 0 h 629"/>
              <a:gd name="T6" fmla="*/ 2 w 482"/>
              <a:gd name="T7" fmla="*/ 0 h 629"/>
              <a:gd name="T8" fmla="*/ 2 w 482"/>
              <a:gd name="T9" fmla="*/ 148 h 629"/>
              <a:gd name="T10" fmla="*/ 0 w 482"/>
              <a:gd name="T11" fmla="*/ 148 h 629"/>
              <a:gd name="T12" fmla="*/ 0 w 482"/>
              <a:gd name="T13" fmla="*/ 253 h 629"/>
              <a:gd name="T14" fmla="*/ 2 w 482"/>
              <a:gd name="T15" fmla="*/ 253 h 629"/>
              <a:gd name="T16" fmla="*/ 2 w 482"/>
              <a:gd name="T17" fmla="*/ 391 h 629"/>
              <a:gd name="T18" fmla="*/ 239 w 482"/>
              <a:gd name="T19" fmla="*/ 629 h 629"/>
              <a:gd name="T20" fmla="*/ 408 w 482"/>
              <a:gd name="T21" fmla="*/ 558 h 629"/>
              <a:gd name="T22" fmla="*/ 411 w 482"/>
              <a:gd name="T23" fmla="*/ 555 h 629"/>
              <a:gd name="T24" fmla="*/ 482 w 482"/>
              <a:gd name="T25" fmla="*/ 386 h 629"/>
              <a:gd name="T26" fmla="*/ 244 w 482"/>
              <a:gd name="T27" fmla="*/ 148 h 629"/>
              <a:gd name="T28" fmla="*/ 340 w 482"/>
              <a:gd name="T29" fmla="*/ 486 h 629"/>
              <a:gd name="T30" fmla="*/ 244 w 482"/>
              <a:gd name="T31" fmla="*/ 524 h 629"/>
              <a:gd name="T32" fmla="*/ 106 w 482"/>
              <a:gd name="T33" fmla="*/ 386 h 629"/>
              <a:gd name="T34" fmla="*/ 106 w 482"/>
              <a:gd name="T35" fmla="*/ 253 h 629"/>
              <a:gd name="T36" fmla="*/ 239 w 482"/>
              <a:gd name="T37" fmla="*/ 253 h 629"/>
              <a:gd name="T38" fmla="*/ 378 w 482"/>
              <a:gd name="T39" fmla="*/ 391 h 629"/>
              <a:gd name="T40" fmla="*/ 340 w 482"/>
              <a:gd name="T41" fmla="*/ 486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2" h="629">
                <a:moveTo>
                  <a:pt x="244" y="148"/>
                </a:moveTo>
                <a:cubicBezTo>
                  <a:pt x="106" y="148"/>
                  <a:pt x="106" y="148"/>
                  <a:pt x="106" y="148"/>
                </a:cubicBezTo>
                <a:cubicBezTo>
                  <a:pt x="106" y="0"/>
                  <a:pt x="106" y="0"/>
                  <a:pt x="106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48"/>
                  <a:pt x="2" y="148"/>
                  <a:pt x="2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253"/>
                  <a:pt x="0" y="253"/>
                  <a:pt x="0" y="253"/>
                </a:cubicBezTo>
                <a:cubicBezTo>
                  <a:pt x="2" y="253"/>
                  <a:pt x="2" y="253"/>
                  <a:pt x="2" y="253"/>
                </a:cubicBezTo>
                <a:cubicBezTo>
                  <a:pt x="2" y="391"/>
                  <a:pt x="2" y="391"/>
                  <a:pt x="2" y="391"/>
                </a:cubicBezTo>
                <a:cubicBezTo>
                  <a:pt x="2" y="522"/>
                  <a:pt x="108" y="629"/>
                  <a:pt x="239" y="629"/>
                </a:cubicBezTo>
                <a:cubicBezTo>
                  <a:pt x="305" y="629"/>
                  <a:pt x="365" y="602"/>
                  <a:pt x="408" y="558"/>
                </a:cubicBezTo>
                <a:cubicBezTo>
                  <a:pt x="409" y="557"/>
                  <a:pt x="410" y="556"/>
                  <a:pt x="411" y="555"/>
                </a:cubicBezTo>
                <a:cubicBezTo>
                  <a:pt x="455" y="512"/>
                  <a:pt x="482" y="452"/>
                  <a:pt x="482" y="386"/>
                </a:cubicBezTo>
                <a:cubicBezTo>
                  <a:pt x="482" y="255"/>
                  <a:pt x="375" y="148"/>
                  <a:pt x="244" y="148"/>
                </a:cubicBezTo>
                <a:close/>
                <a:moveTo>
                  <a:pt x="340" y="486"/>
                </a:moveTo>
                <a:cubicBezTo>
                  <a:pt x="315" y="510"/>
                  <a:pt x="281" y="524"/>
                  <a:pt x="244" y="524"/>
                </a:cubicBezTo>
                <a:cubicBezTo>
                  <a:pt x="168" y="524"/>
                  <a:pt x="106" y="462"/>
                  <a:pt x="106" y="386"/>
                </a:cubicBezTo>
                <a:cubicBezTo>
                  <a:pt x="106" y="253"/>
                  <a:pt x="106" y="253"/>
                  <a:pt x="106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316" y="253"/>
                  <a:pt x="378" y="315"/>
                  <a:pt x="378" y="391"/>
                </a:cubicBezTo>
                <a:cubicBezTo>
                  <a:pt x="378" y="428"/>
                  <a:pt x="363" y="462"/>
                  <a:pt x="340" y="486"/>
                </a:cubicBezTo>
                <a:close/>
              </a:path>
            </a:pathLst>
          </a:custGeom>
          <a:solidFill>
            <a:srgbClr val="F4C1C8"/>
          </a:solidFill>
          <a:ln>
            <a:noFill/>
          </a:ln>
        </p:spPr>
        <p:txBody>
          <a:bodyPr vert="horz" wrap="square" lIns="68474" tIns="34237" rIns="68474" bIns="34237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44B1BA4-0A78-45D9-BC6F-C5CE99CED046}"/>
              </a:ext>
            </a:extLst>
          </p:cNvPr>
          <p:cNvSpPr>
            <a:spLocks noEditPoints="1"/>
          </p:cNvSpPr>
          <p:nvPr/>
        </p:nvSpPr>
        <p:spPr bwMode="auto">
          <a:xfrm>
            <a:off x="4429189" y="3644320"/>
            <a:ext cx="1887900" cy="1447646"/>
          </a:xfrm>
          <a:custGeom>
            <a:avLst/>
            <a:gdLst>
              <a:gd name="T0" fmla="*/ 480 w 629"/>
              <a:gd name="T1" fmla="*/ 2 h 483"/>
              <a:gd name="T2" fmla="*/ 480 w 629"/>
              <a:gd name="T3" fmla="*/ 0 h 483"/>
              <a:gd name="T4" fmla="*/ 376 w 629"/>
              <a:gd name="T5" fmla="*/ 0 h 483"/>
              <a:gd name="T6" fmla="*/ 376 w 629"/>
              <a:gd name="T7" fmla="*/ 2 h 483"/>
              <a:gd name="T8" fmla="*/ 243 w 629"/>
              <a:gd name="T9" fmla="*/ 2 h 483"/>
              <a:gd name="T10" fmla="*/ 74 w 629"/>
              <a:gd name="T11" fmla="*/ 73 h 483"/>
              <a:gd name="T12" fmla="*/ 71 w 629"/>
              <a:gd name="T13" fmla="*/ 76 h 483"/>
              <a:gd name="T14" fmla="*/ 0 w 629"/>
              <a:gd name="T15" fmla="*/ 245 h 483"/>
              <a:gd name="T16" fmla="*/ 238 w 629"/>
              <a:gd name="T17" fmla="*/ 483 h 483"/>
              <a:gd name="T18" fmla="*/ 407 w 629"/>
              <a:gd name="T19" fmla="*/ 412 h 483"/>
              <a:gd name="T20" fmla="*/ 409 w 629"/>
              <a:gd name="T21" fmla="*/ 409 h 483"/>
              <a:gd name="T22" fmla="*/ 480 w 629"/>
              <a:gd name="T23" fmla="*/ 240 h 483"/>
              <a:gd name="T24" fmla="*/ 480 w 629"/>
              <a:gd name="T25" fmla="*/ 107 h 483"/>
              <a:gd name="T26" fmla="*/ 629 w 629"/>
              <a:gd name="T27" fmla="*/ 107 h 483"/>
              <a:gd name="T28" fmla="*/ 629 w 629"/>
              <a:gd name="T29" fmla="*/ 2 h 483"/>
              <a:gd name="T30" fmla="*/ 480 w 629"/>
              <a:gd name="T31" fmla="*/ 2 h 483"/>
              <a:gd name="T32" fmla="*/ 376 w 629"/>
              <a:gd name="T33" fmla="*/ 245 h 483"/>
              <a:gd name="T34" fmla="*/ 338 w 629"/>
              <a:gd name="T35" fmla="*/ 340 h 483"/>
              <a:gd name="T36" fmla="*/ 243 w 629"/>
              <a:gd name="T37" fmla="*/ 378 h 483"/>
              <a:gd name="T38" fmla="*/ 104 w 629"/>
              <a:gd name="T39" fmla="*/ 240 h 483"/>
              <a:gd name="T40" fmla="*/ 142 w 629"/>
              <a:gd name="T41" fmla="*/ 145 h 483"/>
              <a:gd name="T42" fmla="*/ 238 w 629"/>
              <a:gd name="T43" fmla="*/ 107 h 483"/>
              <a:gd name="T44" fmla="*/ 376 w 629"/>
              <a:gd name="T45" fmla="*/ 107 h 483"/>
              <a:gd name="T46" fmla="*/ 376 w 629"/>
              <a:gd name="T47" fmla="*/ 245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29" h="483">
                <a:moveTo>
                  <a:pt x="480" y="2"/>
                </a:moveTo>
                <a:cubicBezTo>
                  <a:pt x="480" y="0"/>
                  <a:pt x="480" y="0"/>
                  <a:pt x="480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76" y="2"/>
                  <a:pt x="376" y="2"/>
                  <a:pt x="376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177" y="2"/>
                  <a:pt x="117" y="30"/>
                  <a:pt x="74" y="73"/>
                </a:cubicBezTo>
                <a:cubicBezTo>
                  <a:pt x="73" y="74"/>
                  <a:pt x="72" y="75"/>
                  <a:pt x="71" y="76"/>
                </a:cubicBezTo>
                <a:cubicBezTo>
                  <a:pt x="27" y="119"/>
                  <a:pt x="0" y="179"/>
                  <a:pt x="0" y="245"/>
                </a:cubicBezTo>
                <a:cubicBezTo>
                  <a:pt x="0" y="376"/>
                  <a:pt x="107" y="483"/>
                  <a:pt x="238" y="483"/>
                </a:cubicBezTo>
                <a:cubicBezTo>
                  <a:pt x="304" y="483"/>
                  <a:pt x="364" y="456"/>
                  <a:pt x="407" y="412"/>
                </a:cubicBezTo>
                <a:cubicBezTo>
                  <a:pt x="408" y="411"/>
                  <a:pt x="409" y="410"/>
                  <a:pt x="409" y="409"/>
                </a:cubicBezTo>
                <a:cubicBezTo>
                  <a:pt x="453" y="366"/>
                  <a:pt x="480" y="306"/>
                  <a:pt x="480" y="240"/>
                </a:cubicBezTo>
                <a:cubicBezTo>
                  <a:pt x="480" y="107"/>
                  <a:pt x="480" y="107"/>
                  <a:pt x="480" y="107"/>
                </a:cubicBezTo>
                <a:cubicBezTo>
                  <a:pt x="629" y="107"/>
                  <a:pt x="629" y="107"/>
                  <a:pt x="629" y="107"/>
                </a:cubicBezTo>
                <a:cubicBezTo>
                  <a:pt x="629" y="2"/>
                  <a:pt x="629" y="2"/>
                  <a:pt x="629" y="2"/>
                </a:cubicBezTo>
                <a:lnTo>
                  <a:pt x="480" y="2"/>
                </a:lnTo>
                <a:close/>
                <a:moveTo>
                  <a:pt x="376" y="245"/>
                </a:moveTo>
                <a:cubicBezTo>
                  <a:pt x="376" y="282"/>
                  <a:pt x="362" y="316"/>
                  <a:pt x="338" y="340"/>
                </a:cubicBezTo>
                <a:cubicBezTo>
                  <a:pt x="313" y="364"/>
                  <a:pt x="280" y="378"/>
                  <a:pt x="243" y="378"/>
                </a:cubicBezTo>
                <a:cubicBezTo>
                  <a:pt x="166" y="378"/>
                  <a:pt x="104" y="316"/>
                  <a:pt x="104" y="240"/>
                </a:cubicBezTo>
                <a:cubicBezTo>
                  <a:pt x="104" y="203"/>
                  <a:pt x="119" y="170"/>
                  <a:pt x="142" y="145"/>
                </a:cubicBezTo>
                <a:cubicBezTo>
                  <a:pt x="167" y="121"/>
                  <a:pt x="201" y="107"/>
                  <a:pt x="238" y="107"/>
                </a:cubicBezTo>
                <a:cubicBezTo>
                  <a:pt x="376" y="107"/>
                  <a:pt x="376" y="107"/>
                  <a:pt x="376" y="107"/>
                </a:cubicBezTo>
                <a:lnTo>
                  <a:pt x="376" y="245"/>
                </a:lnTo>
                <a:close/>
              </a:path>
            </a:pathLst>
          </a:custGeom>
          <a:solidFill>
            <a:srgbClr val="9394BA"/>
          </a:solidFill>
          <a:ln>
            <a:noFill/>
          </a:ln>
        </p:spPr>
        <p:txBody>
          <a:bodyPr vert="horz" wrap="square" lIns="68474" tIns="34237" rIns="68474" bIns="34237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81A31495-95C7-47C8-A689-A28172BFB46E}"/>
              </a:ext>
            </a:extLst>
          </p:cNvPr>
          <p:cNvSpPr>
            <a:spLocks noEditPoints="1"/>
          </p:cNvSpPr>
          <p:nvPr/>
        </p:nvSpPr>
        <p:spPr bwMode="auto">
          <a:xfrm>
            <a:off x="4429189" y="1766036"/>
            <a:ext cx="1449568" cy="1878287"/>
          </a:xfrm>
          <a:custGeom>
            <a:avLst/>
            <a:gdLst>
              <a:gd name="T0" fmla="*/ 480 w 483"/>
              <a:gd name="T1" fmla="*/ 481 h 627"/>
              <a:gd name="T2" fmla="*/ 483 w 483"/>
              <a:gd name="T3" fmla="*/ 481 h 627"/>
              <a:gd name="T4" fmla="*/ 483 w 483"/>
              <a:gd name="T5" fmla="*/ 376 h 627"/>
              <a:gd name="T6" fmla="*/ 480 w 483"/>
              <a:gd name="T7" fmla="*/ 376 h 627"/>
              <a:gd name="T8" fmla="*/ 480 w 483"/>
              <a:gd name="T9" fmla="*/ 238 h 627"/>
              <a:gd name="T10" fmla="*/ 243 w 483"/>
              <a:gd name="T11" fmla="*/ 0 h 627"/>
              <a:gd name="T12" fmla="*/ 74 w 483"/>
              <a:gd name="T13" fmla="*/ 71 h 627"/>
              <a:gd name="T14" fmla="*/ 71 w 483"/>
              <a:gd name="T15" fmla="*/ 74 h 627"/>
              <a:gd name="T16" fmla="*/ 0 w 483"/>
              <a:gd name="T17" fmla="*/ 243 h 627"/>
              <a:gd name="T18" fmla="*/ 238 w 483"/>
              <a:gd name="T19" fmla="*/ 481 h 627"/>
              <a:gd name="T20" fmla="*/ 376 w 483"/>
              <a:gd name="T21" fmla="*/ 481 h 627"/>
              <a:gd name="T22" fmla="*/ 376 w 483"/>
              <a:gd name="T23" fmla="*/ 627 h 627"/>
              <a:gd name="T24" fmla="*/ 480 w 483"/>
              <a:gd name="T25" fmla="*/ 627 h 627"/>
              <a:gd name="T26" fmla="*/ 480 w 483"/>
              <a:gd name="T27" fmla="*/ 481 h 627"/>
              <a:gd name="T28" fmla="*/ 376 w 483"/>
              <a:gd name="T29" fmla="*/ 376 h 627"/>
              <a:gd name="T30" fmla="*/ 243 w 483"/>
              <a:gd name="T31" fmla="*/ 376 h 627"/>
              <a:gd name="T32" fmla="*/ 104 w 483"/>
              <a:gd name="T33" fmla="*/ 238 h 627"/>
              <a:gd name="T34" fmla="*/ 142 w 483"/>
              <a:gd name="T35" fmla="*/ 143 h 627"/>
              <a:gd name="T36" fmla="*/ 238 w 483"/>
              <a:gd name="T37" fmla="*/ 105 h 627"/>
              <a:gd name="T38" fmla="*/ 376 w 483"/>
              <a:gd name="T39" fmla="*/ 243 h 627"/>
              <a:gd name="T40" fmla="*/ 376 w 483"/>
              <a:gd name="T41" fmla="*/ 376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3" h="627">
                <a:moveTo>
                  <a:pt x="480" y="481"/>
                </a:moveTo>
                <a:cubicBezTo>
                  <a:pt x="483" y="481"/>
                  <a:pt x="483" y="481"/>
                  <a:pt x="483" y="481"/>
                </a:cubicBezTo>
                <a:cubicBezTo>
                  <a:pt x="483" y="376"/>
                  <a:pt x="483" y="376"/>
                  <a:pt x="483" y="376"/>
                </a:cubicBezTo>
                <a:cubicBezTo>
                  <a:pt x="480" y="376"/>
                  <a:pt x="480" y="376"/>
                  <a:pt x="480" y="376"/>
                </a:cubicBezTo>
                <a:cubicBezTo>
                  <a:pt x="480" y="238"/>
                  <a:pt x="480" y="238"/>
                  <a:pt x="480" y="238"/>
                </a:cubicBezTo>
                <a:cubicBezTo>
                  <a:pt x="480" y="107"/>
                  <a:pt x="374" y="0"/>
                  <a:pt x="243" y="0"/>
                </a:cubicBezTo>
                <a:cubicBezTo>
                  <a:pt x="177" y="0"/>
                  <a:pt x="117" y="27"/>
                  <a:pt x="74" y="71"/>
                </a:cubicBezTo>
                <a:cubicBezTo>
                  <a:pt x="73" y="72"/>
                  <a:pt x="72" y="73"/>
                  <a:pt x="71" y="74"/>
                </a:cubicBezTo>
                <a:cubicBezTo>
                  <a:pt x="27" y="117"/>
                  <a:pt x="0" y="177"/>
                  <a:pt x="0" y="243"/>
                </a:cubicBezTo>
                <a:cubicBezTo>
                  <a:pt x="0" y="374"/>
                  <a:pt x="107" y="481"/>
                  <a:pt x="238" y="481"/>
                </a:cubicBezTo>
                <a:cubicBezTo>
                  <a:pt x="376" y="481"/>
                  <a:pt x="376" y="481"/>
                  <a:pt x="376" y="481"/>
                </a:cubicBezTo>
                <a:cubicBezTo>
                  <a:pt x="376" y="627"/>
                  <a:pt x="376" y="627"/>
                  <a:pt x="376" y="627"/>
                </a:cubicBezTo>
                <a:cubicBezTo>
                  <a:pt x="480" y="627"/>
                  <a:pt x="480" y="627"/>
                  <a:pt x="480" y="627"/>
                </a:cubicBezTo>
                <a:lnTo>
                  <a:pt x="480" y="481"/>
                </a:lnTo>
                <a:close/>
                <a:moveTo>
                  <a:pt x="376" y="376"/>
                </a:moveTo>
                <a:cubicBezTo>
                  <a:pt x="243" y="376"/>
                  <a:pt x="243" y="376"/>
                  <a:pt x="243" y="376"/>
                </a:cubicBezTo>
                <a:cubicBezTo>
                  <a:pt x="166" y="376"/>
                  <a:pt x="104" y="314"/>
                  <a:pt x="104" y="238"/>
                </a:cubicBezTo>
                <a:cubicBezTo>
                  <a:pt x="104" y="201"/>
                  <a:pt x="119" y="167"/>
                  <a:pt x="142" y="143"/>
                </a:cubicBezTo>
                <a:cubicBezTo>
                  <a:pt x="167" y="119"/>
                  <a:pt x="201" y="105"/>
                  <a:pt x="238" y="105"/>
                </a:cubicBezTo>
                <a:cubicBezTo>
                  <a:pt x="314" y="105"/>
                  <a:pt x="376" y="167"/>
                  <a:pt x="376" y="243"/>
                </a:cubicBezTo>
                <a:lnTo>
                  <a:pt x="376" y="376"/>
                </a:lnTo>
                <a:close/>
              </a:path>
            </a:pathLst>
          </a:custGeom>
          <a:solidFill>
            <a:srgbClr val="F4C1C8"/>
          </a:solidFill>
          <a:ln>
            <a:noFill/>
          </a:ln>
        </p:spPr>
        <p:txBody>
          <a:bodyPr vert="horz" wrap="square" lIns="68474" tIns="34237" rIns="68474" bIns="34237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9FFD1F4C-6BE3-411C-AB69-3B53DBD29397}"/>
              </a:ext>
            </a:extLst>
          </p:cNvPr>
          <p:cNvSpPr>
            <a:spLocks noEditPoints="1"/>
          </p:cNvSpPr>
          <p:nvPr/>
        </p:nvSpPr>
        <p:spPr bwMode="auto">
          <a:xfrm>
            <a:off x="5878758" y="1766034"/>
            <a:ext cx="1884055" cy="1439956"/>
          </a:xfrm>
          <a:custGeom>
            <a:avLst/>
            <a:gdLst>
              <a:gd name="T0" fmla="*/ 148 w 628"/>
              <a:gd name="T1" fmla="*/ 481 h 481"/>
              <a:gd name="T2" fmla="*/ 148 w 628"/>
              <a:gd name="T3" fmla="*/ 481 h 481"/>
              <a:gd name="T4" fmla="*/ 252 w 628"/>
              <a:gd name="T5" fmla="*/ 481 h 481"/>
              <a:gd name="T6" fmla="*/ 252 w 628"/>
              <a:gd name="T7" fmla="*/ 481 h 481"/>
              <a:gd name="T8" fmla="*/ 385 w 628"/>
              <a:gd name="T9" fmla="*/ 481 h 481"/>
              <a:gd name="T10" fmla="*/ 554 w 628"/>
              <a:gd name="T11" fmla="*/ 410 h 481"/>
              <a:gd name="T12" fmla="*/ 557 w 628"/>
              <a:gd name="T13" fmla="*/ 407 h 481"/>
              <a:gd name="T14" fmla="*/ 628 w 628"/>
              <a:gd name="T15" fmla="*/ 238 h 481"/>
              <a:gd name="T16" fmla="*/ 390 w 628"/>
              <a:gd name="T17" fmla="*/ 0 h 481"/>
              <a:gd name="T18" fmla="*/ 221 w 628"/>
              <a:gd name="T19" fmla="*/ 71 h 481"/>
              <a:gd name="T20" fmla="*/ 218 w 628"/>
              <a:gd name="T21" fmla="*/ 74 h 481"/>
              <a:gd name="T22" fmla="*/ 148 w 628"/>
              <a:gd name="T23" fmla="*/ 243 h 481"/>
              <a:gd name="T24" fmla="*/ 148 w 628"/>
              <a:gd name="T25" fmla="*/ 376 h 481"/>
              <a:gd name="T26" fmla="*/ 0 w 628"/>
              <a:gd name="T27" fmla="*/ 376 h 481"/>
              <a:gd name="T28" fmla="*/ 0 w 628"/>
              <a:gd name="T29" fmla="*/ 481 h 481"/>
              <a:gd name="T30" fmla="*/ 148 w 628"/>
              <a:gd name="T31" fmla="*/ 481 h 481"/>
              <a:gd name="T32" fmla="*/ 252 w 628"/>
              <a:gd name="T33" fmla="*/ 238 h 481"/>
              <a:gd name="T34" fmla="*/ 290 w 628"/>
              <a:gd name="T35" fmla="*/ 143 h 481"/>
              <a:gd name="T36" fmla="*/ 385 w 628"/>
              <a:gd name="T37" fmla="*/ 105 h 481"/>
              <a:gd name="T38" fmla="*/ 524 w 628"/>
              <a:gd name="T39" fmla="*/ 243 h 481"/>
              <a:gd name="T40" fmla="*/ 486 w 628"/>
              <a:gd name="T41" fmla="*/ 338 h 481"/>
              <a:gd name="T42" fmla="*/ 390 w 628"/>
              <a:gd name="T43" fmla="*/ 376 h 481"/>
              <a:gd name="T44" fmla="*/ 252 w 628"/>
              <a:gd name="T45" fmla="*/ 376 h 481"/>
              <a:gd name="T46" fmla="*/ 252 w 628"/>
              <a:gd name="T47" fmla="*/ 23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28" h="481">
                <a:moveTo>
                  <a:pt x="148" y="481"/>
                </a:moveTo>
                <a:cubicBezTo>
                  <a:pt x="148" y="481"/>
                  <a:pt x="148" y="481"/>
                  <a:pt x="148" y="481"/>
                </a:cubicBezTo>
                <a:cubicBezTo>
                  <a:pt x="252" y="481"/>
                  <a:pt x="252" y="481"/>
                  <a:pt x="252" y="481"/>
                </a:cubicBezTo>
                <a:cubicBezTo>
                  <a:pt x="252" y="481"/>
                  <a:pt x="252" y="481"/>
                  <a:pt x="252" y="481"/>
                </a:cubicBezTo>
                <a:cubicBezTo>
                  <a:pt x="385" y="481"/>
                  <a:pt x="385" y="481"/>
                  <a:pt x="385" y="481"/>
                </a:cubicBezTo>
                <a:cubicBezTo>
                  <a:pt x="451" y="481"/>
                  <a:pt x="511" y="453"/>
                  <a:pt x="554" y="410"/>
                </a:cubicBezTo>
                <a:cubicBezTo>
                  <a:pt x="555" y="409"/>
                  <a:pt x="556" y="408"/>
                  <a:pt x="557" y="407"/>
                </a:cubicBezTo>
                <a:cubicBezTo>
                  <a:pt x="601" y="364"/>
                  <a:pt x="628" y="304"/>
                  <a:pt x="628" y="238"/>
                </a:cubicBezTo>
                <a:cubicBezTo>
                  <a:pt x="628" y="107"/>
                  <a:pt x="521" y="0"/>
                  <a:pt x="390" y="0"/>
                </a:cubicBezTo>
                <a:cubicBezTo>
                  <a:pt x="324" y="0"/>
                  <a:pt x="264" y="27"/>
                  <a:pt x="221" y="71"/>
                </a:cubicBezTo>
                <a:cubicBezTo>
                  <a:pt x="220" y="72"/>
                  <a:pt x="219" y="73"/>
                  <a:pt x="218" y="74"/>
                </a:cubicBezTo>
                <a:cubicBezTo>
                  <a:pt x="175" y="117"/>
                  <a:pt x="148" y="177"/>
                  <a:pt x="148" y="243"/>
                </a:cubicBezTo>
                <a:cubicBezTo>
                  <a:pt x="148" y="376"/>
                  <a:pt x="148" y="376"/>
                  <a:pt x="148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481"/>
                  <a:pt x="0" y="481"/>
                  <a:pt x="0" y="481"/>
                </a:cubicBezTo>
                <a:lnTo>
                  <a:pt x="148" y="481"/>
                </a:lnTo>
                <a:close/>
                <a:moveTo>
                  <a:pt x="252" y="238"/>
                </a:moveTo>
                <a:cubicBezTo>
                  <a:pt x="252" y="201"/>
                  <a:pt x="266" y="167"/>
                  <a:pt x="290" y="143"/>
                </a:cubicBezTo>
                <a:cubicBezTo>
                  <a:pt x="315" y="119"/>
                  <a:pt x="348" y="105"/>
                  <a:pt x="385" y="105"/>
                </a:cubicBezTo>
                <a:cubicBezTo>
                  <a:pt x="462" y="105"/>
                  <a:pt x="524" y="167"/>
                  <a:pt x="524" y="243"/>
                </a:cubicBezTo>
                <a:cubicBezTo>
                  <a:pt x="524" y="280"/>
                  <a:pt x="509" y="313"/>
                  <a:pt x="486" y="338"/>
                </a:cubicBezTo>
                <a:cubicBezTo>
                  <a:pt x="461" y="362"/>
                  <a:pt x="427" y="376"/>
                  <a:pt x="390" y="376"/>
                </a:cubicBezTo>
                <a:cubicBezTo>
                  <a:pt x="252" y="376"/>
                  <a:pt x="252" y="376"/>
                  <a:pt x="252" y="376"/>
                </a:cubicBezTo>
                <a:lnTo>
                  <a:pt x="252" y="238"/>
                </a:lnTo>
                <a:close/>
              </a:path>
            </a:pathLst>
          </a:custGeom>
          <a:solidFill>
            <a:srgbClr val="9394BA"/>
          </a:solidFill>
          <a:ln>
            <a:noFill/>
          </a:ln>
        </p:spPr>
        <p:txBody>
          <a:bodyPr vert="horz" wrap="square" lIns="68474" tIns="34237" rIns="68474" bIns="34237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70">
            <a:extLst>
              <a:ext uri="{FF2B5EF4-FFF2-40B4-BE49-F238E27FC236}">
                <a16:creationId xmlns:a16="http://schemas.microsoft.com/office/drawing/2014/main" id="{9A49229F-01BC-4C79-BC63-F274203B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28" y="4197705"/>
            <a:ext cx="364045" cy="364043"/>
          </a:xfrm>
          <a:custGeom>
            <a:avLst/>
            <a:gdLst>
              <a:gd name="T0" fmla="*/ 185701 w 634"/>
              <a:gd name="T1" fmla="*/ 169829 h 634"/>
              <a:gd name="T2" fmla="*/ 79329 w 634"/>
              <a:gd name="T3" fmla="*/ 148555 h 634"/>
              <a:gd name="T4" fmla="*/ 42188 w 634"/>
              <a:gd name="T5" fmla="*/ 169829 h 634"/>
              <a:gd name="T6" fmla="*/ 42188 w 634"/>
              <a:gd name="T7" fmla="*/ 185694 h 634"/>
              <a:gd name="T8" fmla="*/ 79329 w 634"/>
              <a:gd name="T9" fmla="*/ 206968 h 634"/>
              <a:gd name="T10" fmla="*/ 185701 w 634"/>
              <a:gd name="T11" fmla="*/ 185694 h 634"/>
              <a:gd name="T12" fmla="*/ 185701 w 634"/>
              <a:gd name="T13" fmla="*/ 169829 h 634"/>
              <a:gd name="T14" fmla="*/ 79329 w 634"/>
              <a:gd name="T15" fmla="*/ 196511 h 634"/>
              <a:gd name="T16" fmla="*/ 79329 w 634"/>
              <a:gd name="T17" fmla="*/ 159372 h 634"/>
              <a:gd name="T18" fmla="*/ 79329 w 634"/>
              <a:gd name="T19" fmla="*/ 196511 h 634"/>
              <a:gd name="T20" fmla="*/ 185701 w 634"/>
              <a:gd name="T21" fmla="*/ 58412 h 634"/>
              <a:gd name="T22" fmla="*/ 79329 w 634"/>
              <a:gd name="T23" fmla="*/ 37139 h 634"/>
              <a:gd name="T24" fmla="*/ 42188 w 634"/>
              <a:gd name="T25" fmla="*/ 58412 h 634"/>
              <a:gd name="T26" fmla="*/ 42188 w 634"/>
              <a:gd name="T27" fmla="*/ 74278 h 634"/>
              <a:gd name="T28" fmla="*/ 79329 w 634"/>
              <a:gd name="T29" fmla="*/ 95551 h 634"/>
              <a:gd name="T30" fmla="*/ 185701 w 634"/>
              <a:gd name="T31" fmla="*/ 74278 h 634"/>
              <a:gd name="T32" fmla="*/ 185701 w 634"/>
              <a:gd name="T33" fmla="*/ 58412 h 634"/>
              <a:gd name="T34" fmla="*/ 79329 w 634"/>
              <a:gd name="T35" fmla="*/ 84734 h 634"/>
              <a:gd name="T36" fmla="*/ 79329 w 634"/>
              <a:gd name="T37" fmla="*/ 47956 h 634"/>
              <a:gd name="T38" fmla="*/ 79329 w 634"/>
              <a:gd name="T39" fmla="*/ 84734 h 634"/>
              <a:gd name="T40" fmla="*/ 185701 w 634"/>
              <a:gd name="T41" fmla="*/ 116825 h 634"/>
              <a:gd name="T42" fmla="*/ 143152 w 634"/>
              <a:gd name="T43" fmla="*/ 95551 h 634"/>
              <a:gd name="T44" fmla="*/ 42188 w 634"/>
              <a:gd name="T45" fmla="*/ 116825 h 634"/>
              <a:gd name="T46" fmla="*/ 42188 w 634"/>
              <a:gd name="T47" fmla="*/ 127282 h 634"/>
              <a:gd name="T48" fmla="*/ 143152 w 634"/>
              <a:gd name="T49" fmla="*/ 148555 h 634"/>
              <a:gd name="T50" fmla="*/ 185701 w 634"/>
              <a:gd name="T51" fmla="*/ 127282 h 634"/>
              <a:gd name="T52" fmla="*/ 185701 w 634"/>
              <a:gd name="T53" fmla="*/ 116825 h 634"/>
              <a:gd name="T54" fmla="*/ 143152 w 634"/>
              <a:gd name="T55" fmla="*/ 138099 h 634"/>
              <a:gd name="T56" fmla="*/ 143152 w 634"/>
              <a:gd name="T57" fmla="*/ 106008 h 634"/>
              <a:gd name="T58" fmla="*/ 143152 w 634"/>
              <a:gd name="T59" fmla="*/ 138099 h 634"/>
              <a:gd name="T60" fmla="*/ 196158 w 634"/>
              <a:gd name="T61" fmla="*/ 0 h 634"/>
              <a:gd name="T62" fmla="*/ 0 w 634"/>
              <a:gd name="T63" fmla="*/ 31730 h 634"/>
              <a:gd name="T64" fmla="*/ 26323 w 634"/>
              <a:gd name="T65" fmla="*/ 228241 h 634"/>
              <a:gd name="T66" fmla="*/ 228250 w 634"/>
              <a:gd name="T67" fmla="*/ 201559 h 634"/>
              <a:gd name="T68" fmla="*/ 196158 w 634"/>
              <a:gd name="T69" fmla="*/ 0 h 634"/>
              <a:gd name="T70" fmla="*/ 212024 w 634"/>
              <a:gd name="T71" fmla="*/ 201559 h 634"/>
              <a:gd name="T72" fmla="*/ 26323 w 634"/>
              <a:gd name="T73" fmla="*/ 212376 h 634"/>
              <a:gd name="T74" fmla="*/ 15866 w 634"/>
              <a:gd name="T75" fmla="*/ 31730 h 634"/>
              <a:gd name="T76" fmla="*/ 196158 w 634"/>
              <a:gd name="T77" fmla="*/ 15865 h 634"/>
              <a:gd name="T78" fmla="*/ 212024 w 634"/>
              <a:gd name="T79" fmla="*/ 201559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ffectLst/>
        </p:spPr>
        <p:txBody>
          <a:bodyPr wrap="none" lIns="68467" tIns="34234" rIns="68467" bIns="34234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72">
            <a:extLst>
              <a:ext uri="{FF2B5EF4-FFF2-40B4-BE49-F238E27FC236}">
                <a16:creationId xmlns:a16="http://schemas.microsoft.com/office/drawing/2014/main" id="{EA2F4474-E837-4C23-ADC0-0E55DDE17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139" y="2342055"/>
            <a:ext cx="353471" cy="356492"/>
          </a:xfrm>
          <a:custGeom>
            <a:avLst/>
            <a:gdLst>
              <a:gd name="T0" fmla="*/ 211212 w 619"/>
              <a:gd name="T1" fmla="*/ 42605 h 620"/>
              <a:gd name="T2" fmla="*/ 211212 w 619"/>
              <a:gd name="T3" fmla="*/ 42605 h 620"/>
              <a:gd name="T4" fmla="*/ 190055 w 619"/>
              <a:gd name="T5" fmla="*/ 63908 h 620"/>
              <a:gd name="T6" fmla="*/ 163878 w 619"/>
              <a:gd name="T7" fmla="*/ 63908 h 620"/>
              <a:gd name="T8" fmla="*/ 163878 w 619"/>
              <a:gd name="T9" fmla="*/ 32135 h 620"/>
              <a:gd name="T10" fmla="*/ 179297 w 619"/>
              <a:gd name="T11" fmla="*/ 10832 h 620"/>
              <a:gd name="T12" fmla="*/ 105427 w 619"/>
              <a:gd name="T13" fmla="*/ 26719 h 620"/>
              <a:gd name="T14" fmla="*/ 89649 w 619"/>
              <a:gd name="T15" fmla="*/ 95682 h 620"/>
              <a:gd name="T16" fmla="*/ 15778 w 619"/>
              <a:gd name="T17" fmla="*/ 170061 h 620"/>
              <a:gd name="T18" fmla="*/ 15778 w 619"/>
              <a:gd name="T19" fmla="*/ 212666 h 620"/>
              <a:gd name="T20" fmla="*/ 52713 w 619"/>
              <a:gd name="T21" fmla="*/ 212666 h 620"/>
              <a:gd name="T22" fmla="*/ 131963 w 619"/>
              <a:gd name="T23" fmla="*/ 132871 h 620"/>
              <a:gd name="T24" fmla="*/ 195434 w 619"/>
              <a:gd name="T25" fmla="*/ 116984 h 620"/>
              <a:gd name="T26" fmla="*/ 211212 w 619"/>
              <a:gd name="T27" fmla="*/ 42605 h 620"/>
              <a:gd name="T28" fmla="*/ 190055 w 619"/>
              <a:gd name="T29" fmla="*/ 106514 h 620"/>
              <a:gd name="T30" fmla="*/ 190055 w 619"/>
              <a:gd name="T31" fmla="*/ 106514 h 620"/>
              <a:gd name="T32" fmla="*/ 126584 w 619"/>
              <a:gd name="T33" fmla="*/ 116984 h 620"/>
              <a:gd name="T34" fmla="*/ 42314 w 619"/>
              <a:gd name="T35" fmla="*/ 202195 h 620"/>
              <a:gd name="T36" fmla="*/ 26536 w 619"/>
              <a:gd name="T37" fmla="*/ 202195 h 620"/>
              <a:gd name="T38" fmla="*/ 26536 w 619"/>
              <a:gd name="T39" fmla="*/ 180893 h 620"/>
              <a:gd name="T40" fmla="*/ 105427 w 619"/>
              <a:gd name="T41" fmla="*/ 95682 h 620"/>
              <a:gd name="T42" fmla="*/ 116185 w 619"/>
              <a:gd name="T43" fmla="*/ 37189 h 620"/>
              <a:gd name="T44" fmla="*/ 153120 w 619"/>
              <a:gd name="T45" fmla="*/ 21303 h 620"/>
              <a:gd name="T46" fmla="*/ 153120 w 619"/>
              <a:gd name="T47" fmla="*/ 74379 h 620"/>
              <a:gd name="T48" fmla="*/ 200454 w 619"/>
              <a:gd name="T49" fmla="*/ 74379 h 620"/>
              <a:gd name="T50" fmla="*/ 190055 w 619"/>
              <a:gd name="T51" fmla="*/ 106514 h 6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ffectLst/>
        </p:spPr>
        <p:txBody>
          <a:bodyPr wrap="none" lIns="68467" tIns="34234" rIns="68467" bIns="34234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77">
            <a:extLst>
              <a:ext uri="{FF2B5EF4-FFF2-40B4-BE49-F238E27FC236}">
                <a16:creationId xmlns:a16="http://schemas.microsoft.com/office/drawing/2014/main" id="{BEB6A112-3DB8-4882-AFD0-C212C489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151" y="2334502"/>
            <a:ext cx="371599" cy="371596"/>
          </a:xfrm>
          <a:custGeom>
            <a:avLst/>
            <a:gdLst>
              <a:gd name="T0" fmla="*/ 227601 w 649"/>
              <a:gd name="T1" fmla="*/ 10786 h 649"/>
              <a:gd name="T2" fmla="*/ 227601 w 649"/>
              <a:gd name="T3" fmla="*/ 10786 h 649"/>
              <a:gd name="T4" fmla="*/ 190566 w 649"/>
              <a:gd name="T5" fmla="*/ 10786 h 649"/>
              <a:gd name="T6" fmla="*/ 148138 w 649"/>
              <a:gd name="T7" fmla="*/ 58606 h 649"/>
              <a:gd name="T8" fmla="*/ 63642 w 649"/>
              <a:gd name="T9" fmla="*/ 26606 h 649"/>
              <a:gd name="T10" fmla="*/ 37035 w 649"/>
              <a:gd name="T11" fmla="*/ 32000 h 649"/>
              <a:gd name="T12" fmla="*/ 37035 w 649"/>
              <a:gd name="T13" fmla="*/ 63640 h 649"/>
              <a:gd name="T14" fmla="*/ 95283 w 649"/>
              <a:gd name="T15" fmla="*/ 111459 h 649"/>
              <a:gd name="T16" fmla="*/ 58249 w 649"/>
              <a:gd name="T17" fmla="*/ 148492 h 649"/>
              <a:gd name="T18" fmla="*/ 21214 w 649"/>
              <a:gd name="T19" fmla="*/ 137706 h 649"/>
              <a:gd name="T20" fmla="*/ 10427 w 649"/>
              <a:gd name="T21" fmla="*/ 143099 h 649"/>
              <a:gd name="T22" fmla="*/ 5393 w 649"/>
              <a:gd name="T23" fmla="*/ 158919 h 649"/>
              <a:gd name="T24" fmla="*/ 47462 w 649"/>
              <a:gd name="T25" fmla="*/ 190559 h 649"/>
              <a:gd name="T26" fmla="*/ 79463 w 649"/>
              <a:gd name="T27" fmla="*/ 227952 h 649"/>
              <a:gd name="T28" fmla="*/ 95283 w 649"/>
              <a:gd name="T29" fmla="*/ 222559 h 649"/>
              <a:gd name="T30" fmla="*/ 95283 w 649"/>
              <a:gd name="T31" fmla="*/ 211772 h 649"/>
              <a:gd name="T32" fmla="*/ 89890 w 649"/>
              <a:gd name="T33" fmla="*/ 180132 h 649"/>
              <a:gd name="T34" fmla="*/ 126924 w 649"/>
              <a:gd name="T35" fmla="*/ 143099 h 649"/>
              <a:gd name="T36" fmla="*/ 174746 w 649"/>
              <a:gd name="T37" fmla="*/ 201345 h 649"/>
              <a:gd name="T38" fmla="*/ 206387 w 649"/>
              <a:gd name="T39" fmla="*/ 201345 h 649"/>
              <a:gd name="T40" fmla="*/ 211780 w 649"/>
              <a:gd name="T41" fmla="*/ 174739 h 649"/>
              <a:gd name="T42" fmla="*/ 179780 w 649"/>
              <a:gd name="T43" fmla="*/ 90246 h 649"/>
              <a:gd name="T44" fmla="*/ 222208 w 649"/>
              <a:gd name="T45" fmla="*/ 42426 h 649"/>
              <a:gd name="T46" fmla="*/ 227601 w 649"/>
              <a:gd name="T47" fmla="*/ 10786 h 649"/>
              <a:gd name="T48" fmla="*/ 216814 w 649"/>
              <a:gd name="T49" fmla="*/ 37393 h 649"/>
              <a:gd name="T50" fmla="*/ 216814 w 649"/>
              <a:gd name="T51" fmla="*/ 37393 h 649"/>
              <a:gd name="T52" fmla="*/ 163959 w 649"/>
              <a:gd name="T53" fmla="*/ 90246 h 649"/>
              <a:gd name="T54" fmla="*/ 195960 w 649"/>
              <a:gd name="T55" fmla="*/ 174739 h 649"/>
              <a:gd name="T56" fmla="*/ 195960 w 649"/>
              <a:gd name="T57" fmla="*/ 190559 h 649"/>
              <a:gd name="T58" fmla="*/ 179780 w 649"/>
              <a:gd name="T59" fmla="*/ 190559 h 649"/>
              <a:gd name="T60" fmla="*/ 132318 w 649"/>
              <a:gd name="T61" fmla="*/ 121886 h 649"/>
              <a:gd name="T62" fmla="*/ 74069 w 649"/>
              <a:gd name="T63" fmla="*/ 174739 h 649"/>
              <a:gd name="T64" fmla="*/ 84856 w 649"/>
              <a:gd name="T65" fmla="*/ 211772 h 649"/>
              <a:gd name="T66" fmla="*/ 58249 w 649"/>
              <a:gd name="T67" fmla="*/ 180132 h 649"/>
              <a:gd name="T68" fmla="*/ 21214 w 649"/>
              <a:gd name="T69" fmla="*/ 153526 h 649"/>
              <a:gd name="T70" fmla="*/ 58249 w 649"/>
              <a:gd name="T71" fmla="*/ 164312 h 649"/>
              <a:gd name="T72" fmla="*/ 116497 w 649"/>
              <a:gd name="T73" fmla="*/ 106066 h 649"/>
              <a:gd name="T74" fmla="*/ 47462 w 649"/>
              <a:gd name="T75" fmla="*/ 52853 h 649"/>
              <a:gd name="T76" fmla="*/ 47462 w 649"/>
              <a:gd name="T77" fmla="*/ 42426 h 649"/>
              <a:gd name="T78" fmla="*/ 63642 w 649"/>
              <a:gd name="T79" fmla="*/ 42426 h 649"/>
              <a:gd name="T80" fmla="*/ 148138 w 649"/>
              <a:gd name="T81" fmla="*/ 74066 h 649"/>
              <a:gd name="T82" fmla="*/ 200994 w 649"/>
              <a:gd name="T83" fmla="*/ 21213 h 649"/>
              <a:gd name="T84" fmla="*/ 216814 w 649"/>
              <a:gd name="T85" fmla="*/ 21213 h 649"/>
              <a:gd name="T86" fmla="*/ 216814 w 649"/>
              <a:gd name="T87" fmla="*/ 37393 h 6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ffectLst/>
        </p:spPr>
        <p:txBody>
          <a:bodyPr wrap="none" lIns="68467" tIns="34234" rIns="68467" bIns="34234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82">
            <a:extLst>
              <a:ext uri="{FF2B5EF4-FFF2-40B4-BE49-F238E27FC236}">
                <a16:creationId xmlns:a16="http://schemas.microsoft.com/office/drawing/2014/main" id="{103677BA-162B-47EB-A6D5-03E3CC55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853" y="4197705"/>
            <a:ext cx="364041" cy="364043"/>
          </a:xfrm>
          <a:custGeom>
            <a:avLst/>
            <a:gdLst>
              <a:gd name="T0" fmla="*/ 217432 w 634"/>
              <a:gd name="T1" fmla="*/ 5056 h 633"/>
              <a:gd name="T2" fmla="*/ 217432 w 634"/>
              <a:gd name="T3" fmla="*/ 5056 h 633"/>
              <a:gd name="T4" fmla="*/ 0 w 634"/>
              <a:gd name="T5" fmla="*/ 111592 h 633"/>
              <a:gd name="T6" fmla="*/ 68871 w 634"/>
              <a:gd name="T7" fmla="*/ 154207 h 633"/>
              <a:gd name="T8" fmla="*/ 111420 w 634"/>
              <a:gd name="T9" fmla="*/ 228241 h 633"/>
              <a:gd name="T10" fmla="*/ 222841 w 634"/>
              <a:gd name="T11" fmla="*/ 10473 h 633"/>
              <a:gd name="T12" fmla="*/ 217432 w 634"/>
              <a:gd name="T13" fmla="*/ 5056 h 633"/>
              <a:gd name="T14" fmla="*/ 26683 w 634"/>
              <a:gd name="T15" fmla="*/ 111592 h 633"/>
              <a:gd name="T16" fmla="*/ 26683 w 634"/>
              <a:gd name="T17" fmla="*/ 111592 h 633"/>
              <a:gd name="T18" fmla="*/ 191109 w 634"/>
              <a:gd name="T19" fmla="*/ 31780 h 633"/>
              <a:gd name="T20" fmla="*/ 74280 w 634"/>
              <a:gd name="T21" fmla="*/ 137956 h 633"/>
              <a:gd name="T22" fmla="*/ 26683 w 634"/>
              <a:gd name="T23" fmla="*/ 111592 h 633"/>
              <a:gd name="T24" fmla="*/ 111420 w 634"/>
              <a:gd name="T25" fmla="*/ 201878 h 633"/>
              <a:gd name="T26" fmla="*/ 111420 w 634"/>
              <a:gd name="T27" fmla="*/ 201878 h 633"/>
              <a:gd name="T28" fmla="*/ 85098 w 634"/>
              <a:gd name="T29" fmla="*/ 143373 h 633"/>
              <a:gd name="T30" fmla="*/ 196518 w 634"/>
              <a:gd name="T31" fmla="*/ 36836 h 633"/>
              <a:gd name="T32" fmla="*/ 111420 w 634"/>
              <a:gd name="T33" fmla="*/ 201878 h 6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ffectLst/>
        </p:spPr>
        <p:txBody>
          <a:bodyPr wrap="none" lIns="68467" tIns="34234" rIns="68467" bIns="34234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utoShape 139">
            <a:extLst>
              <a:ext uri="{FF2B5EF4-FFF2-40B4-BE49-F238E27FC236}">
                <a16:creationId xmlns:a16="http://schemas.microsoft.com/office/drawing/2014/main" id="{21829579-39EA-4675-B71D-D8B1B4AD939A}"/>
              </a:ext>
            </a:extLst>
          </p:cNvPr>
          <p:cNvSpPr/>
          <p:nvPr/>
        </p:nvSpPr>
        <p:spPr bwMode="auto">
          <a:xfrm>
            <a:off x="5940842" y="3274771"/>
            <a:ext cx="310317" cy="30076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ffectLst/>
        </p:spPr>
        <p:txBody>
          <a:bodyPr lIns="14265" tIns="14265" rIns="14265" bIns="14265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714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14191C1-1B28-4C59-994B-FF99B2D8CC01}"/>
              </a:ext>
            </a:extLst>
          </p:cNvPr>
          <p:cNvGrpSpPr/>
          <p:nvPr/>
        </p:nvGrpSpPr>
        <p:grpSpPr>
          <a:xfrm>
            <a:off x="1603312" y="4012473"/>
            <a:ext cx="1934629" cy="1119705"/>
            <a:chOff x="468937" y="2419540"/>
            <a:chExt cx="1934629" cy="1119705"/>
          </a:xfrm>
        </p:grpSpPr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F5AADCDE-936E-46B2-8242-2ED35A82125F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D2888FC-993A-4311-9447-596970873151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27B383D-FE72-460F-A025-FC45AA1C99C6}"/>
              </a:ext>
            </a:extLst>
          </p:cNvPr>
          <p:cNvGrpSpPr/>
          <p:nvPr/>
        </p:nvGrpSpPr>
        <p:grpSpPr>
          <a:xfrm>
            <a:off x="1583788" y="2021904"/>
            <a:ext cx="1934629" cy="1119705"/>
            <a:chOff x="468937" y="2419540"/>
            <a:chExt cx="1934629" cy="1119705"/>
          </a:xfrm>
        </p:grpSpPr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C0A75603-7778-4212-A5C2-BE750A4083E1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6035751-A87E-4583-A2C6-779E6655651E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39A91B7-00D8-4FB1-9551-D0FB16F48E61}"/>
              </a:ext>
            </a:extLst>
          </p:cNvPr>
          <p:cNvGrpSpPr/>
          <p:nvPr/>
        </p:nvGrpSpPr>
        <p:grpSpPr>
          <a:xfrm>
            <a:off x="8672254" y="3986332"/>
            <a:ext cx="1934629" cy="1119705"/>
            <a:chOff x="468937" y="2419540"/>
            <a:chExt cx="1934629" cy="1119705"/>
          </a:xfrm>
        </p:grpSpPr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CB9E7617-72C4-4EAB-8DAB-287479D5FBD8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970ADA8-B453-4EAA-8178-F98DCC5BEAAA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B6C997A-E834-4173-9FEF-339EBAF7E245}"/>
              </a:ext>
            </a:extLst>
          </p:cNvPr>
          <p:cNvGrpSpPr/>
          <p:nvPr/>
        </p:nvGrpSpPr>
        <p:grpSpPr>
          <a:xfrm>
            <a:off x="8672254" y="1941272"/>
            <a:ext cx="1934629" cy="1119705"/>
            <a:chOff x="468937" y="2419540"/>
            <a:chExt cx="1934629" cy="1119705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98524502-1B7F-4C14-BE89-51DFCF0C544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E971A54-1A9E-4366-9451-F6EABDE7C141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4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Oval 40">
            <a:extLst>
              <a:ext uri="{FF2B5EF4-FFF2-40B4-BE49-F238E27FC236}">
                <a16:creationId xmlns:a16="http://schemas.microsoft.com/office/drawing/2014/main" id="{29FCFA8B-4F1D-4322-955A-83B9B1F3BA69}"/>
              </a:ext>
            </a:extLst>
          </p:cNvPr>
          <p:cNvSpPr/>
          <p:nvPr/>
        </p:nvSpPr>
        <p:spPr>
          <a:xfrm>
            <a:off x="1736201" y="1920595"/>
            <a:ext cx="1622841" cy="1622841"/>
          </a:xfrm>
          <a:prstGeom prst="ellipse">
            <a:avLst/>
          </a:prstGeom>
          <a:noFill/>
          <a:ln w="3175" cap="flat" cmpd="sng" algn="ctr">
            <a:solidFill>
              <a:srgbClr val="F4C1C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43">
            <a:extLst>
              <a:ext uri="{FF2B5EF4-FFF2-40B4-BE49-F238E27FC236}">
                <a16:creationId xmlns:a16="http://schemas.microsoft.com/office/drawing/2014/main" id="{2D9BBF48-34D3-442C-9424-8F7D8F76EA32}"/>
              </a:ext>
            </a:extLst>
          </p:cNvPr>
          <p:cNvSpPr/>
          <p:nvPr/>
        </p:nvSpPr>
        <p:spPr>
          <a:xfrm>
            <a:off x="4210629" y="1920595"/>
            <a:ext cx="1622841" cy="1622841"/>
          </a:xfrm>
          <a:prstGeom prst="ellipse">
            <a:avLst/>
          </a:prstGeom>
          <a:noFill/>
          <a:ln w="3175" cap="flat" cmpd="sng" algn="ctr">
            <a:solidFill>
              <a:srgbClr val="9394B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44">
            <a:extLst>
              <a:ext uri="{FF2B5EF4-FFF2-40B4-BE49-F238E27FC236}">
                <a16:creationId xmlns:a16="http://schemas.microsoft.com/office/drawing/2014/main" id="{8C745D0D-0211-4688-8214-924616C0DCC8}"/>
              </a:ext>
            </a:extLst>
          </p:cNvPr>
          <p:cNvSpPr/>
          <p:nvPr/>
        </p:nvSpPr>
        <p:spPr>
          <a:xfrm>
            <a:off x="6582229" y="1920595"/>
            <a:ext cx="1622841" cy="1622841"/>
          </a:xfrm>
          <a:prstGeom prst="ellipse">
            <a:avLst/>
          </a:prstGeom>
          <a:noFill/>
          <a:ln w="3175" cap="flat" cmpd="sng" algn="ctr">
            <a:solidFill>
              <a:srgbClr val="F4C1C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Oval 45">
            <a:extLst>
              <a:ext uri="{FF2B5EF4-FFF2-40B4-BE49-F238E27FC236}">
                <a16:creationId xmlns:a16="http://schemas.microsoft.com/office/drawing/2014/main" id="{6DDFD278-0B32-4C26-9ABC-8A81339AC6EB}"/>
              </a:ext>
            </a:extLst>
          </p:cNvPr>
          <p:cNvSpPr/>
          <p:nvPr/>
        </p:nvSpPr>
        <p:spPr>
          <a:xfrm>
            <a:off x="8982817" y="1920595"/>
            <a:ext cx="1622841" cy="1622841"/>
          </a:xfrm>
          <a:prstGeom prst="ellipse">
            <a:avLst/>
          </a:prstGeom>
          <a:noFill/>
          <a:ln w="3175" cap="flat" cmpd="sng" algn="ctr">
            <a:solidFill>
              <a:srgbClr val="9394B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F81FC55-7BD2-402B-BBCD-9C8C363C3773}"/>
              </a:ext>
            </a:extLst>
          </p:cNvPr>
          <p:cNvGrpSpPr/>
          <p:nvPr/>
        </p:nvGrpSpPr>
        <p:grpSpPr>
          <a:xfrm>
            <a:off x="1860082" y="2040842"/>
            <a:ext cx="1388159" cy="1388159"/>
            <a:chOff x="1377698" y="1652817"/>
            <a:chExt cx="1041119" cy="1041119"/>
          </a:xfrm>
        </p:grpSpPr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980A58F0-B8B0-43AE-BEB4-36A1D48432BC}"/>
                </a:ext>
              </a:extLst>
            </p:cNvPr>
            <p:cNvSpPr/>
            <p:nvPr/>
          </p:nvSpPr>
          <p:spPr>
            <a:xfrm>
              <a:off x="1377698" y="1652817"/>
              <a:ext cx="1041119" cy="1041119"/>
            </a:xfrm>
            <a:prstGeom prst="ellipse">
              <a:avLst/>
            </a:prstGeom>
            <a:solidFill>
              <a:srgbClr val="F4C1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BD5F396-F064-42E7-9B99-BC1CD39A7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2535" y="1871813"/>
              <a:ext cx="622595" cy="620211"/>
            </a:xfrm>
            <a:custGeom>
              <a:avLst/>
              <a:gdLst>
                <a:gd name="T0" fmla="*/ 218 w 221"/>
                <a:gd name="T1" fmla="*/ 115 h 220"/>
                <a:gd name="T2" fmla="*/ 111 w 221"/>
                <a:gd name="T3" fmla="*/ 12 h 220"/>
                <a:gd name="T4" fmla="*/ 3 w 221"/>
                <a:gd name="T5" fmla="*/ 115 h 220"/>
                <a:gd name="T6" fmla="*/ 0 w 221"/>
                <a:gd name="T7" fmla="*/ 120 h 220"/>
                <a:gd name="T8" fmla="*/ 4 w 221"/>
                <a:gd name="T9" fmla="*/ 125 h 220"/>
                <a:gd name="T10" fmla="*/ 9 w 221"/>
                <a:gd name="T11" fmla="*/ 120 h 220"/>
                <a:gd name="T12" fmla="*/ 9 w 221"/>
                <a:gd name="T13" fmla="*/ 117 h 220"/>
                <a:gd name="T14" fmla="*/ 25 w 221"/>
                <a:gd name="T15" fmla="*/ 108 h 220"/>
                <a:gd name="T16" fmla="*/ 41 w 221"/>
                <a:gd name="T17" fmla="*/ 117 h 220"/>
                <a:gd name="T18" fmla="*/ 41 w 221"/>
                <a:gd name="T19" fmla="*/ 120 h 220"/>
                <a:gd name="T20" fmla="*/ 46 w 221"/>
                <a:gd name="T21" fmla="*/ 125 h 220"/>
                <a:gd name="T22" fmla="*/ 51 w 221"/>
                <a:gd name="T23" fmla="*/ 120 h 220"/>
                <a:gd name="T24" fmla="*/ 48 w 221"/>
                <a:gd name="T25" fmla="*/ 116 h 220"/>
                <a:gd name="T26" fmla="*/ 68 w 221"/>
                <a:gd name="T27" fmla="*/ 101 h 220"/>
                <a:gd name="T28" fmla="*/ 87 w 221"/>
                <a:gd name="T29" fmla="*/ 116 h 220"/>
                <a:gd name="T30" fmla="*/ 85 w 221"/>
                <a:gd name="T31" fmla="*/ 120 h 220"/>
                <a:gd name="T32" fmla="*/ 90 w 221"/>
                <a:gd name="T33" fmla="*/ 125 h 220"/>
                <a:gd name="T34" fmla="*/ 95 w 221"/>
                <a:gd name="T35" fmla="*/ 120 h 220"/>
                <a:gd name="T36" fmla="*/ 91 w 221"/>
                <a:gd name="T37" fmla="*/ 115 h 220"/>
                <a:gd name="T38" fmla="*/ 91 w 221"/>
                <a:gd name="T39" fmla="*/ 113 h 220"/>
                <a:gd name="T40" fmla="*/ 111 w 221"/>
                <a:gd name="T41" fmla="*/ 93 h 220"/>
                <a:gd name="T42" fmla="*/ 130 w 221"/>
                <a:gd name="T43" fmla="*/ 113 h 220"/>
                <a:gd name="T44" fmla="*/ 130 w 221"/>
                <a:gd name="T45" fmla="*/ 115 h 220"/>
                <a:gd name="T46" fmla="*/ 126 w 221"/>
                <a:gd name="T47" fmla="*/ 120 h 220"/>
                <a:gd name="T48" fmla="*/ 131 w 221"/>
                <a:gd name="T49" fmla="*/ 125 h 220"/>
                <a:gd name="T50" fmla="*/ 136 w 221"/>
                <a:gd name="T51" fmla="*/ 120 h 220"/>
                <a:gd name="T52" fmla="*/ 134 w 221"/>
                <a:gd name="T53" fmla="*/ 116 h 220"/>
                <a:gd name="T54" fmla="*/ 153 w 221"/>
                <a:gd name="T55" fmla="*/ 101 h 220"/>
                <a:gd name="T56" fmla="*/ 173 w 221"/>
                <a:gd name="T57" fmla="*/ 116 h 220"/>
                <a:gd name="T58" fmla="*/ 171 w 221"/>
                <a:gd name="T59" fmla="*/ 120 h 220"/>
                <a:gd name="T60" fmla="*/ 176 w 221"/>
                <a:gd name="T61" fmla="*/ 125 h 220"/>
                <a:gd name="T62" fmla="*/ 181 w 221"/>
                <a:gd name="T63" fmla="*/ 120 h 220"/>
                <a:gd name="T64" fmla="*/ 180 w 221"/>
                <a:gd name="T65" fmla="*/ 117 h 220"/>
                <a:gd name="T66" fmla="*/ 196 w 221"/>
                <a:gd name="T67" fmla="*/ 108 h 220"/>
                <a:gd name="T68" fmla="*/ 212 w 221"/>
                <a:gd name="T69" fmla="*/ 117 h 220"/>
                <a:gd name="T70" fmla="*/ 211 w 221"/>
                <a:gd name="T71" fmla="*/ 120 h 220"/>
                <a:gd name="T72" fmla="*/ 216 w 221"/>
                <a:gd name="T73" fmla="*/ 125 h 220"/>
                <a:gd name="T74" fmla="*/ 221 w 221"/>
                <a:gd name="T75" fmla="*/ 120 h 220"/>
                <a:gd name="T76" fmla="*/ 218 w 221"/>
                <a:gd name="T77" fmla="*/ 115 h 220"/>
                <a:gd name="T78" fmla="*/ 111 w 221"/>
                <a:gd name="T79" fmla="*/ 30 h 220"/>
                <a:gd name="T80" fmla="*/ 47 w 221"/>
                <a:gd name="T81" fmla="*/ 58 h 220"/>
                <a:gd name="T82" fmla="*/ 111 w 221"/>
                <a:gd name="T83" fmla="*/ 24 h 220"/>
                <a:gd name="T84" fmla="*/ 174 w 221"/>
                <a:gd name="T85" fmla="*/ 58 h 220"/>
                <a:gd name="T86" fmla="*/ 111 w 221"/>
                <a:gd name="T87" fmla="*/ 30 h 220"/>
                <a:gd name="T88" fmla="*/ 111 w 221"/>
                <a:gd name="T89" fmla="*/ 101 h 220"/>
                <a:gd name="T90" fmla="*/ 104 w 221"/>
                <a:gd name="T91" fmla="*/ 108 h 220"/>
                <a:gd name="T92" fmla="*/ 92 w 221"/>
                <a:gd name="T93" fmla="*/ 204 h 220"/>
                <a:gd name="T94" fmla="*/ 111 w 221"/>
                <a:gd name="T95" fmla="*/ 220 h 220"/>
                <a:gd name="T96" fmla="*/ 129 w 221"/>
                <a:gd name="T97" fmla="*/ 204 h 220"/>
                <a:gd name="T98" fmla="*/ 117 w 221"/>
                <a:gd name="T99" fmla="*/ 108 h 220"/>
                <a:gd name="T100" fmla="*/ 111 w 221"/>
                <a:gd name="T101" fmla="*/ 101 h 220"/>
                <a:gd name="T102" fmla="*/ 111 w 221"/>
                <a:gd name="T103" fmla="*/ 10 h 220"/>
                <a:gd name="T104" fmla="*/ 114 w 221"/>
                <a:gd name="T105" fmla="*/ 7 h 220"/>
                <a:gd name="T106" fmla="*/ 114 w 221"/>
                <a:gd name="T107" fmla="*/ 3 h 220"/>
                <a:gd name="T108" fmla="*/ 111 w 221"/>
                <a:gd name="T109" fmla="*/ 0 h 220"/>
                <a:gd name="T110" fmla="*/ 107 w 221"/>
                <a:gd name="T111" fmla="*/ 3 h 220"/>
                <a:gd name="T112" fmla="*/ 107 w 221"/>
                <a:gd name="T113" fmla="*/ 7 h 220"/>
                <a:gd name="T114" fmla="*/ 111 w 221"/>
                <a:gd name="T115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" h="220">
                  <a:moveTo>
                    <a:pt x="218" y="115"/>
                  </a:moveTo>
                  <a:cubicBezTo>
                    <a:pt x="216" y="58"/>
                    <a:pt x="169" y="12"/>
                    <a:pt x="111" y="12"/>
                  </a:cubicBezTo>
                  <a:cubicBezTo>
                    <a:pt x="53" y="12"/>
                    <a:pt x="6" y="58"/>
                    <a:pt x="3" y="115"/>
                  </a:cubicBezTo>
                  <a:cubicBezTo>
                    <a:pt x="1" y="116"/>
                    <a:pt x="0" y="117"/>
                    <a:pt x="0" y="120"/>
                  </a:cubicBezTo>
                  <a:cubicBezTo>
                    <a:pt x="0" y="122"/>
                    <a:pt x="2" y="125"/>
                    <a:pt x="4" y="125"/>
                  </a:cubicBezTo>
                  <a:cubicBezTo>
                    <a:pt x="7" y="125"/>
                    <a:pt x="9" y="122"/>
                    <a:pt x="9" y="120"/>
                  </a:cubicBezTo>
                  <a:cubicBezTo>
                    <a:pt x="9" y="119"/>
                    <a:pt x="9" y="118"/>
                    <a:pt x="9" y="117"/>
                  </a:cubicBezTo>
                  <a:cubicBezTo>
                    <a:pt x="12" y="112"/>
                    <a:pt x="18" y="108"/>
                    <a:pt x="25" y="108"/>
                  </a:cubicBezTo>
                  <a:cubicBezTo>
                    <a:pt x="32" y="108"/>
                    <a:pt x="38" y="112"/>
                    <a:pt x="41" y="117"/>
                  </a:cubicBezTo>
                  <a:cubicBezTo>
                    <a:pt x="41" y="118"/>
                    <a:pt x="41" y="119"/>
                    <a:pt x="41" y="120"/>
                  </a:cubicBezTo>
                  <a:cubicBezTo>
                    <a:pt x="41" y="122"/>
                    <a:pt x="43" y="125"/>
                    <a:pt x="46" y="125"/>
                  </a:cubicBezTo>
                  <a:cubicBezTo>
                    <a:pt x="48" y="125"/>
                    <a:pt x="51" y="122"/>
                    <a:pt x="51" y="120"/>
                  </a:cubicBezTo>
                  <a:cubicBezTo>
                    <a:pt x="51" y="118"/>
                    <a:pt x="50" y="117"/>
                    <a:pt x="48" y="116"/>
                  </a:cubicBezTo>
                  <a:cubicBezTo>
                    <a:pt x="51" y="107"/>
                    <a:pt x="58" y="101"/>
                    <a:pt x="68" y="101"/>
                  </a:cubicBezTo>
                  <a:cubicBezTo>
                    <a:pt x="77" y="101"/>
                    <a:pt x="85" y="107"/>
                    <a:pt x="87" y="116"/>
                  </a:cubicBezTo>
                  <a:cubicBezTo>
                    <a:pt x="86" y="117"/>
                    <a:pt x="85" y="118"/>
                    <a:pt x="85" y="120"/>
                  </a:cubicBezTo>
                  <a:cubicBezTo>
                    <a:pt x="85" y="122"/>
                    <a:pt x="88" y="125"/>
                    <a:pt x="90" y="125"/>
                  </a:cubicBezTo>
                  <a:cubicBezTo>
                    <a:pt x="93" y="125"/>
                    <a:pt x="95" y="122"/>
                    <a:pt x="95" y="120"/>
                  </a:cubicBezTo>
                  <a:cubicBezTo>
                    <a:pt x="95" y="117"/>
                    <a:pt x="93" y="115"/>
                    <a:pt x="91" y="115"/>
                  </a:cubicBezTo>
                  <a:cubicBezTo>
                    <a:pt x="91" y="114"/>
                    <a:pt x="91" y="114"/>
                    <a:pt x="91" y="113"/>
                  </a:cubicBezTo>
                  <a:cubicBezTo>
                    <a:pt x="91" y="102"/>
                    <a:pt x="100" y="93"/>
                    <a:pt x="111" y="93"/>
                  </a:cubicBezTo>
                  <a:cubicBezTo>
                    <a:pt x="122" y="93"/>
                    <a:pt x="130" y="102"/>
                    <a:pt x="130" y="113"/>
                  </a:cubicBezTo>
                  <a:cubicBezTo>
                    <a:pt x="130" y="114"/>
                    <a:pt x="130" y="114"/>
                    <a:pt x="130" y="115"/>
                  </a:cubicBezTo>
                  <a:cubicBezTo>
                    <a:pt x="128" y="115"/>
                    <a:pt x="126" y="117"/>
                    <a:pt x="126" y="120"/>
                  </a:cubicBezTo>
                  <a:cubicBezTo>
                    <a:pt x="126" y="122"/>
                    <a:pt x="129" y="125"/>
                    <a:pt x="131" y="125"/>
                  </a:cubicBezTo>
                  <a:cubicBezTo>
                    <a:pt x="134" y="125"/>
                    <a:pt x="136" y="122"/>
                    <a:pt x="136" y="120"/>
                  </a:cubicBezTo>
                  <a:cubicBezTo>
                    <a:pt x="136" y="118"/>
                    <a:pt x="135" y="117"/>
                    <a:pt x="134" y="116"/>
                  </a:cubicBezTo>
                  <a:cubicBezTo>
                    <a:pt x="136" y="107"/>
                    <a:pt x="144" y="101"/>
                    <a:pt x="153" y="101"/>
                  </a:cubicBezTo>
                  <a:cubicBezTo>
                    <a:pt x="163" y="101"/>
                    <a:pt x="171" y="107"/>
                    <a:pt x="173" y="116"/>
                  </a:cubicBezTo>
                  <a:cubicBezTo>
                    <a:pt x="171" y="117"/>
                    <a:pt x="171" y="118"/>
                    <a:pt x="171" y="120"/>
                  </a:cubicBezTo>
                  <a:cubicBezTo>
                    <a:pt x="171" y="122"/>
                    <a:pt x="173" y="125"/>
                    <a:pt x="176" y="125"/>
                  </a:cubicBezTo>
                  <a:cubicBezTo>
                    <a:pt x="178" y="125"/>
                    <a:pt x="181" y="122"/>
                    <a:pt x="181" y="120"/>
                  </a:cubicBezTo>
                  <a:cubicBezTo>
                    <a:pt x="181" y="119"/>
                    <a:pt x="180" y="118"/>
                    <a:pt x="180" y="117"/>
                  </a:cubicBezTo>
                  <a:cubicBezTo>
                    <a:pt x="183" y="112"/>
                    <a:pt x="189" y="108"/>
                    <a:pt x="196" y="108"/>
                  </a:cubicBezTo>
                  <a:cubicBezTo>
                    <a:pt x="203" y="108"/>
                    <a:pt x="209" y="111"/>
                    <a:pt x="212" y="117"/>
                  </a:cubicBezTo>
                  <a:cubicBezTo>
                    <a:pt x="212" y="117"/>
                    <a:pt x="211" y="118"/>
                    <a:pt x="211" y="120"/>
                  </a:cubicBezTo>
                  <a:cubicBezTo>
                    <a:pt x="211" y="122"/>
                    <a:pt x="213" y="125"/>
                    <a:pt x="216" y="125"/>
                  </a:cubicBezTo>
                  <a:cubicBezTo>
                    <a:pt x="219" y="125"/>
                    <a:pt x="221" y="122"/>
                    <a:pt x="221" y="120"/>
                  </a:cubicBezTo>
                  <a:cubicBezTo>
                    <a:pt x="221" y="118"/>
                    <a:pt x="220" y="116"/>
                    <a:pt x="218" y="115"/>
                  </a:cubicBezTo>
                  <a:close/>
                  <a:moveTo>
                    <a:pt x="111" y="30"/>
                  </a:moveTo>
                  <a:cubicBezTo>
                    <a:pt x="85" y="30"/>
                    <a:pt x="63" y="41"/>
                    <a:pt x="47" y="58"/>
                  </a:cubicBezTo>
                  <a:cubicBezTo>
                    <a:pt x="61" y="38"/>
                    <a:pt x="84" y="24"/>
                    <a:pt x="111" y="24"/>
                  </a:cubicBezTo>
                  <a:cubicBezTo>
                    <a:pt x="137" y="24"/>
                    <a:pt x="160" y="38"/>
                    <a:pt x="174" y="58"/>
                  </a:cubicBezTo>
                  <a:cubicBezTo>
                    <a:pt x="158" y="41"/>
                    <a:pt x="136" y="30"/>
                    <a:pt x="111" y="30"/>
                  </a:cubicBezTo>
                  <a:close/>
                  <a:moveTo>
                    <a:pt x="111" y="101"/>
                  </a:moveTo>
                  <a:cubicBezTo>
                    <a:pt x="107" y="101"/>
                    <a:pt x="104" y="104"/>
                    <a:pt x="104" y="108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2" y="207"/>
                    <a:pt x="107" y="220"/>
                    <a:pt x="111" y="220"/>
                  </a:cubicBezTo>
                  <a:cubicBezTo>
                    <a:pt x="114" y="220"/>
                    <a:pt x="129" y="207"/>
                    <a:pt x="129" y="204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4"/>
                    <a:pt x="114" y="101"/>
                    <a:pt x="111" y="101"/>
                  </a:cubicBezTo>
                  <a:close/>
                  <a:moveTo>
                    <a:pt x="111" y="10"/>
                  </a:moveTo>
                  <a:cubicBezTo>
                    <a:pt x="112" y="10"/>
                    <a:pt x="114" y="9"/>
                    <a:pt x="114" y="7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2" y="0"/>
                    <a:pt x="111" y="0"/>
                  </a:cubicBezTo>
                  <a:cubicBezTo>
                    <a:pt x="109" y="0"/>
                    <a:pt x="107" y="2"/>
                    <a:pt x="107" y="3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9"/>
                    <a:pt x="109" y="10"/>
                    <a:pt x="11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A55E023C-78B2-4A7D-8493-88B9C6FD9189}"/>
              </a:ext>
            </a:extLst>
          </p:cNvPr>
          <p:cNvGrpSpPr/>
          <p:nvPr/>
        </p:nvGrpSpPr>
        <p:grpSpPr>
          <a:xfrm>
            <a:off x="4334510" y="2040842"/>
            <a:ext cx="1388159" cy="1388159"/>
            <a:chOff x="3233518" y="1652817"/>
            <a:chExt cx="1041119" cy="1041119"/>
          </a:xfrm>
        </p:grpSpPr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E8D2E854-7BEC-462A-85AD-A0342D5FA673}"/>
                </a:ext>
              </a:extLst>
            </p:cNvPr>
            <p:cNvSpPr/>
            <p:nvPr/>
          </p:nvSpPr>
          <p:spPr>
            <a:xfrm>
              <a:off x="3233518" y="1652817"/>
              <a:ext cx="1041119" cy="1041119"/>
            </a:xfrm>
            <a:prstGeom prst="ellipse">
              <a:avLst/>
            </a:prstGeom>
            <a:solidFill>
              <a:srgbClr val="9394BA"/>
            </a:solidFill>
            <a:ln w="25400" cap="flat" cmpd="sng" algn="ctr">
              <a:solidFill>
                <a:srgbClr val="9394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06EFF2C-492C-4339-854E-8C6268B7A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506" y="1866446"/>
              <a:ext cx="633331" cy="630945"/>
            </a:xfrm>
            <a:custGeom>
              <a:avLst/>
              <a:gdLst>
                <a:gd name="T0" fmla="*/ 522 w 531"/>
                <a:gd name="T1" fmla="*/ 170 h 529"/>
                <a:gd name="T2" fmla="*/ 392 w 531"/>
                <a:gd name="T3" fmla="*/ 0 h 529"/>
                <a:gd name="T4" fmla="*/ 139 w 531"/>
                <a:gd name="T5" fmla="*/ 0 h 529"/>
                <a:gd name="T6" fmla="*/ 0 w 531"/>
                <a:gd name="T7" fmla="*/ 182 h 529"/>
                <a:gd name="T8" fmla="*/ 271 w 531"/>
                <a:gd name="T9" fmla="*/ 529 h 529"/>
                <a:gd name="T10" fmla="*/ 531 w 531"/>
                <a:gd name="T11" fmla="*/ 182 h 529"/>
                <a:gd name="T12" fmla="*/ 522 w 531"/>
                <a:gd name="T13" fmla="*/ 170 h 529"/>
                <a:gd name="T14" fmla="*/ 281 w 531"/>
                <a:gd name="T15" fmla="*/ 163 h 529"/>
                <a:gd name="T16" fmla="*/ 382 w 531"/>
                <a:gd name="T17" fmla="*/ 45 h 529"/>
                <a:gd name="T18" fmla="*/ 472 w 531"/>
                <a:gd name="T19" fmla="*/ 163 h 529"/>
                <a:gd name="T20" fmla="*/ 281 w 531"/>
                <a:gd name="T21" fmla="*/ 163 h 529"/>
                <a:gd name="T22" fmla="*/ 318 w 531"/>
                <a:gd name="T23" fmla="*/ 198 h 529"/>
                <a:gd name="T24" fmla="*/ 271 w 531"/>
                <a:gd name="T25" fmla="*/ 418 h 529"/>
                <a:gd name="T26" fmla="*/ 219 w 531"/>
                <a:gd name="T27" fmla="*/ 198 h 529"/>
                <a:gd name="T28" fmla="*/ 318 w 531"/>
                <a:gd name="T29" fmla="*/ 198 h 529"/>
                <a:gd name="T30" fmla="*/ 262 w 531"/>
                <a:gd name="T31" fmla="*/ 132 h 529"/>
                <a:gd name="T32" fmla="*/ 184 w 531"/>
                <a:gd name="T33" fmla="*/ 35 h 529"/>
                <a:gd name="T34" fmla="*/ 344 w 531"/>
                <a:gd name="T35" fmla="*/ 35 h 529"/>
                <a:gd name="T36" fmla="*/ 262 w 531"/>
                <a:gd name="T37" fmla="*/ 132 h 529"/>
                <a:gd name="T38" fmla="*/ 243 w 531"/>
                <a:gd name="T39" fmla="*/ 163 h 529"/>
                <a:gd name="T40" fmla="*/ 59 w 531"/>
                <a:gd name="T41" fmla="*/ 163 h 529"/>
                <a:gd name="T42" fmla="*/ 148 w 531"/>
                <a:gd name="T43" fmla="*/ 45 h 529"/>
                <a:gd name="T44" fmla="*/ 243 w 531"/>
                <a:gd name="T45" fmla="*/ 163 h 529"/>
                <a:gd name="T46" fmla="*/ 184 w 531"/>
                <a:gd name="T47" fmla="*/ 198 h 529"/>
                <a:gd name="T48" fmla="*/ 236 w 531"/>
                <a:gd name="T49" fmla="*/ 425 h 529"/>
                <a:gd name="T50" fmla="*/ 59 w 531"/>
                <a:gd name="T51" fmla="*/ 198 h 529"/>
                <a:gd name="T52" fmla="*/ 184 w 531"/>
                <a:gd name="T53" fmla="*/ 198 h 529"/>
                <a:gd name="T54" fmla="*/ 356 w 531"/>
                <a:gd name="T55" fmla="*/ 198 h 529"/>
                <a:gd name="T56" fmla="*/ 472 w 531"/>
                <a:gd name="T57" fmla="*/ 198 h 529"/>
                <a:gd name="T58" fmla="*/ 307 w 531"/>
                <a:gd name="T59" fmla="*/ 423 h 529"/>
                <a:gd name="T60" fmla="*/ 356 w 531"/>
                <a:gd name="T61" fmla="*/ 19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1" h="529">
                  <a:moveTo>
                    <a:pt x="522" y="170"/>
                  </a:moveTo>
                  <a:lnTo>
                    <a:pt x="392" y="0"/>
                  </a:lnTo>
                  <a:lnTo>
                    <a:pt x="139" y="0"/>
                  </a:lnTo>
                  <a:lnTo>
                    <a:pt x="0" y="182"/>
                  </a:lnTo>
                  <a:lnTo>
                    <a:pt x="271" y="529"/>
                  </a:lnTo>
                  <a:lnTo>
                    <a:pt x="531" y="182"/>
                  </a:lnTo>
                  <a:lnTo>
                    <a:pt x="522" y="170"/>
                  </a:lnTo>
                  <a:close/>
                  <a:moveTo>
                    <a:pt x="281" y="163"/>
                  </a:moveTo>
                  <a:lnTo>
                    <a:pt x="382" y="45"/>
                  </a:lnTo>
                  <a:lnTo>
                    <a:pt x="472" y="163"/>
                  </a:lnTo>
                  <a:lnTo>
                    <a:pt x="281" y="163"/>
                  </a:lnTo>
                  <a:close/>
                  <a:moveTo>
                    <a:pt x="318" y="198"/>
                  </a:moveTo>
                  <a:lnTo>
                    <a:pt x="271" y="418"/>
                  </a:lnTo>
                  <a:lnTo>
                    <a:pt x="219" y="198"/>
                  </a:lnTo>
                  <a:lnTo>
                    <a:pt x="318" y="198"/>
                  </a:lnTo>
                  <a:close/>
                  <a:moveTo>
                    <a:pt x="262" y="132"/>
                  </a:moveTo>
                  <a:lnTo>
                    <a:pt x="184" y="35"/>
                  </a:lnTo>
                  <a:lnTo>
                    <a:pt x="344" y="35"/>
                  </a:lnTo>
                  <a:lnTo>
                    <a:pt x="262" y="132"/>
                  </a:lnTo>
                  <a:close/>
                  <a:moveTo>
                    <a:pt x="243" y="163"/>
                  </a:moveTo>
                  <a:lnTo>
                    <a:pt x="59" y="163"/>
                  </a:lnTo>
                  <a:lnTo>
                    <a:pt x="148" y="45"/>
                  </a:lnTo>
                  <a:lnTo>
                    <a:pt x="243" y="163"/>
                  </a:lnTo>
                  <a:close/>
                  <a:moveTo>
                    <a:pt x="184" y="198"/>
                  </a:moveTo>
                  <a:lnTo>
                    <a:pt x="236" y="425"/>
                  </a:lnTo>
                  <a:lnTo>
                    <a:pt x="59" y="198"/>
                  </a:lnTo>
                  <a:lnTo>
                    <a:pt x="184" y="198"/>
                  </a:lnTo>
                  <a:close/>
                  <a:moveTo>
                    <a:pt x="356" y="198"/>
                  </a:moveTo>
                  <a:lnTo>
                    <a:pt x="472" y="198"/>
                  </a:lnTo>
                  <a:lnTo>
                    <a:pt x="307" y="423"/>
                  </a:lnTo>
                  <a:lnTo>
                    <a:pt x="356" y="19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9394BA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Group 20">
            <a:extLst>
              <a:ext uri="{FF2B5EF4-FFF2-40B4-BE49-F238E27FC236}">
                <a16:creationId xmlns:a16="http://schemas.microsoft.com/office/drawing/2014/main" id="{1510C573-10DD-49F4-9923-F91B9AA8110F}"/>
              </a:ext>
            </a:extLst>
          </p:cNvPr>
          <p:cNvGrpSpPr/>
          <p:nvPr/>
        </p:nvGrpSpPr>
        <p:grpSpPr>
          <a:xfrm>
            <a:off x="9106698" y="2040842"/>
            <a:ext cx="1388159" cy="1388159"/>
            <a:chOff x="6812660" y="1652817"/>
            <a:chExt cx="1041119" cy="1041119"/>
          </a:xfrm>
        </p:grpSpPr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54F385CC-6DC9-44CB-AF99-F4F6F26DDAE3}"/>
                </a:ext>
              </a:extLst>
            </p:cNvPr>
            <p:cNvSpPr/>
            <p:nvPr/>
          </p:nvSpPr>
          <p:spPr>
            <a:xfrm>
              <a:off x="6812660" y="1652817"/>
              <a:ext cx="1041119" cy="1041119"/>
            </a:xfrm>
            <a:prstGeom prst="ellipse">
              <a:avLst/>
            </a:prstGeom>
            <a:solidFill>
              <a:srgbClr val="9394BA"/>
            </a:solidFill>
            <a:ln w="25400" cap="flat" cmpd="sng" algn="ctr">
              <a:solidFill>
                <a:srgbClr val="9394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6AEAB37-0730-434D-BE55-A910C82AF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741" y="1885410"/>
              <a:ext cx="585145" cy="593016"/>
            </a:xfrm>
            <a:custGeom>
              <a:avLst/>
              <a:gdLst>
                <a:gd name="T0" fmla="*/ 178 w 189"/>
                <a:gd name="T1" fmla="*/ 65 h 191"/>
                <a:gd name="T2" fmla="*/ 124 w 189"/>
                <a:gd name="T3" fmla="*/ 61 h 191"/>
                <a:gd name="T4" fmla="*/ 120 w 189"/>
                <a:gd name="T5" fmla="*/ 20 h 191"/>
                <a:gd name="T6" fmla="*/ 94 w 189"/>
                <a:gd name="T7" fmla="*/ 0 h 191"/>
                <a:gd name="T8" fmla="*/ 77 w 189"/>
                <a:gd name="T9" fmla="*/ 20 h 191"/>
                <a:gd name="T10" fmla="*/ 61 w 189"/>
                <a:gd name="T11" fmla="*/ 57 h 191"/>
                <a:gd name="T12" fmla="*/ 50 w 189"/>
                <a:gd name="T13" fmla="*/ 63 h 191"/>
                <a:gd name="T14" fmla="*/ 39 w 189"/>
                <a:gd name="T15" fmla="*/ 58 h 191"/>
                <a:gd name="T16" fmla="*/ 22 w 189"/>
                <a:gd name="T17" fmla="*/ 58 h 191"/>
                <a:gd name="T18" fmla="*/ 1 w 189"/>
                <a:gd name="T19" fmla="*/ 74 h 191"/>
                <a:gd name="T20" fmla="*/ 1 w 189"/>
                <a:gd name="T21" fmla="*/ 76 h 191"/>
                <a:gd name="T22" fmla="*/ 4 w 189"/>
                <a:gd name="T23" fmla="*/ 182 h 191"/>
                <a:gd name="T24" fmla="*/ 34 w 189"/>
                <a:gd name="T25" fmla="*/ 191 h 191"/>
                <a:gd name="T26" fmla="*/ 53 w 189"/>
                <a:gd name="T27" fmla="*/ 180 h 191"/>
                <a:gd name="T28" fmla="*/ 143 w 189"/>
                <a:gd name="T29" fmla="*/ 191 h 191"/>
                <a:gd name="T30" fmla="*/ 169 w 189"/>
                <a:gd name="T31" fmla="*/ 166 h 191"/>
                <a:gd name="T32" fmla="*/ 182 w 189"/>
                <a:gd name="T33" fmla="*/ 138 h 191"/>
                <a:gd name="T34" fmla="*/ 183 w 189"/>
                <a:gd name="T35" fmla="*/ 125 h 191"/>
                <a:gd name="T36" fmla="*/ 184 w 189"/>
                <a:gd name="T37" fmla="*/ 98 h 191"/>
                <a:gd name="T38" fmla="*/ 34 w 189"/>
                <a:gd name="T39" fmla="*/ 177 h 191"/>
                <a:gd name="T40" fmla="*/ 15 w 189"/>
                <a:gd name="T41" fmla="*/ 173 h 191"/>
                <a:gd name="T42" fmla="*/ 15 w 189"/>
                <a:gd name="T43" fmla="*/ 78 h 191"/>
                <a:gd name="T44" fmla="*/ 22 w 189"/>
                <a:gd name="T45" fmla="*/ 72 h 191"/>
                <a:gd name="T46" fmla="*/ 38 w 189"/>
                <a:gd name="T47" fmla="*/ 72 h 191"/>
                <a:gd name="T48" fmla="*/ 39 w 189"/>
                <a:gd name="T49" fmla="*/ 73 h 191"/>
                <a:gd name="T50" fmla="*/ 41 w 189"/>
                <a:gd name="T51" fmla="*/ 78 h 191"/>
                <a:gd name="T52" fmla="*/ 40 w 189"/>
                <a:gd name="T53" fmla="*/ 174 h 191"/>
                <a:gd name="T54" fmla="*/ 171 w 189"/>
                <a:gd name="T55" fmla="*/ 92 h 191"/>
                <a:gd name="T56" fmla="*/ 151 w 189"/>
                <a:gd name="T57" fmla="*/ 100 h 191"/>
                <a:gd name="T58" fmla="*/ 173 w 189"/>
                <a:gd name="T59" fmla="*/ 110 h 191"/>
                <a:gd name="T60" fmla="*/ 168 w 189"/>
                <a:gd name="T61" fmla="*/ 121 h 191"/>
                <a:gd name="T62" fmla="*/ 145 w 189"/>
                <a:gd name="T63" fmla="*/ 124 h 191"/>
                <a:gd name="T64" fmla="*/ 166 w 189"/>
                <a:gd name="T65" fmla="*/ 134 h 191"/>
                <a:gd name="T66" fmla="*/ 168 w 189"/>
                <a:gd name="T67" fmla="*/ 138 h 191"/>
                <a:gd name="T68" fmla="*/ 138 w 189"/>
                <a:gd name="T69" fmla="*/ 152 h 191"/>
                <a:gd name="T70" fmla="*/ 154 w 189"/>
                <a:gd name="T71" fmla="*/ 161 h 191"/>
                <a:gd name="T72" fmla="*/ 155 w 189"/>
                <a:gd name="T73" fmla="*/ 166 h 191"/>
                <a:gd name="T74" fmla="*/ 141 w 189"/>
                <a:gd name="T75" fmla="*/ 177 h 191"/>
                <a:gd name="T76" fmla="*/ 51 w 189"/>
                <a:gd name="T77" fmla="*/ 165 h 191"/>
                <a:gd name="T78" fmla="*/ 48 w 189"/>
                <a:gd name="T79" fmla="*/ 79 h 191"/>
                <a:gd name="T80" fmla="*/ 72 w 189"/>
                <a:gd name="T81" fmla="*/ 66 h 191"/>
                <a:gd name="T82" fmla="*/ 92 w 189"/>
                <a:gd name="T83" fmla="*/ 18 h 191"/>
                <a:gd name="T84" fmla="*/ 94 w 189"/>
                <a:gd name="T85" fmla="*/ 14 h 191"/>
                <a:gd name="T86" fmla="*/ 107 w 189"/>
                <a:gd name="T87" fmla="*/ 25 h 191"/>
                <a:gd name="T88" fmla="*/ 109 w 189"/>
                <a:gd name="T89" fmla="*/ 66 h 191"/>
                <a:gd name="T90" fmla="*/ 162 w 189"/>
                <a:gd name="T91" fmla="*/ 75 h 191"/>
                <a:gd name="T92" fmla="*/ 175 w 189"/>
                <a:gd name="T93" fmla="*/ 8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191">
                  <a:moveTo>
                    <a:pt x="188" y="82"/>
                  </a:moveTo>
                  <a:cubicBezTo>
                    <a:pt x="189" y="74"/>
                    <a:pt x="184" y="68"/>
                    <a:pt x="178" y="65"/>
                  </a:cubicBezTo>
                  <a:cubicBezTo>
                    <a:pt x="173" y="62"/>
                    <a:pt x="167" y="61"/>
                    <a:pt x="162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56"/>
                    <a:pt x="124" y="52"/>
                    <a:pt x="124" y="48"/>
                  </a:cubicBezTo>
                  <a:cubicBezTo>
                    <a:pt x="124" y="38"/>
                    <a:pt x="123" y="28"/>
                    <a:pt x="120" y="20"/>
                  </a:cubicBezTo>
                  <a:cubicBezTo>
                    <a:pt x="116" y="11"/>
                    <a:pt x="110" y="4"/>
                    <a:pt x="102" y="2"/>
                  </a:cubicBezTo>
                  <a:cubicBezTo>
                    <a:pt x="99" y="1"/>
                    <a:pt x="97" y="0"/>
                    <a:pt x="94" y="0"/>
                  </a:cubicBezTo>
                  <a:cubicBezTo>
                    <a:pt x="90" y="0"/>
                    <a:pt x="86" y="2"/>
                    <a:pt x="83" y="5"/>
                  </a:cubicBezTo>
                  <a:cubicBezTo>
                    <a:pt x="79" y="10"/>
                    <a:pt x="78" y="15"/>
                    <a:pt x="77" y="20"/>
                  </a:cubicBezTo>
                  <a:cubicBezTo>
                    <a:pt x="76" y="26"/>
                    <a:pt x="76" y="32"/>
                    <a:pt x="75" y="38"/>
                  </a:cubicBezTo>
                  <a:cubicBezTo>
                    <a:pt x="74" y="45"/>
                    <a:pt x="68" y="52"/>
                    <a:pt x="61" y="57"/>
                  </a:cubicBezTo>
                  <a:cubicBezTo>
                    <a:pt x="57" y="60"/>
                    <a:pt x="54" y="62"/>
                    <a:pt x="51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6" y="60"/>
                    <a:pt x="42" y="59"/>
                    <a:pt x="39" y="58"/>
                  </a:cubicBezTo>
                  <a:cubicBezTo>
                    <a:pt x="35" y="58"/>
                    <a:pt x="32" y="58"/>
                    <a:pt x="28" y="58"/>
                  </a:cubicBezTo>
                  <a:cubicBezTo>
                    <a:pt x="26" y="58"/>
                    <a:pt x="24" y="58"/>
                    <a:pt x="22" y="58"/>
                  </a:cubicBezTo>
                  <a:cubicBezTo>
                    <a:pt x="14" y="58"/>
                    <a:pt x="8" y="62"/>
                    <a:pt x="6" y="66"/>
                  </a:cubicBezTo>
                  <a:cubicBezTo>
                    <a:pt x="3" y="70"/>
                    <a:pt x="2" y="74"/>
                    <a:pt x="1" y="7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0" y="155"/>
                    <a:pt x="0" y="169"/>
                  </a:cubicBezTo>
                  <a:cubicBezTo>
                    <a:pt x="0" y="174"/>
                    <a:pt x="1" y="179"/>
                    <a:pt x="4" y="182"/>
                  </a:cubicBezTo>
                  <a:cubicBezTo>
                    <a:pt x="8" y="187"/>
                    <a:pt x="14" y="189"/>
                    <a:pt x="19" y="190"/>
                  </a:cubicBezTo>
                  <a:cubicBezTo>
                    <a:pt x="24" y="191"/>
                    <a:pt x="29" y="191"/>
                    <a:pt x="34" y="191"/>
                  </a:cubicBezTo>
                  <a:cubicBezTo>
                    <a:pt x="42" y="191"/>
                    <a:pt x="49" y="186"/>
                    <a:pt x="52" y="182"/>
                  </a:cubicBezTo>
                  <a:cubicBezTo>
                    <a:pt x="52" y="181"/>
                    <a:pt x="53" y="180"/>
                    <a:pt x="53" y="180"/>
                  </a:cubicBezTo>
                  <a:cubicBezTo>
                    <a:pt x="72" y="184"/>
                    <a:pt x="114" y="191"/>
                    <a:pt x="136" y="191"/>
                  </a:cubicBezTo>
                  <a:cubicBezTo>
                    <a:pt x="139" y="191"/>
                    <a:pt x="141" y="191"/>
                    <a:pt x="143" y="191"/>
                  </a:cubicBezTo>
                  <a:cubicBezTo>
                    <a:pt x="151" y="190"/>
                    <a:pt x="158" y="187"/>
                    <a:pt x="163" y="182"/>
                  </a:cubicBezTo>
                  <a:cubicBezTo>
                    <a:pt x="167" y="177"/>
                    <a:pt x="169" y="171"/>
                    <a:pt x="169" y="166"/>
                  </a:cubicBezTo>
                  <a:cubicBezTo>
                    <a:pt x="169" y="164"/>
                    <a:pt x="169" y="162"/>
                    <a:pt x="169" y="161"/>
                  </a:cubicBezTo>
                  <a:cubicBezTo>
                    <a:pt x="177" y="155"/>
                    <a:pt x="182" y="146"/>
                    <a:pt x="182" y="138"/>
                  </a:cubicBezTo>
                  <a:cubicBezTo>
                    <a:pt x="182" y="135"/>
                    <a:pt x="181" y="132"/>
                    <a:pt x="180" y="129"/>
                  </a:cubicBezTo>
                  <a:cubicBezTo>
                    <a:pt x="181" y="128"/>
                    <a:pt x="182" y="126"/>
                    <a:pt x="183" y="125"/>
                  </a:cubicBezTo>
                  <a:cubicBezTo>
                    <a:pt x="186" y="120"/>
                    <a:pt x="187" y="115"/>
                    <a:pt x="187" y="110"/>
                  </a:cubicBezTo>
                  <a:cubicBezTo>
                    <a:pt x="187" y="106"/>
                    <a:pt x="186" y="101"/>
                    <a:pt x="184" y="98"/>
                  </a:cubicBezTo>
                  <a:cubicBezTo>
                    <a:pt x="187" y="92"/>
                    <a:pt x="188" y="87"/>
                    <a:pt x="188" y="82"/>
                  </a:cubicBezTo>
                  <a:close/>
                  <a:moveTo>
                    <a:pt x="34" y="177"/>
                  </a:moveTo>
                  <a:cubicBezTo>
                    <a:pt x="28" y="177"/>
                    <a:pt x="22" y="177"/>
                    <a:pt x="18" y="176"/>
                  </a:cubicBezTo>
                  <a:cubicBezTo>
                    <a:pt x="17" y="175"/>
                    <a:pt x="16" y="174"/>
                    <a:pt x="15" y="173"/>
                  </a:cubicBezTo>
                  <a:cubicBezTo>
                    <a:pt x="15" y="173"/>
                    <a:pt x="14" y="172"/>
                    <a:pt x="14" y="169"/>
                  </a:cubicBezTo>
                  <a:cubicBezTo>
                    <a:pt x="14" y="157"/>
                    <a:pt x="15" y="87"/>
                    <a:pt x="15" y="78"/>
                  </a:cubicBezTo>
                  <a:cubicBezTo>
                    <a:pt x="15" y="77"/>
                    <a:pt x="16" y="75"/>
                    <a:pt x="17" y="74"/>
                  </a:cubicBezTo>
                  <a:cubicBezTo>
                    <a:pt x="18" y="73"/>
                    <a:pt x="20" y="72"/>
                    <a:pt x="22" y="72"/>
                  </a:cubicBezTo>
                  <a:cubicBezTo>
                    <a:pt x="24" y="72"/>
                    <a:pt x="26" y="72"/>
                    <a:pt x="28" y="72"/>
                  </a:cubicBezTo>
                  <a:cubicBezTo>
                    <a:pt x="33" y="72"/>
                    <a:pt x="36" y="72"/>
                    <a:pt x="38" y="72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39" y="176"/>
                    <a:pt x="37" y="177"/>
                    <a:pt x="34" y="177"/>
                  </a:cubicBezTo>
                  <a:close/>
                  <a:moveTo>
                    <a:pt x="171" y="92"/>
                  </a:moveTo>
                  <a:cubicBezTo>
                    <a:pt x="151" y="95"/>
                    <a:pt x="151" y="95"/>
                    <a:pt x="151" y="95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5"/>
                    <a:pt x="173" y="107"/>
                    <a:pt x="173" y="110"/>
                  </a:cubicBezTo>
                  <a:cubicBezTo>
                    <a:pt x="173" y="113"/>
                    <a:pt x="172" y="116"/>
                    <a:pt x="171" y="118"/>
                  </a:cubicBezTo>
                  <a:cubicBezTo>
                    <a:pt x="170" y="120"/>
                    <a:pt x="169" y="121"/>
                    <a:pt x="168" y="121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7" y="135"/>
                    <a:pt x="168" y="135"/>
                    <a:pt x="168" y="138"/>
                  </a:cubicBezTo>
                  <a:cubicBezTo>
                    <a:pt x="168" y="141"/>
                    <a:pt x="166" y="146"/>
                    <a:pt x="161" y="149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2"/>
                    <a:pt x="155" y="164"/>
                    <a:pt x="155" y="166"/>
                  </a:cubicBezTo>
                  <a:cubicBezTo>
                    <a:pt x="155" y="168"/>
                    <a:pt x="154" y="170"/>
                    <a:pt x="152" y="173"/>
                  </a:cubicBezTo>
                  <a:cubicBezTo>
                    <a:pt x="150" y="175"/>
                    <a:pt x="147" y="177"/>
                    <a:pt x="141" y="177"/>
                  </a:cubicBezTo>
                  <a:cubicBezTo>
                    <a:pt x="140" y="177"/>
                    <a:pt x="138" y="178"/>
                    <a:pt x="136" y="178"/>
                  </a:cubicBezTo>
                  <a:cubicBezTo>
                    <a:pt x="114" y="178"/>
                    <a:pt x="63" y="168"/>
                    <a:pt x="51" y="165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78"/>
                    <a:pt x="50" y="78"/>
                    <a:pt x="51" y="78"/>
                  </a:cubicBezTo>
                  <a:cubicBezTo>
                    <a:pt x="57" y="76"/>
                    <a:pt x="65" y="72"/>
                    <a:pt x="72" y="66"/>
                  </a:cubicBezTo>
                  <a:cubicBezTo>
                    <a:pt x="80" y="60"/>
                    <a:pt x="87" y="52"/>
                    <a:pt x="89" y="40"/>
                  </a:cubicBezTo>
                  <a:cubicBezTo>
                    <a:pt x="90" y="31"/>
                    <a:pt x="91" y="23"/>
                    <a:pt x="92" y="18"/>
                  </a:cubicBezTo>
                  <a:cubicBezTo>
                    <a:pt x="92" y="16"/>
                    <a:pt x="93" y="15"/>
                    <a:pt x="93" y="15"/>
                  </a:cubicBezTo>
                  <a:cubicBezTo>
                    <a:pt x="94" y="14"/>
                    <a:pt x="93" y="14"/>
                    <a:pt x="94" y="14"/>
                  </a:cubicBezTo>
                  <a:cubicBezTo>
                    <a:pt x="95" y="14"/>
                    <a:pt x="96" y="14"/>
                    <a:pt x="98" y="15"/>
                  </a:cubicBezTo>
                  <a:cubicBezTo>
                    <a:pt x="101" y="16"/>
                    <a:pt x="104" y="19"/>
                    <a:pt x="107" y="25"/>
                  </a:cubicBezTo>
                  <a:cubicBezTo>
                    <a:pt x="109" y="31"/>
                    <a:pt x="110" y="39"/>
                    <a:pt x="110" y="48"/>
                  </a:cubicBezTo>
                  <a:cubicBezTo>
                    <a:pt x="110" y="54"/>
                    <a:pt x="110" y="60"/>
                    <a:pt x="109" y="66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5" y="74"/>
                    <a:pt x="169" y="75"/>
                    <a:pt x="171" y="77"/>
                  </a:cubicBezTo>
                  <a:cubicBezTo>
                    <a:pt x="174" y="78"/>
                    <a:pt x="174" y="79"/>
                    <a:pt x="175" y="82"/>
                  </a:cubicBezTo>
                  <a:cubicBezTo>
                    <a:pt x="175" y="84"/>
                    <a:pt x="174" y="87"/>
                    <a:pt x="171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9394BA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749DD2B9-26D4-46E7-9E39-78E56C94DB60}"/>
              </a:ext>
            </a:extLst>
          </p:cNvPr>
          <p:cNvGrpSpPr/>
          <p:nvPr/>
        </p:nvGrpSpPr>
        <p:grpSpPr>
          <a:xfrm>
            <a:off x="6706110" y="2040842"/>
            <a:ext cx="1388159" cy="1388159"/>
            <a:chOff x="5012219" y="1652817"/>
            <a:chExt cx="1041119" cy="1041119"/>
          </a:xfrm>
        </p:grpSpPr>
        <p:sp>
          <p:nvSpPr>
            <p:cNvPr id="30" name="Oval 34">
              <a:extLst>
                <a:ext uri="{FF2B5EF4-FFF2-40B4-BE49-F238E27FC236}">
                  <a16:creationId xmlns:a16="http://schemas.microsoft.com/office/drawing/2014/main" id="{D4D05252-6D1A-40EF-B4D7-70BE017F9303}"/>
                </a:ext>
              </a:extLst>
            </p:cNvPr>
            <p:cNvSpPr/>
            <p:nvPr/>
          </p:nvSpPr>
          <p:spPr>
            <a:xfrm>
              <a:off x="5012219" y="1652817"/>
              <a:ext cx="1041119" cy="1041119"/>
            </a:xfrm>
            <a:prstGeom prst="ellipse">
              <a:avLst/>
            </a:prstGeom>
            <a:solidFill>
              <a:srgbClr val="F4C1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74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2E59F71F-CA88-4BD6-A422-140328FF2C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383" y="1930852"/>
              <a:ext cx="624981" cy="502132"/>
            </a:xfrm>
            <a:custGeom>
              <a:avLst/>
              <a:gdLst>
                <a:gd name="T0" fmla="*/ 192 w 222"/>
                <a:gd name="T1" fmla="*/ 56 h 178"/>
                <a:gd name="T2" fmla="*/ 199 w 222"/>
                <a:gd name="T3" fmla="*/ 9 h 178"/>
                <a:gd name="T4" fmla="*/ 136 w 222"/>
                <a:gd name="T5" fmla="*/ 27 h 178"/>
                <a:gd name="T6" fmla="*/ 111 w 222"/>
                <a:gd name="T7" fmla="*/ 40 h 178"/>
                <a:gd name="T8" fmla="*/ 93 w 222"/>
                <a:gd name="T9" fmla="*/ 33 h 178"/>
                <a:gd name="T10" fmla="*/ 86 w 222"/>
                <a:gd name="T11" fmla="*/ 27 h 178"/>
                <a:gd name="T12" fmla="*/ 86 w 222"/>
                <a:gd name="T13" fmla="*/ 27 h 178"/>
                <a:gd name="T14" fmla="*/ 23 w 222"/>
                <a:gd name="T15" fmla="*/ 9 h 178"/>
                <a:gd name="T16" fmla="*/ 30 w 222"/>
                <a:gd name="T17" fmla="*/ 56 h 178"/>
                <a:gd name="T18" fmla="*/ 0 w 222"/>
                <a:gd name="T19" fmla="*/ 63 h 178"/>
                <a:gd name="T20" fmla="*/ 23 w 222"/>
                <a:gd name="T21" fmla="*/ 110 h 178"/>
                <a:gd name="T22" fmla="*/ 42 w 222"/>
                <a:gd name="T23" fmla="*/ 178 h 178"/>
                <a:gd name="T24" fmla="*/ 199 w 222"/>
                <a:gd name="T25" fmla="*/ 159 h 178"/>
                <a:gd name="T26" fmla="*/ 222 w 222"/>
                <a:gd name="T27" fmla="*/ 110 h 178"/>
                <a:gd name="T28" fmla="*/ 179 w 222"/>
                <a:gd name="T29" fmla="*/ 63 h 178"/>
                <a:gd name="T30" fmla="*/ 148 w 222"/>
                <a:gd name="T31" fmla="*/ 37 h 178"/>
                <a:gd name="T32" fmla="*/ 190 w 222"/>
                <a:gd name="T33" fmla="*/ 27 h 178"/>
                <a:gd name="T34" fmla="*/ 159 w 222"/>
                <a:gd name="T35" fmla="*/ 51 h 178"/>
                <a:gd name="T36" fmla="*/ 148 w 222"/>
                <a:gd name="T37" fmla="*/ 37 h 178"/>
                <a:gd name="T38" fmla="*/ 32 w 222"/>
                <a:gd name="T39" fmla="*/ 27 h 178"/>
                <a:gd name="T40" fmla="*/ 43 w 222"/>
                <a:gd name="T41" fmla="*/ 16 h 178"/>
                <a:gd name="T42" fmla="*/ 74 w 222"/>
                <a:gd name="T43" fmla="*/ 37 h 178"/>
                <a:gd name="T44" fmla="*/ 63 w 222"/>
                <a:gd name="T45" fmla="*/ 51 h 178"/>
                <a:gd name="T46" fmla="*/ 76 w 222"/>
                <a:gd name="T47" fmla="*/ 90 h 178"/>
                <a:gd name="T48" fmla="*/ 51 w 222"/>
                <a:gd name="T49" fmla="*/ 94 h 178"/>
                <a:gd name="T50" fmla="*/ 47 w 222"/>
                <a:gd name="T51" fmla="*/ 80 h 178"/>
                <a:gd name="T52" fmla="*/ 76 w 222"/>
                <a:gd name="T53" fmla="*/ 90 h 178"/>
                <a:gd name="T54" fmla="*/ 123 w 222"/>
                <a:gd name="T55" fmla="*/ 156 h 178"/>
                <a:gd name="T56" fmla="*/ 88 w 222"/>
                <a:gd name="T57" fmla="*/ 145 h 178"/>
                <a:gd name="T58" fmla="*/ 134 w 222"/>
                <a:gd name="T59" fmla="*/ 80 h 178"/>
                <a:gd name="T60" fmla="*/ 175 w 222"/>
                <a:gd name="T61" fmla="*/ 90 h 178"/>
                <a:gd name="T62" fmla="*/ 150 w 222"/>
                <a:gd name="T63" fmla="*/ 94 h 178"/>
                <a:gd name="T64" fmla="*/ 146 w 222"/>
                <a:gd name="T65" fmla="*/ 80 h 178"/>
                <a:gd name="T66" fmla="*/ 175 w 222"/>
                <a:gd name="T67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" h="178">
                  <a:moveTo>
                    <a:pt x="179" y="63"/>
                  </a:moveTo>
                  <a:cubicBezTo>
                    <a:pt x="184" y="61"/>
                    <a:pt x="188" y="59"/>
                    <a:pt x="192" y="56"/>
                  </a:cubicBezTo>
                  <a:cubicBezTo>
                    <a:pt x="200" y="49"/>
                    <a:pt x="206" y="39"/>
                    <a:pt x="206" y="27"/>
                  </a:cubicBezTo>
                  <a:cubicBezTo>
                    <a:pt x="206" y="20"/>
                    <a:pt x="204" y="14"/>
                    <a:pt x="199" y="9"/>
                  </a:cubicBezTo>
                  <a:cubicBezTo>
                    <a:pt x="194" y="4"/>
                    <a:pt x="187" y="0"/>
                    <a:pt x="179" y="0"/>
                  </a:cubicBezTo>
                  <a:cubicBezTo>
                    <a:pt x="166" y="0"/>
                    <a:pt x="151" y="8"/>
                    <a:pt x="136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3" y="30"/>
                    <a:pt x="122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04" y="40"/>
                    <a:pt x="98" y="37"/>
                    <a:pt x="93" y="33"/>
                  </a:cubicBezTo>
                  <a:cubicBezTo>
                    <a:pt x="91" y="32"/>
                    <a:pt x="89" y="30"/>
                    <a:pt x="88" y="29"/>
                  </a:cubicBezTo>
                  <a:cubicBezTo>
                    <a:pt x="87" y="28"/>
                    <a:pt x="87" y="28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1" y="8"/>
                    <a:pt x="56" y="0"/>
                    <a:pt x="43" y="0"/>
                  </a:cubicBezTo>
                  <a:cubicBezTo>
                    <a:pt x="35" y="0"/>
                    <a:pt x="28" y="4"/>
                    <a:pt x="23" y="9"/>
                  </a:cubicBezTo>
                  <a:cubicBezTo>
                    <a:pt x="18" y="14"/>
                    <a:pt x="16" y="20"/>
                    <a:pt x="16" y="27"/>
                  </a:cubicBezTo>
                  <a:cubicBezTo>
                    <a:pt x="16" y="39"/>
                    <a:pt x="22" y="49"/>
                    <a:pt x="30" y="56"/>
                  </a:cubicBezTo>
                  <a:cubicBezTo>
                    <a:pt x="34" y="59"/>
                    <a:pt x="38" y="61"/>
                    <a:pt x="4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23" y="169"/>
                    <a:pt x="31" y="178"/>
                    <a:pt x="42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91" y="178"/>
                    <a:pt x="199" y="169"/>
                    <a:pt x="199" y="159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63"/>
                    <a:pt x="222" y="63"/>
                    <a:pt x="222" y="63"/>
                  </a:cubicBezTo>
                  <a:lnTo>
                    <a:pt x="179" y="63"/>
                  </a:lnTo>
                  <a:close/>
                  <a:moveTo>
                    <a:pt x="148" y="37"/>
                  </a:moveTo>
                  <a:cubicBezTo>
                    <a:pt x="148" y="37"/>
                    <a:pt x="148" y="37"/>
                    <a:pt x="148" y="37"/>
                  </a:cubicBezTo>
                  <a:cubicBezTo>
                    <a:pt x="162" y="20"/>
                    <a:pt x="173" y="16"/>
                    <a:pt x="179" y="16"/>
                  </a:cubicBezTo>
                  <a:cubicBezTo>
                    <a:pt x="186" y="16"/>
                    <a:pt x="190" y="21"/>
                    <a:pt x="190" y="27"/>
                  </a:cubicBezTo>
                  <a:cubicBezTo>
                    <a:pt x="190" y="33"/>
                    <a:pt x="187" y="39"/>
                    <a:pt x="182" y="43"/>
                  </a:cubicBezTo>
                  <a:cubicBezTo>
                    <a:pt x="176" y="48"/>
                    <a:pt x="168" y="51"/>
                    <a:pt x="159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41" y="45"/>
                    <a:pt x="148" y="37"/>
                    <a:pt x="148" y="37"/>
                  </a:cubicBezTo>
                  <a:close/>
                  <a:moveTo>
                    <a:pt x="40" y="43"/>
                  </a:moveTo>
                  <a:cubicBezTo>
                    <a:pt x="35" y="39"/>
                    <a:pt x="32" y="33"/>
                    <a:pt x="32" y="27"/>
                  </a:cubicBezTo>
                  <a:cubicBezTo>
                    <a:pt x="32" y="21"/>
                    <a:pt x="36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9" y="16"/>
                    <a:pt x="60" y="20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81" y="45"/>
                    <a:pt x="91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4" y="51"/>
                    <a:pt x="46" y="48"/>
                    <a:pt x="40" y="43"/>
                  </a:cubicBezTo>
                  <a:close/>
                  <a:moveTo>
                    <a:pt x="76" y="90"/>
                  </a:moveTo>
                  <a:cubicBezTo>
                    <a:pt x="76" y="92"/>
                    <a:pt x="74" y="94"/>
                    <a:pt x="72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4"/>
                    <a:pt x="47" y="92"/>
                    <a:pt x="47" y="9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90"/>
                  </a:lnTo>
                  <a:close/>
                  <a:moveTo>
                    <a:pt x="134" y="145"/>
                  </a:moveTo>
                  <a:cubicBezTo>
                    <a:pt x="134" y="151"/>
                    <a:pt x="129" y="156"/>
                    <a:pt x="123" y="156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3" y="156"/>
                    <a:pt x="88" y="151"/>
                    <a:pt x="88" y="145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134" y="80"/>
                    <a:pt x="134" y="80"/>
                    <a:pt x="134" y="80"/>
                  </a:cubicBezTo>
                  <a:lnTo>
                    <a:pt x="134" y="145"/>
                  </a:lnTo>
                  <a:close/>
                  <a:moveTo>
                    <a:pt x="175" y="90"/>
                  </a:moveTo>
                  <a:cubicBezTo>
                    <a:pt x="175" y="92"/>
                    <a:pt x="173" y="94"/>
                    <a:pt x="171" y="94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48" y="94"/>
                    <a:pt x="146" y="92"/>
                    <a:pt x="146" y="9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75" y="80"/>
                    <a:pt x="175" y="80"/>
                    <a:pt x="175" y="80"/>
                  </a:cubicBezTo>
                  <a:lnTo>
                    <a:pt x="17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BF7D606-84E3-4820-8D03-E54627309F5F}"/>
              </a:ext>
            </a:extLst>
          </p:cNvPr>
          <p:cNvGrpSpPr/>
          <p:nvPr/>
        </p:nvGrpSpPr>
        <p:grpSpPr>
          <a:xfrm>
            <a:off x="1736200" y="4034640"/>
            <a:ext cx="1934629" cy="1119705"/>
            <a:chOff x="468937" y="2419540"/>
            <a:chExt cx="1934629" cy="1119705"/>
          </a:xfrm>
        </p:grpSpPr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C35F40BF-3D0E-46FC-B195-B29D01F18F04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5FE1178-213F-48B4-A082-9A953BDBD180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5F409D7-C605-4AD5-935B-83CCB4D6D832}"/>
              </a:ext>
            </a:extLst>
          </p:cNvPr>
          <p:cNvGrpSpPr/>
          <p:nvPr/>
        </p:nvGrpSpPr>
        <p:grpSpPr>
          <a:xfrm>
            <a:off x="4176916" y="4034640"/>
            <a:ext cx="1934629" cy="1119705"/>
            <a:chOff x="468937" y="2419540"/>
            <a:chExt cx="1934629" cy="1119705"/>
          </a:xfrm>
        </p:grpSpPr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BBF8C817-0F9B-420B-BEA0-BAB91BD29EF4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662F1D1-A3BE-433F-80BE-3DF7F6B8DFA1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F1D4F16-D3CB-4285-A1D1-09CCF14E1188}"/>
              </a:ext>
            </a:extLst>
          </p:cNvPr>
          <p:cNvGrpSpPr/>
          <p:nvPr/>
        </p:nvGrpSpPr>
        <p:grpSpPr>
          <a:xfrm>
            <a:off x="6618962" y="4034640"/>
            <a:ext cx="1934629" cy="1119705"/>
            <a:chOff x="468937" y="2419540"/>
            <a:chExt cx="1934629" cy="1119705"/>
          </a:xfrm>
        </p:grpSpPr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C2BB4402-330C-4FD0-A754-F967B3DCB32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D48F074-FF48-45FD-911B-DB7FB5EAE210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B79088A-DAC9-426E-89AD-E83B26E4BEA6}"/>
              </a:ext>
            </a:extLst>
          </p:cNvPr>
          <p:cNvGrpSpPr/>
          <p:nvPr/>
        </p:nvGrpSpPr>
        <p:grpSpPr>
          <a:xfrm>
            <a:off x="8971140" y="4034640"/>
            <a:ext cx="1934629" cy="1119705"/>
            <a:chOff x="468937" y="2419540"/>
            <a:chExt cx="1934629" cy="1119705"/>
          </a:xfrm>
        </p:grpSpPr>
        <p:sp>
          <p:nvSpPr>
            <p:cNvPr id="42" name="TextBox 18">
              <a:extLst>
                <a:ext uri="{FF2B5EF4-FFF2-40B4-BE49-F238E27FC236}">
                  <a16:creationId xmlns:a16="http://schemas.microsoft.com/office/drawing/2014/main" id="{9C9DC68C-F0A4-49C5-A480-FE4F387BB31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0E6125E-1E97-4EA9-B6EC-EAD5A826AA0E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0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" name="Chart 66">
            <a:extLst>
              <a:ext uri="{FF2B5EF4-FFF2-40B4-BE49-F238E27FC236}">
                <a16:creationId xmlns:a16="http://schemas.microsoft.com/office/drawing/2014/main" id="{38722125-97E3-4923-9680-02A61E4E2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60690"/>
              </p:ext>
            </p:extLst>
          </p:nvPr>
        </p:nvGraphicFramePr>
        <p:xfrm>
          <a:off x="1513460" y="1420093"/>
          <a:ext cx="3734973" cy="401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99">
            <a:extLst>
              <a:ext uri="{FF2B5EF4-FFF2-40B4-BE49-F238E27FC236}">
                <a16:creationId xmlns:a16="http://schemas.microsoft.com/office/drawing/2014/main" id="{B49BD86E-BDBB-4E69-8A82-3A195369A7F8}"/>
              </a:ext>
            </a:extLst>
          </p:cNvPr>
          <p:cNvCxnSpPr/>
          <p:nvPr/>
        </p:nvCxnSpPr>
        <p:spPr>
          <a:xfrm>
            <a:off x="6755545" y="2260518"/>
            <a:ext cx="0" cy="267387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0E783B0-E6E4-42DA-AFF1-F258EA36242D}"/>
              </a:ext>
            </a:extLst>
          </p:cNvPr>
          <p:cNvSpPr txBox="1">
            <a:spLocks/>
          </p:cNvSpPr>
          <p:nvPr/>
        </p:nvSpPr>
        <p:spPr>
          <a:xfrm>
            <a:off x="5458987" y="2266742"/>
            <a:ext cx="958596" cy="57445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9170">
              <a:spcBef>
                <a:spcPct val="20000"/>
              </a:spcBef>
              <a:defRPr/>
            </a:pPr>
            <a:r>
              <a:rPr lang="en-US" sz="3733" b="0" dirty="0">
                <a:solidFill>
                  <a:schemeClr val="tx1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33FCE5-AFAE-4234-9320-DD7B7547283A}"/>
              </a:ext>
            </a:extLst>
          </p:cNvPr>
          <p:cNvSpPr txBox="1">
            <a:spLocks/>
          </p:cNvSpPr>
          <p:nvPr/>
        </p:nvSpPr>
        <p:spPr>
          <a:xfrm>
            <a:off x="5458987" y="3311349"/>
            <a:ext cx="958596" cy="57445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9170">
              <a:spcBef>
                <a:spcPct val="20000"/>
              </a:spcBef>
              <a:defRPr/>
            </a:pPr>
            <a:r>
              <a:rPr lang="en-US" sz="3733" b="0" dirty="0">
                <a:solidFill>
                  <a:schemeClr val="tx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D2B472-8FF4-4D7D-BD90-3881506026C5}"/>
              </a:ext>
            </a:extLst>
          </p:cNvPr>
          <p:cNvSpPr txBox="1">
            <a:spLocks/>
          </p:cNvSpPr>
          <p:nvPr/>
        </p:nvSpPr>
        <p:spPr>
          <a:xfrm>
            <a:off x="5452388" y="4417403"/>
            <a:ext cx="958596" cy="57445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9170">
              <a:spcBef>
                <a:spcPct val="20000"/>
              </a:spcBef>
              <a:defRPr/>
            </a:pPr>
            <a:r>
              <a:rPr lang="en-US" sz="3733" b="0" dirty="0">
                <a:solidFill>
                  <a:schemeClr val="tx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9" name="Freeform 86">
            <a:extLst>
              <a:ext uri="{FF2B5EF4-FFF2-40B4-BE49-F238E27FC236}">
                <a16:creationId xmlns:a16="http://schemas.microsoft.com/office/drawing/2014/main" id="{FDEB4891-8EDA-483E-A730-C4FFD970B3C5}"/>
              </a:ext>
            </a:extLst>
          </p:cNvPr>
          <p:cNvSpPr>
            <a:spLocks noEditPoints="1"/>
          </p:cNvSpPr>
          <p:nvPr/>
        </p:nvSpPr>
        <p:spPr bwMode="auto">
          <a:xfrm>
            <a:off x="3150519" y="3041298"/>
            <a:ext cx="460856" cy="77540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D27C3CE-53D8-4B09-88C6-F6DB13BB3B4E}"/>
              </a:ext>
            </a:extLst>
          </p:cNvPr>
          <p:cNvGrpSpPr/>
          <p:nvPr/>
        </p:nvGrpSpPr>
        <p:grpSpPr>
          <a:xfrm>
            <a:off x="6915177" y="2021561"/>
            <a:ext cx="4108268" cy="1049566"/>
            <a:chOff x="468937" y="2419540"/>
            <a:chExt cx="4108268" cy="1049566"/>
          </a:xfrm>
        </p:grpSpPr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B75E7982-FD7E-4C46-9402-1C9497FBA765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2CE2A2E-518D-4DC3-8987-B03FCB3BCE80}"/>
                </a:ext>
              </a:extLst>
            </p:cNvPr>
            <p:cNvSpPr/>
            <p:nvPr/>
          </p:nvSpPr>
          <p:spPr>
            <a:xfrm>
              <a:off x="468937" y="2961275"/>
              <a:ext cx="410826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EAB5960-CEE5-476E-BA88-BBC15AD32E30}"/>
              </a:ext>
            </a:extLst>
          </p:cNvPr>
          <p:cNvGrpSpPr/>
          <p:nvPr/>
        </p:nvGrpSpPr>
        <p:grpSpPr>
          <a:xfrm>
            <a:off x="6985299" y="3311347"/>
            <a:ext cx="4108268" cy="1049566"/>
            <a:chOff x="468937" y="2419540"/>
            <a:chExt cx="4108268" cy="1049566"/>
          </a:xfrm>
        </p:grpSpPr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90F6F6B2-64B1-41D0-B1F2-CF4CE29DF76C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F7DCBAC-9CAE-4095-9939-D4EC89EE95D4}"/>
                </a:ext>
              </a:extLst>
            </p:cNvPr>
            <p:cNvSpPr/>
            <p:nvPr/>
          </p:nvSpPr>
          <p:spPr>
            <a:xfrm>
              <a:off x="468937" y="2961275"/>
              <a:ext cx="410826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E7D6C86-C776-4F8D-B5A9-269605D0BB16}"/>
              </a:ext>
            </a:extLst>
          </p:cNvPr>
          <p:cNvGrpSpPr/>
          <p:nvPr/>
        </p:nvGrpSpPr>
        <p:grpSpPr>
          <a:xfrm>
            <a:off x="6985299" y="4483164"/>
            <a:ext cx="4108268" cy="1049566"/>
            <a:chOff x="468937" y="2419540"/>
            <a:chExt cx="4108268" cy="1049566"/>
          </a:xfrm>
        </p:grpSpPr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4AE728BE-F39A-4B02-8E2D-A1DA26CBFBB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E10D7E9-A218-4A73-ABE6-E5316F17CE0F}"/>
                </a:ext>
              </a:extLst>
            </p:cNvPr>
            <p:cNvSpPr/>
            <p:nvPr/>
          </p:nvSpPr>
          <p:spPr>
            <a:xfrm>
              <a:off x="468937" y="2961275"/>
              <a:ext cx="410826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3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:c="http://schemas.openxmlformats.org/drawingml/2006/chart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 descr="图片包含 室内, 蛋糕&#10;&#10;描述已自动生成">
            <a:extLst>
              <a:ext uri="{FF2B5EF4-FFF2-40B4-BE49-F238E27FC236}">
                <a16:creationId xmlns:a16="http://schemas.microsoft.com/office/drawing/2014/main" id="{6D625862-894A-457C-980D-18C77778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3265" y="1520450"/>
            <a:ext cx="7817905" cy="52384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54F657-03DA-4D70-8F06-367FE8BC224B}"/>
              </a:ext>
            </a:extLst>
          </p:cNvPr>
          <p:cNvSpPr txBox="1"/>
          <p:nvPr/>
        </p:nvSpPr>
        <p:spPr>
          <a:xfrm>
            <a:off x="6295223" y="2151727"/>
            <a:ext cx="3670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8000" b="1" u="sng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cs typeface="+mn-ea"/>
                <a:sym typeface="+mn-lt"/>
              </a:rPr>
              <a:t>THANK YOU</a:t>
            </a:r>
            <a:endParaRPr lang="zh-CN" altLang="en-US" sz="8000" b="1" u="sng" spc="-300" dirty="0">
              <a:gradFill>
                <a:gsLst>
                  <a:gs pos="27000">
                    <a:srgbClr val="9394BA"/>
                  </a:gs>
                  <a:gs pos="100000">
                    <a:srgbClr val="F4C1C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6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1999"/>
          </a:xfrm>
          <a:prstGeom prst="rect">
            <a:avLst/>
          </a:prstGeom>
        </p:spPr>
      </p:pic>
      <p:pic>
        <p:nvPicPr>
          <p:cNvPr id="4" name="图片 3" descr="图片包含 矢量图形&#10;&#10;描述已自动生成">
            <a:extLst>
              <a:ext uri="{FF2B5EF4-FFF2-40B4-BE49-F238E27FC236}">
                <a16:creationId xmlns:a16="http://schemas.microsoft.com/office/drawing/2014/main" id="{8B3621C3-8375-4547-BE00-800C3C7E45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1" t="4002" r="9834"/>
          <a:stretch/>
        </p:blipFill>
        <p:spPr>
          <a:xfrm>
            <a:off x="4340507" y="-217912"/>
            <a:ext cx="8476527" cy="74037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CA0DE03-00EE-4394-B28C-3C63FAD5DDFA}"/>
              </a:ext>
            </a:extLst>
          </p:cNvPr>
          <p:cNvSpPr txBox="1"/>
          <p:nvPr/>
        </p:nvSpPr>
        <p:spPr>
          <a:xfrm>
            <a:off x="2667498" y="2266025"/>
            <a:ext cx="4295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PART 01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F65B7-1B86-4502-9E1C-AE14A4101AB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58706" y="3429001"/>
            <a:ext cx="391272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Tempor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aliqua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88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图片 14" descr="图片包含 地面, 户外, 动物, 猫&#10;&#10;描述已自动生成">
            <a:extLst>
              <a:ext uri="{FF2B5EF4-FFF2-40B4-BE49-F238E27FC236}">
                <a16:creationId xmlns:a16="http://schemas.microsoft.com/office/drawing/2014/main" id="{A1F0164F-62E3-4A7E-88C7-3190D921CB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097" y="1747442"/>
            <a:ext cx="4137885" cy="334026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B9DBFAFA-D790-4B4D-9666-B66CF693D943}"/>
              </a:ext>
            </a:extLst>
          </p:cNvPr>
          <p:cNvSpPr/>
          <p:nvPr/>
        </p:nvSpPr>
        <p:spPr>
          <a:xfrm>
            <a:off x="6352023" y="1747442"/>
            <a:ext cx="798795" cy="798795"/>
          </a:xfrm>
          <a:prstGeom prst="ellipse">
            <a:avLst/>
          </a:prstGeom>
          <a:solidFill>
            <a:srgbClr val="F4C1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 6">
            <a:extLst>
              <a:ext uri="{FF2B5EF4-FFF2-40B4-BE49-F238E27FC236}">
                <a16:creationId xmlns:a16="http://schemas.microsoft.com/office/drawing/2014/main" id="{79463D37-EDD7-4146-BDCD-FBE6266B5D92}"/>
              </a:ext>
            </a:extLst>
          </p:cNvPr>
          <p:cNvSpPr/>
          <p:nvPr/>
        </p:nvSpPr>
        <p:spPr>
          <a:xfrm rot="16200000">
            <a:off x="8588387" y="571862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F4C1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1821C64-B8A3-4509-AC79-56C4F80E71FA}"/>
              </a:ext>
            </a:extLst>
          </p:cNvPr>
          <p:cNvSpPr/>
          <p:nvPr/>
        </p:nvSpPr>
        <p:spPr>
          <a:xfrm>
            <a:off x="6352021" y="3649834"/>
            <a:ext cx="798795" cy="798795"/>
          </a:xfrm>
          <a:prstGeom prst="ellipse">
            <a:avLst/>
          </a:prstGeom>
          <a:solidFill>
            <a:srgbClr val="939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任意多边形 10">
            <a:extLst>
              <a:ext uri="{FF2B5EF4-FFF2-40B4-BE49-F238E27FC236}">
                <a16:creationId xmlns:a16="http://schemas.microsoft.com/office/drawing/2014/main" id="{7033B033-888F-4263-840E-F1F69224A638}"/>
              </a:ext>
            </a:extLst>
          </p:cNvPr>
          <p:cNvSpPr/>
          <p:nvPr/>
        </p:nvSpPr>
        <p:spPr>
          <a:xfrm rot="16200000">
            <a:off x="8588386" y="247425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9394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26EAAD3-3FE4-4E7F-B110-E6317E94B17D}"/>
              </a:ext>
            </a:extLst>
          </p:cNvPr>
          <p:cNvSpPr/>
          <p:nvPr/>
        </p:nvSpPr>
        <p:spPr>
          <a:xfrm>
            <a:off x="7747536" y="1945829"/>
            <a:ext cx="2497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AA8892-24F2-45D3-B695-2AF813BED672}"/>
              </a:ext>
            </a:extLst>
          </p:cNvPr>
          <p:cNvSpPr/>
          <p:nvPr/>
        </p:nvSpPr>
        <p:spPr>
          <a:xfrm>
            <a:off x="7747537" y="3862919"/>
            <a:ext cx="2497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F2D52DD3-9983-4564-83CB-BE673849D4C6}"/>
              </a:ext>
            </a:extLst>
          </p:cNvPr>
          <p:cNvSpPr>
            <a:spLocks/>
          </p:cNvSpPr>
          <p:nvPr/>
        </p:nvSpPr>
        <p:spPr bwMode="auto">
          <a:xfrm>
            <a:off x="6623983" y="1891966"/>
            <a:ext cx="254872" cy="509742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id="{0D49455F-A4B1-4C16-9B59-6F27A70F3AAA}"/>
              </a:ext>
            </a:extLst>
          </p:cNvPr>
          <p:cNvSpPr>
            <a:spLocks/>
          </p:cNvSpPr>
          <p:nvPr/>
        </p:nvSpPr>
        <p:spPr bwMode="auto">
          <a:xfrm>
            <a:off x="6496547" y="3858502"/>
            <a:ext cx="509743" cy="381456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Прямоугольник 32">
            <a:extLst>
              <a:ext uri="{FF2B5EF4-FFF2-40B4-BE49-F238E27FC236}">
                <a16:creationId xmlns:a16="http://schemas.microsoft.com/office/drawing/2014/main" id="{893903C2-C6F2-42D7-ACC4-1ACCF7DF6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669" y="2580578"/>
            <a:ext cx="35565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9pPr>
          </a:lstStyle>
          <a:p>
            <a:pPr defTabSz="41275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Lorem ipsum et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doldolor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sit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, sed do et dolore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temp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et dolore</a:t>
            </a:r>
            <a:endParaRPr lang="ru-RU" altLang="zh-CN" sz="10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Прямоугольник 32">
            <a:extLst>
              <a:ext uri="{FF2B5EF4-FFF2-40B4-BE49-F238E27FC236}">
                <a16:creationId xmlns:a16="http://schemas.microsoft.com/office/drawing/2014/main" id="{C2E5C942-8EE5-421C-A2BA-3C4B41D8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667" y="4582254"/>
            <a:ext cx="35565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252D30"/>
                </a:solidFill>
                <a:latin typeface="Arial" panose="020B0604020202020204" pitchFamily="34" charset="0"/>
                <a:cs typeface="Helvetica Neue" pitchFamily="2" charset="0"/>
                <a:sym typeface="Arial" panose="020B0604020202020204" pitchFamily="34" charset="0"/>
              </a:defRPr>
            </a:lvl9pPr>
          </a:lstStyle>
          <a:p>
            <a:pPr defTabSz="41275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Lorem ipsum et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doldolor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sit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, sed do et dolore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temp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zh-CN" sz="1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 et dolore</a:t>
            </a:r>
            <a:endParaRPr lang="ru-RU" altLang="zh-CN" sz="10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3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58B82F32-E910-416F-87EE-48FAD74715F0}"/>
              </a:ext>
            </a:extLst>
          </p:cNvPr>
          <p:cNvSpPr/>
          <p:nvPr/>
        </p:nvSpPr>
        <p:spPr>
          <a:xfrm>
            <a:off x="4731099" y="2381088"/>
            <a:ext cx="1426563" cy="1426565"/>
          </a:xfrm>
          <a:prstGeom prst="ellipse">
            <a:avLst/>
          </a:prstGeom>
          <a:solidFill>
            <a:srgbClr val="F4C1C8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78">
            <a:extLst>
              <a:ext uri="{FF2B5EF4-FFF2-40B4-BE49-F238E27FC236}">
                <a16:creationId xmlns:a16="http://schemas.microsoft.com/office/drawing/2014/main" id="{B2043472-7FA4-4205-811B-4E50F8F1D03A}"/>
              </a:ext>
            </a:extLst>
          </p:cNvPr>
          <p:cNvSpPr/>
          <p:nvPr/>
        </p:nvSpPr>
        <p:spPr>
          <a:xfrm>
            <a:off x="5733529" y="2949795"/>
            <a:ext cx="1715713" cy="1715715"/>
          </a:xfrm>
          <a:prstGeom prst="ellipse">
            <a:avLst/>
          </a:prstGeom>
          <a:solidFill>
            <a:srgbClr val="F4C1C8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79">
            <a:extLst>
              <a:ext uri="{FF2B5EF4-FFF2-40B4-BE49-F238E27FC236}">
                <a16:creationId xmlns:a16="http://schemas.microsoft.com/office/drawing/2014/main" id="{0377F24A-7354-4C29-AE90-905BBED948FC}"/>
              </a:ext>
            </a:extLst>
          </p:cNvPr>
          <p:cNvSpPr/>
          <p:nvPr/>
        </p:nvSpPr>
        <p:spPr>
          <a:xfrm>
            <a:off x="4983821" y="3639260"/>
            <a:ext cx="974753" cy="974755"/>
          </a:xfrm>
          <a:prstGeom prst="ellipse">
            <a:avLst/>
          </a:prstGeom>
          <a:solidFill>
            <a:srgbClr val="9394BA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80">
            <a:extLst>
              <a:ext uri="{FF2B5EF4-FFF2-40B4-BE49-F238E27FC236}">
                <a16:creationId xmlns:a16="http://schemas.microsoft.com/office/drawing/2014/main" id="{C131CD60-735A-4EF9-BD8D-F503C3C728FB}"/>
              </a:ext>
            </a:extLst>
          </p:cNvPr>
          <p:cNvSpPr/>
          <p:nvPr/>
        </p:nvSpPr>
        <p:spPr>
          <a:xfrm>
            <a:off x="5901258" y="2050694"/>
            <a:ext cx="1179917" cy="1179917"/>
          </a:xfrm>
          <a:prstGeom prst="ellipse">
            <a:avLst/>
          </a:prstGeom>
          <a:solidFill>
            <a:srgbClr val="9394BA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81">
            <a:extLst>
              <a:ext uri="{FF2B5EF4-FFF2-40B4-BE49-F238E27FC236}">
                <a16:creationId xmlns:a16="http://schemas.microsoft.com/office/drawing/2014/main" id="{FDEFD772-7E2D-46E2-B888-294BC0FC7386}"/>
              </a:ext>
            </a:extLst>
          </p:cNvPr>
          <p:cNvSpPr/>
          <p:nvPr/>
        </p:nvSpPr>
        <p:spPr>
          <a:xfrm>
            <a:off x="5701019" y="3481706"/>
            <a:ext cx="1780148" cy="6667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3733" dirty="0">
                <a:solidFill>
                  <a:srgbClr val="FFFFFF"/>
                </a:solidFill>
                <a:cs typeface="+mn-ea"/>
                <a:sym typeface="+mn-lt"/>
              </a:rPr>
              <a:t>100%</a:t>
            </a:r>
          </a:p>
        </p:txBody>
      </p:sp>
      <p:sp>
        <p:nvSpPr>
          <p:cNvPr id="13" name="Rectangle 82">
            <a:extLst>
              <a:ext uri="{FF2B5EF4-FFF2-40B4-BE49-F238E27FC236}">
                <a16:creationId xmlns:a16="http://schemas.microsoft.com/office/drawing/2014/main" id="{033C9DCC-6D4F-4ED7-B44A-1818E134D468}"/>
              </a:ext>
            </a:extLst>
          </p:cNvPr>
          <p:cNvSpPr/>
          <p:nvPr/>
        </p:nvSpPr>
        <p:spPr>
          <a:xfrm>
            <a:off x="4785310" y="2729201"/>
            <a:ext cx="110533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3200" dirty="0">
                <a:solidFill>
                  <a:srgbClr val="FFFFFF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4" name="Rectangle 83">
            <a:extLst>
              <a:ext uri="{FF2B5EF4-FFF2-40B4-BE49-F238E27FC236}">
                <a16:creationId xmlns:a16="http://schemas.microsoft.com/office/drawing/2014/main" id="{C4DA617C-B2FE-4F0A-B125-6A445ED13B41}"/>
              </a:ext>
            </a:extLst>
          </p:cNvPr>
          <p:cNvSpPr/>
          <p:nvPr/>
        </p:nvSpPr>
        <p:spPr>
          <a:xfrm>
            <a:off x="5965619" y="2339866"/>
            <a:ext cx="1105331" cy="5027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dirty="0">
                <a:solidFill>
                  <a:srgbClr val="000000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5" name="Rectangle 84">
            <a:extLst>
              <a:ext uri="{FF2B5EF4-FFF2-40B4-BE49-F238E27FC236}">
                <a16:creationId xmlns:a16="http://schemas.microsoft.com/office/drawing/2014/main" id="{0552E2CC-A27F-4F9D-9C17-D55C9DDFA4D6}"/>
              </a:ext>
            </a:extLst>
          </p:cNvPr>
          <p:cNvSpPr/>
          <p:nvPr/>
        </p:nvSpPr>
        <p:spPr>
          <a:xfrm>
            <a:off x="5008193" y="3878585"/>
            <a:ext cx="91349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6" name="Oval 86">
            <a:extLst>
              <a:ext uri="{FF2B5EF4-FFF2-40B4-BE49-F238E27FC236}">
                <a16:creationId xmlns:a16="http://schemas.microsoft.com/office/drawing/2014/main" id="{C6B75E28-601B-4D00-B6B1-E1E8DAF591B9}"/>
              </a:ext>
            </a:extLst>
          </p:cNvPr>
          <p:cNvSpPr/>
          <p:nvPr/>
        </p:nvSpPr>
        <p:spPr>
          <a:xfrm>
            <a:off x="7592264" y="4159716"/>
            <a:ext cx="200727" cy="200727"/>
          </a:xfrm>
          <a:prstGeom prst="ellipse">
            <a:avLst/>
          </a:prstGeom>
          <a:solidFill>
            <a:srgbClr val="939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87">
            <a:extLst>
              <a:ext uri="{FF2B5EF4-FFF2-40B4-BE49-F238E27FC236}">
                <a16:creationId xmlns:a16="http://schemas.microsoft.com/office/drawing/2014/main" id="{B4D1260E-E5F8-4482-8748-27C7C10B75A6}"/>
              </a:ext>
            </a:extLst>
          </p:cNvPr>
          <p:cNvSpPr/>
          <p:nvPr/>
        </p:nvSpPr>
        <p:spPr>
          <a:xfrm>
            <a:off x="6162489" y="5319373"/>
            <a:ext cx="492176" cy="492176"/>
          </a:xfrm>
          <a:prstGeom prst="ellipse">
            <a:avLst/>
          </a:prstGeom>
          <a:solidFill>
            <a:srgbClr val="00000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88">
            <a:extLst>
              <a:ext uri="{FF2B5EF4-FFF2-40B4-BE49-F238E27FC236}">
                <a16:creationId xmlns:a16="http://schemas.microsoft.com/office/drawing/2014/main" id="{A0422242-B2A1-4B4D-8C97-6784B833A0C8}"/>
              </a:ext>
            </a:extLst>
          </p:cNvPr>
          <p:cNvSpPr/>
          <p:nvPr/>
        </p:nvSpPr>
        <p:spPr>
          <a:xfrm>
            <a:off x="5920191" y="1497399"/>
            <a:ext cx="121440" cy="121440"/>
          </a:xfrm>
          <a:prstGeom prst="ellipse">
            <a:avLst/>
          </a:prstGeom>
          <a:solidFill>
            <a:srgbClr val="939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Oval 89">
            <a:extLst>
              <a:ext uri="{FF2B5EF4-FFF2-40B4-BE49-F238E27FC236}">
                <a16:creationId xmlns:a16="http://schemas.microsoft.com/office/drawing/2014/main" id="{E28920F2-4CC6-40F9-B7E9-E28AF1927A67}"/>
              </a:ext>
            </a:extLst>
          </p:cNvPr>
          <p:cNvSpPr/>
          <p:nvPr/>
        </p:nvSpPr>
        <p:spPr>
          <a:xfrm>
            <a:off x="7081175" y="2050693"/>
            <a:ext cx="121440" cy="121440"/>
          </a:xfrm>
          <a:prstGeom prst="ellipse">
            <a:avLst/>
          </a:prstGeom>
          <a:solidFill>
            <a:srgbClr val="939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90">
            <a:extLst>
              <a:ext uri="{FF2B5EF4-FFF2-40B4-BE49-F238E27FC236}">
                <a16:creationId xmlns:a16="http://schemas.microsoft.com/office/drawing/2014/main" id="{6F8DAF74-048B-4255-87EF-500EEECA6A1F}"/>
              </a:ext>
            </a:extLst>
          </p:cNvPr>
          <p:cNvSpPr/>
          <p:nvPr/>
        </p:nvSpPr>
        <p:spPr>
          <a:xfrm>
            <a:off x="7407801" y="5318528"/>
            <a:ext cx="188367" cy="188367"/>
          </a:xfrm>
          <a:prstGeom prst="ellipse">
            <a:avLst/>
          </a:prstGeom>
          <a:solidFill>
            <a:srgbClr val="F4C1C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91">
            <a:extLst>
              <a:ext uri="{FF2B5EF4-FFF2-40B4-BE49-F238E27FC236}">
                <a16:creationId xmlns:a16="http://schemas.microsoft.com/office/drawing/2014/main" id="{9ED63B29-E317-452B-8F71-3E2B9BBF1F89}"/>
              </a:ext>
            </a:extLst>
          </p:cNvPr>
          <p:cNvSpPr/>
          <p:nvPr/>
        </p:nvSpPr>
        <p:spPr>
          <a:xfrm>
            <a:off x="6786401" y="4950055"/>
            <a:ext cx="226795" cy="226795"/>
          </a:xfrm>
          <a:prstGeom prst="ellipse">
            <a:avLst/>
          </a:prstGeom>
          <a:solidFill>
            <a:srgbClr val="F4C1C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92">
            <a:extLst>
              <a:ext uri="{FF2B5EF4-FFF2-40B4-BE49-F238E27FC236}">
                <a16:creationId xmlns:a16="http://schemas.microsoft.com/office/drawing/2014/main" id="{BC303BA8-004F-467A-8396-2DB7B0A6BF2E}"/>
              </a:ext>
            </a:extLst>
          </p:cNvPr>
          <p:cNvSpPr/>
          <p:nvPr/>
        </p:nvSpPr>
        <p:spPr>
          <a:xfrm>
            <a:off x="5669991" y="4842802"/>
            <a:ext cx="441301" cy="441301"/>
          </a:xfrm>
          <a:prstGeom prst="ellipse">
            <a:avLst/>
          </a:prstGeom>
          <a:solidFill>
            <a:srgbClr val="FFFFFF">
              <a:alpha val="1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93">
            <a:extLst>
              <a:ext uri="{FF2B5EF4-FFF2-40B4-BE49-F238E27FC236}">
                <a16:creationId xmlns:a16="http://schemas.microsoft.com/office/drawing/2014/main" id="{B7F31B36-BCC7-4FD1-B5EE-CBC2B2F9AEDF}"/>
              </a:ext>
            </a:extLst>
          </p:cNvPr>
          <p:cNvSpPr/>
          <p:nvPr/>
        </p:nvSpPr>
        <p:spPr>
          <a:xfrm>
            <a:off x="4034199" y="1507159"/>
            <a:ext cx="441301" cy="441301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94">
            <a:extLst>
              <a:ext uri="{FF2B5EF4-FFF2-40B4-BE49-F238E27FC236}">
                <a16:creationId xmlns:a16="http://schemas.microsoft.com/office/drawing/2014/main" id="{A3D1926B-8C6F-4DC8-BD69-DA94BC21DB4B}"/>
              </a:ext>
            </a:extLst>
          </p:cNvPr>
          <p:cNvSpPr/>
          <p:nvPr/>
        </p:nvSpPr>
        <p:spPr>
          <a:xfrm>
            <a:off x="4952203" y="1283163"/>
            <a:ext cx="492176" cy="492176"/>
          </a:xfrm>
          <a:prstGeom prst="ellipse">
            <a:avLst/>
          </a:prstGeom>
          <a:solidFill>
            <a:srgbClr val="9394B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95">
            <a:extLst>
              <a:ext uri="{FF2B5EF4-FFF2-40B4-BE49-F238E27FC236}">
                <a16:creationId xmlns:a16="http://schemas.microsoft.com/office/drawing/2014/main" id="{9C5BBD5B-2E6B-4CFE-9ED6-350A6078B880}"/>
              </a:ext>
            </a:extLst>
          </p:cNvPr>
          <p:cNvSpPr/>
          <p:nvPr/>
        </p:nvSpPr>
        <p:spPr>
          <a:xfrm>
            <a:off x="4034468" y="2343120"/>
            <a:ext cx="188367" cy="188367"/>
          </a:xfrm>
          <a:prstGeom prst="ellipse">
            <a:avLst/>
          </a:prstGeom>
          <a:solidFill>
            <a:srgbClr val="F4C1C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3961473-8639-4A20-8B73-71F9D5E7A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967" y="969059"/>
            <a:ext cx="2525839" cy="4919882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73B2BE1D-29E5-44D0-BC9D-8ED7F741B303}"/>
              </a:ext>
            </a:extLst>
          </p:cNvPr>
          <p:cNvGrpSpPr/>
          <p:nvPr/>
        </p:nvGrpSpPr>
        <p:grpSpPr>
          <a:xfrm>
            <a:off x="8605411" y="4068317"/>
            <a:ext cx="1934629" cy="1119705"/>
            <a:chOff x="468937" y="2419540"/>
            <a:chExt cx="1934629" cy="1119705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EEA4D7DA-1299-488D-AA3F-FE327BD355B8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6519B12-D30E-41D5-B497-0D7E4DA8E20E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78E388F-9CAC-49B6-A062-67EE62C3D1EA}"/>
              </a:ext>
            </a:extLst>
          </p:cNvPr>
          <p:cNvGrpSpPr/>
          <p:nvPr/>
        </p:nvGrpSpPr>
        <p:grpSpPr>
          <a:xfrm>
            <a:off x="8605411" y="2163317"/>
            <a:ext cx="1934629" cy="1119705"/>
            <a:chOff x="468937" y="2419540"/>
            <a:chExt cx="1934629" cy="1119705"/>
          </a:xfrm>
        </p:grpSpPr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00CE975F-9D49-43BB-88CF-817DD95FD5D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A805551-3E5E-4AAB-9A17-D49B146083BF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9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2">
            <a:extLst>
              <a:ext uri="{FF2B5EF4-FFF2-40B4-BE49-F238E27FC236}">
                <a16:creationId xmlns:a16="http://schemas.microsoft.com/office/drawing/2014/main" id="{460D9B48-4140-4CFB-800D-7DDC5E8F501B}"/>
              </a:ext>
            </a:extLst>
          </p:cNvPr>
          <p:cNvSpPr/>
          <p:nvPr/>
        </p:nvSpPr>
        <p:spPr>
          <a:xfrm>
            <a:off x="1539875" y="1400494"/>
            <a:ext cx="9112251" cy="4057015"/>
          </a:xfrm>
          <a:custGeom>
            <a:avLst/>
            <a:gdLst>
              <a:gd name="connisteX0" fmla="*/ 0 w 9112250"/>
              <a:gd name="connsiteY0" fmla="*/ 2754194 h 4056759"/>
              <a:gd name="connisteX1" fmla="*/ 1943100 w 9112250"/>
              <a:gd name="connsiteY1" fmla="*/ 1016199 h 4056759"/>
              <a:gd name="connisteX2" fmla="*/ 3300730 w 9112250"/>
              <a:gd name="connsiteY2" fmla="*/ 4029909 h 4056759"/>
              <a:gd name="connisteX3" fmla="*/ 4257675 w 9112250"/>
              <a:gd name="connsiteY3" fmla="*/ 2322394 h 4056759"/>
              <a:gd name="connisteX4" fmla="*/ 5450840 w 9112250"/>
              <a:gd name="connsiteY4" fmla="*/ 2795469 h 4056759"/>
              <a:gd name="connisteX5" fmla="*/ 7456170 w 9112250"/>
              <a:gd name="connsiteY5" fmla="*/ 38934 h 4056759"/>
              <a:gd name="connisteX6" fmla="*/ 9112250 w 9112250"/>
              <a:gd name="connsiteY6" fmla="*/ 1396564 h 40567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9112250" h="4056760">
                <a:moveTo>
                  <a:pt x="0" y="2754195"/>
                </a:moveTo>
                <a:cubicBezTo>
                  <a:pt x="361315" y="2346525"/>
                  <a:pt x="1282700" y="760930"/>
                  <a:pt x="1943100" y="1016200"/>
                </a:cubicBezTo>
                <a:cubicBezTo>
                  <a:pt x="2603500" y="1271470"/>
                  <a:pt x="2837815" y="3768925"/>
                  <a:pt x="3300730" y="4029910"/>
                </a:cubicBezTo>
                <a:cubicBezTo>
                  <a:pt x="3763645" y="4290895"/>
                  <a:pt x="3827780" y="2569410"/>
                  <a:pt x="4257675" y="2322395"/>
                </a:cubicBezTo>
                <a:cubicBezTo>
                  <a:pt x="4687570" y="2075380"/>
                  <a:pt x="4811395" y="3252035"/>
                  <a:pt x="5450840" y="2795470"/>
                </a:cubicBezTo>
                <a:cubicBezTo>
                  <a:pt x="6090285" y="2338905"/>
                  <a:pt x="6724015" y="318970"/>
                  <a:pt x="7456170" y="38935"/>
                </a:cubicBezTo>
                <a:cubicBezTo>
                  <a:pt x="8188325" y="-241100"/>
                  <a:pt x="8821420" y="1070175"/>
                  <a:pt x="9112250" y="1396565"/>
                </a:cubicBezTo>
              </a:path>
            </a:pathLst>
          </a:custGeom>
          <a:noFill/>
          <a:ln w="28575" cmpd="sng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E78960B-6D54-4FC3-8D7B-FE08E659E160}"/>
              </a:ext>
            </a:extLst>
          </p:cNvPr>
          <p:cNvSpPr/>
          <p:nvPr/>
        </p:nvSpPr>
        <p:spPr>
          <a:xfrm>
            <a:off x="2367915" y="2807652"/>
            <a:ext cx="246380" cy="246380"/>
          </a:xfrm>
          <a:prstGeom prst="ellipse">
            <a:avLst/>
          </a:prstGeom>
          <a:solidFill>
            <a:srgbClr val="F4C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94BC35-1938-4BC3-99BA-F0629DC7147E}"/>
              </a:ext>
            </a:extLst>
          </p:cNvPr>
          <p:cNvSpPr/>
          <p:nvPr/>
        </p:nvSpPr>
        <p:spPr>
          <a:xfrm>
            <a:off x="3982721" y="3486467"/>
            <a:ext cx="246380" cy="246380"/>
          </a:xfrm>
          <a:prstGeom prst="ellipse">
            <a:avLst/>
          </a:prstGeom>
          <a:solidFill>
            <a:srgbClr val="F4C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350E8FA-F904-431C-BDD4-7A5C93072AEB}"/>
              </a:ext>
            </a:extLst>
          </p:cNvPr>
          <p:cNvSpPr/>
          <p:nvPr/>
        </p:nvSpPr>
        <p:spPr>
          <a:xfrm>
            <a:off x="5566411" y="3650932"/>
            <a:ext cx="246380" cy="246380"/>
          </a:xfrm>
          <a:prstGeom prst="ellipse">
            <a:avLst/>
          </a:prstGeom>
          <a:solidFill>
            <a:srgbClr val="F4C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F27F2E4-23CD-47FC-B942-CBA8918CA274}"/>
              </a:ext>
            </a:extLst>
          </p:cNvPr>
          <p:cNvSpPr/>
          <p:nvPr/>
        </p:nvSpPr>
        <p:spPr>
          <a:xfrm>
            <a:off x="7171055" y="3732847"/>
            <a:ext cx="246380" cy="246380"/>
          </a:xfrm>
          <a:prstGeom prst="ellipse">
            <a:avLst/>
          </a:prstGeom>
          <a:solidFill>
            <a:srgbClr val="F4C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599588C-B54C-4359-9F96-AD8A4CC41AEC}"/>
              </a:ext>
            </a:extLst>
          </p:cNvPr>
          <p:cNvSpPr/>
          <p:nvPr/>
        </p:nvSpPr>
        <p:spPr>
          <a:xfrm>
            <a:off x="8960486" y="1315402"/>
            <a:ext cx="246380" cy="246380"/>
          </a:xfrm>
          <a:prstGeom prst="ellipse">
            <a:avLst/>
          </a:prstGeom>
          <a:solidFill>
            <a:srgbClr val="F4C1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FA0295-2B27-4B41-9AAA-89377D8D3811}"/>
              </a:ext>
            </a:extLst>
          </p:cNvPr>
          <p:cNvSpPr txBox="1"/>
          <p:nvPr/>
        </p:nvSpPr>
        <p:spPr>
          <a:xfrm>
            <a:off x="2048511" y="2470469"/>
            <a:ext cx="8845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Month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85F49C-8F34-4E67-ABF4-CE179D2A5DDB}"/>
              </a:ext>
            </a:extLst>
          </p:cNvPr>
          <p:cNvSpPr txBox="1"/>
          <p:nvPr/>
        </p:nvSpPr>
        <p:spPr>
          <a:xfrm>
            <a:off x="3277871" y="3149284"/>
            <a:ext cx="8845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Month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F1BC92-503F-44DA-91C1-126EB1F1818E}"/>
              </a:ext>
            </a:extLst>
          </p:cNvPr>
          <p:cNvSpPr txBox="1"/>
          <p:nvPr/>
        </p:nvSpPr>
        <p:spPr>
          <a:xfrm>
            <a:off x="5247641" y="3260409"/>
            <a:ext cx="8845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Month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6053AE-0D68-4FE2-BDA6-13C9FB039EBC}"/>
              </a:ext>
            </a:extLst>
          </p:cNvPr>
          <p:cNvSpPr txBox="1"/>
          <p:nvPr/>
        </p:nvSpPr>
        <p:spPr>
          <a:xfrm>
            <a:off x="6852285" y="3395663"/>
            <a:ext cx="8845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Month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8489DA-C05C-4BD0-BEFB-9DD4FEBA4753}"/>
              </a:ext>
            </a:extLst>
          </p:cNvPr>
          <p:cNvGrpSpPr/>
          <p:nvPr/>
        </p:nvGrpSpPr>
        <p:grpSpPr>
          <a:xfrm>
            <a:off x="2146726" y="3692524"/>
            <a:ext cx="1934629" cy="1119705"/>
            <a:chOff x="468937" y="2419540"/>
            <a:chExt cx="1934629" cy="1119705"/>
          </a:xfrm>
        </p:grpSpPr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AA2D267E-7885-42C0-B21A-5EA9CFABC148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82B1994-0C21-4B2B-A11A-4350B12526D0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8B9EC38-FC69-468B-A190-7D3421E9BC09}"/>
              </a:ext>
            </a:extLst>
          </p:cNvPr>
          <p:cNvGrpSpPr/>
          <p:nvPr/>
        </p:nvGrpSpPr>
        <p:grpSpPr>
          <a:xfrm>
            <a:off x="4114511" y="1885612"/>
            <a:ext cx="1934629" cy="1119705"/>
            <a:chOff x="468937" y="2419540"/>
            <a:chExt cx="1934629" cy="1119705"/>
          </a:xfrm>
        </p:grpSpPr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A1667ADE-1436-4027-9476-3FC455C13620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3C61603-69D6-4437-9E88-90B68AEDABAF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0BA879-4CB8-45D2-99FB-7E3A6C1BAD83}"/>
              </a:ext>
            </a:extLst>
          </p:cNvPr>
          <p:cNvGrpSpPr/>
          <p:nvPr/>
        </p:nvGrpSpPr>
        <p:grpSpPr>
          <a:xfrm>
            <a:off x="5759220" y="4494849"/>
            <a:ext cx="1934629" cy="1119705"/>
            <a:chOff x="468937" y="2419540"/>
            <a:chExt cx="1934629" cy="1119705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F6FAFC11-B9EF-403F-84BF-52272C619F1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30ECDA3-802D-41B0-8C88-9D8A946CFDC5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23B90A7-666F-49F0-B2BF-06B919978F77}"/>
              </a:ext>
            </a:extLst>
          </p:cNvPr>
          <p:cNvGrpSpPr/>
          <p:nvPr/>
        </p:nvGrpSpPr>
        <p:grpSpPr>
          <a:xfrm>
            <a:off x="8398590" y="2748128"/>
            <a:ext cx="1934629" cy="1119705"/>
            <a:chOff x="468937" y="2419540"/>
            <a:chExt cx="1934629" cy="1119705"/>
          </a:xfrm>
        </p:grpSpPr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2D48C85F-72DA-46C2-8723-F2D9EA8E2B00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4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050EB64-D44E-478C-B183-5DE973AF1E33}"/>
                </a:ext>
              </a:extLst>
            </p:cNvPr>
            <p:cNvSpPr/>
            <p:nvPr/>
          </p:nvSpPr>
          <p:spPr>
            <a:xfrm>
              <a:off x="470268" y="2823664"/>
              <a:ext cx="1933298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9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2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3">
            <a:extLst>
              <a:ext uri="{FF2B5EF4-FFF2-40B4-BE49-F238E27FC236}">
                <a16:creationId xmlns:a16="http://schemas.microsoft.com/office/drawing/2014/main" id="{DDA34C56-3EEE-4EA5-99B6-21B7C2323F3C}"/>
              </a:ext>
            </a:extLst>
          </p:cNvPr>
          <p:cNvSpPr/>
          <p:nvPr/>
        </p:nvSpPr>
        <p:spPr bwMode="auto">
          <a:xfrm>
            <a:off x="5937075" y="2007413"/>
            <a:ext cx="4770120" cy="1309370"/>
          </a:xfrm>
          <a:custGeom>
            <a:avLst/>
            <a:gdLst>
              <a:gd name="connsiteX0" fmla="*/ 1518707 w 4770580"/>
              <a:gd name="connsiteY0" fmla="*/ 68270 h 1309351"/>
              <a:gd name="connsiteX1" fmla="*/ 1341950 w 4770580"/>
              <a:gd name="connsiteY1" fmla="*/ 166412 h 1309351"/>
              <a:gd name="connsiteX2" fmla="*/ 1300229 w 4770580"/>
              <a:gd name="connsiteY2" fmla="*/ 236195 h 1309351"/>
              <a:gd name="connsiteX3" fmla="*/ 1266876 w 4770580"/>
              <a:gd name="connsiteY3" fmla="*/ 291983 h 1309351"/>
              <a:gd name="connsiteX4" fmla="*/ 1278103 w 4770580"/>
              <a:gd name="connsiteY4" fmla="*/ 311429 h 1309351"/>
              <a:gd name="connsiteX5" fmla="*/ 1413457 w 4770580"/>
              <a:gd name="connsiteY5" fmla="*/ 545868 h 1309351"/>
              <a:gd name="connsiteX6" fmla="*/ 1413571 w 4770580"/>
              <a:gd name="connsiteY6" fmla="*/ 763108 h 1309351"/>
              <a:gd name="connsiteX7" fmla="*/ 1267753 w 4770580"/>
              <a:gd name="connsiteY7" fmla="*/ 1015754 h 1309351"/>
              <a:gd name="connsiteX8" fmla="*/ 1263392 w 4770580"/>
              <a:gd name="connsiteY8" fmla="*/ 1023311 h 1309351"/>
              <a:gd name="connsiteX9" fmla="*/ 1264931 w 4770580"/>
              <a:gd name="connsiteY9" fmla="*/ 1025879 h 1309351"/>
              <a:gd name="connsiteX10" fmla="*/ 1341950 w 4770580"/>
              <a:gd name="connsiteY10" fmla="*/ 1154283 h 1309351"/>
              <a:gd name="connsiteX11" fmla="*/ 1518707 w 4770580"/>
              <a:gd name="connsiteY11" fmla="*/ 1252423 h 1309351"/>
              <a:gd name="connsiteX12" fmla="*/ 4267820 w 4770580"/>
              <a:gd name="connsiteY12" fmla="*/ 1252423 h 1309351"/>
              <a:gd name="connsiteX13" fmla="*/ 4443238 w 4770580"/>
              <a:gd name="connsiteY13" fmla="*/ 1154283 h 1309351"/>
              <a:gd name="connsiteX14" fmla="*/ 4681593 w 4770580"/>
              <a:gd name="connsiteY14" fmla="*/ 759135 h 1309351"/>
              <a:gd name="connsiteX15" fmla="*/ 4681593 w 4770580"/>
              <a:gd name="connsiteY15" fmla="*/ 562851 h 1309351"/>
              <a:gd name="connsiteX16" fmla="*/ 4443238 w 4770580"/>
              <a:gd name="connsiteY16" fmla="*/ 166412 h 1309351"/>
              <a:gd name="connsiteX17" fmla="*/ 4267820 w 4770580"/>
              <a:gd name="connsiteY17" fmla="*/ 68270 h 1309351"/>
              <a:gd name="connsiteX18" fmla="*/ 1518707 w 4770580"/>
              <a:gd name="connsiteY18" fmla="*/ 68270 h 1309351"/>
              <a:gd name="connsiteX19" fmla="*/ 720841 w 4770580"/>
              <a:gd name="connsiteY19" fmla="*/ 63932 h 1309351"/>
              <a:gd name="connsiteX20" fmla="*/ 631877 w 4770580"/>
              <a:gd name="connsiteY20" fmla="*/ 86206 h 1309351"/>
              <a:gd name="connsiteX21" fmla="*/ 273216 w 4770580"/>
              <a:gd name="connsiteY21" fmla="*/ 293279 h 1309351"/>
              <a:gd name="connsiteX22" fmla="*/ 184004 w 4770580"/>
              <a:gd name="connsiteY22" fmla="*/ 447613 h 1309351"/>
              <a:gd name="connsiteX23" fmla="*/ 183946 w 4770580"/>
              <a:gd name="connsiteY23" fmla="*/ 861660 h 1309351"/>
              <a:gd name="connsiteX24" fmla="*/ 273583 w 4770580"/>
              <a:gd name="connsiteY24" fmla="*/ 1016915 h 1309351"/>
              <a:gd name="connsiteX25" fmla="*/ 632187 w 4770580"/>
              <a:gd name="connsiteY25" fmla="*/ 1223889 h 1309351"/>
              <a:gd name="connsiteX26" fmla="*/ 810450 w 4770580"/>
              <a:gd name="connsiteY26" fmla="*/ 1223795 h 1309351"/>
              <a:gd name="connsiteX27" fmla="*/ 1169111 w 4770580"/>
              <a:gd name="connsiteY27" fmla="*/ 1016722 h 1309351"/>
              <a:gd name="connsiteX28" fmla="*/ 1258324 w 4770580"/>
              <a:gd name="connsiteY28" fmla="*/ 862389 h 1309351"/>
              <a:gd name="connsiteX29" fmla="*/ 1258381 w 4770580"/>
              <a:gd name="connsiteY29" fmla="*/ 448342 h 1309351"/>
              <a:gd name="connsiteX30" fmla="*/ 1168744 w 4770580"/>
              <a:gd name="connsiteY30" fmla="*/ 293086 h 1309351"/>
              <a:gd name="connsiteX31" fmla="*/ 810141 w 4770580"/>
              <a:gd name="connsiteY31" fmla="*/ 86112 h 1309351"/>
              <a:gd name="connsiteX32" fmla="*/ 720841 w 4770580"/>
              <a:gd name="connsiteY32" fmla="*/ 63932 h 1309351"/>
              <a:gd name="connsiteX33" fmla="*/ 468456 w 4770580"/>
              <a:gd name="connsiteY33" fmla="*/ 0 h 1309351"/>
              <a:gd name="connsiteX34" fmla="*/ 973030 w 4770580"/>
              <a:gd name="connsiteY34" fmla="*/ 70 h 1309351"/>
              <a:gd name="connsiteX35" fmla="*/ 1161109 w 4770580"/>
              <a:gd name="connsiteY35" fmla="*/ 108788 h 1309351"/>
              <a:gd name="connsiteX36" fmla="*/ 1205528 w 4770580"/>
              <a:gd name="connsiteY36" fmla="*/ 185726 h 1309351"/>
              <a:gd name="connsiteX37" fmla="*/ 1230238 w 4770580"/>
              <a:gd name="connsiteY37" fmla="*/ 228524 h 1309351"/>
              <a:gd name="connsiteX38" fmla="*/ 1244158 w 4770580"/>
              <a:gd name="connsiteY38" fmla="*/ 204345 h 1309351"/>
              <a:gd name="connsiteX39" fmla="*/ 1287348 w 4770580"/>
              <a:gd name="connsiteY39" fmla="*/ 129321 h 1309351"/>
              <a:gd name="connsiteX40" fmla="*/ 1470329 w 4770580"/>
              <a:gd name="connsiteY40" fmla="*/ 23809 h 1309351"/>
              <a:gd name="connsiteX41" fmla="*/ 4316245 w 4770580"/>
              <a:gd name="connsiteY41" fmla="*/ 23809 h 1309351"/>
              <a:gd name="connsiteX42" fmla="*/ 4497840 w 4770580"/>
              <a:gd name="connsiteY42" fmla="*/ 129321 h 1309351"/>
              <a:gd name="connsiteX43" fmla="*/ 4744589 w 4770580"/>
              <a:gd name="connsiteY43" fmla="*/ 555530 h 1309351"/>
              <a:gd name="connsiteX44" fmla="*/ 4744589 w 4770580"/>
              <a:gd name="connsiteY44" fmla="*/ 766553 h 1309351"/>
              <a:gd name="connsiteX45" fmla="*/ 4497840 w 4770580"/>
              <a:gd name="connsiteY45" fmla="*/ 1191374 h 1309351"/>
              <a:gd name="connsiteX46" fmla="*/ 4316245 w 4770580"/>
              <a:gd name="connsiteY46" fmla="*/ 1296885 h 1309351"/>
              <a:gd name="connsiteX47" fmla="*/ 1470329 w 4770580"/>
              <a:gd name="connsiteY47" fmla="*/ 1296885 h 1309351"/>
              <a:gd name="connsiteX48" fmla="*/ 1287348 w 4770580"/>
              <a:gd name="connsiteY48" fmla="*/ 1191374 h 1309351"/>
              <a:gd name="connsiteX49" fmla="*/ 1227445 w 4770580"/>
              <a:gd name="connsiteY49" fmla="*/ 1087658 h 1309351"/>
              <a:gd name="connsiteX50" fmla="*/ 1226848 w 4770580"/>
              <a:gd name="connsiteY50" fmla="*/ 1086624 h 1309351"/>
              <a:gd name="connsiteX51" fmla="*/ 1222923 w 4770580"/>
              <a:gd name="connsiteY51" fmla="*/ 1093425 h 1309351"/>
              <a:gd name="connsiteX52" fmla="*/ 1161344 w 4770580"/>
              <a:gd name="connsiteY52" fmla="*/ 1200117 h 1309351"/>
              <a:gd name="connsiteX53" fmla="*/ 972144 w 4770580"/>
              <a:gd name="connsiteY53" fmla="*/ 1309351 h 1309351"/>
              <a:gd name="connsiteX54" fmla="*/ 467570 w 4770580"/>
              <a:gd name="connsiteY54" fmla="*/ 1309282 h 1309351"/>
              <a:gd name="connsiteX55" fmla="*/ 279492 w 4770580"/>
              <a:gd name="connsiteY55" fmla="*/ 1200563 h 1309351"/>
              <a:gd name="connsiteX56" fmla="*/ 27144 w 4770580"/>
              <a:gd name="connsiteY56" fmla="*/ 763483 h 1309351"/>
              <a:gd name="connsiteX57" fmla="*/ 27030 w 4770580"/>
              <a:gd name="connsiteY57" fmla="*/ 546244 h 1309351"/>
              <a:gd name="connsiteX58" fmla="*/ 279256 w 4770580"/>
              <a:gd name="connsiteY58" fmla="*/ 109234 h 1309351"/>
              <a:gd name="connsiteX59" fmla="*/ 468456 w 4770580"/>
              <a:gd name="connsiteY59" fmla="*/ 0 h 130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1">
                <a:moveTo>
                  <a:pt x="1518707" y="68270"/>
                </a:moveTo>
                <a:cubicBezTo>
                  <a:pt x="1450415" y="68270"/>
                  <a:pt x="1375427" y="109593"/>
                  <a:pt x="1341950" y="166412"/>
                </a:cubicBezTo>
                <a:cubicBezTo>
                  <a:pt x="1327137" y="191189"/>
                  <a:pt x="1313249" y="214418"/>
                  <a:pt x="1300229" y="236195"/>
                </a:cubicBezTo>
                <a:lnTo>
                  <a:pt x="1266876" y="291983"/>
                </a:lnTo>
                <a:lnTo>
                  <a:pt x="1278103" y="311429"/>
                </a:lnTo>
                <a:cubicBezTo>
                  <a:pt x="1413457" y="545868"/>
                  <a:pt x="1413457" y="545868"/>
                  <a:pt x="1413457" y="545868"/>
                </a:cubicBezTo>
                <a:cubicBezTo>
                  <a:pt x="1449812" y="608837"/>
                  <a:pt x="1450160" y="700826"/>
                  <a:pt x="1413571" y="763108"/>
                </a:cubicBezTo>
                <a:cubicBezTo>
                  <a:pt x="1350514" y="872360"/>
                  <a:pt x="1303222" y="954299"/>
                  <a:pt x="1267753" y="1015754"/>
                </a:cubicBezTo>
                <a:lnTo>
                  <a:pt x="1263392" y="1023311"/>
                </a:lnTo>
                <a:lnTo>
                  <a:pt x="1264931" y="1025879"/>
                </a:lnTo>
                <a:cubicBezTo>
                  <a:pt x="1341950" y="1154283"/>
                  <a:pt x="1341950" y="1154283"/>
                  <a:pt x="1341950" y="1154283"/>
                </a:cubicBezTo>
                <a:cubicBezTo>
                  <a:pt x="1375427" y="1211101"/>
                  <a:pt x="1450415" y="1252423"/>
                  <a:pt x="1518707" y="1252423"/>
                </a:cubicBezTo>
                <a:cubicBezTo>
                  <a:pt x="4267820" y="1252423"/>
                  <a:pt x="4267820" y="1252423"/>
                  <a:pt x="4267820" y="1252423"/>
                </a:cubicBezTo>
                <a:cubicBezTo>
                  <a:pt x="4336113" y="1252423"/>
                  <a:pt x="4409761" y="1211101"/>
                  <a:pt x="4443238" y="1154283"/>
                </a:cubicBezTo>
                <a:cubicBezTo>
                  <a:pt x="4681593" y="759135"/>
                  <a:pt x="4681593" y="759135"/>
                  <a:pt x="4681593" y="759135"/>
                </a:cubicBezTo>
                <a:cubicBezTo>
                  <a:pt x="4715069" y="702316"/>
                  <a:pt x="4715069" y="619669"/>
                  <a:pt x="4681593" y="562851"/>
                </a:cubicBezTo>
                <a:cubicBezTo>
                  <a:pt x="4443238" y="166412"/>
                  <a:pt x="4443238" y="166412"/>
                  <a:pt x="4443238" y="166412"/>
                </a:cubicBezTo>
                <a:cubicBezTo>
                  <a:pt x="4409761" y="109593"/>
                  <a:pt x="4336113" y="68270"/>
                  <a:pt x="4267820" y="68270"/>
                </a:cubicBezTo>
                <a:cubicBezTo>
                  <a:pt x="1518707" y="68270"/>
                  <a:pt x="1518707" y="68270"/>
                  <a:pt x="1518707" y="68270"/>
                </a:cubicBezTo>
                <a:close/>
                <a:moveTo>
                  <a:pt x="720841" y="63932"/>
                </a:moveTo>
                <a:cubicBezTo>
                  <a:pt x="689249" y="63906"/>
                  <a:pt x="657713" y="71290"/>
                  <a:pt x="631877" y="86206"/>
                </a:cubicBezTo>
                <a:lnTo>
                  <a:pt x="273216" y="293279"/>
                </a:lnTo>
                <a:cubicBezTo>
                  <a:pt x="221545" y="323111"/>
                  <a:pt x="183555" y="388340"/>
                  <a:pt x="184004" y="447613"/>
                </a:cubicBezTo>
                <a:cubicBezTo>
                  <a:pt x="184004" y="447613"/>
                  <a:pt x="184004" y="447613"/>
                  <a:pt x="183946" y="861660"/>
                </a:cubicBezTo>
                <a:cubicBezTo>
                  <a:pt x="183968" y="922532"/>
                  <a:pt x="221463" y="987475"/>
                  <a:pt x="273583" y="1016915"/>
                </a:cubicBezTo>
                <a:cubicBezTo>
                  <a:pt x="273583" y="1016915"/>
                  <a:pt x="273583" y="1016915"/>
                  <a:pt x="632187" y="1223889"/>
                </a:cubicBezTo>
                <a:cubicBezTo>
                  <a:pt x="683294" y="1253914"/>
                  <a:pt x="758779" y="1253628"/>
                  <a:pt x="810450" y="1223795"/>
                </a:cubicBezTo>
                <a:cubicBezTo>
                  <a:pt x="810450" y="1223795"/>
                  <a:pt x="810450" y="1223795"/>
                  <a:pt x="1169111" y="1016722"/>
                </a:cubicBezTo>
                <a:cubicBezTo>
                  <a:pt x="1220783" y="986890"/>
                  <a:pt x="1257759" y="922246"/>
                  <a:pt x="1258324" y="862389"/>
                </a:cubicBezTo>
                <a:cubicBezTo>
                  <a:pt x="1258324" y="862389"/>
                  <a:pt x="1258324" y="862389"/>
                  <a:pt x="1258381" y="448342"/>
                </a:cubicBezTo>
                <a:cubicBezTo>
                  <a:pt x="1257932" y="389069"/>
                  <a:pt x="1220437" y="324126"/>
                  <a:pt x="1168744" y="293086"/>
                </a:cubicBezTo>
                <a:cubicBezTo>
                  <a:pt x="1168744" y="293086"/>
                  <a:pt x="1168744" y="293086"/>
                  <a:pt x="810141" y="86112"/>
                </a:cubicBezTo>
                <a:cubicBezTo>
                  <a:pt x="784081" y="71392"/>
                  <a:pt x="752433" y="63958"/>
                  <a:pt x="720841" y="63932"/>
                </a:cubicBezTo>
                <a:close/>
                <a:moveTo>
                  <a:pt x="468456" y="0"/>
                </a:moveTo>
                <a:cubicBezTo>
                  <a:pt x="973030" y="70"/>
                  <a:pt x="973030" y="70"/>
                  <a:pt x="973030" y="70"/>
                </a:cubicBezTo>
                <a:cubicBezTo>
                  <a:pt x="1045975" y="758"/>
                  <a:pt x="1124753" y="45820"/>
                  <a:pt x="1161109" y="108788"/>
                </a:cubicBezTo>
                <a:cubicBezTo>
                  <a:pt x="1176881" y="136106"/>
                  <a:pt x="1191667" y="161717"/>
                  <a:pt x="1205528" y="185726"/>
                </a:cubicBezTo>
                <a:lnTo>
                  <a:pt x="1230238" y="228524"/>
                </a:lnTo>
                <a:lnTo>
                  <a:pt x="1244158" y="204345"/>
                </a:lnTo>
                <a:cubicBezTo>
                  <a:pt x="1257636" y="180932"/>
                  <a:pt x="1272013" y="155958"/>
                  <a:pt x="1287348" y="129321"/>
                </a:cubicBezTo>
                <a:cubicBezTo>
                  <a:pt x="1322004" y="68235"/>
                  <a:pt x="1399632" y="23809"/>
                  <a:pt x="1470329" y="23809"/>
                </a:cubicBezTo>
                <a:cubicBezTo>
                  <a:pt x="1470329" y="23809"/>
                  <a:pt x="1470329" y="23809"/>
                  <a:pt x="4316245" y="23809"/>
                </a:cubicBezTo>
                <a:cubicBezTo>
                  <a:pt x="4386943" y="23809"/>
                  <a:pt x="4463184" y="68235"/>
                  <a:pt x="4497840" y="129321"/>
                </a:cubicBezTo>
                <a:cubicBezTo>
                  <a:pt x="4497840" y="129321"/>
                  <a:pt x="4497840" y="129321"/>
                  <a:pt x="4744589" y="555530"/>
                </a:cubicBezTo>
                <a:cubicBezTo>
                  <a:pt x="4779244" y="616615"/>
                  <a:pt x="4779244" y="705467"/>
                  <a:pt x="4744589" y="766553"/>
                </a:cubicBezTo>
                <a:cubicBezTo>
                  <a:pt x="4744589" y="766553"/>
                  <a:pt x="4744589" y="766553"/>
                  <a:pt x="4497840" y="1191374"/>
                </a:cubicBezTo>
                <a:cubicBezTo>
                  <a:pt x="4463184" y="1252460"/>
                  <a:pt x="4386943" y="1296885"/>
                  <a:pt x="4316245" y="1296885"/>
                </a:cubicBezTo>
                <a:cubicBezTo>
                  <a:pt x="4316245" y="1296885"/>
                  <a:pt x="4316245" y="1296885"/>
                  <a:pt x="1470329" y="1296885"/>
                </a:cubicBezTo>
                <a:cubicBezTo>
                  <a:pt x="1399632" y="1296885"/>
                  <a:pt x="1322004" y="1252460"/>
                  <a:pt x="1287348" y="1191374"/>
                </a:cubicBezTo>
                <a:cubicBezTo>
                  <a:pt x="1287348" y="1191374"/>
                  <a:pt x="1287348" y="1191374"/>
                  <a:pt x="1227445" y="1087658"/>
                </a:cubicBezTo>
                <a:lnTo>
                  <a:pt x="1226848" y="1086624"/>
                </a:lnTo>
                <a:lnTo>
                  <a:pt x="1222923" y="1093425"/>
                </a:lnTo>
                <a:cubicBezTo>
                  <a:pt x="1161344" y="1200117"/>
                  <a:pt x="1161344" y="1200117"/>
                  <a:pt x="1161344" y="1200117"/>
                </a:cubicBezTo>
                <a:cubicBezTo>
                  <a:pt x="1125468" y="1263633"/>
                  <a:pt x="1046325" y="1309326"/>
                  <a:pt x="972144" y="1309351"/>
                </a:cubicBezTo>
                <a:cubicBezTo>
                  <a:pt x="467570" y="1309282"/>
                  <a:pt x="467570" y="1309282"/>
                  <a:pt x="467570" y="1309282"/>
                </a:cubicBezTo>
                <a:cubicBezTo>
                  <a:pt x="395338" y="1309828"/>
                  <a:pt x="315847" y="1263532"/>
                  <a:pt x="279492" y="1200563"/>
                </a:cubicBezTo>
                <a:lnTo>
                  <a:pt x="27144" y="763483"/>
                </a:lnTo>
                <a:cubicBezTo>
                  <a:pt x="-9211" y="700514"/>
                  <a:pt x="-8847" y="609760"/>
                  <a:pt x="27030" y="546244"/>
                </a:cubicBezTo>
                <a:cubicBezTo>
                  <a:pt x="279256" y="109234"/>
                  <a:pt x="279256" y="109234"/>
                  <a:pt x="279256" y="109234"/>
                </a:cubicBezTo>
                <a:cubicBezTo>
                  <a:pt x="317082" y="46239"/>
                  <a:pt x="396225" y="546"/>
                  <a:pt x="468456" y="0"/>
                </a:cubicBezTo>
                <a:close/>
              </a:path>
            </a:pathLst>
          </a:custGeom>
          <a:solidFill>
            <a:srgbClr val="F4C1C8"/>
          </a:solidFill>
          <a:ln w="19050">
            <a:noFill/>
          </a:ln>
          <a:effectLst>
            <a:softEdge rad="0"/>
          </a:effectLst>
        </p:spPr>
        <p:txBody>
          <a:bodyPr vert="horz" wrap="square" lIns="121883" tIns="60941" rIns="121883" bIns="60941" numCol="1" anchor="t" anchorCtr="0" compatLnSpc="1">
            <a:noAutofit/>
          </a:bodyPr>
          <a:lstStyle/>
          <a:p>
            <a:endParaRPr lang="zh-CN" altLang="en-US" sz="133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6081624-6D3E-4B62-8463-290512FCA3AB}"/>
              </a:ext>
            </a:extLst>
          </p:cNvPr>
          <p:cNvGrpSpPr/>
          <p:nvPr/>
        </p:nvGrpSpPr>
        <p:grpSpPr>
          <a:xfrm>
            <a:off x="6447614" y="2402383"/>
            <a:ext cx="453391" cy="435610"/>
            <a:chOff x="2902" y="3604"/>
            <a:chExt cx="714" cy="686"/>
          </a:xfrm>
          <a:solidFill>
            <a:srgbClr val="F4C1C8"/>
          </a:solidFill>
        </p:grpSpPr>
        <p:sp>
          <p:nvSpPr>
            <p:cNvPr id="6" name="Oval 131">
              <a:extLst>
                <a:ext uri="{FF2B5EF4-FFF2-40B4-BE49-F238E27FC236}">
                  <a16:creationId xmlns:a16="http://schemas.microsoft.com/office/drawing/2014/main" id="{BFCC5B4B-AA09-4EFC-AEC0-4DC63BB08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3604"/>
              <a:ext cx="321" cy="3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34">
              <a:extLst>
                <a:ext uri="{FF2B5EF4-FFF2-40B4-BE49-F238E27FC236}">
                  <a16:creationId xmlns:a16="http://schemas.microsoft.com/office/drawing/2014/main" id="{73E4A2F4-8DFE-4F9F-8323-F5332614C938}"/>
                </a:ext>
              </a:extLst>
            </p:cNvPr>
            <p:cNvSpPr/>
            <p:nvPr/>
          </p:nvSpPr>
          <p:spPr bwMode="auto">
            <a:xfrm>
              <a:off x="2902" y="3980"/>
              <a:ext cx="714" cy="3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任意多边形 14">
            <a:extLst>
              <a:ext uri="{FF2B5EF4-FFF2-40B4-BE49-F238E27FC236}">
                <a16:creationId xmlns:a16="http://schemas.microsoft.com/office/drawing/2014/main" id="{8DE2E48B-A97C-4458-AC4F-5DDEAFAA1446}"/>
              </a:ext>
            </a:extLst>
          </p:cNvPr>
          <p:cNvSpPr/>
          <p:nvPr/>
        </p:nvSpPr>
        <p:spPr bwMode="auto">
          <a:xfrm>
            <a:off x="6070424" y="3942258"/>
            <a:ext cx="4770120" cy="1309370"/>
          </a:xfrm>
          <a:custGeom>
            <a:avLst/>
            <a:gdLst>
              <a:gd name="connsiteX0" fmla="*/ 1518707 w 4770580"/>
              <a:gd name="connsiteY0" fmla="*/ 68271 h 1309352"/>
              <a:gd name="connsiteX1" fmla="*/ 1341950 w 4770580"/>
              <a:gd name="connsiteY1" fmla="*/ 166412 h 1309352"/>
              <a:gd name="connsiteX2" fmla="*/ 1300229 w 4770580"/>
              <a:gd name="connsiteY2" fmla="*/ 236195 h 1309352"/>
              <a:gd name="connsiteX3" fmla="*/ 1266876 w 4770580"/>
              <a:gd name="connsiteY3" fmla="*/ 291983 h 1309352"/>
              <a:gd name="connsiteX4" fmla="*/ 1278103 w 4770580"/>
              <a:gd name="connsiteY4" fmla="*/ 311429 h 1309352"/>
              <a:gd name="connsiteX5" fmla="*/ 1413457 w 4770580"/>
              <a:gd name="connsiteY5" fmla="*/ 545868 h 1309352"/>
              <a:gd name="connsiteX6" fmla="*/ 1413571 w 4770580"/>
              <a:gd name="connsiteY6" fmla="*/ 763108 h 1309352"/>
              <a:gd name="connsiteX7" fmla="*/ 1267753 w 4770580"/>
              <a:gd name="connsiteY7" fmla="*/ 1015754 h 1309352"/>
              <a:gd name="connsiteX8" fmla="*/ 1263392 w 4770580"/>
              <a:gd name="connsiteY8" fmla="*/ 1023311 h 1309352"/>
              <a:gd name="connsiteX9" fmla="*/ 1264931 w 4770580"/>
              <a:gd name="connsiteY9" fmla="*/ 1025879 h 1309352"/>
              <a:gd name="connsiteX10" fmla="*/ 1341950 w 4770580"/>
              <a:gd name="connsiteY10" fmla="*/ 1154283 h 1309352"/>
              <a:gd name="connsiteX11" fmla="*/ 1518707 w 4770580"/>
              <a:gd name="connsiteY11" fmla="*/ 1252423 h 1309352"/>
              <a:gd name="connsiteX12" fmla="*/ 4267820 w 4770580"/>
              <a:gd name="connsiteY12" fmla="*/ 1252423 h 1309352"/>
              <a:gd name="connsiteX13" fmla="*/ 4443238 w 4770580"/>
              <a:gd name="connsiteY13" fmla="*/ 1154283 h 1309352"/>
              <a:gd name="connsiteX14" fmla="*/ 4681593 w 4770580"/>
              <a:gd name="connsiteY14" fmla="*/ 759135 h 1309352"/>
              <a:gd name="connsiteX15" fmla="*/ 4681593 w 4770580"/>
              <a:gd name="connsiteY15" fmla="*/ 562852 h 1309352"/>
              <a:gd name="connsiteX16" fmla="*/ 4443238 w 4770580"/>
              <a:gd name="connsiteY16" fmla="*/ 166412 h 1309352"/>
              <a:gd name="connsiteX17" fmla="*/ 4267820 w 4770580"/>
              <a:gd name="connsiteY17" fmla="*/ 68271 h 1309352"/>
              <a:gd name="connsiteX18" fmla="*/ 1518707 w 4770580"/>
              <a:gd name="connsiteY18" fmla="*/ 68271 h 1309352"/>
              <a:gd name="connsiteX19" fmla="*/ 720841 w 4770580"/>
              <a:gd name="connsiteY19" fmla="*/ 63931 h 1309352"/>
              <a:gd name="connsiteX20" fmla="*/ 631877 w 4770580"/>
              <a:gd name="connsiteY20" fmla="*/ 86205 h 1309352"/>
              <a:gd name="connsiteX21" fmla="*/ 273216 w 4770580"/>
              <a:gd name="connsiteY21" fmla="*/ 293278 h 1309352"/>
              <a:gd name="connsiteX22" fmla="*/ 184004 w 4770580"/>
              <a:gd name="connsiteY22" fmla="*/ 447612 h 1309352"/>
              <a:gd name="connsiteX23" fmla="*/ 183946 w 4770580"/>
              <a:gd name="connsiteY23" fmla="*/ 861659 h 1309352"/>
              <a:gd name="connsiteX24" fmla="*/ 273583 w 4770580"/>
              <a:gd name="connsiteY24" fmla="*/ 1016914 h 1309352"/>
              <a:gd name="connsiteX25" fmla="*/ 632187 w 4770580"/>
              <a:gd name="connsiteY25" fmla="*/ 1223888 h 1309352"/>
              <a:gd name="connsiteX26" fmla="*/ 810450 w 4770580"/>
              <a:gd name="connsiteY26" fmla="*/ 1223795 h 1309352"/>
              <a:gd name="connsiteX27" fmla="*/ 1169111 w 4770580"/>
              <a:gd name="connsiteY27" fmla="*/ 1016722 h 1309352"/>
              <a:gd name="connsiteX28" fmla="*/ 1258324 w 4770580"/>
              <a:gd name="connsiteY28" fmla="*/ 862388 h 1309352"/>
              <a:gd name="connsiteX29" fmla="*/ 1258381 w 4770580"/>
              <a:gd name="connsiteY29" fmla="*/ 448341 h 1309352"/>
              <a:gd name="connsiteX30" fmla="*/ 1168744 w 4770580"/>
              <a:gd name="connsiteY30" fmla="*/ 293085 h 1309352"/>
              <a:gd name="connsiteX31" fmla="*/ 810141 w 4770580"/>
              <a:gd name="connsiteY31" fmla="*/ 86111 h 1309352"/>
              <a:gd name="connsiteX32" fmla="*/ 720841 w 4770580"/>
              <a:gd name="connsiteY32" fmla="*/ 63931 h 1309352"/>
              <a:gd name="connsiteX33" fmla="*/ 468456 w 4770580"/>
              <a:gd name="connsiteY33" fmla="*/ 0 h 1309352"/>
              <a:gd name="connsiteX34" fmla="*/ 973030 w 4770580"/>
              <a:gd name="connsiteY34" fmla="*/ 70 h 1309352"/>
              <a:gd name="connsiteX35" fmla="*/ 1161109 w 4770580"/>
              <a:gd name="connsiteY35" fmla="*/ 108789 h 1309352"/>
              <a:gd name="connsiteX36" fmla="*/ 1205528 w 4770580"/>
              <a:gd name="connsiteY36" fmla="*/ 185726 h 1309352"/>
              <a:gd name="connsiteX37" fmla="*/ 1230238 w 4770580"/>
              <a:gd name="connsiteY37" fmla="*/ 228524 h 1309352"/>
              <a:gd name="connsiteX38" fmla="*/ 1244158 w 4770580"/>
              <a:gd name="connsiteY38" fmla="*/ 204345 h 1309352"/>
              <a:gd name="connsiteX39" fmla="*/ 1287348 w 4770580"/>
              <a:gd name="connsiteY39" fmla="*/ 129321 h 1309352"/>
              <a:gd name="connsiteX40" fmla="*/ 1470329 w 4770580"/>
              <a:gd name="connsiteY40" fmla="*/ 23809 h 1309352"/>
              <a:gd name="connsiteX41" fmla="*/ 4316245 w 4770580"/>
              <a:gd name="connsiteY41" fmla="*/ 23809 h 1309352"/>
              <a:gd name="connsiteX42" fmla="*/ 4497840 w 4770580"/>
              <a:gd name="connsiteY42" fmla="*/ 129321 h 1309352"/>
              <a:gd name="connsiteX43" fmla="*/ 4744589 w 4770580"/>
              <a:gd name="connsiteY43" fmla="*/ 555530 h 1309352"/>
              <a:gd name="connsiteX44" fmla="*/ 4744589 w 4770580"/>
              <a:gd name="connsiteY44" fmla="*/ 766553 h 1309352"/>
              <a:gd name="connsiteX45" fmla="*/ 4497840 w 4770580"/>
              <a:gd name="connsiteY45" fmla="*/ 1191374 h 1309352"/>
              <a:gd name="connsiteX46" fmla="*/ 4316245 w 4770580"/>
              <a:gd name="connsiteY46" fmla="*/ 1296885 h 1309352"/>
              <a:gd name="connsiteX47" fmla="*/ 1470329 w 4770580"/>
              <a:gd name="connsiteY47" fmla="*/ 1296885 h 1309352"/>
              <a:gd name="connsiteX48" fmla="*/ 1287348 w 4770580"/>
              <a:gd name="connsiteY48" fmla="*/ 1191374 h 1309352"/>
              <a:gd name="connsiteX49" fmla="*/ 1227445 w 4770580"/>
              <a:gd name="connsiteY49" fmla="*/ 1087658 h 1309352"/>
              <a:gd name="connsiteX50" fmla="*/ 1226848 w 4770580"/>
              <a:gd name="connsiteY50" fmla="*/ 1086625 h 1309352"/>
              <a:gd name="connsiteX51" fmla="*/ 1222923 w 4770580"/>
              <a:gd name="connsiteY51" fmla="*/ 1093425 h 1309352"/>
              <a:gd name="connsiteX52" fmla="*/ 1161344 w 4770580"/>
              <a:gd name="connsiteY52" fmla="*/ 1200117 h 1309352"/>
              <a:gd name="connsiteX53" fmla="*/ 972144 w 4770580"/>
              <a:gd name="connsiteY53" fmla="*/ 1309352 h 1309352"/>
              <a:gd name="connsiteX54" fmla="*/ 467570 w 4770580"/>
              <a:gd name="connsiteY54" fmla="*/ 1309282 h 1309352"/>
              <a:gd name="connsiteX55" fmla="*/ 279492 w 4770580"/>
              <a:gd name="connsiteY55" fmla="*/ 1200563 h 1309352"/>
              <a:gd name="connsiteX56" fmla="*/ 27144 w 4770580"/>
              <a:gd name="connsiteY56" fmla="*/ 763483 h 1309352"/>
              <a:gd name="connsiteX57" fmla="*/ 27030 w 4770580"/>
              <a:gd name="connsiteY57" fmla="*/ 546244 h 1309352"/>
              <a:gd name="connsiteX58" fmla="*/ 279256 w 4770580"/>
              <a:gd name="connsiteY58" fmla="*/ 109234 h 1309352"/>
              <a:gd name="connsiteX59" fmla="*/ 468456 w 4770580"/>
              <a:gd name="connsiteY59" fmla="*/ 0 h 130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2">
                <a:moveTo>
                  <a:pt x="1518707" y="68271"/>
                </a:moveTo>
                <a:cubicBezTo>
                  <a:pt x="1450415" y="68271"/>
                  <a:pt x="1375427" y="109594"/>
                  <a:pt x="1341950" y="166412"/>
                </a:cubicBezTo>
                <a:cubicBezTo>
                  <a:pt x="1327137" y="191189"/>
                  <a:pt x="1313249" y="214418"/>
                  <a:pt x="1300229" y="236195"/>
                </a:cubicBezTo>
                <a:lnTo>
                  <a:pt x="1266876" y="291983"/>
                </a:lnTo>
                <a:lnTo>
                  <a:pt x="1278103" y="311429"/>
                </a:lnTo>
                <a:cubicBezTo>
                  <a:pt x="1413457" y="545868"/>
                  <a:pt x="1413457" y="545868"/>
                  <a:pt x="1413457" y="545868"/>
                </a:cubicBezTo>
                <a:cubicBezTo>
                  <a:pt x="1449812" y="608837"/>
                  <a:pt x="1450160" y="700827"/>
                  <a:pt x="1413571" y="763108"/>
                </a:cubicBezTo>
                <a:cubicBezTo>
                  <a:pt x="1350514" y="872360"/>
                  <a:pt x="1303222" y="954300"/>
                  <a:pt x="1267753" y="1015754"/>
                </a:cubicBezTo>
                <a:lnTo>
                  <a:pt x="1263392" y="1023311"/>
                </a:lnTo>
                <a:lnTo>
                  <a:pt x="1264931" y="1025879"/>
                </a:lnTo>
                <a:cubicBezTo>
                  <a:pt x="1341950" y="1154283"/>
                  <a:pt x="1341950" y="1154283"/>
                  <a:pt x="1341950" y="1154283"/>
                </a:cubicBezTo>
                <a:cubicBezTo>
                  <a:pt x="1375427" y="1211101"/>
                  <a:pt x="1450415" y="1252423"/>
                  <a:pt x="1518707" y="1252423"/>
                </a:cubicBezTo>
                <a:cubicBezTo>
                  <a:pt x="4267820" y="1252423"/>
                  <a:pt x="4267820" y="1252423"/>
                  <a:pt x="4267820" y="1252423"/>
                </a:cubicBezTo>
                <a:cubicBezTo>
                  <a:pt x="4336113" y="1252423"/>
                  <a:pt x="4409761" y="1211101"/>
                  <a:pt x="4443238" y="1154283"/>
                </a:cubicBezTo>
                <a:cubicBezTo>
                  <a:pt x="4681593" y="759135"/>
                  <a:pt x="4681593" y="759135"/>
                  <a:pt x="4681593" y="759135"/>
                </a:cubicBezTo>
                <a:cubicBezTo>
                  <a:pt x="4715069" y="702316"/>
                  <a:pt x="4715069" y="619670"/>
                  <a:pt x="4681593" y="562852"/>
                </a:cubicBezTo>
                <a:cubicBezTo>
                  <a:pt x="4443238" y="166412"/>
                  <a:pt x="4443238" y="166412"/>
                  <a:pt x="4443238" y="166412"/>
                </a:cubicBezTo>
                <a:cubicBezTo>
                  <a:pt x="4409761" y="109594"/>
                  <a:pt x="4336113" y="68271"/>
                  <a:pt x="4267820" y="68271"/>
                </a:cubicBezTo>
                <a:cubicBezTo>
                  <a:pt x="1518707" y="68271"/>
                  <a:pt x="1518707" y="68271"/>
                  <a:pt x="1518707" y="68271"/>
                </a:cubicBezTo>
                <a:close/>
                <a:moveTo>
                  <a:pt x="720841" y="63931"/>
                </a:moveTo>
                <a:cubicBezTo>
                  <a:pt x="689249" y="63905"/>
                  <a:pt x="657713" y="71289"/>
                  <a:pt x="631877" y="86205"/>
                </a:cubicBezTo>
                <a:lnTo>
                  <a:pt x="273216" y="293278"/>
                </a:lnTo>
                <a:cubicBezTo>
                  <a:pt x="221545" y="323111"/>
                  <a:pt x="183555" y="388340"/>
                  <a:pt x="184004" y="447612"/>
                </a:cubicBezTo>
                <a:cubicBezTo>
                  <a:pt x="184004" y="447612"/>
                  <a:pt x="184004" y="447612"/>
                  <a:pt x="183946" y="861659"/>
                </a:cubicBezTo>
                <a:cubicBezTo>
                  <a:pt x="183968" y="922531"/>
                  <a:pt x="221463" y="987474"/>
                  <a:pt x="273583" y="1016914"/>
                </a:cubicBezTo>
                <a:cubicBezTo>
                  <a:pt x="273583" y="1016914"/>
                  <a:pt x="273583" y="1016914"/>
                  <a:pt x="632187" y="1223888"/>
                </a:cubicBezTo>
                <a:cubicBezTo>
                  <a:pt x="683294" y="1253913"/>
                  <a:pt x="758779" y="1253627"/>
                  <a:pt x="810450" y="1223795"/>
                </a:cubicBezTo>
                <a:cubicBezTo>
                  <a:pt x="810450" y="1223795"/>
                  <a:pt x="810450" y="1223795"/>
                  <a:pt x="1169111" y="1016722"/>
                </a:cubicBezTo>
                <a:cubicBezTo>
                  <a:pt x="1220783" y="986889"/>
                  <a:pt x="1257759" y="922245"/>
                  <a:pt x="1258324" y="862388"/>
                </a:cubicBezTo>
                <a:cubicBezTo>
                  <a:pt x="1258324" y="862388"/>
                  <a:pt x="1258324" y="862388"/>
                  <a:pt x="1258381" y="448341"/>
                </a:cubicBezTo>
                <a:cubicBezTo>
                  <a:pt x="1257932" y="389068"/>
                  <a:pt x="1220437" y="324125"/>
                  <a:pt x="1168744" y="293085"/>
                </a:cubicBezTo>
                <a:cubicBezTo>
                  <a:pt x="1168744" y="293085"/>
                  <a:pt x="1168744" y="293085"/>
                  <a:pt x="810141" y="86111"/>
                </a:cubicBezTo>
                <a:cubicBezTo>
                  <a:pt x="784081" y="71392"/>
                  <a:pt x="752433" y="63957"/>
                  <a:pt x="720841" y="63931"/>
                </a:cubicBezTo>
                <a:close/>
                <a:moveTo>
                  <a:pt x="468456" y="0"/>
                </a:moveTo>
                <a:cubicBezTo>
                  <a:pt x="973030" y="70"/>
                  <a:pt x="973030" y="70"/>
                  <a:pt x="973030" y="70"/>
                </a:cubicBezTo>
                <a:cubicBezTo>
                  <a:pt x="1045975" y="758"/>
                  <a:pt x="1124753" y="45820"/>
                  <a:pt x="1161109" y="108789"/>
                </a:cubicBezTo>
                <a:cubicBezTo>
                  <a:pt x="1176881" y="136106"/>
                  <a:pt x="1191666" y="161717"/>
                  <a:pt x="1205528" y="185726"/>
                </a:cubicBezTo>
                <a:lnTo>
                  <a:pt x="1230238" y="228524"/>
                </a:lnTo>
                <a:lnTo>
                  <a:pt x="1244158" y="204345"/>
                </a:lnTo>
                <a:cubicBezTo>
                  <a:pt x="1257636" y="180932"/>
                  <a:pt x="1272013" y="155959"/>
                  <a:pt x="1287348" y="129321"/>
                </a:cubicBezTo>
                <a:cubicBezTo>
                  <a:pt x="1322004" y="68235"/>
                  <a:pt x="1399632" y="23809"/>
                  <a:pt x="1470329" y="23809"/>
                </a:cubicBezTo>
                <a:cubicBezTo>
                  <a:pt x="1470329" y="23809"/>
                  <a:pt x="1470329" y="23809"/>
                  <a:pt x="4316245" y="23809"/>
                </a:cubicBezTo>
                <a:cubicBezTo>
                  <a:pt x="4386943" y="23809"/>
                  <a:pt x="4463184" y="68235"/>
                  <a:pt x="4497840" y="129321"/>
                </a:cubicBezTo>
                <a:cubicBezTo>
                  <a:pt x="4497840" y="129321"/>
                  <a:pt x="4497840" y="129321"/>
                  <a:pt x="4744589" y="555530"/>
                </a:cubicBezTo>
                <a:cubicBezTo>
                  <a:pt x="4779244" y="616615"/>
                  <a:pt x="4779244" y="705467"/>
                  <a:pt x="4744589" y="766553"/>
                </a:cubicBezTo>
                <a:cubicBezTo>
                  <a:pt x="4744589" y="766553"/>
                  <a:pt x="4744589" y="766553"/>
                  <a:pt x="4497840" y="1191374"/>
                </a:cubicBezTo>
                <a:cubicBezTo>
                  <a:pt x="4463184" y="1252460"/>
                  <a:pt x="4386943" y="1296885"/>
                  <a:pt x="4316245" y="1296885"/>
                </a:cubicBezTo>
                <a:cubicBezTo>
                  <a:pt x="4316245" y="1296885"/>
                  <a:pt x="4316245" y="1296885"/>
                  <a:pt x="1470329" y="1296885"/>
                </a:cubicBezTo>
                <a:cubicBezTo>
                  <a:pt x="1399632" y="1296885"/>
                  <a:pt x="1322004" y="1252460"/>
                  <a:pt x="1287348" y="1191374"/>
                </a:cubicBezTo>
                <a:cubicBezTo>
                  <a:pt x="1287348" y="1191374"/>
                  <a:pt x="1287348" y="1191374"/>
                  <a:pt x="1227445" y="1087658"/>
                </a:cubicBezTo>
                <a:lnTo>
                  <a:pt x="1226848" y="1086625"/>
                </a:lnTo>
                <a:lnTo>
                  <a:pt x="1222923" y="1093425"/>
                </a:lnTo>
                <a:cubicBezTo>
                  <a:pt x="1161344" y="1200117"/>
                  <a:pt x="1161344" y="1200117"/>
                  <a:pt x="1161344" y="1200117"/>
                </a:cubicBezTo>
                <a:cubicBezTo>
                  <a:pt x="1125468" y="1263633"/>
                  <a:pt x="1046325" y="1309326"/>
                  <a:pt x="972144" y="1309352"/>
                </a:cubicBezTo>
                <a:cubicBezTo>
                  <a:pt x="467570" y="1309282"/>
                  <a:pt x="467570" y="1309282"/>
                  <a:pt x="467570" y="1309282"/>
                </a:cubicBezTo>
                <a:cubicBezTo>
                  <a:pt x="395338" y="1309828"/>
                  <a:pt x="315847" y="1263532"/>
                  <a:pt x="279492" y="1200563"/>
                </a:cubicBezTo>
                <a:lnTo>
                  <a:pt x="27144" y="763483"/>
                </a:lnTo>
                <a:cubicBezTo>
                  <a:pt x="-9211" y="700514"/>
                  <a:pt x="-8847" y="609760"/>
                  <a:pt x="27030" y="546244"/>
                </a:cubicBezTo>
                <a:cubicBezTo>
                  <a:pt x="279256" y="109234"/>
                  <a:pt x="279256" y="109234"/>
                  <a:pt x="279256" y="109234"/>
                </a:cubicBezTo>
                <a:cubicBezTo>
                  <a:pt x="317082" y="46239"/>
                  <a:pt x="396224" y="546"/>
                  <a:pt x="468456" y="0"/>
                </a:cubicBezTo>
                <a:close/>
              </a:path>
            </a:pathLst>
          </a:custGeom>
          <a:solidFill>
            <a:srgbClr val="9394BA"/>
          </a:solidFill>
          <a:ln w="19050">
            <a:noFill/>
          </a:ln>
          <a:effectLst>
            <a:softEdge rad="0"/>
          </a:effectLst>
        </p:spPr>
        <p:txBody>
          <a:bodyPr vert="horz" wrap="square" lIns="121883" tIns="60941" rIns="121883" bIns="60941" numCol="1" anchor="t" anchorCtr="0" compatLnSpc="1">
            <a:noAutofit/>
          </a:bodyPr>
          <a:lstStyle/>
          <a:p>
            <a:endParaRPr lang="zh-CN" altLang="en-US" sz="133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1BB7937-4242-4D0C-981F-9648E8D964DF}"/>
              </a:ext>
            </a:extLst>
          </p:cNvPr>
          <p:cNvGrpSpPr/>
          <p:nvPr/>
        </p:nvGrpSpPr>
        <p:grpSpPr>
          <a:xfrm>
            <a:off x="6605729" y="4341673"/>
            <a:ext cx="364491" cy="539750"/>
            <a:chOff x="3151" y="6658"/>
            <a:chExt cx="574" cy="850"/>
          </a:xfrm>
          <a:solidFill>
            <a:srgbClr val="9394BA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475435-F154-47AF-8544-B1E1BD9C1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1" y="6658"/>
              <a:ext cx="574" cy="629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BF45101-45A5-4D6C-9655-8368FD582833}"/>
                </a:ext>
              </a:extLst>
            </p:cNvPr>
            <p:cNvSpPr/>
            <p:nvPr/>
          </p:nvSpPr>
          <p:spPr bwMode="auto">
            <a:xfrm>
              <a:off x="3290" y="7320"/>
              <a:ext cx="286" cy="1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D6B3156-72F4-48A3-8398-4007FD1F8768}"/>
                </a:ext>
              </a:extLst>
            </p:cNvPr>
            <p:cNvSpPr/>
            <p:nvPr/>
          </p:nvSpPr>
          <p:spPr bwMode="auto">
            <a:xfrm>
              <a:off x="3274" y="6925"/>
              <a:ext cx="328" cy="262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 descr="图片包含 人员, 妇女, 女孩, 服装&#10;&#10;描述已自动生成">
            <a:extLst>
              <a:ext uri="{FF2B5EF4-FFF2-40B4-BE49-F238E27FC236}">
                <a16:creationId xmlns:a16="http://schemas.microsoft.com/office/drawing/2014/main" id="{FA172110-9A4A-4690-AAAA-FE7D8A7E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55" y="2007413"/>
            <a:ext cx="4058720" cy="3244215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31AFC78B-0E3B-498B-A276-F355BE1168F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44169" y="2258785"/>
            <a:ext cx="2644956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05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amet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,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elit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Tempor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Ut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labore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aliqua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316C52F-3963-4127-B330-F6C7A89896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96830" y="4243795"/>
            <a:ext cx="2644956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05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amet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,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elit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Tempor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Ut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labore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050" dirty="0" err="1">
                <a:latin typeface="+mn-lt"/>
                <a:cs typeface="+mn-ea"/>
                <a:sym typeface="+mn-lt"/>
              </a:rPr>
              <a:t>aliqua</a:t>
            </a:r>
            <a:r>
              <a:rPr lang="en-US" altLang="en-US" sz="1050" dirty="0">
                <a:latin typeface="+mn-lt"/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07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1999"/>
          </a:xfrm>
          <a:prstGeom prst="rect">
            <a:avLst/>
          </a:prstGeom>
        </p:spPr>
      </p:pic>
      <p:pic>
        <p:nvPicPr>
          <p:cNvPr id="4" name="图片 3" descr="图片包含 矢量图形&#10;&#10;描述已自动生成">
            <a:extLst>
              <a:ext uri="{FF2B5EF4-FFF2-40B4-BE49-F238E27FC236}">
                <a16:creationId xmlns:a16="http://schemas.microsoft.com/office/drawing/2014/main" id="{8B3621C3-8375-4547-BE00-800C3C7E45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1" t="4002" r="9834"/>
          <a:stretch/>
        </p:blipFill>
        <p:spPr>
          <a:xfrm>
            <a:off x="4340507" y="-217912"/>
            <a:ext cx="8476527" cy="74037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CA0DE03-00EE-4394-B28C-3C63FAD5DDFA}"/>
              </a:ext>
            </a:extLst>
          </p:cNvPr>
          <p:cNvSpPr txBox="1"/>
          <p:nvPr/>
        </p:nvSpPr>
        <p:spPr>
          <a:xfrm>
            <a:off x="2667498" y="2266025"/>
            <a:ext cx="4295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PART 02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F65B7-1B86-4502-9E1C-AE14A4101AB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58706" y="3429001"/>
            <a:ext cx="391272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, sed do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eiusmod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Tempor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incididunt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labore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 et dolore magna </a:t>
            </a:r>
            <a:r>
              <a:rPr lang="en-US" altLang="en-US" sz="1400" dirty="0" err="1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aliqua</a:t>
            </a:r>
            <a:r>
              <a:rPr lang="en-US" altLang="en-US" sz="1400" dirty="0">
                <a:solidFill>
                  <a:srgbClr val="676A55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39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ïṩliḍe">
            <a:extLst>
              <a:ext uri="{FF2B5EF4-FFF2-40B4-BE49-F238E27FC236}">
                <a16:creationId xmlns:a16="http://schemas.microsoft.com/office/drawing/2014/main" id="{1E3E3B69-BAF0-47E6-BEE8-8378DDD5AA34}"/>
              </a:ext>
            </a:extLst>
          </p:cNvPr>
          <p:cNvGrpSpPr/>
          <p:nvPr/>
        </p:nvGrpSpPr>
        <p:grpSpPr>
          <a:xfrm>
            <a:off x="6153874" y="1546743"/>
            <a:ext cx="852825" cy="852825"/>
            <a:chOff x="7273474" y="1916832"/>
            <a:chExt cx="791019" cy="791019"/>
          </a:xfrm>
        </p:grpSpPr>
        <p:sp>
          <p:nvSpPr>
            <p:cNvPr id="5" name="ïŝļíḑé">
              <a:extLst>
                <a:ext uri="{FF2B5EF4-FFF2-40B4-BE49-F238E27FC236}">
                  <a16:creationId xmlns:a16="http://schemas.microsoft.com/office/drawing/2014/main" id="{D84EDE4F-406D-4386-A8DF-6AA614710B03}"/>
                </a:ext>
              </a:extLst>
            </p:cNvPr>
            <p:cNvSpPr/>
            <p:nvPr/>
          </p:nvSpPr>
          <p:spPr>
            <a:xfrm>
              <a:off x="7273474" y="1916832"/>
              <a:ext cx="791019" cy="791019"/>
            </a:xfrm>
            <a:prstGeom prst="ellipse">
              <a:avLst/>
            </a:prstGeom>
            <a:solidFill>
              <a:srgbClr val="93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6" name="ï$1íde">
              <a:extLst>
                <a:ext uri="{FF2B5EF4-FFF2-40B4-BE49-F238E27FC236}">
                  <a16:creationId xmlns:a16="http://schemas.microsoft.com/office/drawing/2014/main" id="{48D718B1-4812-45F4-BDD9-D5F980716534}"/>
                </a:ext>
              </a:extLst>
            </p:cNvPr>
            <p:cNvGrpSpPr/>
            <p:nvPr/>
          </p:nvGrpSpPr>
          <p:grpSpPr>
            <a:xfrm>
              <a:off x="7485214" y="2164026"/>
              <a:ext cx="367568" cy="296632"/>
              <a:chOff x="2700338" y="2965449"/>
              <a:chExt cx="271462" cy="219075"/>
            </a:xfrm>
            <a:solidFill>
              <a:schemeClr val="bg1"/>
            </a:solidFill>
          </p:grpSpPr>
          <p:sp>
            <p:nvSpPr>
              <p:cNvPr id="7" name="iSḻîḍé">
                <a:extLst>
                  <a:ext uri="{FF2B5EF4-FFF2-40B4-BE49-F238E27FC236}">
                    <a16:creationId xmlns:a16="http://schemas.microsoft.com/office/drawing/2014/main" id="{2466B4EE-2E1D-4CDB-ADB1-4B6587356B87}"/>
                  </a:ext>
                </a:extLst>
              </p:cNvPr>
              <p:cNvSpPr/>
              <p:nvPr/>
            </p:nvSpPr>
            <p:spPr bwMode="auto">
              <a:xfrm>
                <a:off x="2754313" y="2987674"/>
                <a:ext cx="82550" cy="17462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2" y="75"/>
                  </a:cxn>
                  <a:cxn ang="0">
                    <a:pos x="5" y="61"/>
                  </a:cxn>
                  <a:cxn ang="0">
                    <a:pos x="0" y="53"/>
                  </a:cxn>
                  <a:cxn ang="0">
                    <a:pos x="0" y="23"/>
                  </a:cxn>
                  <a:cxn ang="0">
                    <a:pos x="5" y="15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6" y="72"/>
                  </a:cxn>
                </a:cxnLst>
                <a:rect l="0" t="0" r="r" b="b"/>
                <a:pathLst>
                  <a:path w="36" h="76">
                    <a:moveTo>
                      <a:pt x="36" y="72"/>
                    </a:moveTo>
                    <a:cubicBezTo>
                      <a:pt x="36" y="75"/>
                      <a:pt x="35" y="76"/>
                      <a:pt x="32" y="7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0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2" y="17"/>
                      <a:pt x="5" y="1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5" y="0"/>
                      <a:pt x="36" y="1"/>
                      <a:pt x="36" y="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" name="iŝḷïdê">
                <a:extLst>
                  <a:ext uri="{FF2B5EF4-FFF2-40B4-BE49-F238E27FC236}">
                    <a16:creationId xmlns:a16="http://schemas.microsoft.com/office/drawing/2014/main" id="{98407F12-D3F4-45D2-AC4F-053D98775366}"/>
                  </a:ext>
                </a:extLst>
              </p:cNvPr>
              <p:cNvSpPr/>
              <p:nvPr/>
            </p:nvSpPr>
            <p:spPr bwMode="auto">
              <a:xfrm>
                <a:off x="2700338" y="3028949"/>
                <a:ext cx="39687" cy="93663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2" y="41"/>
                  </a:cxn>
                  <a:cxn ang="0">
                    <a:pos x="5" y="41"/>
                  </a:cxn>
                  <a:cxn ang="0">
                    <a:pos x="0" y="3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7" y="35"/>
                  </a:cxn>
                </a:cxnLst>
                <a:rect l="0" t="0" r="r" b="b"/>
                <a:pathLst>
                  <a:path w="17" h="41">
                    <a:moveTo>
                      <a:pt x="17" y="35"/>
                    </a:moveTo>
                    <a:cubicBezTo>
                      <a:pt x="17" y="38"/>
                      <a:pt x="14" y="41"/>
                      <a:pt x="12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" name="iŝľïḑê">
                <a:extLst>
                  <a:ext uri="{FF2B5EF4-FFF2-40B4-BE49-F238E27FC236}">
                    <a16:creationId xmlns:a16="http://schemas.microsoft.com/office/drawing/2014/main" id="{081A5DD8-8E8A-425D-9932-5588C1DFB706}"/>
                  </a:ext>
                </a:extLst>
              </p:cNvPr>
              <p:cNvSpPr/>
              <p:nvPr/>
            </p:nvSpPr>
            <p:spPr bwMode="auto">
              <a:xfrm>
                <a:off x="2865438" y="3006724"/>
                <a:ext cx="46037" cy="13652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20" y="31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5" y="59"/>
                  </a:cxn>
                  <a:cxn ang="0">
                    <a:pos x="7" y="60"/>
                  </a:cxn>
                  <a:cxn ang="0">
                    <a:pos x="9" y="58"/>
                  </a:cxn>
                  <a:cxn ang="0">
                    <a:pos x="10" y="58"/>
                  </a:cxn>
                </a:cxnLst>
                <a:rect l="0" t="0" r="r" b="b"/>
                <a:pathLst>
                  <a:path w="20" h="60">
                    <a:moveTo>
                      <a:pt x="10" y="58"/>
                    </a:moveTo>
                    <a:cubicBezTo>
                      <a:pt x="16" y="50"/>
                      <a:pt x="20" y="41"/>
                      <a:pt x="20" y="31"/>
                    </a:cubicBezTo>
                    <a:cubicBezTo>
                      <a:pt x="20" y="20"/>
                      <a:pt x="17" y="11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8" y="1"/>
                      <a:pt x="7" y="0"/>
                      <a:pt x="5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22"/>
                      <a:pt x="12" y="3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0" y="53"/>
                      <a:pt x="2" y="55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7" y="60"/>
                    </a:cubicBezTo>
                    <a:cubicBezTo>
                      <a:pt x="8" y="59"/>
                      <a:pt x="9" y="59"/>
                      <a:pt x="9" y="58"/>
                    </a:cubicBezTo>
                    <a:cubicBezTo>
                      <a:pt x="10" y="58"/>
                      <a:pt x="10" y="58"/>
                      <a:pt x="10" y="5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" name="íṣļïḍe">
                <a:extLst>
                  <a:ext uri="{FF2B5EF4-FFF2-40B4-BE49-F238E27FC236}">
                    <a16:creationId xmlns:a16="http://schemas.microsoft.com/office/drawing/2014/main" id="{DB502D38-A4BA-48E8-80CB-E9063E24A8E2}"/>
                  </a:ext>
                </a:extLst>
              </p:cNvPr>
              <p:cNvSpPr/>
              <p:nvPr/>
            </p:nvSpPr>
            <p:spPr bwMode="auto">
              <a:xfrm>
                <a:off x="2906713" y="2965449"/>
                <a:ext cx="65087" cy="219075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87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28" y="49"/>
                  </a:cxn>
                </a:cxnLst>
                <a:rect l="0" t="0" r="r" b="b"/>
                <a:pathLst>
                  <a:path w="28" h="96">
                    <a:moveTo>
                      <a:pt x="28" y="49"/>
                    </a:moveTo>
                    <a:cubicBezTo>
                      <a:pt x="28" y="32"/>
                      <a:pt x="22" y="15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2" y="33"/>
                      <a:pt x="22" y="65"/>
                      <a:pt x="2" y="87"/>
                    </a:cubicBezTo>
                    <a:cubicBezTo>
                      <a:pt x="2" y="88"/>
                      <a:pt x="0" y="89"/>
                      <a:pt x="2" y="91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6"/>
                      <a:pt x="7" y="96"/>
                      <a:pt x="8" y="96"/>
                    </a:cubicBezTo>
                    <a:cubicBezTo>
                      <a:pt x="9" y="96"/>
                      <a:pt x="9" y="95"/>
                      <a:pt x="10" y="95"/>
                    </a:cubicBezTo>
                    <a:cubicBezTo>
                      <a:pt x="22" y="82"/>
                      <a:pt x="28" y="66"/>
                      <a:pt x="28" y="4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îšļîḑe">
            <a:extLst>
              <a:ext uri="{FF2B5EF4-FFF2-40B4-BE49-F238E27FC236}">
                <a16:creationId xmlns:a16="http://schemas.microsoft.com/office/drawing/2014/main" id="{E84D293B-2E3E-452B-BE4E-FD5B32E9F5FB}"/>
              </a:ext>
            </a:extLst>
          </p:cNvPr>
          <p:cNvGrpSpPr/>
          <p:nvPr/>
        </p:nvGrpSpPr>
        <p:grpSpPr>
          <a:xfrm>
            <a:off x="6153874" y="2532874"/>
            <a:ext cx="852825" cy="852825"/>
            <a:chOff x="7273474" y="2831496"/>
            <a:chExt cx="791019" cy="791019"/>
          </a:xfrm>
        </p:grpSpPr>
        <p:sp>
          <p:nvSpPr>
            <p:cNvPr id="12" name="iṩļiḓé">
              <a:extLst>
                <a:ext uri="{FF2B5EF4-FFF2-40B4-BE49-F238E27FC236}">
                  <a16:creationId xmlns:a16="http://schemas.microsoft.com/office/drawing/2014/main" id="{30613922-5766-4D0F-8A61-1CF389CB225C}"/>
                </a:ext>
              </a:extLst>
            </p:cNvPr>
            <p:cNvSpPr/>
            <p:nvPr/>
          </p:nvSpPr>
          <p:spPr>
            <a:xfrm>
              <a:off x="7273474" y="2831496"/>
              <a:ext cx="791019" cy="791019"/>
            </a:xfrm>
            <a:prstGeom prst="ellipse">
              <a:avLst/>
            </a:prstGeom>
            <a:solidFill>
              <a:srgbClr val="F4C1C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ísḻîḓê">
              <a:extLst>
                <a:ext uri="{FF2B5EF4-FFF2-40B4-BE49-F238E27FC236}">
                  <a16:creationId xmlns:a16="http://schemas.microsoft.com/office/drawing/2014/main" id="{119059C6-445E-434B-83AC-4CC184CF854E}"/>
                </a:ext>
              </a:extLst>
            </p:cNvPr>
            <p:cNvSpPr/>
            <p:nvPr/>
          </p:nvSpPr>
          <p:spPr bwMode="auto">
            <a:xfrm>
              <a:off x="7484126" y="3047522"/>
              <a:ext cx="369717" cy="358969"/>
            </a:xfrm>
            <a:custGeom>
              <a:avLst/>
              <a:gdLst/>
              <a:ahLst/>
              <a:cxnLst>
                <a:cxn ang="0">
                  <a:pos x="86" y="58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1" y="47"/>
                </a:cxn>
                <a:cxn ang="0">
                  <a:pos x="76" y="68"/>
                </a:cxn>
                <a:cxn ang="0">
                  <a:pos x="76" y="59"/>
                </a:cxn>
                <a:cxn ang="0">
                  <a:pos x="81" y="59"/>
                </a:cxn>
                <a:cxn ang="0">
                  <a:pos x="86" y="68"/>
                </a:cxn>
                <a:cxn ang="0">
                  <a:pos x="65" y="59"/>
                </a:cxn>
                <a:cxn ang="0">
                  <a:pos x="58" y="47"/>
                </a:cxn>
                <a:cxn ang="0">
                  <a:pos x="50" y="63"/>
                </a:cxn>
                <a:cxn ang="0">
                  <a:pos x="60" y="68"/>
                </a:cxn>
                <a:cxn ang="0">
                  <a:pos x="65" y="63"/>
                </a:cxn>
                <a:cxn ang="0">
                  <a:pos x="67" y="59"/>
                </a:cxn>
                <a:cxn ang="0">
                  <a:pos x="39" y="64"/>
                </a:cxn>
                <a:cxn ang="0">
                  <a:pos x="40" y="46"/>
                </a:cxn>
                <a:cxn ang="0">
                  <a:pos x="37" y="54"/>
                </a:cxn>
                <a:cxn ang="0">
                  <a:pos x="42" y="54"/>
                </a:cxn>
                <a:cxn ang="0">
                  <a:pos x="33" y="68"/>
                </a:cxn>
                <a:cxn ang="0">
                  <a:pos x="48" y="64"/>
                </a:cxn>
                <a:cxn ang="0">
                  <a:pos x="60" y="89"/>
                </a:cxn>
                <a:cxn ang="0">
                  <a:pos x="60" y="27"/>
                </a:cxn>
                <a:cxn ang="0">
                  <a:pos x="59" y="54"/>
                </a:cxn>
                <a:cxn ang="0">
                  <a:pos x="55" y="59"/>
                </a:cxn>
                <a:cxn ang="0">
                  <a:pos x="60" y="54"/>
                </a:cxn>
                <a:cxn ang="0">
                  <a:pos x="60" y="52"/>
                </a:cxn>
                <a:cxn ang="0">
                  <a:pos x="109" y="28"/>
                </a:cxn>
                <a:cxn ang="0">
                  <a:pos x="5" y="40"/>
                </a:cxn>
                <a:cxn ang="0">
                  <a:pos x="6" y="46"/>
                </a:cxn>
                <a:cxn ang="0">
                  <a:pos x="60" y="12"/>
                </a:cxn>
                <a:cxn ang="0">
                  <a:pos x="90" y="33"/>
                </a:cxn>
                <a:cxn ang="0">
                  <a:pos x="104" y="50"/>
                </a:cxn>
                <a:cxn ang="0">
                  <a:pos x="112" y="55"/>
                </a:cxn>
                <a:cxn ang="0">
                  <a:pos x="119" y="28"/>
                </a:cxn>
                <a:cxn ang="0">
                  <a:pos x="109" y="28"/>
                </a:cxn>
                <a:cxn ang="0">
                  <a:pos x="114" y="76"/>
                </a:cxn>
                <a:cxn ang="0">
                  <a:pos x="11" y="89"/>
                </a:cxn>
                <a:cxn ang="0">
                  <a:pos x="3" y="90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30" y="79"/>
                </a:cxn>
                <a:cxn ang="0">
                  <a:pos x="22" y="85"/>
                </a:cxn>
                <a:cxn ang="0">
                  <a:pos x="103" y="72"/>
                </a:cxn>
              </a:cxnLst>
              <a:rect l="0" t="0" r="r" b="b"/>
              <a:pathLst>
                <a:path w="119" h="115">
                  <a:moveTo>
                    <a:pt x="86" y="6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4"/>
                    <a:pt x="83" y="52"/>
                    <a:pt x="80" y="52"/>
                  </a:cubicBezTo>
                  <a:cubicBezTo>
                    <a:pt x="78" y="52"/>
                    <a:pt x="77" y="53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4"/>
                    <a:pt x="76" y="54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0"/>
                    <a:pt x="76" y="59"/>
                  </a:cubicBezTo>
                  <a:cubicBezTo>
                    <a:pt x="76" y="58"/>
                    <a:pt x="77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6" y="68"/>
                  </a:lnTo>
                  <a:close/>
                  <a:moveTo>
                    <a:pt x="67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7" y="63"/>
                    <a:pt x="67" y="63"/>
                  </a:cubicBezTo>
                  <a:lnTo>
                    <a:pt x="67" y="59"/>
                  </a:lnTo>
                  <a:close/>
                  <a:moveTo>
                    <a:pt x="48" y="64"/>
                  </a:move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48" y="60"/>
                    <a:pt x="48" y="53"/>
                  </a:cubicBezTo>
                  <a:cubicBezTo>
                    <a:pt x="48" y="48"/>
                    <a:pt x="44" y="46"/>
                    <a:pt x="40" y="46"/>
                  </a:cubicBezTo>
                  <a:cubicBezTo>
                    <a:pt x="35" y="46"/>
                    <a:pt x="33" y="51"/>
                    <a:pt x="33" y="51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8" y="51"/>
                    <a:pt x="40" y="51"/>
                  </a:cubicBezTo>
                  <a:cubicBezTo>
                    <a:pt x="41" y="51"/>
                    <a:pt x="42" y="52"/>
                    <a:pt x="42" y="54"/>
                  </a:cubicBezTo>
                  <a:cubicBezTo>
                    <a:pt x="42" y="57"/>
                    <a:pt x="33" y="58"/>
                    <a:pt x="33" y="66"/>
                  </a:cubicBezTo>
                  <a:cubicBezTo>
                    <a:pt x="33" y="67"/>
                    <a:pt x="33" y="67"/>
                    <a:pt x="33" y="68"/>
                  </a:cubicBezTo>
                  <a:cubicBezTo>
                    <a:pt x="48" y="68"/>
                    <a:pt x="48" y="68"/>
                    <a:pt x="48" y="68"/>
                  </a:cubicBezTo>
                  <a:lnTo>
                    <a:pt x="48" y="64"/>
                  </a:lnTo>
                  <a:close/>
                  <a:moveTo>
                    <a:pt x="90" y="58"/>
                  </a:moveTo>
                  <a:cubicBezTo>
                    <a:pt x="90" y="75"/>
                    <a:pt x="77" y="89"/>
                    <a:pt x="60" y="89"/>
                  </a:cubicBezTo>
                  <a:cubicBezTo>
                    <a:pt x="43" y="89"/>
                    <a:pt x="29" y="75"/>
                    <a:pt x="29" y="58"/>
                  </a:cubicBezTo>
                  <a:cubicBezTo>
                    <a:pt x="29" y="41"/>
                    <a:pt x="43" y="27"/>
                    <a:pt x="60" y="27"/>
                  </a:cubicBezTo>
                  <a:cubicBezTo>
                    <a:pt x="77" y="27"/>
                    <a:pt x="90" y="41"/>
                    <a:pt x="90" y="58"/>
                  </a:cubicBezTo>
                  <a:moveTo>
                    <a:pt x="59" y="54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3"/>
                    <a:pt x="60" y="52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59" y="53"/>
                    <a:pt x="59" y="54"/>
                  </a:cubicBezTo>
                  <a:moveTo>
                    <a:pt x="109" y="28"/>
                  </a:moveTo>
                  <a:cubicBezTo>
                    <a:pt x="98" y="11"/>
                    <a:pt x="80" y="0"/>
                    <a:pt x="60" y="0"/>
                  </a:cubicBezTo>
                  <a:cubicBezTo>
                    <a:pt x="34" y="0"/>
                    <a:pt x="12" y="17"/>
                    <a:pt x="5" y="40"/>
                  </a:cubicBezTo>
                  <a:cubicBezTo>
                    <a:pt x="4" y="42"/>
                    <a:pt x="5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9" y="49"/>
                    <a:pt x="14" y="48"/>
                    <a:pt x="16" y="44"/>
                  </a:cubicBezTo>
                  <a:cubicBezTo>
                    <a:pt x="22" y="25"/>
                    <a:pt x="39" y="12"/>
                    <a:pt x="60" y="12"/>
                  </a:cubicBezTo>
                  <a:cubicBezTo>
                    <a:pt x="75" y="12"/>
                    <a:pt x="89" y="19"/>
                    <a:pt x="97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4"/>
                    <a:pt x="88" y="35"/>
                    <a:pt x="89" y="37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7"/>
                    <a:pt x="112" y="56"/>
                    <a:pt x="112" y="55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8" y="25"/>
                    <a:pt x="116" y="26"/>
                  </a:cubicBezTo>
                  <a:lnTo>
                    <a:pt x="109" y="28"/>
                  </a:lnTo>
                  <a:close/>
                  <a:moveTo>
                    <a:pt x="113" y="70"/>
                  </a:moveTo>
                  <a:cubicBezTo>
                    <a:pt x="114" y="71"/>
                    <a:pt x="115" y="74"/>
                    <a:pt x="114" y="76"/>
                  </a:cubicBezTo>
                  <a:cubicBezTo>
                    <a:pt x="107" y="99"/>
                    <a:pt x="85" y="115"/>
                    <a:pt x="60" y="115"/>
                  </a:cubicBezTo>
                  <a:cubicBezTo>
                    <a:pt x="40" y="115"/>
                    <a:pt x="22" y="105"/>
                    <a:pt x="11" y="89"/>
                  </a:cubicBezTo>
                  <a:cubicBezTo>
                    <a:pt x="11" y="88"/>
                    <a:pt x="10" y="88"/>
                    <a:pt x="9" y="88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9" y="59"/>
                    <a:pt x="10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31" y="97"/>
                    <a:pt x="44" y="104"/>
                    <a:pt x="60" y="104"/>
                  </a:cubicBezTo>
                  <a:cubicBezTo>
                    <a:pt x="80" y="104"/>
                    <a:pt x="97" y="91"/>
                    <a:pt x="103" y="72"/>
                  </a:cubicBezTo>
                  <a:cubicBezTo>
                    <a:pt x="105" y="68"/>
                    <a:pt x="110" y="67"/>
                    <a:pt x="113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4" name="iṥ1íďé">
            <a:extLst>
              <a:ext uri="{FF2B5EF4-FFF2-40B4-BE49-F238E27FC236}">
                <a16:creationId xmlns:a16="http://schemas.microsoft.com/office/drawing/2014/main" id="{8D3F70F9-92A1-4B2E-B276-7CD36645DA91}"/>
              </a:ext>
            </a:extLst>
          </p:cNvPr>
          <p:cNvGrpSpPr/>
          <p:nvPr/>
        </p:nvGrpSpPr>
        <p:grpSpPr>
          <a:xfrm>
            <a:off x="6153874" y="3519003"/>
            <a:ext cx="852825" cy="852825"/>
            <a:chOff x="7273474" y="3746160"/>
            <a:chExt cx="791019" cy="791019"/>
          </a:xfrm>
        </p:grpSpPr>
        <p:sp>
          <p:nvSpPr>
            <p:cNvPr id="15" name="îs1îdê">
              <a:extLst>
                <a:ext uri="{FF2B5EF4-FFF2-40B4-BE49-F238E27FC236}">
                  <a16:creationId xmlns:a16="http://schemas.microsoft.com/office/drawing/2014/main" id="{777E06DA-AB9C-4819-A5CF-CAAC58BB3894}"/>
                </a:ext>
              </a:extLst>
            </p:cNvPr>
            <p:cNvSpPr/>
            <p:nvPr/>
          </p:nvSpPr>
          <p:spPr>
            <a:xfrm>
              <a:off x="7273474" y="3746160"/>
              <a:ext cx="791019" cy="791019"/>
            </a:xfrm>
            <a:prstGeom prst="ellipse">
              <a:avLst/>
            </a:prstGeom>
            <a:solidFill>
              <a:srgbClr val="93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6" name="iṡļíďè">
              <a:extLst>
                <a:ext uri="{FF2B5EF4-FFF2-40B4-BE49-F238E27FC236}">
                  <a16:creationId xmlns:a16="http://schemas.microsoft.com/office/drawing/2014/main" id="{45DB901A-23CC-43D2-AE6A-F7E0BAAAE12A}"/>
                </a:ext>
              </a:extLst>
            </p:cNvPr>
            <p:cNvGrpSpPr/>
            <p:nvPr/>
          </p:nvGrpSpPr>
          <p:grpSpPr>
            <a:xfrm>
              <a:off x="7484134" y="3952513"/>
              <a:ext cx="369718" cy="378313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17" name="iṡḷïďé">
                <a:extLst>
                  <a:ext uri="{FF2B5EF4-FFF2-40B4-BE49-F238E27FC236}">
                    <a16:creationId xmlns:a16="http://schemas.microsoft.com/office/drawing/2014/main" id="{69C722E4-23C7-42E0-8ECD-F74DDF45101B}"/>
                  </a:ext>
                </a:extLst>
              </p:cNvPr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iṥ1íďé">
                <a:extLst>
                  <a:ext uri="{FF2B5EF4-FFF2-40B4-BE49-F238E27FC236}">
                    <a16:creationId xmlns:a16="http://schemas.microsoft.com/office/drawing/2014/main" id="{8C867792-A5E1-49A5-99DC-F0540AE53542}"/>
                  </a:ext>
                </a:extLst>
              </p:cNvPr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iṥ1îḓe">
            <a:extLst>
              <a:ext uri="{FF2B5EF4-FFF2-40B4-BE49-F238E27FC236}">
                <a16:creationId xmlns:a16="http://schemas.microsoft.com/office/drawing/2014/main" id="{04B997E7-AA1B-443F-9071-B2DCB281972A}"/>
              </a:ext>
            </a:extLst>
          </p:cNvPr>
          <p:cNvGrpSpPr/>
          <p:nvPr/>
        </p:nvGrpSpPr>
        <p:grpSpPr>
          <a:xfrm>
            <a:off x="6153874" y="4505137"/>
            <a:ext cx="852825" cy="852825"/>
            <a:chOff x="7273474" y="4660825"/>
            <a:chExt cx="791019" cy="791019"/>
          </a:xfrm>
        </p:grpSpPr>
        <p:sp>
          <p:nvSpPr>
            <p:cNvPr id="20" name="išḻîḋè">
              <a:extLst>
                <a:ext uri="{FF2B5EF4-FFF2-40B4-BE49-F238E27FC236}">
                  <a16:creationId xmlns:a16="http://schemas.microsoft.com/office/drawing/2014/main" id="{2EEB0156-7D19-4AFC-92CB-AFD365271963}"/>
                </a:ext>
              </a:extLst>
            </p:cNvPr>
            <p:cNvSpPr/>
            <p:nvPr/>
          </p:nvSpPr>
          <p:spPr>
            <a:xfrm>
              <a:off x="7273474" y="4660825"/>
              <a:ext cx="791019" cy="791019"/>
            </a:xfrm>
            <a:prstGeom prst="ellipse">
              <a:avLst/>
            </a:prstGeom>
            <a:solidFill>
              <a:srgbClr val="F4C1C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ïśļïďé">
              <a:extLst>
                <a:ext uri="{FF2B5EF4-FFF2-40B4-BE49-F238E27FC236}">
                  <a16:creationId xmlns:a16="http://schemas.microsoft.com/office/drawing/2014/main" id="{9E77C74F-B32C-40AC-889B-107938E4F7F1}"/>
                </a:ext>
              </a:extLst>
            </p:cNvPr>
            <p:cNvSpPr/>
            <p:nvPr/>
          </p:nvSpPr>
          <p:spPr bwMode="auto">
            <a:xfrm>
              <a:off x="7484126" y="4829562"/>
              <a:ext cx="369717" cy="453547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17" y="104"/>
                </a:cxn>
                <a:cxn ang="0">
                  <a:pos x="58" y="102"/>
                </a:cxn>
                <a:cxn ang="0">
                  <a:pos x="60" y="106"/>
                </a:cxn>
                <a:cxn ang="0">
                  <a:pos x="62" y="90"/>
                </a:cxn>
                <a:cxn ang="0">
                  <a:pos x="17" y="87"/>
                </a:cxn>
                <a:cxn ang="0">
                  <a:pos x="19" y="83"/>
                </a:cxn>
                <a:cxn ang="0">
                  <a:pos x="65" y="85"/>
                </a:cxn>
                <a:cxn ang="0">
                  <a:pos x="62" y="90"/>
                </a:cxn>
                <a:cxn ang="0">
                  <a:pos x="19" y="54"/>
                </a:cxn>
                <a:cxn ang="0">
                  <a:pos x="17" y="50"/>
                </a:cxn>
                <a:cxn ang="0">
                  <a:pos x="73" y="48"/>
                </a:cxn>
                <a:cxn ang="0">
                  <a:pos x="75" y="52"/>
                </a:cxn>
                <a:cxn ang="0">
                  <a:pos x="73" y="73"/>
                </a:cxn>
                <a:cxn ang="0">
                  <a:pos x="17" y="71"/>
                </a:cxn>
                <a:cxn ang="0">
                  <a:pos x="19" y="67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93" y="132"/>
                </a:cxn>
                <a:cxn ang="0">
                  <a:pos x="87" y="132"/>
                </a:cxn>
                <a:cxn ang="0">
                  <a:pos x="76" y="118"/>
                </a:cxn>
                <a:cxn ang="0">
                  <a:pos x="89" y="123"/>
                </a:cxn>
                <a:cxn ang="0">
                  <a:pos x="109" y="107"/>
                </a:cxn>
                <a:cxn ang="0">
                  <a:pos x="92" y="92"/>
                </a:cxn>
                <a:cxn ang="0">
                  <a:pos x="92" y="146"/>
                </a:cxn>
                <a:cxn ang="0">
                  <a:pos x="92" y="92"/>
                </a:cxn>
                <a:cxn ang="0">
                  <a:pos x="8" y="131"/>
                </a:cxn>
                <a:cxn ang="0">
                  <a:pos x="0" y="23"/>
                </a:cxn>
                <a:cxn ang="0">
                  <a:pos x="23" y="15"/>
                </a:cxn>
                <a:cxn ang="0">
                  <a:pos x="33" y="27"/>
                </a:cxn>
                <a:cxn ang="0">
                  <a:pos x="71" y="17"/>
                </a:cxn>
                <a:cxn ang="0">
                  <a:pos x="83" y="15"/>
                </a:cxn>
                <a:cxn ang="0">
                  <a:pos x="94" y="86"/>
                </a:cxn>
                <a:cxn ang="0">
                  <a:pos x="83" y="87"/>
                </a:cxn>
                <a:cxn ang="0">
                  <a:pos x="11" y="38"/>
                </a:cxn>
                <a:cxn ang="0">
                  <a:pos x="58" y="121"/>
                </a:cxn>
                <a:cxn ang="0">
                  <a:pos x="47" y="11"/>
                </a:cxn>
                <a:cxn ang="0">
                  <a:pos x="47" y="4"/>
                </a:cxn>
                <a:cxn ang="0">
                  <a:pos x="47" y="11"/>
                </a:cxn>
                <a:cxn ang="0">
                  <a:pos x="57" y="11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0" y="7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60" y="23"/>
                </a:cxn>
                <a:cxn ang="0">
                  <a:pos x="67" y="17"/>
                </a:cxn>
              </a:cxnLst>
              <a:rect l="0" t="0" r="r" b="b"/>
              <a:pathLst>
                <a:path w="119" h="146">
                  <a:moveTo>
                    <a:pt x="58" y="108"/>
                  </a:move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8" y="102"/>
                    <a:pt x="1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3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59" y="108"/>
                    <a:pt x="58" y="108"/>
                  </a:cubicBezTo>
                  <a:moveTo>
                    <a:pt x="62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7" y="89"/>
                    <a:pt x="17" y="8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4"/>
                    <a:pt x="18" y="83"/>
                    <a:pt x="19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4" y="83"/>
                    <a:pt x="65" y="84"/>
                    <a:pt x="65" y="85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9"/>
                    <a:pt x="64" y="90"/>
                    <a:pt x="62" y="90"/>
                  </a:cubicBezTo>
                  <a:moveTo>
                    <a:pt x="73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3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5" y="49"/>
                    <a:pt x="75" y="50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3"/>
                    <a:pt x="74" y="54"/>
                    <a:pt x="73" y="54"/>
                  </a:cubicBezTo>
                  <a:moveTo>
                    <a:pt x="73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7" y="72"/>
                    <a:pt x="17" y="71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5" y="68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2"/>
                    <a:pt x="74" y="73"/>
                    <a:pt x="73" y="73"/>
                  </a:cubicBezTo>
                  <a:moveTo>
                    <a:pt x="109" y="113"/>
                  </a:moveTo>
                  <a:cubicBezTo>
                    <a:pt x="93" y="132"/>
                    <a:pt x="93" y="132"/>
                    <a:pt x="93" y="132"/>
                  </a:cubicBezTo>
                  <a:cubicBezTo>
                    <a:pt x="92" y="133"/>
                    <a:pt x="91" y="133"/>
                    <a:pt x="89" y="133"/>
                  </a:cubicBezTo>
                  <a:cubicBezTo>
                    <a:pt x="89" y="133"/>
                    <a:pt x="88" y="133"/>
                    <a:pt x="87" y="13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5" y="123"/>
                    <a:pt x="74" y="120"/>
                    <a:pt x="76" y="118"/>
                  </a:cubicBezTo>
                  <a:cubicBezTo>
                    <a:pt x="77" y="116"/>
                    <a:pt x="80" y="116"/>
                    <a:pt x="82" y="118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5" y="106"/>
                    <a:pt x="107" y="106"/>
                    <a:pt x="109" y="107"/>
                  </a:cubicBezTo>
                  <a:cubicBezTo>
                    <a:pt x="111" y="109"/>
                    <a:pt x="111" y="111"/>
                    <a:pt x="109" y="113"/>
                  </a:cubicBezTo>
                  <a:moveTo>
                    <a:pt x="92" y="92"/>
                  </a:moveTo>
                  <a:cubicBezTo>
                    <a:pt x="77" y="92"/>
                    <a:pt x="65" y="104"/>
                    <a:pt x="65" y="119"/>
                  </a:cubicBezTo>
                  <a:cubicBezTo>
                    <a:pt x="65" y="134"/>
                    <a:pt x="77" y="146"/>
                    <a:pt x="92" y="146"/>
                  </a:cubicBezTo>
                  <a:cubicBezTo>
                    <a:pt x="106" y="146"/>
                    <a:pt x="119" y="134"/>
                    <a:pt x="119" y="119"/>
                  </a:cubicBezTo>
                  <a:cubicBezTo>
                    <a:pt x="119" y="104"/>
                    <a:pt x="106" y="92"/>
                    <a:pt x="92" y="92"/>
                  </a:cubicBezTo>
                  <a:moveTo>
                    <a:pt x="61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5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23"/>
                    <a:pt x="28" y="27"/>
                    <a:pt x="3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27"/>
                    <a:pt x="71" y="23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0" y="15"/>
                    <a:pt x="94" y="18"/>
                    <a:pt x="94" y="2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2" y="85"/>
                    <a:pt x="92" y="85"/>
                  </a:cubicBezTo>
                  <a:cubicBezTo>
                    <a:pt x="89" y="85"/>
                    <a:pt x="86" y="86"/>
                    <a:pt x="83" y="8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4"/>
                    <a:pt x="59" y="128"/>
                    <a:pt x="61" y="131"/>
                  </a:cubicBezTo>
                  <a:moveTo>
                    <a:pt x="47" y="11"/>
                  </a:moveTo>
                  <a:cubicBezTo>
                    <a:pt x="45" y="11"/>
                    <a:pt x="44" y="9"/>
                    <a:pt x="44" y="7"/>
                  </a:cubicBezTo>
                  <a:cubicBezTo>
                    <a:pt x="44" y="6"/>
                    <a:pt x="45" y="4"/>
                    <a:pt x="47" y="4"/>
                  </a:cubicBezTo>
                  <a:cubicBezTo>
                    <a:pt x="49" y="4"/>
                    <a:pt x="50" y="6"/>
                    <a:pt x="50" y="7"/>
                  </a:cubicBezTo>
                  <a:cubicBezTo>
                    <a:pt x="50" y="9"/>
                    <a:pt x="49" y="11"/>
                    <a:pt x="47" y="11"/>
                  </a:cubicBezTo>
                  <a:moveTo>
                    <a:pt x="60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4" y="9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9"/>
                    <a:pt x="38" y="11"/>
                    <a:pt x="37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27" y="13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0"/>
                    <a:pt x="30" y="23"/>
                    <a:pt x="33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23"/>
                    <a:pt x="67" y="20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3"/>
                    <a:pt x="64" y="11"/>
                    <a:pt x="60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pic>
        <p:nvPicPr>
          <p:cNvPr id="23" name="图片 22" descr="图片包含 服装, 天空&#10;&#10;描述已自动生成">
            <a:extLst>
              <a:ext uri="{FF2B5EF4-FFF2-40B4-BE49-F238E27FC236}">
                <a16:creationId xmlns:a16="http://schemas.microsoft.com/office/drawing/2014/main" id="{75716D2E-67CA-40A3-9274-0327D9E242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559" y="1469462"/>
            <a:ext cx="4084208" cy="3919077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506238A4-5B86-43C7-BF75-A23CF7F36763}"/>
              </a:ext>
            </a:extLst>
          </p:cNvPr>
          <p:cNvGrpSpPr/>
          <p:nvPr/>
        </p:nvGrpSpPr>
        <p:grpSpPr>
          <a:xfrm>
            <a:off x="7273921" y="1469462"/>
            <a:ext cx="4108268" cy="757179"/>
            <a:chOff x="468937" y="2419540"/>
            <a:chExt cx="4108268" cy="757179"/>
          </a:xfrm>
        </p:grpSpPr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CACB6979-C9B2-47DE-91FD-170DCA51CC08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D3CABBE-E1C9-4044-A713-21D75A292A78}"/>
                </a:ext>
              </a:extLst>
            </p:cNvPr>
            <p:cNvSpPr/>
            <p:nvPr/>
          </p:nvSpPr>
          <p:spPr>
            <a:xfrm>
              <a:off x="468937" y="2961275"/>
              <a:ext cx="41082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8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FE047FF-6ADB-421F-A985-3EF63CE790DF}"/>
              </a:ext>
            </a:extLst>
          </p:cNvPr>
          <p:cNvGrpSpPr/>
          <p:nvPr/>
        </p:nvGrpSpPr>
        <p:grpSpPr>
          <a:xfrm>
            <a:off x="7323771" y="2628168"/>
            <a:ext cx="4108268" cy="757179"/>
            <a:chOff x="468937" y="2419540"/>
            <a:chExt cx="4108268" cy="757179"/>
          </a:xfrm>
        </p:grpSpPr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id="{E640AD9E-A0B6-4B2A-A4FB-3CC72195D891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F7C1675-442B-481A-B847-CCDB8C211753}"/>
                </a:ext>
              </a:extLst>
            </p:cNvPr>
            <p:cNvSpPr/>
            <p:nvPr/>
          </p:nvSpPr>
          <p:spPr>
            <a:xfrm>
              <a:off x="468937" y="2961275"/>
              <a:ext cx="41082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8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182E40A-2B88-461D-90CD-C1A799EBF106}"/>
              </a:ext>
            </a:extLst>
          </p:cNvPr>
          <p:cNvGrpSpPr/>
          <p:nvPr/>
        </p:nvGrpSpPr>
        <p:grpSpPr>
          <a:xfrm>
            <a:off x="7323771" y="3681972"/>
            <a:ext cx="4108268" cy="757179"/>
            <a:chOff x="468937" y="2419540"/>
            <a:chExt cx="4108268" cy="757179"/>
          </a:xfrm>
        </p:grpSpPr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3F03B701-DD17-4001-9E7A-979D87CC565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535E29B-4559-4649-9A3B-BE6A00B8DF55}"/>
                </a:ext>
              </a:extLst>
            </p:cNvPr>
            <p:cNvSpPr/>
            <p:nvPr/>
          </p:nvSpPr>
          <p:spPr>
            <a:xfrm>
              <a:off x="468937" y="2961275"/>
              <a:ext cx="41082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8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EDA27E5-610F-4702-BCCE-1EB890FEC3E0}"/>
              </a:ext>
            </a:extLst>
          </p:cNvPr>
          <p:cNvGrpSpPr/>
          <p:nvPr/>
        </p:nvGrpSpPr>
        <p:grpSpPr>
          <a:xfrm>
            <a:off x="7323771" y="4687058"/>
            <a:ext cx="4108268" cy="757179"/>
            <a:chOff x="468937" y="2419540"/>
            <a:chExt cx="4108268" cy="757179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953F08FC-F0A5-40CD-9B3C-0033D15090A8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Add a title</a:t>
              </a:r>
              <a:endParaRPr lang="en-US" altLang="zh-CN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C4EEC49-1566-4E88-B48B-EAEAD8633CC7}"/>
                </a:ext>
              </a:extLst>
            </p:cNvPr>
            <p:cNvSpPr/>
            <p:nvPr/>
          </p:nvSpPr>
          <p:spPr>
            <a:xfrm>
              <a:off x="468937" y="2961275"/>
              <a:ext cx="41082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800" dirty="0">
                  <a:solidFill>
                    <a:prstClr val="black"/>
                  </a:solidFill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6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knjlqz5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B3833"/>
    </a:accent1>
    <a:accent2>
      <a:srgbClr val="1C8D8E"/>
    </a:accent2>
    <a:accent3>
      <a:srgbClr val="1C8D8E"/>
    </a:accent3>
    <a:accent4>
      <a:srgbClr val="1C8D8E"/>
    </a:accent4>
    <a:accent5>
      <a:srgbClr val="1C8D8E"/>
    </a:accent5>
    <a:accent6>
      <a:srgbClr val="1C8D8E"/>
    </a:accent6>
    <a:hlink>
      <a:srgbClr val="1C8D8E"/>
    </a:hlink>
    <a:folHlink>
      <a:srgbClr val="954F72"/>
    </a:folHlink>
  </a:clrScheme>
  <a:fontScheme name="Office 主题​​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1266</Words>
  <Application>Microsoft Office PowerPoint</Application>
  <PresentationFormat>宽屏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仓耳玄三M W05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100</cp:revision>
  <dcterms:created xsi:type="dcterms:W3CDTF">2019-06-20T08:15:50Z</dcterms:created>
  <dcterms:modified xsi:type="dcterms:W3CDTF">2020-06-17T01:14:36Z</dcterms:modified>
</cp:coreProperties>
</file>