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260" r:id="rId7"/>
    <p:sldId id="259" r:id="rId8"/>
    <p:sldId id="298" r:id="rId9"/>
    <p:sldId id="307" r:id="rId10"/>
    <p:sldId id="308" r:id="rId11"/>
    <p:sldId id="309" r:id="rId12"/>
    <p:sldId id="310" r:id="rId13"/>
    <p:sldId id="266" r:id="rId14"/>
    <p:sldId id="315" r:id="rId15"/>
    <p:sldId id="313" r:id="rId16"/>
    <p:sldId id="314" r:id="rId17"/>
    <p:sldId id="325" r:id="rId18"/>
    <p:sldId id="316" r:id="rId19"/>
    <p:sldId id="317" r:id="rId20"/>
    <p:sldId id="318" r:id="rId21"/>
    <p:sldId id="319" r:id="rId22"/>
    <p:sldId id="320" r:id="rId23"/>
    <p:sldId id="312" r:id="rId24"/>
    <p:sldId id="322" r:id="rId25"/>
    <p:sldId id="323" r:id="rId26"/>
    <p:sldId id="321" r:id="rId27"/>
    <p:sldId id="324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286" r:id="rId41"/>
    <p:sldId id="339" r:id="rId42"/>
    <p:sldId id="340" r:id="rId43"/>
    <p:sldId id="300" r:id="rId44"/>
    <p:sldId id="299" r:id="rId45"/>
    <p:sldId id="301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4669566544566541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D96-42AF-BF50-97A96519249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D96-42AF-BF50-97A96519249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1D96-42AF-BF50-97A96519249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1D96-42AF-BF50-97A965192491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96-42AF-BF50-97A965192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525-4785-926F-CC14A8FF01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9525-4785-926F-CC14A8FF01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9525-4785-926F-CC14A8FF01B6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25-4785-926F-CC14A8FF0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42AA-44B6-B0CE-91A3B8BD8E6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42AA-44B6-B0CE-91A3B8BD8E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2AA-44B6-B0CE-91A3B8BD8E67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AA-44B6-B0CE-91A3B8BD8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2C8-4AF5-8B2C-9EAC36AF23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F2C8-4AF5-8B2C-9EAC36AF23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F2C8-4AF5-8B2C-9EAC36AF23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F2C8-4AF5-8B2C-9EAC36AF239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C8-4AF5-8B2C-9EAC36AF2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8-4742-B9D8-811CB6785F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8-4742-B9D8-811CB6785F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F8-4742-B9D8-811CB6785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70656"/>
        <c:axId val="44472192"/>
      </c:barChart>
      <c:catAx>
        <c:axId val="4447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4472192"/>
        <c:crosses val="autoZero"/>
        <c:auto val="1"/>
        <c:lblAlgn val="ctr"/>
        <c:lblOffset val="100"/>
        <c:noMultiLvlLbl val="0"/>
      </c:catAx>
      <c:valAx>
        <c:axId val="444721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447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3ECDE-A38B-4D1F-ADD3-B7869A03CF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332" y="421273"/>
            <a:ext cx="6015454" cy="6015454"/>
          </a:xfrm>
          <a:custGeom>
            <a:avLst/>
            <a:gdLst>
              <a:gd name="connsiteX0" fmla="*/ 3089920 w 6015454"/>
              <a:gd name="connsiteY0" fmla="*/ 3089921 h 6015454"/>
              <a:gd name="connsiteX1" fmla="*/ 6015454 w 6015454"/>
              <a:gd name="connsiteY1" fmla="*/ 3089921 h 6015454"/>
              <a:gd name="connsiteX2" fmla="*/ 6015454 w 6015454"/>
              <a:gd name="connsiteY2" fmla="*/ 6015454 h 6015454"/>
              <a:gd name="connsiteX3" fmla="*/ 3089920 w 6015454"/>
              <a:gd name="connsiteY3" fmla="*/ 6015454 h 6015454"/>
              <a:gd name="connsiteX4" fmla="*/ 0 w 6015454"/>
              <a:gd name="connsiteY4" fmla="*/ 3089921 h 6015454"/>
              <a:gd name="connsiteX5" fmla="*/ 2925534 w 6015454"/>
              <a:gd name="connsiteY5" fmla="*/ 3089921 h 6015454"/>
              <a:gd name="connsiteX6" fmla="*/ 2925534 w 6015454"/>
              <a:gd name="connsiteY6" fmla="*/ 6015454 h 6015454"/>
              <a:gd name="connsiteX7" fmla="*/ 0 w 6015454"/>
              <a:gd name="connsiteY7" fmla="*/ 6015454 h 6015454"/>
              <a:gd name="connsiteX8" fmla="*/ 3089920 w 6015454"/>
              <a:gd name="connsiteY8" fmla="*/ 0 h 6015454"/>
              <a:gd name="connsiteX9" fmla="*/ 6015454 w 6015454"/>
              <a:gd name="connsiteY9" fmla="*/ 0 h 6015454"/>
              <a:gd name="connsiteX10" fmla="*/ 6015454 w 6015454"/>
              <a:gd name="connsiteY10" fmla="*/ 2925535 h 6015454"/>
              <a:gd name="connsiteX11" fmla="*/ 3089920 w 6015454"/>
              <a:gd name="connsiteY11" fmla="*/ 2925535 h 6015454"/>
              <a:gd name="connsiteX12" fmla="*/ 0 w 6015454"/>
              <a:gd name="connsiteY12" fmla="*/ 0 h 6015454"/>
              <a:gd name="connsiteX13" fmla="*/ 2925534 w 6015454"/>
              <a:gd name="connsiteY13" fmla="*/ 0 h 6015454"/>
              <a:gd name="connsiteX14" fmla="*/ 2925534 w 6015454"/>
              <a:gd name="connsiteY14" fmla="*/ 2925535 h 6015454"/>
              <a:gd name="connsiteX15" fmla="*/ 0 w 6015454"/>
              <a:gd name="connsiteY15" fmla="*/ 2925535 h 60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15454" h="6015454">
                <a:moveTo>
                  <a:pt x="3089920" y="3089921"/>
                </a:moveTo>
                <a:lnTo>
                  <a:pt x="6015454" y="3089921"/>
                </a:lnTo>
                <a:lnTo>
                  <a:pt x="6015454" y="6015454"/>
                </a:lnTo>
                <a:lnTo>
                  <a:pt x="3089920" y="6015454"/>
                </a:lnTo>
                <a:close/>
                <a:moveTo>
                  <a:pt x="0" y="3089921"/>
                </a:moveTo>
                <a:lnTo>
                  <a:pt x="2925534" y="3089921"/>
                </a:lnTo>
                <a:lnTo>
                  <a:pt x="2925534" y="6015454"/>
                </a:lnTo>
                <a:lnTo>
                  <a:pt x="0" y="6015454"/>
                </a:lnTo>
                <a:close/>
                <a:moveTo>
                  <a:pt x="3089920" y="0"/>
                </a:moveTo>
                <a:lnTo>
                  <a:pt x="6015454" y="0"/>
                </a:lnTo>
                <a:lnTo>
                  <a:pt x="6015454" y="2925535"/>
                </a:lnTo>
                <a:lnTo>
                  <a:pt x="3089920" y="2925535"/>
                </a:lnTo>
                <a:close/>
                <a:moveTo>
                  <a:pt x="0" y="0"/>
                </a:moveTo>
                <a:lnTo>
                  <a:pt x="2925534" y="0"/>
                </a:lnTo>
                <a:lnTo>
                  <a:pt x="2925534" y="2925535"/>
                </a:lnTo>
                <a:lnTo>
                  <a:pt x="0" y="29255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5AC067-187B-438B-9121-1EF6986216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21746" y="0"/>
            <a:ext cx="7948508" cy="3974254"/>
          </a:xfrm>
          <a:custGeom>
            <a:avLst/>
            <a:gdLst>
              <a:gd name="connsiteX0" fmla="*/ 0 w 7948508"/>
              <a:gd name="connsiteY0" fmla="*/ 0 h 3974254"/>
              <a:gd name="connsiteX1" fmla="*/ 7948508 w 7948508"/>
              <a:gd name="connsiteY1" fmla="*/ 0 h 3974254"/>
              <a:gd name="connsiteX2" fmla="*/ 3974254 w 7948508"/>
              <a:gd name="connsiteY2" fmla="*/ 3974254 h 397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8508" h="3974254">
                <a:moveTo>
                  <a:pt x="0" y="0"/>
                </a:moveTo>
                <a:lnTo>
                  <a:pt x="7948508" y="0"/>
                </a:lnTo>
                <a:lnTo>
                  <a:pt x="3974254" y="39742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213D48-68B4-4E13-888D-8D9CD6CA797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346462" y="0"/>
            <a:ext cx="9486855" cy="4547240"/>
          </a:xfrm>
          <a:custGeom>
            <a:avLst/>
            <a:gdLst>
              <a:gd name="connsiteX0" fmla="*/ 7412695 w 9486855"/>
              <a:gd name="connsiteY0" fmla="*/ 0 h 4547240"/>
              <a:gd name="connsiteX1" fmla="*/ 8025160 w 9486855"/>
              <a:gd name="connsiteY1" fmla="*/ 0 h 4547240"/>
              <a:gd name="connsiteX2" fmla="*/ 7781039 w 9486855"/>
              <a:gd name="connsiteY2" fmla="*/ 294875 h 4547240"/>
              <a:gd name="connsiteX3" fmla="*/ 7726126 w 9486855"/>
              <a:gd name="connsiteY3" fmla="*/ 258215 h 4547240"/>
              <a:gd name="connsiteX4" fmla="*/ 6176909 w 9486855"/>
              <a:gd name="connsiteY4" fmla="*/ 0 h 4547240"/>
              <a:gd name="connsiteX5" fmla="*/ 7298411 w 9486855"/>
              <a:gd name="connsiteY5" fmla="*/ 0 h 4547240"/>
              <a:gd name="connsiteX6" fmla="*/ 8325765 w 9486855"/>
              <a:gd name="connsiteY6" fmla="*/ 846370 h 4547240"/>
              <a:gd name="connsiteX7" fmla="*/ 7871015 w 9486855"/>
              <a:gd name="connsiteY7" fmla="*/ 1395664 h 4547240"/>
              <a:gd name="connsiteX8" fmla="*/ 4941124 w 9486855"/>
              <a:gd name="connsiteY8" fmla="*/ 0 h 4547240"/>
              <a:gd name="connsiteX9" fmla="*/ 6062628 w 9486855"/>
              <a:gd name="connsiteY9" fmla="*/ 0 h 4547240"/>
              <a:gd name="connsiteX10" fmla="*/ 9064045 w 9486855"/>
              <a:gd name="connsiteY10" fmla="*/ 2472672 h 4547240"/>
              <a:gd name="connsiteX11" fmla="*/ 9084635 w 9486855"/>
              <a:gd name="connsiteY11" fmla="*/ 2493435 h 4547240"/>
              <a:gd name="connsiteX12" fmla="*/ 8633516 w 9486855"/>
              <a:gd name="connsiteY12" fmla="*/ 3038344 h 4547240"/>
              <a:gd name="connsiteX13" fmla="*/ 8610619 w 9486855"/>
              <a:gd name="connsiteY13" fmla="*/ 3023058 h 4547240"/>
              <a:gd name="connsiteX14" fmla="*/ 3705338 w 9486855"/>
              <a:gd name="connsiteY14" fmla="*/ 0 h 4547240"/>
              <a:gd name="connsiteX15" fmla="*/ 4826842 w 9486855"/>
              <a:gd name="connsiteY15" fmla="*/ 0 h 4547240"/>
              <a:gd name="connsiteX16" fmla="*/ 9453939 w 9486855"/>
              <a:gd name="connsiteY16" fmla="*/ 3811964 h 4547240"/>
              <a:gd name="connsiteX17" fmla="*/ 9486855 w 9486855"/>
              <a:gd name="connsiteY17" fmla="*/ 3845156 h 4547240"/>
              <a:gd name="connsiteX18" fmla="*/ 9037976 w 9486855"/>
              <a:gd name="connsiteY18" fmla="*/ 4387359 h 4547240"/>
              <a:gd name="connsiteX19" fmla="*/ 9000514 w 9486855"/>
              <a:gd name="connsiteY19" fmla="*/ 4362349 h 4547240"/>
              <a:gd name="connsiteX20" fmla="*/ 2469555 w 9486855"/>
              <a:gd name="connsiteY20" fmla="*/ 0 h 4547240"/>
              <a:gd name="connsiteX21" fmla="*/ 3591059 w 9486855"/>
              <a:gd name="connsiteY21" fmla="*/ 0 h 4547240"/>
              <a:gd name="connsiteX22" fmla="*/ 7399197 w 9486855"/>
              <a:gd name="connsiteY22" fmla="*/ 3137277 h 4547240"/>
              <a:gd name="connsiteX23" fmla="*/ 7416431 w 9486855"/>
              <a:gd name="connsiteY23" fmla="*/ 3154229 h 4547240"/>
              <a:gd name="connsiteX24" fmla="*/ 6964295 w 9486855"/>
              <a:gd name="connsiteY24" fmla="*/ 3700365 h 4547240"/>
              <a:gd name="connsiteX25" fmla="*/ 6945772 w 9486855"/>
              <a:gd name="connsiteY25" fmla="*/ 3687663 h 4547240"/>
              <a:gd name="connsiteX26" fmla="*/ 1233769 w 9486855"/>
              <a:gd name="connsiteY26" fmla="*/ 0 h 4547240"/>
              <a:gd name="connsiteX27" fmla="*/ 2355273 w 9486855"/>
              <a:gd name="connsiteY27" fmla="*/ 0 h 4547240"/>
              <a:gd name="connsiteX28" fmla="*/ 7208121 w 9486855"/>
              <a:gd name="connsiteY28" fmla="*/ 3997945 h 4547240"/>
              <a:gd name="connsiteX29" fmla="*/ 6753370 w 9486855"/>
              <a:gd name="connsiteY29" fmla="*/ 4547240 h 4547240"/>
              <a:gd name="connsiteX30" fmla="*/ 0 w 9486855"/>
              <a:gd name="connsiteY30" fmla="*/ 0 h 4547240"/>
              <a:gd name="connsiteX31" fmla="*/ 1119492 w 9486855"/>
              <a:gd name="connsiteY31" fmla="*/ 0 h 4547240"/>
              <a:gd name="connsiteX32" fmla="*/ 5077250 w 9486855"/>
              <a:gd name="connsiteY32" fmla="*/ 3260539 h 4547240"/>
              <a:gd name="connsiteX33" fmla="*/ 4622500 w 9486855"/>
              <a:gd name="connsiteY33" fmla="*/ 3809833 h 4547240"/>
              <a:gd name="connsiteX34" fmla="*/ 8977 w 9486855"/>
              <a:gd name="connsiteY34" fmla="*/ 9054 h 4547240"/>
              <a:gd name="connsiteX0" fmla="*/ 7412695 w 9486855"/>
              <a:gd name="connsiteY0" fmla="*/ 0 h 4547240"/>
              <a:gd name="connsiteX1" fmla="*/ 7781039 w 9486855"/>
              <a:gd name="connsiteY1" fmla="*/ 294875 h 4547240"/>
              <a:gd name="connsiteX2" fmla="*/ 7726126 w 9486855"/>
              <a:gd name="connsiteY2" fmla="*/ 258215 h 4547240"/>
              <a:gd name="connsiteX3" fmla="*/ 7412695 w 9486855"/>
              <a:gd name="connsiteY3" fmla="*/ 0 h 4547240"/>
              <a:gd name="connsiteX4" fmla="*/ 6176909 w 9486855"/>
              <a:gd name="connsiteY4" fmla="*/ 0 h 4547240"/>
              <a:gd name="connsiteX5" fmla="*/ 7298411 w 9486855"/>
              <a:gd name="connsiteY5" fmla="*/ 0 h 4547240"/>
              <a:gd name="connsiteX6" fmla="*/ 8325765 w 9486855"/>
              <a:gd name="connsiteY6" fmla="*/ 846370 h 4547240"/>
              <a:gd name="connsiteX7" fmla="*/ 7871015 w 9486855"/>
              <a:gd name="connsiteY7" fmla="*/ 1395664 h 4547240"/>
              <a:gd name="connsiteX8" fmla="*/ 6176909 w 9486855"/>
              <a:gd name="connsiteY8" fmla="*/ 0 h 4547240"/>
              <a:gd name="connsiteX9" fmla="*/ 4941124 w 9486855"/>
              <a:gd name="connsiteY9" fmla="*/ 0 h 4547240"/>
              <a:gd name="connsiteX10" fmla="*/ 6062628 w 9486855"/>
              <a:gd name="connsiteY10" fmla="*/ 0 h 4547240"/>
              <a:gd name="connsiteX11" fmla="*/ 9064045 w 9486855"/>
              <a:gd name="connsiteY11" fmla="*/ 2472672 h 4547240"/>
              <a:gd name="connsiteX12" fmla="*/ 9084635 w 9486855"/>
              <a:gd name="connsiteY12" fmla="*/ 2493435 h 4547240"/>
              <a:gd name="connsiteX13" fmla="*/ 8633516 w 9486855"/>
              <a:gd name="connsiteY13" fmla="*/ 3038344 h 4547240"/>
              <a:gd name="connsiteX14" fmla="*/ 8610619 w 9486855"/>
              <a:gd name="connsiteY14" fmla="*/ 3023058 h 4547240"/>
              <a:gd name="connsiteX15" fmla="*/ 4941124 w 9486855"/>
              <a:gd name="connsiteY15" fmla="*/ 0 h 4547240"/>
              <a:gd name="connsiteX16" fmla="*/ 3705338 w 9486855"/>
              <a:gd name="connsiteY16" fmla="*/ 0 h 4547240"/>
              <a:gd name="connsiteX17" fmla="*/ 4826842 w 9486855"/>
              <a:gd name="connsiteY17" fmla="*/ 0 h 4547240"/>
              <a:gd name="connsiteX18" fmla="*/ 9453939 w 9486855"/>
              <a:gd name="connsiteY18" fmla="*/ 3811964 h 4547240"/>
              <a:gd name="connsiteX19" fmla="*/ 9486855 w 9486855"/>
              <a:gd name="connsiteY19" fmla="*/ 3845156 h 4547240"/>
              <a:gd name="connsiteX20" fmla="*/ 9037976 w 9486855"/>
              <a:gd name="connsiteY20" fmla="*/ 4387359 h 4547240"/>
              <a:gd name="connsiteX21" fmla="*/ 9000514 w 9486855"/>
              <a:gd name="connsiteY21" fmla="*/ 4362349 h 4547240"/>
              <a:gd name="connsiteX22" fmla="*/ 3705338 w 9486855"/>
              <a:gd name="connsiteY22" fmla="*/ 0 h 4547240"/>
              <a:gd name="connsiteX23" fmla="*/ 2469555 w 9486855"/>
              <a:gd name="connsiteY23" fmla="*/ 0 h 4547240"/>
              <a:gd name="connsiteX24" fmla="*/ 3591059 w 9486855"/>
              <a:gd name="connsiteY24" fmla="*/ 0 h 4547240"/>
              <a:gd name="connsiteX25" fmla="*/ 7399197 w 9486855"/>
              <a:gd name="connsiteY25" fmla="*/ 3137277 h 4547240"/>
              <a:gd name="connsiteX26" fmla="*/ 7416431 w 9486855"/>
              <a:gd name="connsiteY26" fmla="*/ 3154229 h 4547240"/>
              <a:gd name="connsiteX27" fmla="*/ 6964295 w 9486855"/>
              <a:gd name="connsiteY27" fmla="*/ 3700365 h 4547240"/>
              <a:gd name="connsiteX28" fmla="*/ 6945772 w 9486855"/>
              <a:gd name="connsiteY28" fmla="*/ 3687663 h 4547240"/>
              <a:gd name="connsiteX29" fmla="*/ 2469555 w 9486855"/>
              <a:gd name="connsiteY29" fmla="*/ 0 h 4547240"/>
              <a:gd name="connsiteX30" fmla="*/ 1233769 w 9486855"/>
              <a:gd name="connsiteY30" fmla="*/ 0 h 4547240"/>
              <a:gd name="connsiteX31" fmla="*/ 2355273 w 9486855"/>
              <a:gd name="connsiteY31" fmla="*/ 0 h 4547240"/>
              <a:gd name="connsiteX32" fmla="*/ 7208121 w 9486855"/>
              <a:gd name="connsiteY32" fmla="*/ 3997945 h 4547240"/>
              <a:gd name="connsiteX33" fmla="*/ 6753370 w 9486855"/>
              <a:gd name="connsiteY33" fmla="*/ 4547240 h 4547240"/>
              <a:gd name="connsiteX34" fmla="*/ 1233769 w 9486855"/>
              <a:gd name="connsiteY34" fmla="*/ 0 h 4547240"/>
              <a:gd name="connsiteX35" fmla="*/ 0 w 9486855"/>
              <a:gd name="connsiteY35" fmla="*/ 0 h 4547240"/>
              <a:gd name="connsiteX36" fmla="*/ 1119492 w 9486855"/>
              <a:gd name="connsiteY36" fmla="*/ 0 h 4547240"/>
              <a:gd name="connsiteX37" fmla="*/ 5077250 w 9486855"/>
              <a:gd name="connsiteY37" fmla="*/ 3260539 h 4547240"/>
              <a:gd name="connsiteX38" fmla="*/ 4622500 w 9486855"/>
              <a:gd name="connsiteY38" fmla="*/ 3809833 h 4547240"/>
              <a:gd name="connsiteX39" fmla="*/ 8977 w 9486855"/>
              <a:gd name="connsiteY39" fmla="*/ 9054 h 4547240"/>
              <a:gd name="connsiteX40" fmla="*/ 0 w 9486855"/>
              <a:gd name="connsiteY40" fmla="*/ 0 h 4547240"/>
              <a:gd name="connsiteX0" fmla="*/ 7412695 w 9486855"/>
              <a:gd name="connsiteY0" fmla="*/ 0 h 4547240"/>
              <a:gd name="connsiteX1" fmla="*/ 7726126 w 9486855"/>
              <a:gd name="connsiteY1" fmla="*/ 258215 h 4547240"/>
              <a:gd name="connsiteX2" fmla="*/ 7412695 w 9486855"/>
              <a:gd name="connsiteY2" fmla="*/ 0 h 4547240"/>
              <a:gd name="connsiteX3" fmla="*/ 6176909 w 9486855"/>
              <a:gd name="connsiteY3" fmla="*/ 0 h 4547240"/>
              <a:gd name="connsiteX4" fmla="*/ 7298411 w 9486855"/>
              <a:gd name="connsiteY4" fmla="*/ 0 h 4547240"/>
              <a:gd name="connsiteX5" fmla="*/ 8325765 w 9486855"/>
              <a:gd name="connsiteY5" fmla="*/ 846370 h 4547240"/>
              <a:gd name="connsiteX6" fmla="*/ 7871015 w 9486855"/>
              <a:gd name="connsiteY6" fmla="*/ 1395664 h 4547240"/>
              <a:gd name="connsiteX7" fmla="*/ 6176909 w 9486855"/>
              <a:gd name="connsiteY7" fmla="*/ 0 h 4547240"/>
              <a:gd name="connsiteX8" fmla="*/ 4941124 w 9486855"/>
              <a:gd name="connsiteY8" fmla="*/ 0 h 4547240"/>
              <a:gd name="connsiteX9" fmla="*/ 6062628 w 9486855"/>
              <a:gd name="connsiteY9" fmla="*/ 0 h 4547240"/>
              <a:gd name="connsiteX10" fmla="*/ 9064045 w 9486855"/>
              <a:gd name="connsiteY10" fmla="*/ 2472672 h 4547240"/>
              <a:gd name="connsiteX11" fmla="*/ 9084635 w 9486855"/>
              <a:gd name="connsiteY11" fmla="*/ 2493435 h 4547240"/>
              <a:gd name="connsiteX12" fmla="*/ 8633516 w 9486855"/>
              <a:gd name="connsiteY12" fmla="*/ 3038344 h 4547240"/>
              <a:gd name="connsiteX13" fmla="*/ 8610619 w 9486855"/>
              <a:gd name="connsiteY13" fmla="*/ 3023058 h 4547240"/>
              <a:gd name="connsiteX14" fmla="*/ 4941124 w 9486855"/>
              <a:gd name="connsiteY14" fmla="*/ 0 h 4547240"/>
              <a:gd name="connsiteX15" fmla="*/ 3705338 w 9486855"/>
              <a:gd name="connsiteY15" fmla="*/ 0 h 4547240"/>
              <a:gd name="connsiteX16" fmla="*/ 4826842 w 9486855"/>
              <a:gd name="connsiteY16" fmla="*/ 0 h 4547240"/>
              <a:gd name="connsiteX17" fmla="*/ 9453939 w 9486855"/>
              <a:gd name="connsiteY17" fmla="*/ 3811964 h 4547240"/>
              <a:gd name="connsiteX18" fmla="*/ 9486855 w 9486855"/>
              <a:gd name="connsiteY18" fmla="*/ 3845156 h 4547240"/>
              <a:gd name="connsiteX19" fmla="*/ 9037976 w 9486855"/>
              <a:gd name="connsiteY19" fmla="*/ 4387359 h 4547240"/>
              <a:gd name="connsiteX20" fmla="*/ 9000514 w 9486855"/>
              <a:gd name="connsiteY20" fmla="*/ 4362349 h 4547240"/>
              <a:gd name="connsiteX21" fmla="*/ 3705338 w 9486855"/>
              <a:gd name="connsiteY21" fmla="*/ 0 h 4547240"/>
              <a:gd name="connsiteX22" fmla="*/ 2469555 w 9486855"/>
              <a:gd name="connsiteY22" fmla="*/ 0 h 4547240"/>
              <a:gd name="connsiteX23" fmla="*/ 3591059 w 9486855"/>
              <a:gd name="connsiteY23" fmla="*/ 0 h 4547240"/>
              <a:gd name="connsiteX24" fmla="*/ 7399197 w 9486855"/>
              <a:gd name="connsiteY24" fmla="*/ 3137277 h 4547240"/>
              <a:gd name="connsiteX25" fmla="*/ 7416431 w 9486855"/>
              <a:gd name="connsiteY25" fmla="*/ 3154229 h 4547240"/>
              <a:gd name="connsiteX26" fmla="*/ 6964295 w 9486855"/>
              <a:gd name="connsiteY26" fmla="*/ 3700365 h 4547240"/>
              <a:gd name="connsiteX27" fmla="*/ 6945772 w 9486855"/>
              <a:gd name="connsiteY27" fmla="*/ 3687663 h 4547240"/>
              <a:gd name="connsiteX28" fmla="*/ 2469555 w 9486855"/>
              <a:gd name="connsiteY28" fmla="*/ 0 h 4547240"/>
              <a:gd name="connsiteX29" fmla="*/ 1233769 w 9486855"/>
              <a:gd name="connsiteY29" fmla="*/ 0 h 4547240"/>
              <a:gd name="connsiteX30" fmla="*/ 2355273 w 9486855"/>
              <a:gd name="connsiteY30" fmla="*/ 0 h 4547240"/>
              <a:gd name="connsiteX31" fmla="*/ 7208121 w 9486855"/>
              <a:gd name="connsiteY31" fmla="*/ 3997945 h 4547240"/>
              <a:gd name="connsiteX32" fmla="*/ 6753370 w 9486855"/>
              <a:gd name="connsiteY32" fmla="*/ 4547240 h 4547240"/>
              <a:gd name="connsiteX33" fmla="*/ 1233769 w 9486855"/>
              <a:gd name="connsiteY33" fmla="*/ 0 h 4547240"/>
              <a:gd name="connsiteX34" fmla="*/ 0 w 9486855"/>
              <a:gd name="connsiteY34" fmla="*/ 0 h 4547240"/>
              <a:gd name="connsiteX35" fmla="*/ 1119492 w 9486855"/>
              <a:gd name="connsiteY35" fmla="*/ 0 h 4547240"/>
              <a:gd name="connsiteX36" fmla="*/ 5077250 w 9486855"/>
              <a:gd name="connsiteY36" fmla="*/ 3260539 h 4547240"/>
              <a:gd name="connsiteX37" fmla="*/ 4622500 w 9486855"/>
              <a:gd name="connsiteY37" fmla="*/ 3809833 h 4547240"/>
              <a:gd name="connsiteX38" fmla="*/ 8977 w 9486855"/>
              <a:gd name="connsiteY38" fmla="*/ 9054 h 4547240"/>
              <a:gd name="connsiteX39" fmla="*/ 0 w 9486855"/>
              <a:gd name="connsiteY39" fmla="*/ 0 h 4547240"/>
              <a:gd name="connsiteX0" fmla="*/ 6176909 w 9486855"/>
              <a:gd name="connsiteY0" fmla="*/ 0 h 4547240"/>
              <a:gd name="connsiteX1" fmla="*/ 7298411 w 9486855"/>
              <a:gd name="connsiteY1" fmla="*/ 0 h 4547240"/>
              <a:gd name="connsiteX2" fmla="*/ 8325765 w 9486855"/>
              <a:gd name="connsiteY2" fmla="*/ 846370 h 4547240"/>
              <a:gd name="connsiteX3" fmla="*/ 7871015 w 9486855"/>
              <a:gd name="connsiteY3" fmla="*/ 1395664 h 4547240"/>
              <a:gd name="connsiteX4" fmla="*/ 6176909 w 9486855"/>
              <a:gd name="connsiteY4" fmla="*/ 0 h 4547240"/>
              <a:gd name="connsiteX5" fmla="*/ 4941124 w 9486855"/>
              <a:gd name="connsiteY5" fmla="*/ 0 h 4547240"/>
              <a:gd name="connsiteX6" fmla="*/ 6062628 w 9486855"/>
              <a:gd name="connsiteY6" fmla="*/ 0 h 4547240"/>
              <a:gd name="connsiteX7" fmla="*/ 9064045 w 9486855"/>
              <a:gd name="connsiteY7" fmla="*/ 2472672 h 4547240"/>
              <a:gd name="connsiteX8" fmla="*/ 9084635 w 9486855"/>
              <a:gd name="connsiteY8" fmla="*/ 2493435 h 4547240"/>
              <a:gd name="connsiteX9" fmla="*/ 8633516 w 9486855"/>
              <a:gd name="connsiteY9" fmla="*/ 3038344 h 4547240"/>
              <a:gd name="connsiteX10" fmla="*/ 8610619 w 9486855"/>
              <a:gd name="connsiteY10" fmla="*/ 3023058 h 4547240"/>
              <a:gd name="connsiteX11" fmla="*/ 4941124 w 9486855"/>
              <a:gd name="connsiteY11" fmla="*/ 0 h 4547240"/>
              <a:gd name="connsiteX12" fmla="*/ 3705338 w 9486855"/>
              <a:gd name="connsiteY12" fmla="*/ 0 h 4547240"/>
              <a:gd name="connsiteX13" fmla="*/ 4826842 w 9486855"/>
              <a:gd name="connsiteY13" fmla="*/ 0 h 4547240"/>
              <a:gd name="connsiteX14" fmla="*/ 9453939 w 9486855"/>
              <a:gd name="connsiteY14" fmla="*/ 3811964 h 4547240"/>
              <a:gd name="connsiteX15" fmla="*/ 9486855 w 9486855"/>
              <a:gd name="connsiteY15" fmla="*/ 3845156 h 4547240"/>
              <a:gd name="connsiteX16" fmla="*/ 9037976 w 9486855"/>
              <a:gd name="connsiteY16" fmla="*/ 4387359 h 4547240"/>
              <a:gd name="connsiteX17" fmla="*/ 9000514 w 9486855"/>
              <a:gd name="connsiteY17" fmla="*/ 4362349 h 4547240"/>
              <a:gd name="connsiteX18" fmla="*/ 3705338 w 9486855"/>
              <a:gd name="connsiteY18" fmla="*/ 0 h 4547240"/>
              <a:gd name="connsiteX19" fmla="*/ 2469555 w 9486855"/>
              <a:gd name="connsiteY19" fmla="*/ 0 h 4547240"/>
              <a:gd name="connsiteX20" fmla="*/ 3591059 w 9486855"/>
              <a:gd name="connsiteY20" fmla="*/ 0 h 4547240"/>
              <a:gd name="connsiteX21" fmla="*/ 7399197 w 9486855"/>
              <a:gd name="connsiteY21" fmla="*/ 3137277 h 4547240"/>
              <a:gd name="connsiteX22" fmla="*/ 7416431 w 9486855"/>
              <a:gd name="connsiteY22" fmla="*/ 3154229 h 4547240"/>
              <a:gd name="connsiteX23" fmla="*/ 6964295 w 9486855"/>
              <a:gd name="connsiteY23" fmla="*/ 3700365 h 4547240"/>
              <a:gd name="connsiteX24" fmla="*/ 6945772 w 9486855"/>
              <a:gd name="connsiteY24" fmla="*/ 3687663 h 4547240"/>
              <a:gd name="connsiteX25" fmla="*/ 2469555 w 9486855"/>
              <a:gd name="connsiteY25" fmla="*/ 0 h 4547240"/>
              <a:gd name="connsiteX26" fmla="*/ 1233769 w 9486855"/>
              <a:gd name="connsiteY26" fmla="*/ 0 h 4547240"/>
              <a:gd name="connsiteX27" fmla="*/ 2355273 w 9486855"/>
              <a:gd name="connsiteY27" fmla="*/ 0 h 4547240"/>
              <a:gd name="connsiteX28" fmla="*/ 7208121 w 9486855"/>
              <a:gd name="connsiteY28" fmla="*/ 3997945 h 4547240"/>
              <a:gd name="connsiteX29" fmla="*/ 6753370 w 9486855"/>
              <a:gd name="connsiteY29" fmla="*/ 4547240 h 4547240"/>
              <a:gd name="connsiteX30" fmla="*/ 1233769 w 9486855"/>
              <a:gd name="connsiteY30" fmla="*/ 0 h 4547240"/>
              <a:gd name="connsiteX31" fmla="*/ 0 w 9486855"/>
              <a:gd name="connsiteY31" fmla="*/ 0 h 4547240"/>
              <a:gd name="connsiteX32" fmla="*/ 1119492 w 9486855"/>
              <a:gd name="connsiteY32" fmla="*/ 0 h 4547240"/>
              <a:gd name="connsiteX33" fmla="*/ 5077250 w 9486855"/>
              <a:gd name="connsiteY33" fmla="*/ 3260539 h 4547240"/>
              <a:gd name="connsiteX34" fmla="*/ 4622500 w 9486855"/>
              <a:gd name="connsiteY34" fmla="*/ 3809833 h 4547240"/>
              <a:gd name="connsiteX35" fmla="*/ 8977 w 9486855"/>
              <a:gd name="connsiteY35" fmla="*/ 9054 h 4547240"/>
              <a:gd name="connsiteX36" fmla="*/ 0 w 9486855"/>
              <a:gd name="connsiteY36" fmla="*/ 0 h 45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486855" h="4547240">
                <a:moveTo>
                  <a:pt x="6176909" y="0"/>
                </a:moveTo>
                <a:lnTo>
                  <a:pt x="7298411" y="0"/>
                </a:lnTo>
                <a:lnTo>
                  <a:pt x="8325765" y="846370"/>
                </a:lnTo>
                <a:lnTo>
                  <a:pt x="7871015" y="1395664"/>
                </a:lnTo>
                <a:lnTo>
                  <a:pt x="6176909" y="0"/>
                </a:lnTo>
                <a:close/>
                <a:moveTo>
                  <a:pt x="4941124" y="0"/>
                </a:moveTo>
                <a:lnTo>
                  <a:pt x="6062628" y="0"/>
                </a:lnTo>
                <a:lnTo>
                  <a:pt x="9064045" y="2472672"/>
                </a:lnTo>
                <a:lnTo>
                  <a:pt x="9084635" y="2493435"/>
                </a:lnTo>
                <a:lnTo>
                  <a:pt x="8633516" y="3038344"/>
                </a:lnTo>
                <a:lnTo>
                  <a:pt x="8610619" y="3023058"/>
                </a:lnTo>
                <a:lnTo>
                  <a:pt x="4941124" y="0"/>
                </a:lnTo>
                <a:close/>
                <a:moveTo>
                  <a:pt x="3705338" y="0"/>
                </a:moveTo>
                <a:lnTo>
                  <a:pt x="4826842" y="0"/>
                </a:lnTo>
                <a:lnTo>
                  <a:pt x="9453939" y="3811964"/>
                </a:lnTo>
                <a:lnTo>
                  <a:pt x="9486855" y="3845156"/>
                </a:lnTo>
                <a:lnTo>
                  <a:pt x="9037976" y="4387359"/>
                </a:lnTo>
                <a:lnTo>
                  <a:pt x="9000514" y="4362349"/>
                </a:lnTo>
                <a:lnTo>
                  <a:pt x="3705338" y="0"/>
                </a:lnTo>
                <a:close/>
                <a:moveTo>
                  <a:pt x="2469555" y="0"/>
                </a:moveTo>
                <a:lnTo>
                  <a:pt x="3591059" y="0"/>
                </a:lnTo>
                <a:lnTo>
                  <a:pt x="7399197" y="3137277"/>
                </a:lnTo>
                <a:lnTo>
                  <a:pt x="7416431" y="3154229"/>
                </a:lnTo>
                <a:lnTo>
                  <a:pt x="6964295" y="3700365"/>
                </a:lnTo>
                <a:lnTo>
                  <a:pt x="6945772" y="3687663"/>
                </a:lnTo>
                <a:lnTo>
                  <a:pt x="2469555" y="0"/>
                </a:lnTo>
                <a:close/>
                <a:moveTo>
                  <a:pt x="1233769" y="0"/>
                </a:moveTo>
                <a:lnTo>
                  <a:pt x="2355273" y="0"/>
                </a:lnTo>
                <a:lnTo>
                  <a:pt x="7208121" y="3997945"/>
                </a:lnTo>
                <a:lnTo>
                  <a:pt x="6753370" y="4547240"/>
                </a:lnTo>
                <a:lnTo>
                  <a:pt x="1233769" y="0"/>
                </a:lnTo>
                <a:close/>
                <a:moveTo>
                  <a:pt x="0" y="0"/>
                </a:moveTo>
                <a:lnTo>
                  <a:pt x="1119492" y="0"/>
                </a:lnTo>
                <a:lnTo>
                  <a:pt x="5077250" y="3260539"/>
                </a:lnTo>
                <a:lnTo>
                  <a:pt x="4622500" y="3809833"/>
                </a:lnTo>
                <a:lnTo>
                  <a:pt x="8977" y="905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FD2B203F-D72B-4447-B1B0-385A8C47C867}"/>
              </a:ext>
            </a:extLst>
          </p:cNvPr>
          <p:cNvSpPr/>
          <p:nvPr userDrawn="1"/>
        </p:nvSpPr>
        <p:spPr>
          <a:xfrm>
            <a:off x="643994" y="5817616"/>
            <a:ext cx="5984804" cy="6062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0103C5-DE04-4983-A748-CC5B85B24699}"/>
              </a:ext>
            </a:extLst>
          </p:cNvPr>
          <p:cNvGrpSpPr/>
          <p:nvPr userDrawn="1"/>
        </p:nvGrpSpPr>
        <p:grpSpPr>
          <a:xfrm>
            <a:off x="730686" y="2893058"/>
            <a:ext cx="5898112" cy="3240613"/>
            <a:chOff x="-548507" y="477868"/>
            <a:chExt cx="11570449" cy="635717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F8D218-049D-42BF-9B84-841FB8E38FB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04C4BEF-F358-46D2-A41F-F16523BFE72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69292A5-DE9D-47CC-834D-25344CB9133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0F3DE25-EA84-4E51-B40C-09B417BB6CF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206E9E-E742-460C-BE0E-CEE4D192838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E20A721-03EB-4AC6-9B47-5163483F110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27F4E2F-6BCD-4F24-AADA-4EFA6B0262E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135BD5E-4EE7-42D0-99EB-67EF1127409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7003492-352F-49C0-9CAD-4F5836D3DC3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92C5C28-EB58-4E7F-ACD5-9C4D92D2D3F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3FD4909-25BE-4E57-9404-15D1B8541FC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42C4E0F-5094-47FA-8B07-F77A23CC859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3301C6C-D5DE-47E0-898B-3CC5733F736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9060" y="3077376"/>
            <a:ext cx="4259136" cy="26233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B506394-4FF5-4888-9C27-0C404F45FB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id="{6F64E99E-F198-4C78-B779-6E8D9BDC6EE5}"/>
              </a:ext>
            </a:extLst>
          </p:cNvPr>
          <p:cNvSpPr/>
          <p:nvPr userDrawn="1"/>
        </p:nvSpPr>
        <p:spPr>
          <a:xfrm>
            <a:off x="0" y="635635"/>
            <a:ext cx="4277360" cy="55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4227BB5-E33A-492C-BC7C-D7D79AA186A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418680" y="635635"/>
            <a:ext cx="6984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6EE6FE4D-0A35-4FB2-A327-71BFEAF09171}"/>
              </a:ext>
            </a:extLst>
          </p:cNvPr>
          <p:cNvSpPr/>
          <p:nvPr userDrawn="1"/>
        </p:nvSpPr>
        <p:spPr>
          <a:xfrm>
            <a:off x="11544000" y="635635"/>
            <a:ext cx="648000" cy="55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12ABD49D-EC42-4F59-A393-0BE94DA7553E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418680" y="3515635"/>
            <a:ext cx="6984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634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A075D39-AE75-40CF-B2EA-1A9DD1743A9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39741" y="1724198"/>
            <a:ext cx="3637052" cy="4491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>
            <a:extLst>
              <a:ext uri="{FF2B5EF4-FFF2-40B4-BE49-F238E27FC236}">
                <a16:creationId xmlns:a16="http://schemas.microsoft.com/office/drawing/2014/main" id="{A7083CC2-3537-41E9-BB41-AB2DE4DDA3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B021A13-6E52-4DD5-8C45-5E939292069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3960000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9C8CB-A99B-4691-89E5-E20DA6D8429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232000" y="0"/>
            <a:ext cx="3960000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6D6698-2CE5-4ADF-9101-4B3A932A28D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116000" y="0"/>
            <a:ext cx="3960000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656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90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91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90E6C68E-EECB-4C69-B983-147E55431A9E}"/>
              </a:ext>
            </a:extLst>
          </p:cNvPr>
          <p:cNvSpPr/>
          <p:nvPr/>
        </p:nvSpPr>
        <p:spPr>
          <a:xfrm>
            <a:off x="9964471" y="333735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726317" y="393631"/>
            <a:ext cx="600188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</a:t>
            </a:r>
          </a:p>
          <a:p>
            <a:pPr algn="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Nutritionist </a:t>
            </a:r>
          </a:p>
          <a:p>
            <a:pPr algn="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Templates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750242" y="2692259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0A6B064-1037-422D-A4DF-5FB5DE56C242}"/>
              </a:ext>
            </a:extLst>
          </p:cNvPr>
          <p:cNvSpPr/>
          <p:nvPr/>
        </p:nvSpPr>
        <p:spPr>
          <a:xfrm>
            <a:off x="8281337" y="4052705"/>
            <a:ext cx="1959696" cy="1728495"/>
          </a:xfrm>
          <a:custGeom>
            <a:avLst/>
            <a:gdLst>
              <a:gd name="connsiteX0" fmla="*/ 764548 w 1695450"/>
              <a:gd name="connsiteY0" fmla="*/ 49292 h 1495425"/>
              <a:gd name="connsiteX1" fmla="*/ 13026 w 1695450"/>
              <a:gd name="connsiteY1" fmla="*/ 1350407 h 1495425"/>
              <a:gd name="connsiteX2" fmla="*/ 97798 w 1695450"/>
              <a:gd name="connsiteY2" fmla="*/ 1497092 h 1495425"/>
              <a:gd name="connsiteX3" fmla="*/ 1599891 w 1695450"/>
              <a:gd name="connsiteY3" fmla="*/ 1497092 h 1495425"/>
              <a:gd name="connsiteX4" fmla="*/ 1684664 w 1695450"/>
              <a:gd name="connsiteY4" fmla="*/ 1350407 h 1495425"/>
              <a:gd name="connsiteX5" fmla="*/ 933141 w 1695450"/>
              <a:gd name="connsiteY5" fmla="*/ 49292 h 1495425"/>
              <a:gd name="connsiteX6" fmla="*/ 764548 w 1695450"/>
              <a:gd name="connsiteY6" fmla="*/ 49292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764548" y="49292"/>
                </a:moveTo>
                <a:lnTo>
                  <a:pt x="13026" y="1350407"/>
                </a:lnTo>
                <a:cubicBezTo>
                  <a:pt x="-24122" y="1415177"/>
                  <a:pt x="22551" y="1497092"/>
                  <a:pt x="97798" y="1497092"/>
                </a:cubicBezTo>
                <a:lnTo>
                  <a:pt x="1599891" y="1497092"/>
                </a:lnTo>
                <a:cubicBezTo>
                  <a:pt x="1675139" y="1497092"/>
                  <a:pt x="1721811" y="1416130"/>
                  <a:pt x="1684664" y="1350407"/>
                </a:cubicBezTo>
                <a:lnTo>
                  <a:pt x="933141" y="49292"/>
                </a:lnTo>
                <a:cubicBezTo>
                  <a:pt x="895993" y="-16431"/>
                  <a:pt x="802648" y="-16431"/>
                  <a:pt x="764548" y="4929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23D677-1B7A-4DC6-AD7A-8D198F53978E}"/>
              </a:ext>
            </a:extLst>
          </p:cNvPr>
          <p:cNvSpPr/>
          <p:nvPr/>
        </p:nvSpPr>
        <p:spPr>
          <a:xfrm>
            <a:off x="7089005" y="3917012"/>
            <a:ext cx="1959696" cy="1728495"/>
          </a:xfrm>
          <a:custGeom>
            <a:avLst/>
            <a:gdLst>
              <a:gd name="connsiteX0" fmla="*/ 1599891 w 1695450"/>
              <a:gd name="connsiteY0" fmla="*/ 0 h 1495425"/>
              <a:gd name="connsiteX1" fmla="*/ 97798 w 1695450"/>
              <a:gd name="connsiteY1" fmla="*/ 0 h 1495425"/>
              <a:gd name="connsiteX2" fmla="*/ 13026 w 1695450"/>
              <a:gd name="connsiteY2" fmla="*/ 146685 h 1495425"/>
              <a:gd name="connsiteX3" fmla="*/ 764548 w 1695450"/>
              <a:gd name="connsiteY3" fmla="*/ 1447800 h 1495425"/>
              <a:gd name="connsiteX4" fmla="*/ 933141 w 1695450"/>
              <a:gd name="connsiteY4" fmla="*/ 1447800 h 1495425"/>
              <a:gd name="connsiteX5" fmla="*/ 1684663 w 1695450"/>
              <a:gd name="connsiteY5" fmla="*/ 146685 h 1495425"/>
              <a:gd name="connsiteX6" fmla="*/ 1599891 w 1695450"/>
              <a:gd name="connsiteY6" fmla="*/ 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1599891" y="0"/>
                </a:moveTo>
                <a:lnTo>
                  <a:pt x="97798" y="0"/>
                </a:lnTo>
                <a:cubicBezTo>
                  <a:pt x="22551" y="0"/>
                  <a:pt x="-24122" y="80963"/>
                  <a:pt x="13026" y="146685"/>
                </a:cubicBezTo>
                <a:lnTo>
                  <a:pt x="764548" y="1447800"/>
                </a:lnTo>
                <a:cubicBezTo>
                  <a:pt x="801696" y="1512570"/>
                  <a:pt x="895993" y="1512570"/>
                  <a:pt x="933141" y="1447800"/>
                </a:cubicBezTo>
                <a:lnTo>
                  <a:pt x="1684663" y="146685"/>
                </a:lnTo>
                <a:cubicBezTo>
                  <a:pt x="1721811" y="80963"/>
                  <a:pt x="1675138" y="0"/>
                  <a:pt x="159989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D93220D-D156-4223-9E3B-FF34A3771359}"/>
              </a:ext>
            </a:extLst>
          </p:cNvPr>
          <p:cNvSpPr/>
          <p:nvPr/>
        </p:nvSpPr>
        <p:spPr>
          <a:xfrm>
            <a:off x="7089005" y="2099340"/>
            <a:ext cx="1959696" cy="1728495"/>
          </a:xfrm>
          <a:custGeom>
            <a:avLst/>
            <a:gdLst>
              <a:gd name="connsiteX0" fmla="*/ 1684663 w 1695450"/>
              <a:gd name="connsiteY0" fmla="*/ 1349693 h 1495425"/>
              <a:gd name="connsiteX1" fmla="*/ 933141 w 1695450"/>
              <a:gd name="connsiteY1" fmla="*/ 48577 h 1495425"/>
              <a:gd name="connsiteX2" fmla="*/ 764548 w 1695450"/>
              <a:gd name="connsiteY2" fmla="*/ 48577 h 1495425"/>
              <a:gd name="connsiteX3" fmla="*/ 13026 w 1695450"/>
              <a:gd name="connsiteY3" fmla="*/ 1349693 h 1495425"/>
              <a:gd name="connsiteX4" fmla="*/ 97798 w 1695450"/>
              <a:gd name="connsiteY4" fmla="*/ 1496378 h 1495425"/>
              <a:gd name="connsiteX5" fmla="*/ 1599891 w 1695450"/>
              <a:gd name="connsiteY5" fmla="*/ 1496378 h 1495425"/>
              <a:gd name="connsiteX6" fmla="*/ 1684663 w 1695450"/>
              <a:gd name="connsiteY6" fmla="*/ 1349693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1684663" y="1349693"/>
                </a:moveTo>
                <a:lnTo>
                  <a:pt x="933141" y="48577"/>
                </a:lnTo>
                <a:cubicBezTo>
                  <a:pt x="895993" y="-16192"/>
                  <a:pt x="801696" y="-16192"/>
                  <a:pt x="764548" y="48577"/>
                </a:cubicBezTo>
                <a:lnTo>
                  <a:pt x="13026" y="1349693"/>
                </a:lnTo>
                <a:cubicBezTo>
                  <a:pt x="-24122" y="1414463"/>
                  <a:pt x="22551" y="1496378"/>
                  <a:pt x="97798" y="1496378"/>
                </a:cubicBezTo>
                <a:lnTo>
                  <a:pt x="1599891" y="1496378"/>
                </a:lnTo>
                <a:cubicBezTo>
                  <a:pt x="1675138" y="1496378"/>
                  <a:pt x="1721811" y="1414463"/>
                  <a:pt x="1684663" y="13496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55FE17E-CFA8-4867-8085-4E0026A804AB}"/>
              </a:ext>
            </a:extLst>
          </p:cNvPr>
          <p:cNvSpPr/>
          <p:nvPr/>
        </p:nvSpPr>
        <p:spPr>
          <a:xfrm>
            <a:off x="8281337" y="1944106"/>
            <a:ext cx="1959696" cy="1728495"/>
          </a:xfrm>
          <a:custGeom>
            <a:avLst/>
            <a:gdLst>
              <a:gd name="connsiteX0" fmla="*/ 933141 w 1695450"/>
              <a:gd name="connsiteY0" fmla="*/ 1447800 h 1495425"/>
              <a:gd name="connsiteX1" fmla="*/ 1684664 w 1695450"/>
              <a:gd name="connsiteY1" fmla="*/ 146685 h 1495425"/>
              <a:gd name="connsiteX2" fmla="*/ 1599891 w 1695450"/>
              <a:gd name="connsiteY2" fmla="*/ 0 h 1495425"/>
              <a:gd name="connsiteX3" fmla="*/ 97798 w 1695450"/>
              <a:gd name="connsiteY3" fmla="*/ 0 h 1495425"/>
              <a:gd name="connsiteX4" fmla="*/ 13026 w 1695450"/>
              <a:gd name="connsiteY4" fmla="*/ 146685 h 1495425"/>
              <a:gd name="connsiteX5" fmla="*/ 764549 w 1695450"/>
              <a:gd name="connsiteY5" fmla="*/ 1447800 h 1495425"/>
              <a:gd name="connsiteX6" fmla="*/ 933141 w 1695450"/>
              <a:gd name="connsiteY6" fmla="*/ 144780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933141" y="1447800"/>
                </a:moveTo>
                <a:lnTo>
                  <a:pt x="1684664" y="146685"/>
                </a:lnTo>
                <a:cubicBezTo>
                  <a:pt x="1721811" y="81915"/>
                  <a:pt x="1675139" y="0"/>
                  <a:pt x="1599891" y="0"/>
                </a:cubicBezTo>
                <a:lnTo>
                  <a:pt x="97798" y="0"/>
                </a:lnTo>
                <a:cubicBezTo>
                  <a:pt x="22551" y="0"/>
                  <a:pt x="-24122" y="80963"/>
                  <a:pt x="13026" y="146685"/>
                </a:cubicBezTo>
                <a:lnTo>
                  <a:pt x="764549" y="1447800"/>
                </a:lnTo>
                <a:cubicBezTo>
                  <a:pt x="801696" y="1512570"/>
                  <a:pt x="895993" y="1512570"/>
                  <a:pt x="933141" y="144780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8A5FD44-5286-455B-8932-D7E3EAB14801}"/>
              </a:ext>
            </a:extLst>
          </p:cNvPr>
          <p:cNvSpPr/>
          <p:nvPr/>
        </p:nvSpPr>
        <p:spPr>
          <a:xfrm>
            <a:off x="9435135" y="2099340"/>
            <a:ext cx="1959696" cy="1728495"/>
          </a:xfrm>
          <a:custGeom>
            <a:avLst/>
            <a:gdLst>
              <a:gd name="connsiteX0" fmla="*/ 97798 w 1695450"/>
              <a:gd name="connsiteY0" fmla="*/ 1496378 h 1495425"/>
              <a:gd name="connsiteX1" fmla="*/ 1599891 w 1695450"/>
              <a:gd name="connsiteY1" fmla="*/ 1496378 h 1495425"/>
              <a:gd name="connsiteX2" fmla="*/ 1684663 w 1695450"/>
              <a:gd name="connsiteY2" fmla="*/ 1349693 h 1495425"/>
              <a:gd name="connsiteX3" fmla="*/ 933141 w 1695450"/>
              <a:gd name="connsiteY3" fmla="*/ 48578 h 1495425"/>
              <a:gd name="connsiteX4" fmla="*/ 764548 w 1695450"/>
              <a:gd name="connsiteY4" fmla="*/ 48578 h 1495425"/>
              <a:gd name="connsiteX5" fmla="*/ 13026 w 1695450"/>
              <a:gd name="connsiteY5" fmla="*/ 1349693 h 1495425"/>
              <a:gd name="connsiteX6" fmla="*/ 97798 w 1695450"/>
              <a:gd name="connsiteY6" fmla="*/ 149637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97798" y="1496378"/>
                </a:moveTo>
                <a:lnTo>
                  <a:pt x="1599891" y="1496378"/>
                </a:lnTo>
                <a:cubicBezTo>
                  <a:pt x="1675138" y="1496378"/>
                  <a:pt x="1721811" y="1415415"/>
                  <a:pt x="1684663" y="1349693"/>
                </a:cubicBezTo>
                <a:lnTo>
                  <a:pt x="933141" y="48578"/>
                </a:lnTo>
                <a:cubicBezTo>
                  <a:pt x="895994" y="-16193"/>
                  <a:pt x="801696" y="-16193"/>
                  <a:pt x="764548" y="48578"/>
                </a:cubicBezTo>
                <a:lnTo>
                  <a:pt x="13026" y="1349693"/>
                </a:lnTo>
                <a:cubicBezTo>
                  <a:pt x="-24122" y="1414463"/>
                  <a:pt x="22551" y="1496378"/>
                  <a:pt x="97798" y="149637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560D2F9-6267-4F5A-A58A-722B1185A457}"/>
              </a:ext>
            </a:extLst>
          </p:cNvPr>
          <p:cNvSpPr/>
          <p:nvPr/>
        </p:nvSpPr>
        <p:spPr>
          <a:xfrm>
            <a:off x="9435135" y="3917012"/>
            <a:ext cx="1959696" cy="1728495"/>
          </a:xfrm>
          <a:custGeom>
            <a:avLst/>
            <a:gdLst>
              <a:gd name="connsiteX0" fmla="*/ 13026 w 1695450"/>
              <a:gd name="connsiteY0" fmla="*/ 146685 h 1495425"/>
              <a:gd name="connsiteX1" fmla="*/ 764548 w 1695450"/>
              <a:gd name="connsiteY1" fmla="*/ 1447800 h 1495425"/>
              <a:gd name="connsiteX2" fmla="*/ 933141 w 1695450"/>
              <a:gd name="connsiteY2" fmla="*/ 1447800 h 1495425"/>
              <a:gd name="connsiteX3" fmla="*/ 1684664 w 1695450"/>
              <a:gd name="connsiteY3" fmla="*/ 146685 h 1495425"/>
              <a:gd name="connsiteX4" fmla="*/ 1599891 w 1695450"/>
              <a:gd name="connsiteY4" fmla="*/ 0 h 1495425"/>
              <a:gd name="connsiteX5" fmla="*/ 97798 w 1695450"/>
              <a:gd name="connsiteY5" fmla="*/ 0 h 1495425"/>
              <a:gd name="connsiteX6" fmla="*/ 13026 w 1695450"/>
              <a:gd name="connsiteY6" fmla="*/ 14668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13026" y="146685"/>
                </a:moveTo>
                <a:lnTo>
                  <a:pt x="764548" y="1447800"/>
                </a:lnTo>
                <a:cubicBezTo>
                  <a:pt x="801696" y="1512570"/>
                  <a:pt x="895993" y="1512570"/>
                  <a:pt x="933141" y="1447800"/>
                </a:cubicBezTo>
                <a:lnTo>
                  <a:pt x="1684664" y="146685"/>
                </a:lnTo>
                <a:cubicBezTo>
                  <a:pt x="1721811" y="81915"/>
                  <a:pt x="1675139" y="0"/>
                  <a:pt x="1599891" y="0"/>
                </a:cubicBezTo>
                <a:lnTo>
                  <a:pt x="97798" y="0"/>
                </a:lnTo>
                <a:cubicBezTo>
                  <a:pt x="22551" y="953"/>
                  <a:pt x="-24122" y="81915"/>
                  <a:pt x="13026" y="14668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5188D2-1AC5-4F5A-9B59-E6DA2C068297}"/>
              </a:ext>
            </a:extLst>
          </p:cNvPr>
          <p:cNvSpPr/>
          <p:nvPr/>
        </p:nvSpPr>
        <p:spPr>
          <a:xfrm>
            <a:off x="8375194" y="2995929"/>
            <a:ext cx="1733448" cy="17334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5A8EE7-0DE2-4488-B014-79DB3DDF0CF1}"/>
              </a:ext>
            </a:extLst>
          </p:cNvPr>
          <p:cNvGrpSpPr/>
          <p:nvPr/>
        </p:nvGrpSpPr>
        <p:grpSpPr>
          <a:xfrm>
            <a:off x="1337271" y="1944106"/>
            <a:ext cx="2313874" cy="1042846"/>
            <a:chOff x="2113657" y="4283314"/>
            <a:chExt cx="3647460" cy="10428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3A52E6-3E78-4793-85F0-EBAB79EBAE3C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1A9AEF-652C-4C6C-827D-05E19B73E06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6040D0-A6E8-4743-A35A-A146D76EF035}"/>
              </a:ext>
            </a:extLst>
          </p:cNvPr>
          <p:cNvGrpSpPr/>
          <p:nvPr/>
        </p:nvGrpSpPr>
        <p:grpSpPr>
          <a:xfrm>
            <a:off x="4388698" y="1944106"/>
            <a:ext cx="2313874" cy="1042846"/>
            <a:chOff x="2113657" y="4283314"/>
            <a:chExt cx="3647460" cy="104284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98869C-8586-425D-AD7C-D3FE175DDDCA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656401-C0F4-4349-BB91-1C7ADB712F1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E0F97B-CD7C-4C05-AD2B-1C0428214B85}"/>
              </a:ext>
            </a:extLst>
          </p:cNvPr>
          <p:cNvGrpSpPr/>
          <p:nvPr/>
        </p:nvGrpSpPr>
        <p:grpSpPr>
          <a:xfrm>
            <a:off x="1337271" y="3433563"/>
            <a:ext cx="2313874" cy="1042846"/>
            <a:chOff x="2113657" y="4283314"/>
            <a:chExt cx="3647460" cy="104284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A6DCC5-DB99-40B6-8D69-79890741E5EF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5E3E58-0A98-4F03-8733-E16B4950829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E7223E-E61B-40BB-A55A-42F4B0F0723A}"/>
              </a:ext>
            </a:extLst>
          </p:cNvPr>
          <p:cNvGrpSpPr/>
          <p:nvPr/>
        </p:nvGrpSpPr>
        <p:grpSpPr>
          <a:xfrm>
            <a:off x="4388698" y="3433563"/>
            <a:ext cx="2313874" cy="1042846"/>
            <a:chOff x="2113657" y="4283314"/>
            <a:chExt cx="3647460" cy="10428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0DEBF2-7FDB-453D-9DB6-CD6F471A7DBF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DB4F8B-C4AE-4080-A795-3C662552EBD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0E430E-72EA-443F-AA86-DA83E3A4B6C7}"/>
              </a:ext>
            </a:extLst>
          </p:cNvPr>
          <p:cNvGrpSpPr/>
          <p:nvPr/>
        </p:nvGrpSpPr>
        <p:grpSpPr>
          <a:xfrm>
            <a:off x="1337271" y="4923020"/>
            <a:ext cx="2313874" cy="1042846"/>
            <a:chOff x="2113657" y="4283314"/>
            <a:chExt cx="3647460" cy="10428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BB85A3-9F9C-4C0F-ABEA-3217164DDEF7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F754D2-F708-4E26-94F0-05351D255B7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00100B-E317-4699-811B-C8123C8A2857}"/>
              </a:ext>
            </a:extLst>
          </p:cNvPr>
          <p:cNvGrpSpPr/>
          <p:nvPr/>
        </p:nvGrpSpPr>
        <p:grpSpPr>
          <a:xfrm>
            <a:off x="4388698" y="4923020"/>
            <a:ext cx="2313874" cy="1042846"/>
            <a:chOff x="2113657" y="4283314"/>
            <a:chExt cx="3647460" cy="1042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089572-5275-4C1E-9730-251AA4F5FCB6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AE49B1-A87D-482F-AC95-D2B4DC10F8D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DF5A73B-96D2-4695-8624-C479CF675301}"/>
              </a:ext>
            </a:extLst>
          </p:cNvPr>
          <p:cNvGrpSpPr/>
          <p:nvPr/>
        </p:nvGrpSpPr>
        <p:grpSpPr>
          <a:xfrm>
            <a:off x="8609653" y="3676730"/>
            <a:ext cx="1332168" cy="863315"/>
            <a:chOff x="3233963" y="1954419"/>
            <a:chExt cx="1400520" cy="86331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936087-8517-4512-BA0A-97DD57794313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42274BE-B0B2-41CE-BBA5-75C63BA3B1C6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125840D-98B7-45A0-9860-7FCF272AE950}"/>
              </a:ext>
            </a:extLst>
          </p:cNvPr>
          <p:cNvGrpSpPr/>
          <p:nvPr/>
        </p:nvGrpSpPr>
        <p:grpSpPr>
          <a:xfrm>
            <a:off x="842063" y="3504600"/>
            <a:ext cx="328386" cy="672286"/>
            <a:chOff x="7528445" y="2305877"/>
            <a:chExt cx="561155" cy="1148822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BC5CA48-E050-413F-9B2B-90896E439EB9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8C0EE77-2B02-4A09-AE7C-5E35582EC5A4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4ABA6D9-6EDA-434F-86F4-9E30B679D5FE}"/>
              </a:ext>
            </a:extLst>
          </p:cNvPr>
          <p:cNvGrpSpPr/>
          <p:nvPr/>
        </p:nvGrpSpPr>
        <p:grpSpPr>
          <a:xfrm>
            <a:off x="786342" y="2002505"/>
            <a:ext cx="440714" cy="624841"/>
            <a:chOff x="8373887" y="2298328"/>
            <a:chExt cx="611302" cy="86670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D25F61F-A6B4-4E47-AD4F-38F465355B83}"/>
                </a:ext>
              </a:extLst>
            </p:cNvPr>
            <p:cNvSpPr/>
            <p:nvPr/>
          </p:nvSpPr>
          <p:spPr>
            <a:xfrm>
              <a:off x="8373887" y="2569946"/>
              <a:ext cx="608160" cy="595082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8BB1B9-AA22-4C64-AAFF-C938B8F551AE}"/>
                </a:ext>
              </a:extLst>
            </p:cNvPr>
            <p:cNvSpPr/>
            <p:nvPr/>
          </p:nvSpPr>
          <p:spPr>
            <a:xfrm>
              <a:off x="8703997" y="2599140"/>
              <a:ext cx="281192" cy="555846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F7A88F6-C509-4E0A-8287-85585190EA35}"/>
                </a:ext>
              </a:extLst>
            </p:cNvPr>
            <p:cNvSpPr/>
            <p:nvPr/>
          </p:nvSpPr>
          <p:spPr>
            <a:xfrm>
              <a:off x="8530964" y="2298328"/>
              <a:ext cx="366203" cy="359665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C7139AC-43DA-4A69-93EA-7AE25E9B8B17}"/>
              </a:ext>
            </a:extLst>
          </p:cNvPr>
          <p:cNvGrpSpPr/>
          <p:nvPr/>
        </p:nvGrpSpPr>
        <p:grpSpPr>
          <a:xfrm>
            <a:off x="3837990" y="3429000"/>
            <a:ext cx="377030" cy="747410"/>
            <a:chOff x="4513211" y="4124289"/>
            <a:chExt cx="227247" cy="450485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34CAF0D-A8A2-4CC5-9FBF-C823866BBBF9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chemeClr val="accent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8D4979E-FD53-4781-B0F5-4761FE52C687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8A7196E-2B74-49AA-A5F2-8FCD43919C27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6C00AA1-D555-4CFC-B3D3-DA470DB7D061}"/>
              </a:ext>
            </a:extLst>
          </p:cNvPr>
          <p:cNvGrpSpPr/>
          <p:nvPr/>
        </p:nvGrpSpPr>
        <p:grpSpPr>
          <a:xfrm>
            <a:off x="714442" y="4903217"/>
            <a:ext cx="576715" cy="647150"/>
            <a:chOff x="6463812" y="2951406"/>
            <a:chExt cx="898103" cy="100779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1A87BB7-61BA-42C7-86B2-44BE6B57522A}"/>
                </a:ext>
              </a:extLst>
            </p:cNvPr>
            <p:cNvSpPr/>
            <p:nvPr/>
          </p:nvSpPr>
          <p:spPr>
            <a:xfrm>
              <a:off x="6773796" y="3381422"/>
              <a:ext cx="297113" cy="283400"/>
            </a:xfrm>
            <a:custGeom>
              <a:avLst/>
              <a:gdLst>
                <a:gd name="connsiteX0" fmla="*/ 569039 w 619125"/>
                <a:gd name="connsiteY0" fmla="*/ 109306 h 590550"/>
                <a:gd name="connsiteX1" fmla="*/ 381397 w 619125"/>
                <a:gd name="connsiteY1" fmla="*/ 74063 h 590550"/>
                <a:gd name="connsiteX2" fmla="*/ 340439 w 619125"/>
                <a:gd name="connsiteY2" fmla="*/ 61681 h 590550"/>
                <a:gd name="connsiteX3" fmla="*/ 167084 w 619125"/>
                <a:gd name="connsiteY3" fmla="*/ 12151 h 590550"/>
                <a:gd name="connsiteX4" fmla="*/ 397 w 619125"/>
                <a:gd name="connsiteY4" fmla="*/ 265516 h 590550"/>
                <a:gd name="connsiteX5" fmla="*/ 294719 w 619125"/>
                <a:gd name="connsiteY5" fmla="*/ 597938 h 590550"/>
                <a:gd name="connsiteX6" fmla="*/ 620474 w 619125"/>
                <a:gd name="connsiteY6" fmla="*/ 295996 h 590550"/>
                <a:gd name="connsiteX7" fmla="*/ 569039 w 619125"/>
                <a:gd name="connsiteY7" fmla="*/ 10930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125" h="590550">
                  <a:moveTo>
                    <a:pt x="569039" y="109306"/>
                  </a:moveTo>
                  <a:cubicBezTo>
                    <a:pt x="478552" y="43583"/>
                    <a:pt x="451882" y="86446"/>
                    <a:pt x="381397" y="74063"/>
                  </a:cubicBezTo>
                  <a:lnTo>
                    <a:pt x="340439" y="61681"/>
                  </a:lnTo>
                  <a:cubicBezTo>
                    <a:pt x="274717" y="32153"/>
                    <a:pt x="285194" y="-24997"/>
                    <a:pt x="167084" y="12151"/>
                  </a:cubicBezTo>
                  <a:cubicBezTo>
                    <a:pt x="58499" y="59776"/>
                    <a:pt x="6112" y="155978"/>
                    <a:pt x="397" y="265516"/>
                  </a:cubicBezTo>
                  <a:cubicBezTo>
                    <a:pt x="-8176" y="440776"/>
                    <a:pt x="123269" y="589366"/>
                    <a:pt x="294719" y="597938"/>
                  </a:cubicBezTo>
                  <a:cubicBezTo>
                    <a:pt x="466169" y="606511"/>
                    <a:pt x="600472" y="481733"/>
                    <a:pt x="620474" y="295996"/>
                  </a:cubicBezTo>
                  <a:cubicBezTo>
                    <a:pt x="630952" y="195031"/>
                    <a:pt x="611902" y="147406"/>
                    <a:pt x="569039" y="109306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B82AF8-BE89-4B99-83B2-253B2CDE5EC6}"/>
                </a:ext>
              </a:extLst>
            </p:cNvPr>
            <p:cNvSpPr/>
            <p:nvPr/>
          </p:nvSpPr>
          <p:spPr>
            <a:xfrm>
              <a:off x="6897617" y="3423659"/>
              <a:ext cx="173697" cy="246832"/>
            </a:xfrm>
            <a:custGeom>
              <a:avLst/>
              <a:gdLst>
                <a:gd name="connsiteX0" fmla="*/ 343852 w 361950"/>
                <a:gd name="connsiteY0" fmla="*/ 318135 h 514350"/>
                <a:gd name="connsiteX1" fmla="*/ 103822 w 361950"/>
                <a:gd name="connsiteY1" fmla="*/ 512445 h 514350"/>
                <a:gd name="connsiteX2" fmla="*/ 0 w 361950"/>
                <a:gd name="connsiteY2" fmla="*/ 509588 h 514350"/>
                <a:gd name="connsiteX3" fmla="*/ 225742 w 361950"/>
                <a:gd name="connsiteY3" fmla="*/ 265748 h 514350"/>
                <a:gd name="connsiteX4" fmla="*/ 271463 w 361950"/>
                <a:gd name="connsiteY4" fmla="*/ 99060 h 514350"/>
                <a:gd name="connsiteX5" fmla="*/ 271463 w 361950"/>
                <a:gd name="connsiteY5" fmla="*/ 0 h 514350"/>
                <a:gd name="connsiteX6" fmla="*/ 316230 w 361950"/>
                <a:gd name="connsiteY6" fmla="*/ 28575 h 514350"/>
                <a:gd name="connsiteX7" fmla="*/ 343852 w 361950"/>
                <a:gd name="connsiteY7" fmla="*/ 318135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514350">
                  <a:moveTo>
                    <a:pt x="343852" y="318135"/>
                  </a:moveTo>
                  <a:cubicBezTo>
                    <a:pt x="298132" y="424815"/>
                    <a:pt x="220027" y="492443"/>
                    <a:pt x="103822" y="512445"/>
                  </a:cubicBezTo>
                  <a:cubicBezTo>
                    <a:pt x="69532" y="518160"/>
                    <a:pt x="34290" y="516255"/>
                    <a:pt x="0" y="509588"/>
                  </a:cubicBezTo>
                  <a:cubicBezTo>
                    <a:pt x="114300" y="462915"/>
                    <a:pt x="181927" y="381000"/>
                    <a:pt x="225742" y="265748"/>
                  </a:cubicBezTo>
                  <a:cubicBezTo>
                    <a:pt x="246697" y="209550"/>
                    <a:pt x="261938" y="161925"/>
                    <a:pt x="271463" y="99060"/>
                  </a:cubicBezTo>
                  <a:cubicBezTo>
                    <a:pt x="274320" y="78105"/>
                    <a:pt x="275272" y="60008"/>
                    <a:pt x="271463" y="0"/>
                  </a:cubicBezTo>
                  <a:cubicBezTo>
                    <a:pt x="281940" y="6668"/>
                    <a:pt x="305753" y="21908"/>
                    <a:pt x="316230" y="28575"/>
                  </a:cubicBezTo>
                  <a:cubicBezTo>
                    <a:pt x="360045" y="65723"/>
                    <a:pt x="389572" y="153352"/>
                    <a:pt x="343852" y="31813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D03BDA7-0DFE-40F2-BCF3-1A50772D2E76}"/>
                </a:ext>
              </a:extLst>
            </p:cNvPr>
            <p:cNvSpPr/>
            <p:nvPr/>
          </p:nvSpPr>
          <p:spPr>
            <a:xfrm>
              <a:off x="6463812" y="3566429"/>
              <a:ext cx="402245" cy="383961"/>
            </a:xfrm>
            <a:custGeom>
              <a:avLst/>
              <a:gdLst>
                <a:gd name="connsiteX0" fmla="*/ 743709 w 838200"/>
                <a:gd name="connsiteY0" fmla="*/ 89099 h 800100"/>
                <a:gd name="connsiteX1" fmla="*/ 482724 w 838200"/>
                <a:gd name="connsiteY1" fmla="*/ 74811 h 800100"/>
                <a:gd name="connsiteX2" fmla="*/ 425574 w 838200"/>
                <a:gd name="connsiteY2" fmla="*/ 65286 h 800100"/>
                <a:gd name="connsiteX3" fmla="*/ 181734 w 838200"/>
                <a:gd name="connsiteY3" fmla="*/ 29091 h 800100"/>
                <a:gd name="connsiteX4" fmla="*/ 1711 w 838200"/>
                <a:gd name="connsiteY4" fmla="*/ 402471 h 800100"/>
                <a:gd name="connsiteX5" fmla="*/ 459864 w 838200"/>
                <a:gd name="connsiteY5" fmla="*/ 800616 h 800100"/>
                <a:gd name="connsiteX6" fmla="*/ 846579 w 838200"/>
                <a:gd name="connsiteY6" fmla="*/ 332939 h 800100"/>
                <a:gd name="connsiteX7" fmla="*/ 743709 w 838200"/>
                <a:gd name="connsiteY7" fmla="*/ 89099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800100">
                  <a:moveTo>
                    <a:pt x="743709" y="89099"/>
                  </a:moveTo>
                  <a:cubicBezTo>
                    <a:pt x="609406" y="16709"/>
                    <a:pt x="581784" y="78621"/>
                    <a:pt x="482724" y="74811"/>
                  </a:cubicBezTo>
                  <a:lnTo>
                    <a:pt x="425574" y="65286"/>
                  </a:lnTo>
                  <a:cubicBezTo>
                    <a:pt x="332229" y="36711"/>
                    <a:pt x="336039" y="-42346"/>
                    <a:pt x="181734" y="29091"/>
                  </a:cubicBezTo>
                  <a:cubicBezTo>
                    <a:pt x="43621" y="112911"/>
                    <a:pt x="-10671" y="252929"/>
                    <a:pt x="1711" y="402471"/>
                  </a:cubicBezTo>
                  <a:cubicBezTo>
                    <a:pt x="21714" y="641549"/>
                    <a:pt x="226501" y="819666"/>
                    <a:pt x="459864" y="800616"/>
                  </a:cubicBezTo>
                  <a:cubicBezTo>
                    <a:pt x="693226" y="781566"/>
                    <a:pt x="853246" y="589161"/>
                    <a:pt x="846579" y="332939"/>
                  </a:cubicBezTo>
                  <a:cubicBezTo>
                    <a:pt x="842769" y="193874"/>
                    <a:pt x="808479" y="132914"/>
                    <a:pt x="743709" y="89099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66C0E8F-2359-4399-A143-62A8AED35F0D}"/>
                </a:ext>
              </a:extLst>
            </p:cNvPr>
            <p:cNvSpPr/>
            <p:nvPr/>
          </p:nvSpPr>
          <p:spPr>
            <a:xfrm>
              <a:off x="6659814" y="3596388"/>
              <a:ext cx="210265" cy="351964"/>
            </a:xfrm>
            <a:custGeom>
              <a:avLst/>
              <a:gdLst>
                <a:gd name="connsiteX0" fmla="*/ 431482 w 438150"/>
                <a:gd name="connsiteY0" fmla="*/ 417195 h 733425"/>
                <a:gd name="connsiteX1" fmla="*/ 140970 w 438150"/>
                <a:gd name="connsiteY1" fmla="*/ 722947 h 733425"/>
                <a:gd name="connsiteX2" fmla="*/ 0 w 438150"/>
                <a:gd name="connsiteY2" fmla="*/ 737235 h 733425"/>
                <a:gd name="connsiteX3" fmla="*/ 261938 w 438150"/>
                <a:gd name="connsiteY3" fmla="*/ 367665 h 733425"/>
                <a:gd name="connsiteX4" fmla="*/ 293370 w 438150"/>
                <a:gd name="connsiteY4" fmla="*/ 134302 h 733425"/>
                <a:gd name="connsiteX5" fmla="*/ 275273 w 438150"/>
                <a:gd name="connsiteY5" fmla="*/ 0 h 733425"/>
                <a:gd name="connsiteX6" fmla="*/ 340995 w 438150"/>
                <a:gd name="connsiteY6" fmla="*/ 30480 h 733425"/>
                <a:gd name="connsiteX7" fmla="*/ 431482 w 438150"/>
                <a:gd name="connsiteY7" fmla="*/ 41719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733425">
                  <a:moveTo>
                    <a:pt x="431482" y="417195"/>
                  </a:moveTo>
                  <a:cubicBezTo>
                    <a:pt x="388620" y="569595"/>
                    <a:pt x="294323" y="675322"/>
                    <a:pt x="140970" y="722947"/>
                  </a:cubicBezTo>
                  <a:cubicBezTo>
                    <a:pt x="95250" y="737235"/>
                    <a:pt x="47625" y="740093"/>
                    <a:pt x="0" y="737235"/>
                  </a:cubicBezTo>
                  <a:cubicBezTo>
                    <a:pt x="145733" y="653415"/>
                    <a:pt x="222885" y="531495"/>
                    <a:pt x="261938" y="367665"/>
                  </a:cubicBezTo>
                  <a:cubicBezTo>
                    <a:pt x="280988" y="287655"/>
                    <a:pt x="292417" y="220980"/>
                    <a:pt x="293370" y="134302"/>
                  </a:cubicBezTo>
                  <a:cubicBezTo>
                    <a:pt x="294323" y="105727"/>
                    <a:pt x="292417" y="80010"/>
                    <a:pt x="275273" y="0"/>
                  </a:cubicBezTo>
                  <a:cubicBezTo>
                    <a:pt x="291465" y="6667"/>
                    <a:pt x="324803" y="23813"/>
                    <a:pt x="340995" y="30480"/>
                  </a:cubicBezTo>
                  <a:cubicBezTo>
                    <a:pt x="408623" y="71438"/>
                    <a:pt x="463867" y="185738"/>
                    <a:pt x="431482" y="41719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3DADAC3-E03F-4AEE-8335-E84BEAA8C055}"/>
                </a:ext>
              </a:extLst>
            </p:cNvPr>
            <p:cNvSpPr/>
            <p:nvPr/>
          </p:nvSpPr>
          <p:spPr>
            <a:xfrm>
              <a:off x="6955369" y="3584377"/>
              <a:ext cx="402245" cy="374819"/>
            </a:xfrm>
            <a:custGeom>
              <a:avLst/>
              <a:gdLst>
                <a:gd name="connsiteX0" fmla="*/ 677615 w 838200"/>
                <a:gd name="connsiteY0" fmla="*/ 13598 h 781050"/>
                <a:gd name="connsiteX1" fmla="*/ 420440 w 838200"/>
                <a:gd name="connsiteY1" fmla="*/ 56461 h 781050"/>
                <a:gd name="connsiteX2" fmla="*/ 362338 w 838200"/>
                <a:gd name="connsiteY2" fmla="*/ 60271 h 781050"/>
                <a:gd name="connsiteX3" fmla="*/ 116593 w 838200"/>
                <a:gd name="connsiteY3" fmla="*/ 78368 h 781050"/>
                <a:gd name="connsiteX4" fmla="*/ 21343 w 838200"/>
                <a:gd name="connsiteY4" fmla="*/ 481276 h 781050"/>
                <a:gd name="connsiteX5" fmla="*/ 554743 w 838200"/>
                <a:gd name="connsiteY5" fmla="*/ 770836 h 781050"/>
                <a:gd name="connsiteX6" fmla="*/ 830968 w 838200"/>
                <a:gd name="connsiteY6" fmla="*/ 230768 h 781050"/>
                <a:gd name="connsiteX7" fmla="*/ 677615 w 838200"/>
                <a:gd name="connsiteY7" fmla="*/ 13598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781050">
                  <a:moveTo>
                    <a:pt x="677615" y="13598"/>
                  </a:moveTo>
                  <a:cubicBezTo>
                    <a:pt x="530931" y="-28312"/>
                    <a:pt x="517595" y="38363"/>
                    <a:pt x="420440" y="56461"/>
                  </a:cubicBezTo>
                  <a:lnTo>
                    <a:pt x="362338" y="60271"/>
                  </a:lnTo>
                  <a:cubicBezTo>
                    <a:pt x="264231" y="52651"/>
                    <a:pt x="251848" y="-25454"/>
                    <a:pt x="116593" y="78368"/>
                  </a:cubicBezTo>
                  <a:cubicBezTo>
                    <a:pt x="-565" y="189811"/>
                    <a:pt x="-23425" y="338401"/>
                    <a:pt x="21343" y="481276"/>
                  </a:cubicBezTo>
                  <a:cubicBezTo>
                    <a:pt x="91828" y="709876"/>
                    <a:pt x="330906" y="839416"/>
                    <a:pt x="554743" y="770836"/>
                  </a:cubicBezTo>
                  <a:cubicBezTo>
                    <a:pt x="778581" y="702256"/>
                    <a:pt x="892881" y="479371"/>
                    <a:pt x="830968" y="230768"/>
                  </a:cubicBezTo>
                  <a:cubicBezTo>
                    <a:pt x="796678" y="94561"/>
                    <a:pt x="750006" y="42173"/>
                    <a:pt x="677615" y="13598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51B459F-52AB-4315-8839-0637324BC390}"/>
                </a:ext>
              </a:extLst>
            </p:cNvPr>
            <p:cNvSpPr/>
            <p:nvPr/>
          </p:nvSpPr>
          <p:spPr>
            <a:xfrm>
              <a:off x="7197360" y="3584960"/>
              <a:ext cx="164555" cy="370248"/>
            </a:xfrm>
            <a:custGeom>
              <a:avLst/>
              <a:gdLst>
                <a:gd name="connsiteX0" fmla="*/ 351472 w 342900"/>
                <a:gd name="connsiteY0" fmla="*/ 373380 h 771525"/>
                <a:gd name="connsiteX1" fmla="*/ 134303 w 342900"/>
                <a:gd name="connsiteY1" fmla="*/ 735330 h 771525"/>
                <a:gd name="connsiteX2" fmla="*/ 0 w 342900"/>
                <a:gd name="connsiteY2" fmla="*/ 780097 h 771525"/>
                <a:gd name="connsiteX3" fmla="*/ 175260 w 342900"/>
                <a:gd name="connsiteY3" fmla="*/ 361950 h 771525"/>
                <a:gd name="connsiteX4" fmla="*/ 155258 w 342900"/>
                <a:gd name="connsiteY4" fmla="*/ 126682 h 771525"/>
                <a:gd name="connsiteX5" fmla="*/ 108585 w 342900"/>
                <a:gd name="connsiteY5" fmla="*/ 0 h 771525"/>
                <a:gd name="connsiteX6" fmla="*/ 179070 w 342900"/>
                <a:gd name="connsiteY6" fmla="*/ 15240 h 771525"/>
                <a:gd name="connsiteX7" fmla="*/ 351472 w 342900"/>
                <a:gd name="connsiteY7" fmla="*/ 37338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771525">
                  <a:moveTo>
                    <a:pt x="351472" y="373380"/>
                  </a:moveTo>
                  <a:cubicBezTo>
                    <a:pt x="341947" y="531495"/>
                    <a:pt x="274320" y="655320"/>
                    <a:pt x="134303" y="735330"/>
                  </a:cubicBezTo>
                  <a:cubicBezTo>
                    <a:pt x="92392" y="759143"/>
                    <a:pt x="46672" y="772477"/>
                    <a:pt x="0" y="780097"/>
                  </a:cubicBezTo>
                  <a:cubicBezTo>
                    <a:pt x="124778" y="666750"/>
                    <a:pt x="173355" y="530543"/>
                    <a:pt x="175260" y="361950"/>
                  </a:cubicBezTo>
                  <a:cubicBezTo>
                    <a:pt x="176213" y="280035"/>
                    <a:pt x="172403" y="211455"/>
                    <a:pt x="155258" y="126682"/>
                  </a:cubicBezTo>
                  <a:cubicBezTo>
                    <a:pt x="149542" y="99060"/>
                    <a:pt x="141922" y="74295"/>
                    <a:pt x="108585" y="0"/>
                  </a:cubicBezTo>
                  <a:cubicBezTo>
                    <a:pt x="125730" y="3810"/>
                    <a:pt x="162878" y="12382"/>
                    <a:pt x="179070" y="15240"/>
                  </a:cubicBezTo>
                  <a:cubicBezTo>
                    <a:pt x="254317" y="40957"/>
                    <a:pt x="332422" y="140017"/>
                    <a:pt x="351472" y="37338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9D475C1-8B93-4AC3-9F46-817CD2313078}"/>
                </a:ext>
              </a:extLst>
            </p:cNvPr>
            <p:cNvSpPr/>
            <p:nvPr/>
          </p:nvSpPr>
          <p:spPr>
            <a:xfrm>
              <a:off x="6680318" y="2951406"/>
              <a:ext cx="479952" cy="690216"/>
            </a:xfrm>
            <a:custGeom>
              <a:avLst/>
              <a:gdLst>
                <a:gd name="connsiteX0" fmla="*/ 954541 w 1000125"/>
                <a:gd name="connsiteY0" fmla="*/ 1300200 h 1438275"/>
                <a:gd name="connsiteX1" fmla="*/ 764994 w 1000125"/>
                <a:gd name="connsiteY1" fmla="*/ 640118 h 1438275"/>
                <a:gd name="connsiteX2" fmla="*/ 686889 w 1000125"/>
                <a:gd name="connsiteY2" fmla="*/ 551535 h 1438275"/>
                <a:gd name="connsiteX3" fmla="*/ 558301 w 1000125"/>
                <a:gd name="connsiteY3" fmla="*/ 434378 h 1438275"/>
                <a:gd name="connsiteX4" fmla="*/ 477339 w 1000125"/>
                <a:gd name="connsiteY4" fmla="*/ 410565 h 1438275"/>
                <a:gd name="connsiteX5" fmla="*/ 533536 w 1000125"/>
                <a:gd name="connsiteY5" fmla="*/ 521055 h 1438275"/>
                <a:gd name="connsiteX6" fmla="*/ 596401 w 1000125"/>
                <a:gd name="connsiteY6" fmla="*/ 820140 h 1438275"/>
                <a:gd name="connsiteX7" fmla="*/ 596401 w 1000125"/>
                <a:gd name="connsiteY7" fmla="*/ 935393 h 1438275"/>
                <a:gd name="connsiteX8" fmla="*/ 567826 w 1000125"/>
                <a:gd name="connsiteY8" fmla="*/ 968730 h 1438275"/>
                <a:gd name="connsiteX9" fmla="*/ 545919 w 1000125"/>
                <a:gd name="connsiteY9" fmla="*/ 931583 h 1438275"/>
                <a:gd name="connsiteX10" fmla="*/ 547824 w 1000125"/>
                <a:gd name="connsiteY10" fmla="*/ 880148 h 1438275"/>
                <a:gd name="connsiteX11" fmla="*/ 488769 w 1000125"/>
                <a:gd name="connsiteY11" fmla="*/ 556298 h 1438275"/>
                <a:gd name="connsiteX12" fmla="*/ 437334 w 1000125"/>
                <a:gd name="connsiteY12" fmla="*/ 452475 h 1438275"/>
                <a:gd name="connsiteX13" fmla="*/ 345894 w 1000125"/>
                <a:gd name="connsiteY13" fmla="*/ 512483 h 1438275"/>
                <a:gd name="connsiteX14" fmla="*/ 136344 w 1000125"/>
                <a:gd name="connsiteY14" fmla="*/ 816330 h 1438275"/>
                <a:gd name="connsiteX15" fmla="*/ 76336 w 1000125"/>
                <a:gd name="connsiteY15" fmla="*/ 1021118 h 1438275"/>
                <a:gd name="connsiteX16" fmla="*/ 58239 w 1000125"/>
                <a:gd name="connsiteY16" fmla="*/ 1309725 h 1438275"/>
                <a:gd name="connsiteX17" fmla="*/ 29664 w 1000125"/>
                <a:gd name="connsiteY17" fmla="*/ 1443075 h 1438275"/>
                <a:gd name="connsiteX18" fmla="*/ 1089 w 1000125"/>
                <a:gd name="connsiteY18" fmla="*/ 1345920 h 1438275"/>
                <a:gd name="connsiteX19" fmla="*/ 9661 w 1000125"/>
                <a:gd name="connsiteY19" fmla="*/ 1103985 h 1438275"/>
                <a:gd name="connsiteX20" fmla="*/ 43951 w 1000125"/>
                <a:gd name="connsiteY20" fmla="*/ 905865 h 1438275"/>
                <a:gd name="connsiteX21" fmla="*/ 303031 w 1000125"/>
                <a:gd name="connsiteY21" fmla="*/ 471525 h 1438275"/>
                <a:gd name="connsiteX22" fmla="*/ 419236 w 1000125"/>
                <a:gd name="connsiteY22" fmla="*/ 368655 h 1438275"/>
                <a:gd name="connsiteX23" fmla="*/ 458289 w 1000125"/>
                <a:gd name="connsiteY23" fmla="*/ 334365 h 1438275"/>
                <a:gd name="connsiteX24" fmla="*/ 475434 w 1000125"/>
                <a:gd name="connsiteY24" fmla="*/ 36233 h 1438275"/>
                <a:gd name="connsiteX25" fmla="*/ 510676 w 1000125"/>
                <a:gd name="connsiteY25" fmla="*/ 38 h 1438275"/>
                <a:gd name="connsiteX26" fmla="*/ 544014 w 1000125"/>
                <a:gd name="connsiteY26" fmla="*/ 42900 h 1438275"/>
                <a:gd name="connsiteX27" fmla="*/ 530679 w 1000125"/>
                <a:gd name="connsiteY27" fmla="*/ 286740 h 1438275"/>
                <a:gd name="connsiteX28" fmla="*/ 589734 w 1000125"/>
                <a:gd name="connsiteY28" fmla="*/ 383895 h 1438275"/>
                <a:gd name="connsiteX29" fmla="*/ 750706 w 1000125"/>
                <a:gd name="connsiteY29" fmla="*/ 536295 h 1438275"/>
                <a:gd name="connsiteX30" fmla="*/ 789759 w 1000125"/>
                <a:gd name="connsiteY30" fmla="*/ 584873 h 1438275"/>
                <a:gd name="connsiteX31" fmla="*/ 891676 w 1000125"/>
                <a:gd name="connsiteY31" fmla="*/ 777278 h 1438275"/>
                <a:gd name="connsiteX32" fmla="*/ 993594 w 1000125"/>
                <a:gd name="connsiteY32" fmla="*/ 1185900 h 1438275"/>
                <a:gd name="connsiteX33" fmla="*/ 1001214 w 1000125"/>
                <a:gd name="connsiteY33" fmla="*/ 1403070 h 1438275"/>
                <a:gd name="connsiteX34" fmla="*/ 972639 w 1000125"/>
                <a:gd name="connsiteY34" fmla="*/ 1440218 h 1438275"/>
                <a:gd name="connsiteX35" fmla="*/ 956446 w 1000125"/>
                <a:gd name="connsiteY35" fmla="*/ 1394498 h 1438275"/>
                <a:gd name="connsiteX36" fmla="*/ 954541 w 1000125"/>
                <a:gd name="connsiteY36" fmla="*/ 1300200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125" h="1438275">
                  <a:moveTo>
                    <a:pt x="954541" y="1300200"/>
                  </a:moveTo>
                  <a:cubicBezTo>
                    <a:pt x="952636" y="1052550"/>
                    <a:pt x="903106" y="853478"/>
                    <a:pt x="764994" y="640118"/>
                  </a:cubicBezTo>
                  <a:cubicBezTo>
                    <a:pt x="733561" y="604875"/>
                    <a:pt x="709749" y="572490"/>
                    <a:pt x="686889" y="551535"/>
                  </a:cubicBezTo>
                  <a:cubicBezTo>
                    <a:pt x="644026" y="512483"/>
                    <a:pt x="606879" y="466763"/>
                    <a:pt x="558301" y="434378"/>
                  </a:cubicBezTo>
                  <a:cubicBezTo>
                    <a:pt x="526869" y="408660"/>
                    <a:pt x="506866" y="390563"/>
                    <a:pt x="477339" y="410565"/>
                  </a:cubicBezTo>
                  <a:cubicBezTo>
                    <a:pt x="501151" y="444855"/>
                    <a:pt x="513534" y="484860"/>
                    <a:pt x="533536" y="521055"/>
                  </a:cubicBezTo>
                  <a:cubicBezTo>
                    <a:pt x="573541" y="616305"/>
                    <a:pt x="590686" y="714413"/>
                    <a:pt x="596401" y="820140"/>
                  </a:cubicBezTo>
                  <a:cubicBezTo>
                    <a:pt x="598306" y="871575"/>
                    <a:pt x="604021" y="897293"/>
                    <a:pt x="596401" y="935393"/>
                  </a:cubicBezTo>
                  <a:cubicBezTo>
                    <a:pt x="593544" y="952538"/>
                    <a:pt x="592591" y="973493"/>
                    <a:pt x="567826" y="968730"/>
                  </a:cubicBezTo>
                  <a:cubicBezTo>
                    <a:pt x="549729" y="965873"/>
                    <a:pt x="545919" y="947775"/>
                    <a:pt x="545919" y="931583"/>
                  </a:cubicBezTo>
                  <a:cubicBezTo>
                    <a:pt x="545919" y="914438"/>
                    <a:pt x="545919" y="897293"/>
                    <a:pt x="547824" y="880148"/>
                  </a:cubicBezTo>
                  <a:cubicBezTo>
                    <a:pt x="542109" y="769658"/>
                    <a:pt x="527821" y="661073"/>
                    <a:pt x="488769" y="556298"/>
                  </a:cubicBezTo>
                  <a:cubicBezTo>
                    <a:pt x="474481" y="520103"/>
                    <a:pt x="456384" y="485813"/>
                    <a:pt x="437334" y="452475"/>
                  </a:cubicBezTo>
                  <a:cubicBezTo>
                    <a:pt x="421141" y="431520"/>
                    <a:pt x="359229" y="500100"/>
                    <a:pt x="345894" y="512483"/>
                  </a:cubicBezTo>
                  <a:cubicBezTo>
                    <a:pt x="263026" y="600113"/>
                    <a:pt x="189684" y="705840"/>
                    <a:pt x="136344" y="816330"/>
                  </a:cubicBezTo>
                  <a:cubicBezTo>
                    <a:pt x="107769" y="883005"/>
                    <a:pt x="89671" y="949680"/>
                    <a:pt x="76336" y="1021118"/>
                  </a:cubicBezTo>
                  <a:cubicBezTo>
                    <a:pt x="61096" y="1095413"/>
                    <a:pt x="62049" y="1269720"/>
                    <a:pt x="58239" y="1309725"/>
                  </a:cubicBezTo>
                  <a:cubicBezTo>
                    <a:pt x="51571" y="1352588"/>
                    <a:pt x="66811" y="1437360"/>
                    <a:pt x="29664" y="1443075"/>
                  </a:cubicBezTo>
                  <a:cubicBezTo>
                    <a:pt x="-6531" y="1444028"/>
                    <a:pt x="136" y="1383068"/>
                    <a:pt x="1089" y="1345920"/>
                  </a:cubicBezTo>
                  <a:cubicBezTo>
                    <a:pt x="2041" y="1313535"/>
                    <a:pt x="-2721" y="1153515"/>
                    <a:pt x="9661" y="1103985"/>
                  </a:cubicBezTo>
                  <a:cubicBezTo>
                    <a:pt x="15376" y="1044930"/>
                    <a:pt x="26806" y="962063"/>
                    <a:pt x="43951" y="905865"/>
                  </a:cubicBezTo>
                  <a:cubicBezTo>
                    <a:pt x="99196" y="742035"/>
                    <a:pt x="186826" y="599160"/>
                    <a:pt x="303031" y="471525"/>
                  </a:cubicBezTo>
                  <a:cubicBezTo>
                    <a:pt x="336369" y="435330"/>
                    <a:pt x="368754" y="406755"/>
                    <a:pt x="419236" y="368655"/>
                  </a:cubicBezTo>
                  <a:cubicBezTo>
                    <a:pt x="433524" y="358178"/>
                    <a:pt x="448764" y="350558"/>
                    <a:pt x="458289" y="334365"/>
                  </a:cubicBezTo>
                  <a:cubicBezTo>
                    <a:pt x="457336" y="284835"/>
                    <a:pt x="472576" y="50520"/>
                    <a:pt x="475434" y="36233"/>
                  </a:cubicBezTo>
                  <a:cubicBezTo>
                    <a:pt x="478291" y="16230"/>
                    <a:pt x="486864" y="-915"/>
                    <a:pt x="510676" y="38"/>
                  </a:cubicBezTo>
                  <a:cubicBezTo>
                    <a:pt x="536394" y="990"/>
                    <a:pt x="544966" y="19088"/>
                    <a:pt x="544014" y="42900"/>
                  </a:cubicBezTo>
                  <a:cubicBezTo>
                    <a:pt x="541156" y="108623"/>
                    <a:pt x="530679" y="271500"/>
                    <a:pt x="530679" y="286740"/>
                  </a:cubicBezTo>
                  <a:cubicBezTo>
                    <a:pt x="523059" y="335318"/>
                    <a:pt x="554491" y="361035"/>
                    <a:pt x="589734" y="383895"/>
                  </a:cubicBezTo>
                  <a:cubicBezTo>
                    <a:pt x="650694" y="426758"/>
                    <a:pt x="704034" y="478193"/>
                    <a:pt x="750706" y="536295"/>
                  </a:cubicBezTo>
                  <a:cubicBezTo>
                    <a:pt x="760231" y="548678"/>
                    <a:pt x="776424" y="562965"/>
                    <a:pt x="789759" y="584873"/>
                  </a:cubicBezTo>
                  <a:cubicBezTo>
                    <a:pt x="827859" y="652500"/>
                    <a:pt x="859291" y="706793"/>
                    <a:pt x="891676" y="777278"/>
                  </a:cubicBezTo>
                  <a:cubicBezTo>
                    <a:pt x="951684" y="906818"/>
                    <a:pt x="982164" y="1043978"/>
                    <a:pt x="993594" y="1185900"/>
                  </a:cubicBezTo>
                  <a:cubicBezTo>
                    <a:pt x="994546" y="1200188"/>
                    <a:pt x="1001214" y="1371638"/>
                    <a:pt x="1001214" y="1403070"/>
                  </a:cubicBezTo>
                  <a:cubicBezTo>
                    <a:pt x="1001214" y="1418310"/>
                    <a:pt x="994546" y="1449743"/>
                    <a:pt x="972639" y="1440218"/>
                  </a:cubicBezTo>
                  <a:cubicBezTo>
                    <a:pt x="948826" y="1436408"/>
                    <a:pt x="953589" y="1413548"/>
                    <a:pt x="956446" y="1394498"/>
                  </a:cubicBezTo>
                  <a:cubicBezTo>
                    <a:pt x="954541" y="1360208"/>
                    <a:pt x="954541" y="1331633"/>
                    <a:pt x="954541" y="130020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aphic 220">
            <a:extLst>
              <a:ext uri="{FF2B5EF4-FFF2-40B4-BE49-F238E27FC236}">
                <a16:creationId xmlns:a16="http://schemas.microsoft.com/office/drawing/2014/main" id="{93B2B775-EE64-4213-9DD6-959F82E024C7}"/>
              </a:ext>
            </a:extLst>
          </p:cNvPr>
          <p:cNvGrpSpPr/>
          <p:nvPr/>
        </p:nvGrpSpPr>
        <p:grpSpPr>
          <a:xfrm>
            <a:off x="3801857" y="2058186"/>
            <a:ext cx="443776" cy="555354"/>
            <a:chOff x="5262562" y="2386012"/>
            <a:chExt cx="1666875" cy="2085975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38D507E-F911-4DD9-AEDF-0146CC388E86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D1FC3C7-128C-439D-8773-247664202512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8489530-5F16-42A4-A989-7382EF17DB92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aphic 3">
            <a:extLst>
              <a:ext uri="{FF2B5EF4-FFF2-40B4-BE49-F238E27FC236}">
                <a16:creationId xmlns:a16="http://schemas.microsoft.com/office/drawing/2014/main" id="{00107FBE-3185-4CFA-B27F-98426CE99163}"/>
              </a:ext>
            </a:extLst>
          </p:cNvPr>
          <p:cNvGrpSpPr/>
          <p:nvPr/>
        </p:nvGrpSpPr>
        <p:grpSpPr>
          <a:xfrm>
            <a:off x="3755632" y="4937429"/>
            <a:ext cx="604602" cy="665827"/>
            <a:chOff x="4214812" y="1357312"/>
            <a:chExt cx="3762375" cy="4143375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EF94319-5764-4512-8A88-C33EDB25EA27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F548A81-97F4-4BB4-B1A9-D37B95566B00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CB15AA6-A4F9-4CED-ABF6-97151373F614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4CD2ACA-B956-486D-988B-D6DD5FC0864B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E254E28-2FC3-4C82-88F7-A8FC9B0C2758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B37AB56-9099-4C44-9A7E-102018A475F1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439285A-6BFA-4ECF-9CF0-45F525A9A472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39EC837-1102-4CE5-863A-B0058884AED0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4EB621-B722-4E24-8437-42D023954B8C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301177F-0C4A-481D-9574-3E18FF571936}"/>
              </a:ext>
            </a:extLst>
          </p:cNvPr>
          <p:cNvGrpSpPr/>
          <p:nvPr/>
        </p:nvGrpSpPr>
        <p:grpSpPr>
          <a:xfrm>
            <a:off x="9028371" y="3093973"/>
            <a:ext cx="412359" cy="610409"/>
            <a:chOff x="6477000" y="3016250"/>
            <a:chExt cx="1328738" cy="1966913"/>
          </a:xfrm>
        </p:grpSpPr>
        <p:sp>
          <p:nvSpPr>
            <p:cNvPr id="78" name="Freeform 21">
              <a:extLst>
                <a:ext uri="{FF2B5EF4-FFF2-40B4-BE49-F238E27FC236}">
                  <a16:creationId xmlns:a16="http://schemas.microsoft.com/office/drawing/2014/main" id="{049ECF98-CF3B-483E-BC45-A0B5CF789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2">
              <a:extLst>
                <a:ext uri="{FF2B5EF4-FFF2-40B4-BE49-F238E27FC236}">
                  <a16:creationId xmlns:a16="http://schemas.microsoft.com/office/drawing/2014/main" id="{A34301E3-C18A-4310-99F4-253C20A25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8E9565A5-EBDA-4FA2-B86B-42F631751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3527DED5-5A30-41E6-9960-2A3621E04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25">
              <a:extLst>
                <a:ext uri="{FF2B5EF4-FFF2-40B4-BE49-F238E27FC236}">
                  <a16:creationId xmlns:a16="http://schemas.microsoft.com/office/drawing/2014/main" id="{46C1E8CF-8DCE-4D66-9AFF-88D419A14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2B3706CB-D7BB-4B2C-9787-EBD053EB7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AAE7AE6E-1C52-47FD-8C99-3B35639B5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28">
              <a:extLst>
                <a:ext uri="{FF2B5EF4-FFF2-40B4-BE49-F238E27FC236}">
                  <a16:creationId xmlns:a16="http://schemas.microsoft.com/office/drawing/2014/main" id="{160DA900-0DFE-4F08-9F94-F23A0B63E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65660CF2-7DE8-428E-8FCB-716AC93F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689706C7-BAD5-4C6A-B77E-D501FE271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31">
              <a:extLst>
                <a:ext uri="{FF2B5EF4-FFF2-40B4-BE49-F238E27FC236}">
                  <a16:creationId xmlns:a16="http://schemas.microsoft.com/office/drawing/2014/main" id="{49AB111C-8E86-4235-A912-45C10FC1C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2">
              <a:extLst>
                <a:ext uri="{FF2B5EF4-FFF2-40B4-BE49-F238E27FC236}">
                  <a16:creationId xmlns:a16="http://schemas.microsoft.com/office/drawing/2014/main" id="{3661A44E-A711-4838-A304-FA5F031AE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3">
              <a:extLst>
                <a:ext uri="{FF2B5EF4-FFF2-40B4-BE49-F238E27FC236}">
                  <a16:creationId xmlns:a16="http://schemas.microsoft.com/office/drawing/2014/main" id="{03386BBD-5B61-4E18-BE02-8381AA831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34">
              <a:extLst>
                <a:ext uri="{FF2B5EF4-FFF2-40B4-BE49-F238E27FC236}">
                  <a16:creationId xmlns:a16="http://schemas.microsoft.com/office/drawing/2014/main" id="{ACFFD13A-5F3F-4876-A9C9-7178DFFE2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5">
              <a:extLst>
                <a:ext uri="{FF2B5EF4-FFF2-40B4-BE49-F238E27FC236}">
                  <a16:creationId xmlns:a16="http://schemas.microsoft.com/office/drawing/2014/main" id="{578854F1-B101-424D-960E-B68291EE3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79FC1079-48B7-4193-8332-FF42AEF81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37">
              <a:extLst>
                <a:ext uri="{FF2B5EF4-FFF2-40B4-BE49-F238E27FC236}">
                  <a16:creationId xmlns:a16="http://schemas.microsoft.com/office/drawing/2014/main" id="{12EC5EF2-43CF-4E23-8D09-46D56E16D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8">
              <a:extLst>
                <a:ext uri="{FF2B5EF4-FFF2-40B4-BE49-F238E27FC236}">
                  <a16:creationId xmlns:a16="http://schemas.microsoft.com/office/drawing/2014/main" id="{81B87ABF-5955-4146-ACC2-EA19269CD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9">
              <a:extLst>
                <a:ext uri="{FF2B5EF4-FFF2-40B4-BE49-F238E27FC236}">
                  <a16:creationId xmlns:a16="http://schemas.microsoft.com/office/drawing/2014/main" id="{65C2DF27-B9F4-4D56-8FD7-02259BFD0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40">
              <a:extLst>
                <a:ext uri="{FF2B5EF4-FFF2-40B4-BE49-F238E27FC236}">
                  <a16:creationId xmlns:a16="http://schemas.microsoft.com/office/drawing/2014/main" id="{47AF14C7-6841-4F13-843B-20970A5C7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1">
              <a:extLst>
                <a:ext uri="{FF2B5EF4-FFF2-40B4-BE49-F238E27FC236}">
                  <a16:creationId xmlns:a16="http://schemas.microsoft.com/office/drawing/2014/main" id="{6B7F0B90-216E-49F1-9F0C-EF0FB64C1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2">
              <a:extLst>
                <a:ext uri="{FF2B5EF4-FFF2-40B4-BE49-F238E27FC236}">
                  <a16:creationId xmlns:a16="http://schemas.microsoft.com/office/drawing/2014/main" id="{E93E8451-7DD6-4850-B51C-E588B3F6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43">
              <a:extLst>
                <a:ext uri="{FF2B5EF4-FFF2-40B4-BE49-F238E27FC236}">
                  <a16:creationId xmlns:a16="http://schemas.microsoft.com/office/drawing/2014/main" id="{AE49C70C-8BE4-4601-BE26-0E62D8370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4">
              <a:extLst>
                <a:ext uri="{FF2B5EF4-FFF2-40B4-BE49-F238E27FC236}">
                  <a16:creationId xmlns:a16="http://schemas.microsoft.com/office/drawing/2014/main" id="{20834BBC-6822-4BF1-B9CE-297559F43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5">
              <a:extLst>
                <a:ext uri="{FF2B5EF4-FFF2-40B4-BE49-F238E27FC236}">
                  <a16:creationId xmlns:a16="http://schemas.microsoft.com/office/drawing/2014/main" id="{4C85EF20-9017-4927-B8B3-C8EFEA032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6">
              <a:extLst>
                <a:ext uri="{FF2B5EF4-FFF2-40B4-BE49-F238E27FC236}">
                  <a16:creationId xmlns:a16="http://schemas.microsoft.com/office/drawing/2014/main" id="{494C52FD-B5DB-4F8D-A182-3532681F0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570AE576-E7C6-417B-81B9-BC1A53D63963}"/>
              </a:ext>
            </a:extLst>
          </p:cNvPr>
          <p:cNvSpPr/>
          <p:nvPr/>
        </p:nvSpPr>
        <p:spPr>
          <a:xfrm rot="20810195" flipH="1">
            <a:off x="9031032" y="2200721"/>
            <a:ext cx="445909" cy="523043"/>
          </a:xfrm>
          <a:custGeom>
            <a:avLst/>
            <a:gdLst>
              <a:gd name="connsiteX0" fmla="*/ 201093 w 466284"/>
              <a:gd name="connsiteY0" fmla="*/ 3808 h 546942"/>
              <a:gd name="connsiteX1" fmla="*/ 146387 w 466284"/>
              <a:gd name="connsiteY1" fmla="*/ 48452 h 546942"/>
              <a:gd name="connsiteX2" fmla="*/ 146387 w 466284"/>
              <a:gd name="connsiteY2" fmla="*/ 83883 h 546942"/>
              <a:gd name="connsiteX3" fmla="*/ 122129 w 466284"/>
              <a:gd name="connsiteY3" fmla="*/ 77231 h 546942"/>
              <a:gd name="connsiteX4" fmla="*/ 80376 w 466284"/>
              <a:gd name="connsiteY4" fmla="*/ 76541 h 546942"/>
              <a:gd name="connsiteX5" fmla="*/ 76138 w 466284"/>
              <a:gd name="connsiteY5" fmla="*/ 109780 h 546942"/>
              <a:gd name="connsiteX6" fmla="*/ 121007 w 466284"/>
              <a:gd name="connsiteY6" fmla="*/ 109198 h 546942"/>
              <a:gd name="connsiteX7" fmla="*/ 121036 w 466284"/>
              <a:gd name="connsiteY7" fmla="*/ 109204 h 546942"/>
              <a:gd name="connsiteX8" fmla="*/ 121566 w 466284"/>
              <a:gd name="connsiteY8" fmla="*/ 110022 h 546942"/>
              <a:gd name="connsiteX9" fmla="*/ 174380 w 466284"/>
              <a:gd name="connsiteY9" fmla="*/ 211745 h 546942"/>
              <a:gd name="connsiteX10" fmla="*/ 125807 w 466284"/>
              <a:gd name="connsiteY10" fmla="*/ 314272 h 546942"/>
              <a:gd name="connsiteX11" fmla="*/ 124112 w 466284"/>
              <a:gd name="connsiteY11" fmla="*/ 316188 h 546942"/>
              <a:gd name="connsiteX12" fmla="*/ 110587 w 466284"/>
              <a:gd name="connsiteY12" fmla="*/ 315363 h 546942"/>
              <a:gd name="connsiteX13" fmla="*/ 55512 w 466284"/>
              <a:gd name="connsiteY13" fmla="*/ 309132 h 546942"/>
              <a:gd name="connsiteX14" fmla="*/ 39127 w 466284"/>
              <a:gd name="connsiteY14" fmla="*/ 315092 h 546942"/>
              <a:gd name="connsiteX15" fmla="*/ 804 w 466284"/>
              <a:gd name="connsiteY15" fmla="*/ 389440 h 546942"/>
              <a:gd name="connsiteX16" fmla="*/ 114835 w 466284"/>
              <a:gd name="connsiteY16" fmla="*/ 545311 h 546942"/>
              <a:gd name="connsiteX17" fmla="*/ 235962 w 466284"/>
              <a:gd name="connsiteY17" fmla="*/ 503159 h 546942"/>
              <a:gd name="connsiteX18" fmla="*/ 239077 w 466284"/>
              <a:gd name="connsiteY18" fmla="*/ 499459 h 546942"/>
              <a:gd name="connsiteX19" fmla="*/ 234303 w 466284"/>
              <a:gd name="connsiteY19" fmla="*/ 496813 h 546942"/>
              <a:gd name="connsiteX20" fmla="*/ 167668 w 466284"/>
              <a:gd name="connsiteY20" fmla="*/ 405651 h 546942"/>
              <a:gd name="connsiteX21" fmla="*/ 175818 w 466284"/>
              <a:gd name="connsiteY21" fmla="*/ 317690 h 546942"/>
              <a:gd name="connsiteX22" fmla="*/ 195670 w 466284"/>
              <a:gd name="connsiteY22" fmla="*/ 301085 h 546942"/>
              <a:gd name="connsiteX23" fmla="*/ 197687 w 466284"/>
              <a:gd name="connsiteY23" fmla="*/ 299951 h 546942"/>
              <a:gd name="connsiteX24" fmla="*/ 196841 w 466284"/>
              <a:gd name="connsiteY24" fmla="*/ 299682 h 546942"/>
              <a:gd name="connsiteX25" fmla="*/ 152515 w 466284"/>
              <a:gd name="connsiteY25" fmla="*/ 311954 h 546942"/>
              <a:gd name="connsiteX26" fmla="*/ 142505 w 466284"/>
              <a:gd name="connsiteY26" fmla="*/ 314354 h 546942"/>
              <a:gd name="connsiteX27" fmla="*/ 177323 w 466284"/>
              <a:gd name="connsiteY27" fmla="*/ 265463 h 546942"/>
              <a:gd name="connsiteX28" fmla="*/ 193840 w 466284"/>
              <a:gd name="connsiteY28" fmla="*/ 211014 h 546942"/>
              <a:gd name="connsiteX29" fmla="*/ 180918 w 466284"/>
              <a:gd name="connsiteY29" fmla="*/ 147025 h 546942"/>
              <a:gd name="connsiteX30" fmla="*/ 165896 w 466284"/>
              <a:gd name="connsiteY30" fmla="*/ 120652 h 546942"/>
              <a:gd name="connsiteX31" fmla="*/ 194975 w 466284"/>
              <a:gd name="connsiteY31" fmla="*/ 134743 h 546942"/>
              <a:gd name="connsiteX32" fmla="*/ 219232 w 466284"/>
              <a:gd name="connsiteY32" fmla="*/ 155067 h 546942"/>
              <a:gd name="connsiteX33" fmla="*/ 250904 w 466284"/>
              <a:gd name="connsiteY33" fmla="*/ 217504 h 546942"/>
              <a:gd name="connsiteX34" fmla="*/ 268651 w 466284"/>
              <a:gd name="connsiteY34" fmla="*/ 292690 h 546942"/>
              <a:gd name="connsiteX35" fmla="*/ 268156 w 466284"/>
              <a:gd name="connsiteY35" fmla="*/ 292846 h 546942"/>
              <a:gd name="connsiteX36" fmla="*/ 204434 w 466284"/>
              <a:gd name="connsiteY36" fmla="*/ 318912 h 546942"/>
              <a:gd name="connsiteX37" fmla="*/ 196717 w 466284"/>
              <a:gd name="connsiteY37" fmla="*/ 402198 h 546942"/>
              <a:gd name="connsiteX38" fmla="*/ 360791 w 466284"/>
              <a:gd name="connsiteY38" fmla="*/ 504074 h 546942"/>
              <a:gd name="connsiteX39" fmla="*/ 462666 w 466284"/>
              <a:gd name="connsiteY39" fmla="*/ 340000 h 546942"/>
              <a:gd name="connsiteX40" fmla="*/ 371137 w 466284"/>
              <a:gd name="connsiteY40" fmla="*/ 246076 h 546942"/>
              <a:gd name="connsiteX41" fmla="*/ 338838 w 466284"/>
              <a:gd name="connsiteY41" fmla="*/ 246785 h 546942"/>
              <a:gd name="connsiteX42" fmla="*/ 291794 w 466284"/>
              <a:gd name="connsiteY42" fmla="*/ 285405 h 546942"/>
              <a:gd name="connsiteX43" fmla="*/ 285557 w 466284"/>
              <a:gd name="connsiteY43" fmla="*/ 287368 h 546942"/>
              <a:gd name="connsiteX44" fmla="*/ 285591 w 466284"/>
              <a:gd name="connsiteY44" fmla="*/ 284721 h 546942"/>
              <a:gd name="connsiteX45" fmla="*/ 236576 w 466284"/>
              <a:gd name="connsiteY45" fmla="*/ 136371 h 546942"/>
              <a:gd name="connsiteX46" fmla="*/ 205146 w 466284"/>
              <a:gd name="connsiteY46" fmla="*/ 109625 h 546942"/>
              <a:gd name="connsiteX47" fmla="*/ 180504 w 466284"/>
              <a:gd name="connsiteY47" fmla="*/ 96904 h 546942"/>
              <a:gd name="connsiteX48" fmla="*/ 235958 w 466284"/>
              <a:gd name="connsiteY48" fmla="*/ 96904 h 546942"/>
              <a:gd name="connsiteX49" fmla="*/ 325529 w 466284"/>
              <a:gd name="connsiteY49" fmla="*/ 48452 h 546942"/>
              <a:gd name="connsiteX50" fmla="*/ 325529 w 466284"/>
              <a:gd name="connsiteY50" fmla="*/ 48452 h 546942"/>
              <a:gd name="connsiteX51" fmla="*/ 325529 w 466284"/>
              <a:gd name="connsiteY51" fmla="*/ 0 h 546942"/>
              <a:gd name="connsiteX52" fmla="*/ 235958 w 466284"/>
              <a:gd name="connsiteY52" fmla="*/ 0 h 546942"/>
              <a:gd name="connsiteX53" fmla="*/ 201093 w 466284"/>
              <a:gd name="connsiteY53" fmla="*/ 3808 h 5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6284" h="546942">
                <a:moveTo>
                  <a:pt x="201093" y="3808"/>
                </a:moveTo>
                <a:cubicBezTo>
                  <a:pt x="168945" y="11163"/>
                  <a:pt x="146387" y="28383"/>
                  <a:pt x="146387" y="48452"/>
                </a:cubicBezTo>
                <a:lnTo>
                  <a:pt x="146387" y="83883"/>
                </a:lnTo>
                <a:lnTo>
                  <a:pt x="122129" y="77231"/>
                </a:lnTo>
                <a:cubicBezTo>
                  <a:pt x="107692" y="75003"/>
                  <a:pt x="93501" y="74635"/>
                  <a:pt x="80376" y="76541"/>
                </a:cubicBezTo>
                <a:cubicBezTo>
                  <a:pt x="42517" y="86968"/>
                  <a:pt x="54997" y="111739"/>
                  <a:pt x="76138" y="109780"/>
                </a:cubicBezTo>
                <a:cubicBezTo>
                  <a:pt x="91566" y="107618"/>
                  <a:pt x="106657" y="107586"/>
                  <a:pt x="121007" y="109198"/>
                </a:cubicBezTo>
                <a:lnTo>
                  <a:pt x="121036" y="109204"/>
                </a:lnTo>
                <a:lnTo>
                  <a:pt x="121566" y="110022"/>
                </a:lnTo>
                <a:cubicBezTo>
                  <a:pt x="159560" y="138678"/>
                  <a:pt x="176242" y="182806"/>
                  <a:pt x="174380" y="211745"/>
                </a:cubicBezTo>
                <a:cubicBezTo>
                  <a:pt x="172751" y="237066"/>
                  <a:pt x="147901" y="287758"/>
                  <a:pt x="125807" y="314272"/>
                </a:cubicBezTo>
                <a:lnTo>
                  <a:pt x="124112" y="316188"/>
                </a:lnTo>
                <a:lnTo>
                  <a:pt x="110587" y="315363"/>
                </a:lnTo>
                <a:cubicBezTo>
                  <a:pt x="91937" y="311416"/>
                  <a:pt x="81103" y="302086"/>
                  <a:pt x="55512" y="309132"/>
                </a:cubicBezTo>
                <a:cubicBezTo>
                  <a:pt x="50638" y="310475"/>
                  <a:pt x="45228" y="312411"/>
                  <a:pt x="39127" y="315092"/>
                </a:cubicBezTo>
                <a:cubicBezTo>
                  <a:pt x="17434" y="327417"/>
                  <a:pt x="4975" y="345563"/>
                  <a:pt x="804" y="389440"/>
                </a:cubicBezTo>
                <a:cubicBezTo>
                  <a:pt x="-6813" y="469586"/>
                  <a:pt x="40304" y="533757"/>
                  <a:pt x="114835" y="545311"/>
                </a:cubicBezTo>
                <a:cubicBezTo>
                  <a:pt x="161417" y="552532"/>
                  <a:pt x="206146" y="535297"/>
                  <a:pt x="235962" y="503159"/>
                </a:cubicBezTo>
                <a:lnTo>
                  <a:pt x="239077" y="499459"/>
                </a:lnTo>
                <a:lnTo>
                  <a:pt x="234303" y="496813"/>
                </a:lnTo>
                <a:cubicBezTo>
                  <a:pt x="203705" y="477836"/>
                  <a:pt x="179775" y="446403"/>
                  <a:pt x="167668" y="405651"/>
                </a:cubicBezTo>
                <a:cubicBezTo>
                  <a:pt x="154412" y="361029"/>
                  <a:pt x="159442" y="338334"/>
                  <a:pt x="175818" y="317690"/>
                </a:cubicBezTo>
                <a:cubicBezTo>
                  <a:pt x="183192" y="310135"/>
                  <a:pt x="189704" y="304835"/>
                  <a:pt x="195670" y="301085"/>
                </a:cubicBezTo>
                <a:lnTo>
                  <a:pt x="197687" y="299951"/>
                </a:lnTo>
                <a:lnTo>
                  <a:pt x="196841" y="299682"/>
                </a:lnTo>
                <a:cubicBezTo>
                  <a:pt x="175714" y="294240"/>
                  <a:pt x="168549" y="305105"/>
                  <a:pt x="152515" y="311954"/>
                </a:cubicBezTo>
                <a:lnTo>
                  <a:pt x="142505" y="314354"/>
                </a:lnTo>
                <a:lnTo>
                  <a:pt x="177323" y="265463"/>
                </a:lnTo>
                <a:cubicBezTo>
                  <a:pt x="186762" y="247037"/>
                  <a:pt x="192766" y="228224"/>
                  <a:pt x="193840" y="211014"/>
                </a:cubicBezTo>
                <a:cubicBezTo>
                  <a:pt x="195068" y="191346"/>
                  <a:pt x="190176" y="168241"/>
                  <a:pt x="180918" y="147025"/>
                </a:cubicBezTo>
                <a:lnTo>
                  <a:pt x="165896" y="120652"/>
                </a:lnTo>
                <a:lnTo>
                  <a:pt x="194975" y="134743"/>
                </a:lnTo>
                <a:cubicBezTo>
                  <a:pt x="204744" y="141001"/>
                  <a:pt x="212964" y="147937"/>
                  <a:pt x="219232" y="155067"/>
                </a:cubicBezTo>
                <a:cubicBezTo>
                  <a:pt x="230202" y="167545"/>
                  <a:pt x="241668" y="191271"/>
                  <a:pt x="250904" y="217504"/>
                </a:cubicBezTo>
                <a:lnTo>
                  <a:pt x="268651" y="292690"/>
                </a:lnTo>
                <a:lnTo>
                  <a:pt x="268156" y="292846"/>
                </a:lnTo>
                <a:cubicBezTo>
                  <a:pt x="247239" y="295850"/>
                  <a:pt x="232362" y="290296"/>
                  <a:pt x="204434" y="318912"/>
                </a:cubicBezTo>
                <a:cubicBezTo>
                  <a:pt x="188928" y="338458"/>
                  <a:pt x="184165" y="359948"/>
                  <a:pt x="196717" y="402198"/>
                </a:cubicBezTo>
                <a:cubicBezTo>
                  <a:pt x="219644" y="479372"/>
                  <a:pt x="287351" y="521249"/>
                  <a:pt x="360791" y="504074"/>
                </a:cubicBezTo>
                <a:cubicBezTo>
                  <a:pt x="434230" y="486898"/>
                  <a:pt x="479841" y="413440"/>
                  <a:pt x="462666" y="340000"/>
                </a:cubicBezTo>
                <a:cubicBezTo>
                  <a:pt x="451931" y="294100"/>
                  <a:pt x="421745" y="257512"/>
                  <a:pt x="371137" y="246076"/>
                </a:cubicBezTo>
                <a:cubicBezTo>
                  <a:pt x="356336" y="244350"/>
                  <a:pt x="346232" y="244823"/>
                  <a:pt x="338838" y="246785"/>
                </a:cubicBezTo>
                <a:cubicBezTo>
                  <a:pt x="316655" y="252669"/>
                  <a:pt x="318859" y="271946"/>
                  <a:pt x="291794" y="285405"/>
                </a:cubicBezTo>
                <a:lnTo>
                  <a:pt x="285557" y="287368"/>
                </a:lnTo>
                <a:lnTo>
                  <a:pt x="285591" y="284721"/>
                </a:lnTo>
                <a:cubicBezTo>
                  <a:pt x="284020" y="228294"/>
                  <a:pt x="266457" y="170232"/>
                  <a:pt x="236576" y="136371"/>
                </a:cubicBezTo>
                <a:cubicBezTo>
                  <a:pt x="228038" y="126697"/>
                  <a:pt x="217288" y="117643"/>
                  <a:pt x="205146" y="109625"/>
                </a:cubicBezTo>
                <a:lnTo>
                  <a:pt x="180504" y="96904"/>
                </a:lnTo>
                <a:lnTo>
                  <a:pt x="235958" y="96904"/>
                </a:lnTo>
                <a:cubicBezTo>
                  <a:pt x="285427" y="96904"/>
                  <a:pt x="325529" y="75211"/>
                  <a:pt x="325529" y="48452"/>
                </a:cubicBezTo>
                <a:lnTo>
                  <a:pt x="325529" y="48452"/>
                </a:lnTo>
                <a:lnTo>
                  <a:pt x="325529" y="0"/>
                </a:lnTo>
                <a:lnTo>
                  <a:pt x="235958" y="0"/>
                </a:lnTo>
                <a:cubicBezTo>
                  <a:pt x="223591" y="0"/>
                  <a:pt x="211809" y="1356"/>
                  <a:pt x="201093" y="38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50A0252E-1AD8-466E-9A14-DECF12E37700}"/>
              </a:ext>
            </a:extLst>
          </p:cNvPr>
          <p:cNvSpPr/>
          <p:nvPr/>
        </p:nvSpPr>
        <p:spPr>
          <a:xfrm>
            <a:off x="7793535" y="2941719"/>
            <a:ext cx="371818" cy="493440"/>
          </a:xfrm>
          <a:custGeom>
            <a:avLst/>
            <a:gdLst>
              <a:gd name="connsiteX0" fmla="*/ 245761 w 371818"/>
              <a:gd name="connsiteY0" fmla="*/ 53834 h 493440"/>
              <a:gd name="connsiteX1" fmla="*/ 247046 w 371818"/>
              <a:gd name="connsiteY1" fmla="*/ 64967 h 493440"/>
              <a:gd name="connsiteX2" fmla="*/ 213128 w 371818"/>
              <a:gd name="connsiteY2" fmla="*/ 139919 h 493440"/>
              <a:gd name="connsiteX3" fmla="*/ 215748 w 371818"/>
              <a:gd name="connsiteY3" fmla="*/ 158320 h 493440"/>
              <a:gd name="connsiteX4" fmla="*/ 229503 w 371818"/>
              <a:gd name="connsiteY4" fmla="*/ 157874 h 493440"/>
              <a:gd name="connsiteX5" fmla="*/ 325234 w 371818"/>
              <a:gd name="connsiteY5" fmla="*/ 175203 h 493440"/>
              <a:gd name="connsiteX6" fmla="*/ 371817 w 371818"/>
              <a:gd name="connsiteY6" fmla="*/ 299014 h 493440"/>
              <a:gd name="connsiteX7" fmla="*/ 185909 w 371818"/>
              <a:gd name="connsiteY7" fmla="*/ 484922 h 493440"/>
              <a:gd name="connsiteX8" fmla="*/ 0 w 371818"/>
              <a:gd name="connsiteY8" fmla="*/ 299014 h 493440"/>
              <a:gd name="connsiteX9" fmla="*/ 92210 w 371818"/>
              <a:gd name="connsiteY9" fmla="*/ 146136 h 493440"/>
              <a:gd name="connsiteX10" fmla="*/ 179664 w 371818"/>
              <a:gd name="connsiteY10" fmla="*/ 150866 h 493440"/>
              <a:gd name="connsiteX11" fmla="*/ 191991 w 371818"/>
              <a:gd name="connsiteY11" fmla="*/ 155110 h 493440"/>
              <a:gd name="connsiteX12" fmla="*/ 192569 w 371818"/>
              <a:gd name="connsiteY12" fmla="*/ 146756 h 493440"/>
              <a:gd name="connsiteX13" fmla="*/ 245761 w 371818"/>
              <a:gd name="connsiteY13" fmla="*/ 53834 h 493440"/>
              <a:gd name="connsiteX14" fmla="*/ 57901 w 371818"/>
              <a:gd name="connsiteY14" fmla="*/ 0 h 493440"/>
              <a:gd name="connsiteX15" fmla="*/ 131053 w 371818"/>
              <a:gd name="connsiteY15" fmla="*/ 14508 h 493440"/>
              <a:gd name="connsiteX16" fmla="*/ 193639 w 371818"/>
              <a:gd name="connsiteY16" fmla="*/ 82287 h 493440"/>
              <a:gd name="connsiteX17" fmla="*/ 183074 w 371818"/>
              <a:gd name="connsiteY17" fmla="*/ 135558 h 493440"/>
              <a:gd name="connsiteX18" fmla="*/ 109923 w 371818"/>
              <a:gd name="connsiteY18" fmla="*/ 121050 h 493440"/>
              <a:gd name="connsiteX19" fmla="*/ 47336 w 371818"/>
              <a:gd name="connsiteY19" fmla="*/ 53271 h 493440"/>
              <a:gd name="connsiteX20" fmla="*/ 47336 w 371818"/>
              <a:gd name="connsiteY20" fmla="*/ 53271 h 4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818" h="493440">
                <a:moveTo>
                  <a:pt x="245761" y="53834"/>
                </a:moveTo>
                <a:lnTo>
                  <a:pt x="247046" y="64967"/>
                </a:lnTo>
                <a:cubicBezTo>
                  <a:pt x="216390" y="79315"/>
                  <a:pt x="211360" y="113148"/>
                  <a:pt x="213128" y="139919"/>
                </a:cubicBezTo>
                <a:lnTo>
                  <a:pt x="215748" y="158320"/>
                </a:lnTo>
                <a:lnTo>
                  <a:pt x="229503" y="157874"/>
                </a:lnTo>
                <a:cubicBezTo>
                  <a:pt x="255127" y="154035"/>
                  <a:pt x="279341" y="145928"/>
                  <a:pt x="325234" y="175203"/>
                </a:cubicBezTo>
                <a:cubicBezTo>
                  <a:pt x="351847" y="196306"/>
                  <a:pt x="372048" y="242412"/>
                  <a:pt x="371817" y="299014"/>
                </a:cubicBezTo>
                <a:cubicBezTo>
                  <a:pt x="371420" y="396282"/>
                  <a:pt x="311115" y="528375"/>
                  <a:pt x="185909" y="484922"/>
                </a:cubicBezTo>
                <a:cubicBezTo>
                  <a:pt x="39781" y="513891"/>
                  <a:pt x="0" y="401688"/>
                  <a:pt x="0" y="299014"/>
                </a:cubicBezTo>
                <a:cubicBezTo>
                  <a:pt x="0" y="234842"/>
                  <a:pt x="28672" y="176984"/>
                  <a:pt x="92210" y="146136"/>
                </a:cubicBezTo>
                <a:cubicBezTo>
                  <a:pt x="149463" y="125506"/>
                  <a:pt x="161060" y="140190"/>
                  <a:pt x="179664" y="150866"/>
                </a:cubicBezTo>
                <a:lnTo>
                  <a:pt x="191991" y="155110"/>
                </a:lnTo>
                <a:lnTo>
                  <a:pt x="192569" y="146756"/>
                </a:lnTo>
                <a:cubicBezTo>
                  <a:pt x="193294" y="120985"/>
                  <a:pt x="196750" y="81397"/>
                  <a:pt x="245761" y="53834"/>
                </a:cubicBezTo>
                <a:close/>
                <a:moveTo>
                  <a:pt x="57901" y="0"/>
                </a:moveTo>
                <a:lnTo>
                  <a:pt x="131053" y="14508"/>
                </a:lnTo>
                <a:cubicBezTo>
                  <a:pt x="171453" y="22520"/>
                  <a:pt x="199474" y="52866"/>
                  <a:pt x="193639" y="82287"/>
                </a:cubicBezTo>
                <a:lnTo>
                  <a:pt x="183074" y="135558"/>
                </a:lnTo>
                <a:lnTo>
                  <a:pt x="109923" y="121050"/>
                </a:lnTo>
                <a:cubicBezTo>
                  <a:pt x="69522" y="113038"/>
                  <a:pt x="41501" y="82692"/>
                  <a:pt x="47336" y="53271"/>
                </a:cubicBezTo>
                <a:lnTo>
                  <a:pt x="47336" y="53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4508F8D8-BFE5-469D-B1AD-7B4996BDC2DC}"/>
              </a:ext>
            </a:extLst>
          </p:cNvPr>
          <p:cNvSpPr/>
          <p:nvPr/>
        </p:nvSpPr>
        <p:spPr>
          <a:xfrm>
            <a:off x="10295182" y="4247587"/>
            <a:ext cx="513393" cy="565746"/>
          </a:xfrm>
          <a:custGeom>
            <a:avLst/>
            <a:gdLst>
              <a:gd name="connsiteX0" fmla="*/ 3430250 w 3646364"/>
              <a:gd name="connsiteY0" fmla="*/ 3094915 h 4018199"/>
              <a:gd name="connsiteX1" fmla="*/ 1978059 w 3646364"/>
              <a:gd name="connsiteY1" fmla="*/ 3517354 h 4018199"/>
              <a:gd name="connsiteX2" fmla="*/ 1978064 w 3646364"/>
              <a:gd name="connsiteY2" fmla="*/ 3517353 h 4018199"/>
              <a:gd name="connsiteX3" fmla="*/ 1978061 w 3646364"/>
              <a:gd name="connsiteY3" fmla="*/ 3517354 h 4018199"/>
              <a:gd name="connsiteX4" fmla="*/ 3430252 w 3646364"/>
              <a:gd name="connsiteY4" fmla="*/ 3094916 h 4018199"/>
              <a:gd name="connsiteX5" fmla="*/ 3430243 w 3646364"/>
              <a:gd name="connsiteY5" fmla="*/ 3094917 h 4018199"/>
              <a:gd name="connsiteX6" fmla="*/ 314187 w 3646364"/>
              <a:gd name="connsiteY6" fmla="*/ 3058865 h 4018199"/>
              <a:gd name="connsiteX7" fmla="*/ 1137804 w 3646364"/>
              <a:gd name="connsiteY7" fmla="*/ 3252983 h 4018199"/>
              <a:gd name="connsiteX8" fmla="*/ 1149914 w 3646364"/>
              <a:gd name="connsiteY8" fmla="*/ 3256324 h 4018199"/>
              <a:gd name="connsiteX9" fmla="*/ 1164612 w 3646364"/>
              <a:gd name="connsiteY9" fmla="*/ 3260379 h 4018199"/>
              <a:gd name="connsiteX10" fmla="*/ 1164942 w 3646364"/>
              <a:gd name="connsiteY10" fmla="*/ 3260431 h 4018199"/>
              <a:gd name="connsiteX11" fmla="*/ 1286513 w 3646364"/>
              <a:gd name="connsiteY11" fmla="*/ 3279906 h 4018199"/>
              <a:gd name="connsiteX12" fmla="*/ 1429905 w 3646364"/>
              <a:gd name="connsiteY12" fmla="*/ 3291807 h 4018199"/>
              <a:gd name="connsiteX13" fmla="*/ 1429904 w 3646364"/>
              <a:gd name="connsiteY13" fmla="*/ 3291807 h 4018199"/>
              <a:gd name="connsiteX14" fmla="*/ 1429908 w 3646364"/>
              <a:gd name="connsiteY14" fmla="*/ 3291807 h 4018199"/>
              <a:gd name="connsiteX15" fmla="*/ 1429283 w 3646364"/>
              <a:gd name="connsiteY15" fmla="*/ 3291565 h 4018199"/>
              <a:gd name="connsiteX16" fmla="*/ 1359466 w 3646364"/>
              <a:gd name="connsiteY16" fmla="*/ 3264437 h 4018199"/>
              <a:gd name="connsiteX17" fmla="*/ 1295525 w 3646364"/>
              <a:gd name="connsiteY17" fmla="*/ 3248246 h 4018199"/>
              <a:gd name="connsiteX18" fmla="*/ 1181697 w 3646364"/>
              <a:gd name="connsiteY18" fmla="*/ 3229026 h 4018199"/>
              <a:gd name="connsiteX19" fmla="*/ 1181251 w 3646364"/>
              <a:gd name="connsiteY19" fmla="*/ 3228949 h 4018199"/>
              <a:gd name="connsiteX20" fmla="*/ 314188 w 3646364"/>
              <a:gd name="connsiteY20" fmla="*/ 3058865 h 4018199"/>
              <a:gd name="connsiteX21" fmla="*/ 314190 w 3646364"/>
              <a:gd name="connsiteY21" fmla="*/ 3058866 h 4018199"/>
              <a:gd name="connsiteX22" fmla="*/ 2669492 w 3646364"/>
              <a:gd name="connsiteY22" fmla="*/ 2619784 h 4018199"/>
              <a:gd name="connsiteX23" fmla="*/ 2284953 w 3646364"/>
              <a:gd name="connsiteY23" fmla="*/ 2748273 h 4018199"/>
              <a:gd name="connsiteX24" fmla="*/ 2284964 w 3646364"/>
              <a:gd name="connsiteY24" fmla="*/ 2748275 h 4018199"/>
              <a:gd name="connsiteX25" fmla="*/ 2284955 w 3646364"/>
              <a:gd name="connsiteY25" fmla="*/ 2748277 h 4018199"/>
              <a:gd name="connsiteX26" fmla="*/ 2285747 w 3646364"/>
              <a:gd name="connsiteY26" fmla="*/ 2748372 h 4018199"/>
              <a:gd name="connsiteX27" fmla="*/ 2340717 w 3646364"/>
              <a:gd name="connsiteY27" fmla="*/ 2755226 h 4018199"/>
              <a:gd name="connsiteX28" fmla="*/ 2584060 w 3646364"/>
              <a:gd name="connsiteY28" fmla="*/ 2684967 h 4018199"/>
              <a:gd name="connsiteX29" fmla="*/ 2666839 w 3646364"/>
              <a:gd name="connsiteY29" fmla="*/ 2621808 h 4018199"/>
              <a:gd name="connsiteX30" fmla="*/ 2669492 w 3646364"/>
              <a:gd name="connsiteY30" fmla="*/ 2619788 h 4018199"/>
              <a:gd name="connsiteX31" fmla="*/ 2669482 w 3646364"/>
              <a:gd name="connsiteY31" fmla="*/ 2619792 h 4018199"/>
              <a:gd name="connsiteX32" fmla="*/ 1340244 w 3646364"/>
              <a:gd name="connsiteY32" fmla="*/ 1697265 h 4018199"/>
              <a:gd name="connsiteX33" fmla="*/ 1579655 w 3646364"/>
              <a:gd name="connsiteY33" fmla="*/ 2090125 h 4018199"/>
              <a:gd name="connsiteX34" fmla="*/ 1579655 w 3646364"/>
              <a:gd name="connsiteY34" fmla="*/ 2090111 h 4018199"/>
              <a:gd name="connsiteX35" fmla="*/ 1579660 w 3646364"/>
              <a:gd name="connsiteY35" fmla="*/ 2090124 h 4018199"/>
              <a:gd name="connsiteX36" fmla="*/ 1340247 w 3646364"/>
              <a:gd name="connsiteY36" fmla="*/ 1697265 h 4018199"/>
              <a:gd name="connsiteX37" fmla="*/ 1340252 w 3646364"/>
              <a:gd name="connsiteY37" fmla="*/ 1697270 h 4018199"/>
              <a:gd name="connsiteX38" fmla="*/ 779295 w 3646364"/>
              <a:gd name="connsiteY38" fmla="*/ 1410778 h 4018199"/>
              <a:gd name="connsiteX39" fmla="*/ 859572 w 3646364"/>
              <a:gd name="connsiteY39" fmla="*/ 1420877 h 4018199"/>
              <a:gd name="connsiteX40" fmla="*/ 1374449 w 3646364"/>
              <a:gd name="connsiteY40" fmla="*/ 1651047 h 4018199"/>
              <a:gd name="connsiteX41" fmla="*/ 1639744 w 3646364"/>
              <a:gd name="connsiteY41" fmla="*/ 2167772 h 4018199"/>
              <a:gd name="connsiteX42" fmla="*/ 1641593 w 3646364"/>
              <a:gd name="connsiteY42" fmla="*/ 2206595 h 4018199"/>
              <a:gd name="connsiteX43" fmla="*/ 1596299 w 3646364"/>
              <a:gd name="connsiteY43" fmla="*/ 2305503 h 4018199"/>
              <a:gd name="connsiteX44" fmla="*/ 1526047 w 3646364"/>
              <a:gd name="connsiteY44" fmla="*/ 2365586 h 4018199"/>
              <a:gd name="connsiteX45" fmla="*/ 1069406 w 3646364"/>
              <a:gd name="connsiteY45" fmla="*/ 2467268 h 4018199"/>
              <a:gd name="connsiteX46" fmla="*/ 465789 w 3646364"/>
              <a:gd name="connsiteY46" fmla="*/ 2129872 h 4018199"/>
              <a:gd name="connsiteX47" fmla="*/ 347469 w 3646364"/>
              <a:gd name="connsiteY47" fmla="*/ 1607600 h 4018199"/>
              <a:gd name="connsiteX48" fmla="*/ 779295 w 3646364"/>
              <a:gd name="connsiteY48" fmla="*/ 1410778 h 4018199"/>
              <a:gd name="connsiteX49" fmla="*/ 2031673 w 3646364"/>
              <a:gd name="connsiteY49" fmla="*/ 709107 h 4018199"/>
              <a:gd name="connsiteX50" fmla="*/ 2027195 w 3646364"/>
              <a:gd name="connsiteY50" fmla="*/ 740358 h 4018199"/>
              <a:gd name="connsiteX51" fmla="*/ 2008321 w 3646364"/>
              <a:gd name="connsiteY51" fmla="*/ 871946 h 4018199"/>
              <a:gd name="connsiteX52" fmla="*/ 1895057 w 3646364"/>
              <a:gd name="connsiteY52" fmla="*/ 1149778 h 4018199"/>
              <a:gd name="connsiteX53" fmla="*/ 1811626 w 3646364"/>
              <a:gd name="connsiteY53" fmla="*/ 1269474 h 4018199"/>
              <a:gd name="connsiteX54" fmla="*/ 1809823 w 3646364"/>
              <a:gd name="connsiteY54" fmla="*/ 1272051 h 4018199"/>
              <a:gd name="connsiteX55" fmla="*/ 1809835 w 3646364"/>
              <a:gd name="connsiteY55" fmla="*/ 1272043 h 4018199"/>
              <a:gd name="connsiteX56" fmla="*/ 1809826 w 3646364"/>
              <a:gd name="connsiteY56" fmla="*/ 1272055 h 4018199"/>
              <a:gd name="connsiteX57" fmla="*/ 2031676 w 3646364"/>
              <a:gd name="connsiteY57" fmla="*/ 709111 h 4018199"/>
              <a:gd name="connsiteX58" fmla="*/ 2031675 w 3646364"/>
              <a:gd name="connsiteY58" fmla="*/ 709119 h 4018199"/>
              <a:gd name="connsiteX59" fmla="*/ 1630497 w 3646364"/>
              <a:gd name="connsiteY59" fmla="*/ 117 h 4018199"/>
              <a:gd name="connsiteX60" fmla="*/ 2055710 w 3646364"/>
              <a:gd name="connsiteY60" fmla="*/ 400370 h 4018199"/>
              <a:gd name="connsiteX61" fmla="*/ 2039071 w 3646364"/>
              <a:gd name="connsiteY61" fmla="*/ 1055752 h 4018199"/>
              <a:gd name="connsiteX62" fmla="*/ 1771002 w 3646364"/>
              <a:gd name="connsiteY62" fmla="*/ 1369114 h 4018199"/>
              <a:gd name="connsiteX63" fmla="*/ 1732063 w 3646364"/>
              <a:gd name="connsiteY63" fmla="*/ 1392686 h 4018199"/>
              <a:gd name="connsiteX64" fmla="*/ 1710523 w 3646364"/>
              <a:gd name="connsiteY64" fmla="*/ 1419963 h 4018199"/>
              <a:gd name="connsiteX65" fmla="*/ 1710917 w 3646364"/>
              <a:gd name="connsiteY65" fmla="*/ 1419953 h 4018199"/>
              <a:gd name="connsiteX66" fmla="*/ 1704446 w 3646364"/>
              <a:gd name="connsiteY66" fmla="*/ 1489282 h 4018199"/>
              <a:gd name="connsiteX67" fmla="*/ 1764531 w 3646364"/>
              <a:gd name="connsiteY67" fmla="*/ 2579116 h 4018199"/>
              <a:gd name="connsiteX68" fmla="*/ 1793186 w 3646364"/>
              <a:gd name="connsiteY68" fmla="*/ 2705755 h 4018199"/>
              <a:gd name="connsiteX69" fmla="*/ 1901338 w 3646364"/>
              <a:gd name="connsiteY69" fmla="*/ 2635041 h 4018199"/>
              <a:gd name="connsiteX70" fmla="*/ 1921015 w 3646364"/>
              <a:gd name="connsiteY70" fmla="*/ 2590768 h 4018199"/>
              <a:gd name="connsiteX71" fmla="*/ 1920749 w 3646364"/>
              <a:gd name="connsiteY71" fmla="*/ 2590206 h 4018199"/>
              <a:gd name="connsiteX72" fmla="*/ 1922598 w 3646364"/>
              <a:gd name="connsiteY72" fmla="*/ 2582810 h 4018199"/>
              <a:gd name="connsiteX73" fmla="*/ 1929993 w 3646364"/>
              <a:gd name="connsiteY73" fmla="*/ 2461718 h 4018199"/>
              <a:gd name="connsiteX74" fmla="*/ 2686131 w 3646364"/>
              <a:gd name="connsiteY74" fmla="*/ 1697262 h 4018199"/>
              <a:gd name="connsiteX75" fmla="*/ 3099327 w 3646364"/>
              <a:gd name="connsiteY75" fmla="*/ 2240792 h 4018199"/>
              <a:gd name="connsiteX76" fmla="*/ 3063276 w 3646364"/>
              <a:gd name="connsiteY76" fmla="*/ 2330457 h 4018199"/>
              <a:gd name="connsiteX77" fmla="*/ 2241507 w 3646364"/>
              <a:gd name="connsiteY77" fmla="*/ 2818525 h 4018199"/>
              <a:gd name="connsiteX78" fmla="*/ 2000245 w 3646364"/>
              <a:gd name="connsiteY78" fmla="*/ 2728861 h 4018199"/>
              <a:gd name="connsiteX79" fmla="*/ 1976212 w 3646364"/>
              <a:gd name="connsiteY79" fmla="*/ 2707600 h 4018199"/>
              <a:gd name="connsiteX80" fmla="*/ 1975410 w 3646364"/>
              <a:gd name="connsiteY80" fmla="*/ 2705903 h 4018199"/>
              <a:gd name="connsiteX81" fmla="*/ 1949507 w 3646364"/>
              <a:gd name="connsiteY81" fmla="*/ 2694258 h 4018199"/>
              <a:gd name="connsiteX82" fmla="*/ 1872682 w 3646364"/>
              <a:gd name="connsiteY82" fmla="*/ 2735334 h 4018199"/>
              <a:gd name="connsiteX83" fmla="*/ 1754362 w 3646364"/>
              <a:gd name="connsiteY83" fmla="*/ 2990462 h 4018199"/>
              <a:gd name="connsiteX84" fmla="*/ 1732177 w 3646364"/>
              <a:gd name="connsiteY84" fmla="*/ 3451723 h 4018199"/>
              <a:gd name="connsiteX85" fmla="*/ 1758985 w 3646364"/>
              <a:gd name="connsiteY85" fmla="*/ 3536766 h 4018199"/>
              <a:gd name="connsiteX86" fmla="*/ 1857892 w 3646364"/>
              <a:gd name="connsiteY86" fmla="*/ 3507186 h 4018199"/>
              <a:gd name="connsiteX87" fmla="*/ 2085288 w 3646364"/>
              <a:gd name="connsiteY87" fmla="*/ 3289034 h 4018199"/>
              <a:gd name="connsiteX88" fmla="*/ 3232436 w 3646364"/>
              <a:gd name="connsiteY88" fmla="*/ 2971050 h 4018199"/>
              <a:gd name="connsiteX89" fmla="*/ 3555967 w 3646364"/>
              <a:gd name="connsiteY89" fmla="*/ 3009873 h 4018199"/>
              <a:gd name="connsiteX90" fmla="*/ 3645630 w 3646364"/>
              <a:gd name="connsiteY90" fmla="*/ 3051471 h 4018199"/>
              <a:gd name="connsiteX91" fmla="*/ 3593866 w 3646364"/>
              <a:gd name="connsiteY91" fmla="*/ 3125420 h 4018199"/>
              <a:gd name="connsiteX92" fmla="*/ 2003943 w 3646364"/>
              <a:gd name="connsiteY92" fmla="*/ 3601472 h 4018199"/>
              <a:gd name="connsiteX93" fmla="*/ 1709068 w 3646364"/>
              <a:gd name="connsiteY93" fmla="*/ 3924078 h 4018199"/>
              <a:gd name="connsiteX94" fmla="*/ 1614782 w 3646364"/>
              <a:gd name="connsiteY94" fmla="*/ 4011893 h 4018199"/>
              <a:gd name="connsiteX95" fmla="*/ 1574110 w 3646364"/>
              <a:gd name="connsiteY95" fmla="*/ 3931472 h 4018199"/>
              <a:gd name="connsiteX96" fmla="*/ 1624950 w 3646364"/>
              <a:gd name="connsiteY96" fmla="*/ 3438782 h 4018199"/>
              <a:gd name="connsiteX97" fmla="*/ 1484445 w 3646364"/>
              <a:gd name="connsiteY97" fmla="*/ 3329706 h 4018199"/>
              <a:gd name="connsiteX98" fmla="*/ 1240411 w 3646364"/>
              <a:gd name="connsiteY98" fmla="*/ 3398110 h 4018199"/>
              <a:gd name="connsiteX99" fmla="*/ 73851 w 3646364"/>
              <a:gd name="connsiteY99" fmla="*/ 3068108 h 4018199"/>
              <a:gd name="connsiteX100" fmla="*/ 1750 w 3646364"/>
              <a:gd name="connsiteY100" fmla="*/ 2966427 h 4018199"/>
              <a:gd name="connsiteX101" fmla="*/ 105280 w 3646364"/>
              <a:gd name="connsiteY101" fmla="*/ 2917436 h 4018199"/>
              <a:gd name="connsiteX102" fmla="*/ 1392933 w 3646364"/>
              <a:gd name="connsiteY102" fmla="*/ 3150378 h 4018199"/>
              <a:gd name="connsiteX103" fmla="*/ 1508479 w 3646364"/>
              <a:gd name="connsiteY103" fmla="*/ 3235420 h 4018199"/>
              <a:gd name="connsiteX104" fmla="*/ 1658227 w 3646364"/>
              <a:gd name="connsiteY104" fmla="*/ 3169789 h 4018199"/>
              <a:gd name="connsiteX105" fmla="*/ 1686884 w 3646364"/>
              <a:gd name="connsiteY105" fmla="*/ 2441385 h 4018199"/>
              <a:gd name="connsiteX106" fmla="*/ 1636042 w 3646364"/>
              <a:gd name="connsiteY106" fmla="*/ 2312897 h 4018199"/>
              <a:gd name="connsiteX107" fmla="*/ 1598144 w 3646364"/>
              <a:gd name="connsiteY107" fmla="*/ 2303653 h 4018199"/>
              <a:gd name="connsiteX108" fmla="*/ 1643437 w 3646364"/>
              <a:gd name="connsiteY108" fmla="*/ 2204745 h 4018199"/>
              <a:gd name="connsiteX109" fmla="*/ 1646211 w 3646364"/>
              <a:gd name="connsiteY109" fmla="*/ 2227854 h 4018199"/>
              <a:gd name="connsiteX110" fmla="*/ 1661001 w 3646364"/>
              <a:gd name="connsiteY110" fmla="*/ 2244493 h 4018199"/>
              <a:gd name="connsiteX111" fmla="*/ 1651757 w 3646364"/>
              <a:gd name="connsiteY111" fmla="*/ 1520709 h 4018199"/>
              <a:gd name="connsiteX112" fmla="*/ 1631190 w 3646364"/>
              <a:gd name="connsiteY112" fmla="*/ 1466518 h 4018199"/>
              <a:gd name="connsiteX113" fmla="*/ 1602142 w 3646364"/>
              <a:gd name="connsiteY113" fmla="*/ 1424499 h 4018199"/>
              <a:gd name="connsiteX114" fmla="*/ 1599069 w 3646364"/>
              <a:gd name="connsiteY114" fmla="*/ 1424577 h 4018199"/>
              <a:gd name="connsiteX115" fmla="*/ 1531590 w 3646364"/>
              <a:gd name="connsiteY115" fmla="*/ 1383904 h 4018199"/>
              <a:gd name="connsiteX116" fmla="*/ 1280160 w 3646364"/>
              <a:gd name="connsiteY116" fmla="*/ 1136172 h 4018199"/>
              <a:gd name="connsiteX117" fmla="*/ 1208058 w 3646364"/>
              <a:gd name="connsiteY117" fmla="*/ 434572 h 4018199"/>
              <a:gd name="connsiteX118" fmla="*/ 1630497 w 3646364"/>
              <a:gd name="connsiteY118" fmla="*/ 117 h 401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646364" h="4018199">
                <a:moveTo>
                  <a:pt x="3430250" y="3094915"/>
                </a:moveTo>
                <a:cubicBezTo>
                  <a:pt x="3120585" y="3117100"/>
                  <a:pt x="2253523" y="3369455"/>
                  <a:pt x="1978059" y="3517354"/>
                </a:cubicBezTo>
                <a:lnTo>
                  <a:pt x="1978064" y="3517353"/>
                </a:lnTo>
                <a:lnTo>
                  <a:pt x="1978061" y="3517354"/>
                </a:lnTo>
                <a:cubicBezTo>
                  <a:pt x="2458735" y="3372227"/>
                  <a:pt x="2942183" y="3223404"/>
                  <a:pt x="3430252" y="3094916"/>
                </a:cubicBezTo>
                <a:lnTo>
                  <a:pt x="3430243" y="3094917"/>
                </a:lnTo>
                <a:close/>
                <a:moveTo>
                  <a:pt x="314187" y="3058865"/>
                </a:moveTo>
                <a:cubicBezTo>
                  <a:pt x="579483" y="3163320"/>
                  <a:pt x="854945" y="3221555"/>
                  <a:pt x="1137804" y="3252983"/>
                </a:cubicBezTo>
                <a:lnTo>
                  <a:pt x="1149914" y="3256324"/>
                </a:lnTo>
                <a:lnTo>
                  <a:pt x="1164612" y="3260379"/>
                </a:lnTo>
                <a:lnTo>
                  <a:pt x="1164942" y="3260431"/>
                </a:lnTo>
                <a:lnTo>
                  <a:pt x="1286513" y="3279906"/>
                </a:lnTo>
                <a:cubicBezTo>
                  <a:pt x="1329843" y="3284181"/>
                  <a:pt x="1376754" y="3287185"/>
                  <a:pt x="1429905" y="3291807"/>
                </a:cubicBezTo>
                <a:lnTo>
                  <a:pt x="1429904" y="3291807"/>
                </a:lnTo>
                <a:lnTo>
                  <a:pt x="1429908" y="3291807"/>
                </a:lnTo>
                <a:lnTo>
                  <a:pt x="1429283" y="3291565"/>
                </a:lnTo>
                <a:lnTo>
                  <a:pt x="1359466" y="3264437"/>
                </a:lnTo>
                <a:cubicBezTo>
                  <a:pt x="1337151" y="3257461"/>
                  <a:pt x="1315919" y="3252348"/>
                  <a:pt x="1295525" y="3248246"/>
                </a:cubicBezTo>
                <a:lnTo>
                  <a:pt x="1181697" y="3229026"/>
                </a:lnTo>
                <a:lnTo>
                  <a:pt x="1181251" y="3228949"/>
                </a:lnTo>
                <a:cubicBezTo>
                  <a:pt x="891922" y="3172563"/>
                  <a:pt x="604442" y="3114327"/>
                  <a:pt x="314188" y="3058865"/>
                </a:cubicBezTo>
                <a:lnTo>
                  <a:pt x="314190" y="3058866"/>
                </a:lnTo>
                <a:close/>
                <a:moveTo>
                  <a:pt x="2669492" y="2619784"/>
                </a:moveTo>
                <a:cubicBezTo>
                  <a:pt x="2543778" y="2670625"/>
                  <a:pt x="2418063" y="2718693"/>
                  <a:pt x="2284953" y="2748273"/>
                </a:cubicBezTo>
                <a:lnTo>
                  <a:pt x="2284964" y="2748275"/>
                </a:lnTo>
                <a:lnTo>
                  <a:pt x="2284955" y="2748277"/>
                </a:lnTo>
                <a:lnTo>
                  <a:pt x="2285747" y="2748372"/>
                </a:lnTo>
                <a:lnTo>
                  <a:pt x="2340717" y="2755226"/>
                </a:lnTo>
                <a:cubicBezTo>
                  <a:pt x="2431340" y="2760091"/>
                  <a:pt x="2510724" y="2732233"/>
                  <a:pt x="2584060" y="2684967"/>
                </a:cubicBezTo>
                <a:lnTo>
                  <a:pt x="2666839" y="2621808"/>
                </a:lnTo>
                <a:lnTo>
                  <a:pt x="2669492" y="2619788"/>
                </a:lnTo>
                <a:lnTo>
                  <a:pt x="2669482" y="2619792"/>
                </a:lnTo>
                <a:close/>
                <a:moveTo>
                  <a:pt x="1340244" y="1697265"/>
                </a:moveTo>
                <a:cubicBezTo>
                  <a:pt x="1461337" y="1801719"/>
                  <a:pt x="1528815" y="1942225"/>
                  <a:pt x="1579655" y="2090125"/>
                </a:cubicBezTo>
                <a:lnTo>
                  <a:pt x="1579655" y="2090111"/>
                </a:lnTo>
                <a:lnTo>
                  <a:pt x="1579660" y="2090124"/>
                </a:lnTo>
                <a:cubicBezTo>
                  <a:pt x="1594450" y="1903400"/>
                  <a:pt x="1502013" y="1779535"/>
                  <a:pt x="1340247" y="1697265"/>
                </a:cubicBezTo>
                <a:lnTo>
                  <a:pt x="1340252" y="1697270"/>
                </a:lnTo>
                <a:close/>
                <a:moveTo>
                  <a:pt x="779295" y="1410778"/>
                </a:moveTo>
                <a:cubicBezTo>
                  <a:pt x="805814" y="1412341"/>
                  <a:pt x="832650" y="1415677"/>
                  <a:pt x="859572" y="1420877"/>
                </a:cubicBezTo>
                <a:cubicBezTo>
                  <a:pt x="1048145" y="1456928"/>
                  <a:pt x="1221927" y="1534575"/>
                  <a:pt x="1374449" y="1651047"/>
                </a:cubicBezTo>
                <a:cubicBezTo>
                  <a:pt x="1542685" y="1781383"/>
                  <a:pt x="1648988" y="1944073"/>
                  <a:pt x="1639744" y="2167772"/>
                </a:cubicBezTo>
                <a:cubicBezTo>
                  <a:pt x="1639744" y="2179788"/>
                  <a:pt x="1640669" y="2192729"/>
                  <a:pt x="1641593" y="2206595"/>
                </a:cubicBezTo>
                <a:lnTo>
                  <a:pt x="1596299" y="2305503"/>
                </a:lnTo>
                <a:cubicBezTo>
                  <a:pt x="1566719" y="2311049"/>
                  <a:pt x="1549156" y="2348024"/>
                  <a:pt x="1526047" y="2365586"/>
                </a:cubicBezTo>
                <a:cubicBezTo>
                  <a:pt x="1391088" y="2479285"/>
                  <a:pt x="1231171" y="2501470"/>
                  <a:pt x="1069406" y="2467268"/>
                </a:cubicBezTo>
                <a:cubicBezTo>
                  <a:pt x="835539" y="2418276"/>
                  <a:pt x="630328" y="2304579"/>
                  <a:pt x="465789" y="2129872"/>
                </a:cubicBezTo>
                <a:cubicBezTo>
                  <a:pt x="311419" y="1969031"/>
                  <a:pt x="265200" y="1748106"/>
                  <a:pt x="347469" y="1607600"/>
                </a:cubicBezTo>
                <a:cubicBezTo>
                  <a:pt x="423499" y="1475762"/>
                  <a:pt x="593656" y="1399834"/>
                  <a:pt x="779295" y="1410778"/>
                </a:cubicBezTo>
                <a:close/>
                <a:moveTo>
                  <a:pt x="2031673" y="709107"/>
                </a:moveTo>
                <a:lnTo>
                  <a:pt x="2027195" y="740358"/>
                </a:lnTo>
                <a:lnTo>
                  <a:pt x="2008321" y="871946"/>
                </a:lnTo>
                <a:cubicBezTo>
                  <a:pt x="1984837" y="974378"/>
                  <a:pt x="1946042" y="1065371"/>
                  <a:pt x="1895057" y="1149778"/>
                </a:cubicBezTo>
                <a:lnTo>
                  <a:pt x="1811626" y="1269474"/>
                </a:lnTo>
                <a:lnTo>
                  <a:pt x="1809823" y="1272051"/>
                </a:lnTo>
                <a:lnTo>
                  <a:pt x="1809835" y="1272043"/>
                </a:lnTo>
                <a:lnTo>
                  <a:pt x="1809826" y="1272055"/>
                </a:lnTo>
                <a:cubicBezTo>
                  <a:pt x="1991003" y="1162979"/>
                  <a:pt x="2084366" y="934658"/>
                  <a:pt x="2031676" y="709111"/>
                </a:cubicBezTo>
                <a:lnTo>
                  <a:pt x="2031675" y="709119"/>
                </a:lnTo>
                <a:close/>
                <a:moveTo>
                  <a:pt x="1630497" y="117"/>
                </a:moveTo>
                <a:cubicBezTo>
                  <a:pt x="1787641" y="-5430"/>
                  <a:pt x="1992852" y="186840"/>
                  <a:pt x="2055710" y="400370"/>
                </a:cubicBezTo>
                <a:cubicBezTo>
                  <a:pt x="2123189" y="618522"/>
                  <a:pt x="2111172" y="839448"/>
                  <a:pt x="2039071" y="1055752"/>
                </a:cubicBezTo>
                <a:cubicBezTo>
                  <a:pt x="1991003" y="1194407"/>
                  <a:pt x="1905961" y="1303484"/>
                  <a:pt x="1771002" y="1369114"/>
                </a:cubicBezTo>
                <a:cubicBezTo>
                  <a:pt x="1755288" y="1376509"/>
                  <a:pt x="1742347" y="1384135"/>
                  <a:pt x="1732063" y="1392686"/>
                </a:cubicBezTo>
                <a:lnTo>
                  <a:pt x="1710523" y="1419963"/>
                </a:lnTo>
                <a:lnTo>
                  <a:pt x="1710917" y="1419953"/>
                </a:lnTo>
                <a:cubicBezTo>
                  <a:pt x="1701673" y="1438441"/>
                  <a:pt x="1699825" y="1459701"/>
                  <a:pt x="1704446" y="1489282"/>
                </a:cubicBezTo>
                <a:cubicBezTo>
                  <a:pt x="1759909" y="1850711"/>
                  <a:pt x="1761757" y="2214913"/>
                  <a:pt x="1764531" y="2579116"/>
                </a:cubicBezTo>
                <a:cubicBezTo>
                  <a:pt x="1766380" y="2623486"/>
                  <a:pt x="1742346" y="2702982"/>
                  <a:pt x="1793186" y="2705755"/>
                </a:cubicBezTo>
                <a:cubicBezTo>
                  <a:pt x="1835477" y="2707141"/>
                  <a:pt x="1875687" y="2677331"/>
                  <a:pt x="1901338" y="2635041"/>
                </a:cubicBezTo>
                <a:lnTo>
                  <a:pt x="1921015" y="2590768"/>
                </a:lnTo>
                <a:lnTo>
                  <a:pt x="1920749" y="2590206"/>
                </a:lnTo>
                <a:cubicBezTo>
                  <a:pt x="1920749" y="2587432"/>
                  <a:pt x="1921674" y="2585583"/>
                  <a:pt x="1922598" y="2582810"/>
                </a:cubicBezTo>
                <a:cubicBezTo>
                  <a:pt x="1932767" y="2543987"/>
                  <a:pt x="1927219" y="2503314"/>
                  <a:pt x="1929993" y="2461718"/>
                </a:cubicBezTo>
                <a:cubicBezTo>
                  <a:pt x="1954027" y="2085498"/>
                  <a:pt x="2323776" y="1712052"/>
                  <a:pt x="2686131" y="1697262"/>
                </a:cubicBezTo>
                <a:cubicBezTo>
                  <a:pt x="3060502" y="1682472"/>
                  <a:pt x="3169579" y="1845162"/>
                  <a:pt x="3099327" y="2240792"/>
                </a:cubicBezTo>
                <a:cubicBezTo>
                  <a:pt x="3094705" y="2272221"/>
                  <a:pt x="3079915" y="2303650"/>
                  <a:pt x="3063276" y="2330457"/>
                </a:cubicBezTo>
                <a:cubicBezTo>
                  <a:pt x="2864536" y="2619784"/>
                  <a:pt x="2591845" y="2788945"/>
                  <a:pt x="2241507" y="2818525"/>
                </a:cubicBezTo>
                <a:cubicBezTo>
                  <a:pt x="2149994" y="2825920"/>
                  <a:pt x="2063103" y="2799113"/>
                  <a:pt x="2000245" y="2728861"/>
                </a:cubicBezTo>
                <a:cubicBezTo>
                  <a:pt x="1991926" y="2719618"/>
                  <a:pt x="1983607" y="2712222"/>
                  <a:pt x="1976212" y="2707600"/>
                </a:cubicBezTo>
                <a:lnTo>
                  <a:pt x="1975410" y="2705903"/>
                </a:lnTo>
                <a:lnTo>
                  <a:pt x="1949507" y="2694258"/>
                </a:lnTo>
                <a:cubicBezTo>
                  <a:pt x="1923119" y="2689752"/>
                  <a:pt x="1899721" y="2707603"/>
                  <a:pt x="1872682" y="2735334"/>
                </a:cubicBezTo>
                <a:cubicBezTo>
                  <a:pt x="1797808" y="2808360"/>
                  <a:pt x="1754362" y="2883234"/>
                  <a:pt x="1754362" y="2990462"/>
                </a:cubicBezTo>
                <a:cubicBezTo>
                  <a:pt x="1754362" y="3145756"/>
                  <a:pt x="1739572" y="3299201"/>
                  <a:pt x="1732177" y="3451723"/>
                </a:cubicBezTo>
                <a:cubicBezTo>
                  <a:pt x="1732177" y="3481303"/>
                  <a:pt x="1720161" y="3521976"/>
                  <a:pt x="1758985" y="3536766"/>
                </a:cubicBezTo>
                <a:cubicBezTo>
                  <a:pt x="1797808" y="3550632"/>
                  <a:pt x="1829237" y="3536766"/>
                  <a:pt x="1857892" y="3507186"/>
                </a:cubicBezTo>
                <a:cubicBezTo>
                  <a:pt x="1932767" y="3435085"/>
                  <a:pt x="2005792" y="3354664"/>
                  <a:pt x="2085288" y="3289034"/>
                </a:cubicBezTo>
                <a:cubicBezTo>
                  <a:pt x="2420836" y="3012646"/>
                  <a:pt x="2814619" y="2948865"/>
                  <a:pt x="3232436" y="2971050"/>
                </a:cubicBezTo>
                <a:cubicBezTo>
                  <a:pt x="3340587" y="2975671"/>
                  <a:pt x="3446891" y="2995083"/>
                  <a:pt x="3555967" y="3009873"/>
                </a:cubicBezTo>
                <a:cubicBezTo>
                  <a:pt x="3590168" y="3015420"/>
                  <a:pt x="3636387" y="3008025"/>
                  <a:pt x="3645630" y="3051471"/>
                </a:cubicBezTo>
                <a:cubicBezTo>
                  <a:pt x="3652102" y="3085672"/>
                  <a:pt x="3614202" y="3105083"/>
                  <a:pt x="3593866" y="3125420"/>
                </a:cubicBezTo>
                <a:cubicBezTo>
                  <a:pt x="3146469" y="3558027"/>
                  <a:pt x="2607560" y="3705926"/>
                  <a:pt x="2003943" y="3601472"/>
                </a:cubicBezTo>
                <a:cubicBezTo>
                  <a:pt x="1686884" y="3545085"/>
                  <a:pt x="1673017" y="3603320"/>
                  <a:pt x="1709068" y="3924078"/>
                </a:cubicBezTo>
                <a:cubicBezTo>
                  <a:pt x="1721085" y="4034078"/>
                  <a:pt x="1677640" y="4022061"/>
                  <a:pt x="1614782" y="4011893"/>
                </a:cubicBezTo>
                <a:cubicBezTo>
                  <a:pt x="1569488" y="4004498"/>
                  <a:pt x="1564866" y="3974918"/>
                  <a:pt x="1574110" y="3931472"/>
                </a:cubicBezTo>
                <a:cubicBezTo>
                  <a:pt x="1608311" y="3768783"/>
                  <a:pt x="1615706" y="3604245"/>
                  <a:pt x="1624950" y="3438782"/>
                </a:cubicBezTo>
                <a:cubicBezTo>
                  <a:pt x="1631421" y="3314916"/>
                  <a:pt x="1605539" y="3295505"/>
                  <a:pt x="1484445" y="3329706"/>
                </a:cubicBezTo>
                <a:cubicBezTo>
                  <a:pt x="1402176" y="3351891"/>
                  <a:pt x="1322680" y="3378698"/>
                  <a:pt x="1240411" y="3398110"/>
                </a:cubicBezTo>
                <a:cubicBezTo>
                  <a:pt x="791165" y="3507186"/>
                  <a:pt x="409399" y="3371303"/>
                  <a:pt x="73851" y="3068108"/>
                </a:cubicBezTo>
                <a:cubicBezTo>
                  <a:pt x="42422" y="3039453"/>
                  <a:pt x="-10267" y="3015420"/>
                  <a:pt x="1750" y="2966427"/>
                </a:cubicBezTo>
                <a:cubicBezTo>
                  <a:pt x="13767" y="2927605"/>
                  <a:pt x="66456" y="2927605"/>
                  <a:pt x="105280" y="2917436"/>
                </a:cubicBezTo>
                <a:cubicBezTo>
                  <a:pt x="569315" y="2805588"/>
                  <a:pt x="1001922" y="2868444"/>
                  <a:pt x="1392933" y="3150378"/>
                </a:cubicBezTo>
                <a:cubicBezTo>
                  <a:pt x="1430832" y="3177185"/>
                  <a:pt x="1469655" y="3208614"/>
                  <a:pt x="1508479" y="3235420"/>
                </a:cubicBezTo>
                <a:cubicBezTo>
                  <a:pt x="1605539" y="3301051"/>
                  <a:pt x="1653606" y="3281639"/>
                  <a:pt x="1658227" y="3169789"/>
                </a:cubicBezTo>
                <a:cubicBezTo>
                  <a:pt x="1670245" y="2926680"/>
                  <a:pt x="1677640" y="2684494"/>
                  <a:pt x="1686884" y="2441385"/>
                </a:cubicBezTo>
                <a:cubicBezTo>
                  <a:pt x="1688732" y="2390544"/>
                  <a:pt x="1682261" y="2342477"/>
                  <a:pt x="1636042" y="2312897"/>
                </a:cubicBezTo>
                <a:cubicBezTo>
                  <a:pt x="1621253" y="2303653"/>
                  <a:pt x="1609236" y="2301804"/>
                  <a:pt x="1598144" y="2303653"/>
                </a:cubicBezTo>
                <a:lnTo>
                  <a:pt x="1643437" y="2204745"/>
                </a:lnTo>
                <a:cubicBezTo>
                  <a:pt x="1644362" y="2213065"/>
                  <a:pt x="1645286" y="2220460"/>
                  <a:pt x="1646211" y="2227854"/>
                </a:cubicBezTo>
                <a:cubicBezTo>
                  <a:pt x="1648984" y="2232476"/>
                  <a:pt x="1656379" y="2239872"/>
                  <a:pt x="1661001" y="2244493"/>
                </a:cubicBezTo>
                <a:cubicBezTo>
                  <a:pt x="1683186" y="2001383"/>
                  <a:pt x="1717387" y="1758273"/>
                  <a:pt x="1651757" y="1520709"/>
                </a:cubicBezTo>
                <a:cubicBezTo>
                  <a:pt x="1645749" y="1500835"/>
                  <a:pt x="1639278" y="1482810"/>
                  <a:pt x="1631190" y="1466518"/>
                </a:cubicBezTo>
                <a:lnTo>
                  <a:pt x="1602142" y="1424499"/>
                </a:lnTo>
                <a:lnTo>
                  <a:pt x="1599069" y="1424577"/>
                </a:lnTo>
                <a:cubicBezTo>
                  <a:pt x="1582430" y="1407014"/>
                  <a:pt x="1561170" y="1394072"/>
                  <a:pt x="1531590" y="1383904"/>
                </a:cubicBezTo>
                <a:cubicBezTo>
                  <a:pt x="1410496" y="1342307"/>
                  <a:pt x="1328227" y="1249870"/>
                  <a:pt x="1280160" y="1136172"/>
                </a:cubicBezTo>
                <a:cubicBezTo>
                  <a:pt x="1184025" y="910624"/>
                  <a:pt x="1155369" y="674910"/>
                  <a:pt x="1208058" y="434572"/>
                </a:cubicBezTo>
                <a:cubicBezTo>
                  <a:pt x="1256126" y="213646"/>
                  <a:pt x="1464110" y="4738"/>
                  <a:pt x="1630497" y="11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5AEC734C-2668-406A-924A-0FCDA3850DDE}"/>
              </a:ext>
            </a:extLst>
          </p:cNvPr>
          <p:cNvSpPr/>
          <p:nvPr/>
        </p:nvSpPr>
        <p:spPr>
          <a:xfrm>
            <a:off x="10333030" y="2941719"/>
            <a:ext cx="442762" cy="552207"/>
          </a:xfrm>
          <a:custGeom>
            <a:avLst/>
            <a:gdLst>
              <a:gd name="connsiteX0" fmla="*/ 297995 w 442762"/>
              <a:gd name="connsiteY0" fmla="*/ 54 h 552207"/>
              <a:gd name="connsiteX1" fmla="*/ 302274 w 442762"/>
              <a:gd name="connsiteY1" fmla="*/ 4207 h 552207"/>
              <a:gd name="connsiteX2" fmla="*/ 297203 w 442762"/>
              <a:gd name="connsiteY2" fmla="*/ 17393 h 552207"/>
              <a:gd name="connsiteX3" fmla="*/ 244710 w 442762"/>
              <a:gd name="connsiteY3" fmla="*/ 83579 h 552207"/>
              <a:gd name="connsiteX4" fmla="*/ 313432 w 442762"/>
              <a:gd name="connsiteY4" fmla="*/ 48077 h 552207"/>
              <a:gd name="connsiteX5" fmla="*/ 332705 w 442762"/>
              <a:gd name="connsiteY5" fmla="*/ 47824 h 552207"/>
              <a:gd name="connsiteX6" fmla="*/ 415881 w 442762"/>
              <a:gd name="connsiteY6" fmla="*/ 78508 h 552207"/>
              <a:gd name="connsiteX7" fmla="*/ 416642 w 442762"/>
              <a:gd name="connsiteY7" fmla="*/ 79268 h 552207"/>
              <a:gd name="connsiteX8" fmla="*/ 415881 w 442762"/>
              <a:gd name="connsiteY8" fmla="*/ 80283 h 552207"/>
              <a:gd name="connsiteX9" fmla="*/ 250036 w 442762"/>
              <a:gd name="connsiteY9" fmla="*/ 89666 h 552207"/>
              <a:gd name="connsiteX10" fmla="*/ 241668 w 442762"/>
              <a:gd name="connsiteY10" fmla="*/ 90680 h 552207"/>
              <a:gd name="connsiteX11" fmla="*/ 238408 w 442762"/>
              <a:gd name="connsiteY11" fmla="*/ 112883 h 552207"/>
              <a:gd name="connsiteX12" fmla="*/ 307552 w 442762"/>
              <a:gd name="connsiteY12" fmla="*/ 126842 h 552207"/>
              <a:gd name="connsiteX13" fmla="*/ 442762 w 442762"/>
              <a:gd name="connsiteY13" fmla="*/ 330826 h 552207"/>
              <a:gd name="connsiteX14" fmla="*/ 221381 w 442762"/>
              <a:gd name="connsiteY14" fmla="*/ 552207 h 552207"/>
              <a:gd name="connsiteX15" fmla="*/ 0 w 442762"/>
              <a:gd name="connsiteY15" fmla="*/ 330826 h 552207"/>
              <a:gd name="connsiteX16" fmla="*/ 221381 w 442762"/>
              <a:gd name="connsiteY16" fmla="*/ 109445 h 552207"/>
              <a:gd name="connsiteX17" fmla="*/ 222795 w 442762"/>
              <a:gd name="connsiteY17" fmla="*/ 109730 h 552207"/>
              <a:gd name="connsiteX18" fmla="*/ 229939 w 442762"/>
              <a:gd name="connsiteY18" fmla="*/ 75306 h 552207"/>
              <a:gd name="connsiteX19" fmla="*/ 247246 w 442762"/>
              <a:gd name="connsiteY19" fmla="*/ 36920 h 552207"/>
              <a:gd name="connsiteX20" fmla="*/ 292385 w 442762"/>
              <a:gd name="connsiteY20" fmla="*/ 2178 h 552207"/>
              <a:gd name="connsiteX21" fmla="*/ 297995 w 442762"/>
              <a:gd name="connsiteY21" fmla="*/ 54 h 5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2762" h="552207">
                <a:moveTo>
                  <a:pt x="297995" y="54"/>
                </a:moveTo>
                <a:cubicBezTo>
                  <a:pt x="299865" y="-231"/>
                  <a:pt x="301514" y="530"/>
                  <a:pt x="302274" y="4207"/>
                </a:cubicBezTo>
                <a:cubicBezTo>
                  <a:pt x="303289" y="9278"/>
                  <a:pt x="304810" y="14097"/>
                  <a:pt x="297203" y="17393"/>
                </a:cubicBezTo>
                <a:cubicBezTo>
                  <a:pt x="268040" y="29565"/>
                  <a:pt x="254347" y="47063"/>
                  <a:pt x="244710" y="83579"/>
                </a:cubicBezTo>
                <a:cubicBezTo>
                  <a:pt x="266265" y="65828"/>
                  <a:pt x="288581" y="54163"/>
                  <a:pt x="313432" y="48077"/>
                </a:cubicBezTo>
                <a:cubicBezTo>
                  <a:pt x="319772" y="45288"/>
                  <a:pt x="326365" y="45541"/>
                  <a:pt x="332705" y="47824"/>
                </a:cubicBezTo>
                <a:cubicBezTo>
                  <a:pt x="361613" y="55178"/>
                  <a:pt x="387479" y="70393"/>
                  <a:pt x="415881" y="78508"/>
                </a:cubicBezTo>
                <a:cubicBezTo>
                  <a:pt x="416135" y="78508"/>
                  <a:pt x="416642" y="79015"/>
                  <a:pt x="416642" y="79268"/>
                </a:cubicBezTo>
                <a:cubicBezTo>
                  <a:pt x="416642" y="79522"/>
                  <a:pt x="416135" y="80029"/>
                  <a:pt x="415881" y="80283"/>
                </a:cubicBezTo>
                <a:cubicBezTo>
                  <a:pt x="361106" y="94991"/>
                  <a:pt x="306078" y="99048"/>
                  <a:pt x="250036" y="89666"/>
                </a:cubicBezTo>
                <a:cubicBezTo>
                  <a:pt x="246993" y="89158"/>
                  <a:pt x="244203" y="88144"/>
                  <a:pt x="241668" y="90680"/>
                </a:cubicBezTo>
                <a:lnTo>
                  <a:pt x="238408" y="112883"/>
                </a:lnTo>
                <a:lnTo>
                  <a:pt x="307552" y="126842"/>
                </a:lnTo>
                <a:cubicBezTo>
                  <a:pt x="387009" y="160450"/>
                  <a:pt x="442762" y="239127"/>
                  <a:pt x="442762" y="330826"/>
                </a:cubicBezTo>
                <a:cubicBezTo>
                  <a:pt x="442762" y="453091"/>
                  <a:pt x="343646" y="552207"/>
                  <a:pt x="221381" y="552207"/>
                </a:cubicBezTo>
                <a:cubicBezTo>
                  <a:pt x="99116" y="552207"/>
                  <a:pt x="0" y="453091"/>
                  <a:pt x="0" y="330826"/>
                </a:cubicBezTo>
                <a:cubicBezTo>
                  <a:pt x="0" y="208561"/>
                  <a:pt x="99116" y="109445"/>
                  <a:pt x="221381" y="109445"/>
                </a:cubicBezTo>
                <a:lnTo>
                  <a:pt x="222795" y="109730"/>
                </a:lnTo>
                <a:lnTo>
                  <a:pt x="229939" y="75306"/>
                </a:lnTo>
                <a:cubicBezTo>
                  <a:pt x="233870" y="61898"/>
                  <a:pt x="239258" y="48965"/>
                  <a:pt x="247246" y="36920"/>
                </a:cubicBezTo>
                <a:cubicBezTo>
                  <a:pt x="258404" y="20183"/>
                  <a:pt x="272858" y="8011"/>
                  <a:pt x="292385" y="2178"/>
                </a:cubicBezTo>
                <a:cubicBezTo>
                  <a:pt x="294033" y="1671"/>
                  <a:pt x="296125" y="340"/>
                  <a:pt x="297995" y="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7F232EF-68D2-4E85-9C99-9FA6264626B2}"/>
              </a:ext>
            </a:extLst>
          </p:cNvPr>
          <p:cNvSpPr/>
          <p:nvPr/>
        </p:nvSpPr>
        <p:spPr>
          <a:xfrm>
            <a:off x="7881915" y="4283615"/>
            <a:ext cx="254905" cy="529718"/>
          </a:xfrm>
          <a:custGeom>
            <a:avLst/>
            <a:gdLst>
              <a:gd name="connsiteX0" fmla="*/ 138016 w 334757"/>
              <a:gd name="connsiteY0" fmla="*/ 168842 h 695659"/>
              <a:gd name="connsiteX1" fmla="*/ 185963 w 334757"/>
              <a:gd name="connsiteY1" fmla="*/ 179606 h 695659"/>
              <a:gd name="connsiteX2" fmla="*/ 190659 w 334757"/>
              <a:gd name="connsiteY2" fmla="*/ 189992 h 695659"/>
              <a:gd name="connsiteX3" fmla="*/ 223509 w 334757"/>
              <a:gd name="connsiteY3" fmla="*/ 283316 h 695659"/>
              <a:gd name="connsiteX4" fmla="*/ 251133 w 334757"/>
              <a:gd name="connsiteY4" fmla="*/ 364696 h 695659"/>
              <a:gd name="connsiteX5" fmla="*/ 280997 w 334757"/>
              <a:gd name="connsiteY5" fmla="*/ 411359 h 695659"/>
              <a:gd name="connsiteX6" fmla="*/ 334753 w 334757"/>
              <a:gd name="connsiteY6" fmla="*/ 562545 h 695659"/>
              <a:gd name="connsiteX7" fmla="*/ 260466 w 334757"/>
              <a:gd name="connsiteY7" fmla="*/ 678642 h 695659"/>
              <a:gd name="connsiteX8" fmla="*/ 148103 w 334757"/>
              <a:gd name="connsiteY8" fmla="*/ 687601 h 695659"/>
              <a:gd name="connsiteX9" fmla="*/ 72324 w 334757"/>
              <a:gd name="connsiteY9" fmla="*/ 615553 h 695659"/>
              <a:gd name="connsiteX10" fmla="*/ 28647 w 334757"/>
              <a:gd name="connsiteY10" fmla="*/ 484152 h 695659"/>
              <a:gd name="connsiteX11" fmla="*/ 16328 w 334757"/>
              <a:gd name="connsiteY11" fmla="*/ 378508 h 695659"/>
              <a:gd name="connsiteX12" fmla="*/ 9609 w 334757"/>
              <a:gd name="connsiteY12" fmla="*/ 271372 h 695659"/>
              <a:gd name="connsiteX13" fmla="*/ 13341 w 334757"/>
              <a:gd name="connsiteY13" fmla="*/ 221349 h 695659"/>
              <a:gd name="connsiteX14" fmla="*/ 16613 w 334757"/>
              <a:gd name="connsiteY14" fmla="*/ 207434 h 695659"/>
              <a:gd name="connsiteX15" fmla="*/ 39678 w 334757"/>
              <a:gd name="connsiteY15" fmla="*/ 189312 h 695659"/>
              <a:gd name="connsiteX16" fmla="*/ 50515 w 334757"/>
              <a:gd name="connsiteY16" fmla="*/ 188108 h 695659"/>
              <a:gd name="connsiteX17" fmla="*/ 87040 w 334757"/>
              <a:gd name="connsiteY17" fmla="*/ 204965 h 695659"/>
              <a:gd name="connsiteX18" fmla="*/ 97476 w 334757"/>
              <a:gd name="connsiteY18" fmla="*/ 202959 h 695659"/>
              <a:gd name="connsiteX19" fmla="*/ 124770 w 334757"/>
              <a:gd name="connsiteY19" fmla="*/ 173257 h 695659"/>
              <a:gd name="connsiteX20" fmla="*/ 138016 w 334757"/>
              <a:gd name="connsiteY20" fmla="*/ 168842 h 695659"/>
              <a:gd name="connsiteX21" fmla="*/ 78670 w 334757"/>
              <a:gd name="connsiteY21" fmla="*/ 241 h 695659"/>
              <a:gd name="connsiteX22" fmla="*/ 83888 w 334757"/>
              <a:gd name="connsiteY22" fmla="*/ 4656 h 695659"/>
              <a:gd name="connsiteX23" fmla="*/ 91915 w 334757"/>
              <a:gd name="connsiteY23" fmla="*/ 48405 h 695659"/>
              <a:gd name="connsiteX24" fmla="*/ 92317 w 334757"/>
              <a:gd name="connsiteY24" fmla="*/ 76101 h 695659"/>
              <a:gd name="connsiteX25" fmla="*/ 99541 w 334757"/>
              <a:gd name="connsiteY25" fmla="*/ 83727 h 695659"/>
              <a:gd name="connsiteX26" fmla="*/ 151720 w 334757"/>
              <a:gd name="connsiteY26" fmla="*/ 100986 h 695659"/>
              <a:gd name="connsiteX27" fmla="*/ 191056 w 334757"/>
              <a:gd name="connsiteY27" fmla="*/ 158785 h 695659"/>
              <a:gd name="connsiteX28" fmla="*/ 132054 w 334757"/>
              <a:gd name="connsiteY28" fmla="*/ 145539 h 695659"/>
              <a:gd name="connsiteX29" fmla="*/ 118808 w 334757"/>
              <a:gd name="connsiteY29" fmla="*/ 149954 h 695659"/>
              <a:gd name="connsiteX30" fmla="*/ 91514 w 334757"/>
              <a:gd name="connsiteY30" fmla="*/ 179656 h 695659"/>
              <a:gd name="connsiteX31" fmla="*/ 81078 w 334757"/>
              <a:gd name="connsiteY31" fmla="*/ 181662 h 695659"/>
              <a:gd name="connsiteX32" fmla="*/ 44553 w 334757"/>
              <a:gd name="connsiteY32" fmla="*/ 164805 h 695659"/>
              <a:gd name="connsiteX33" fmla="*/ 33716 w 334757"/>
              <a:gd name="connsiteY33" fmla="*/ 166009 h 695659"/>
              <a:gd name="connsiteX34" fmla="*/ 0 w 334757"/>
              <a:gd name="connsiteY34" fmla="*/ 192499 h 695659"/>
              <a:gd name="connsiteX35" fmla="*/ 45355 w 334757"/>
              <a:gd name="connsiteY35" fmla="*/ 98176 h 695659"/>
              <a:gd name="connsiteX36" fmla="*/ 64221 w 334757"/>
              <a:gd name="connsiteY36" fmla="*/ 88945 h 695659"/>
              <a:gd name="connsiteX37" fmla="*/ 72249 w 334757"/>
              <a:gd name="connsiteY37" fmla="*/ 76903 h 695659"/>
              <a:gd name="connsiteX38" fmla="*/ 69840 w 334757"/>
              <a:gd name="connsiteY38" fmla="*/ 31950 h 695659"/>
              <a:gd name="connsiteX39" fmla="*/ 67432 w 334757"/>
              <a:gd name="connsiteY39" fmla="*/ 18704 h 695659"/>
              <a:gd name="connsiteX40" fmla="*/ 78670 w 334757"/>
              <a:gd name="connsiteY40" fmla="*/ 241 h 69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4757" h="695659">
                <a:moveTo>
                  <a:pt x="138016" y="168842"/>
                </a:moveTo>
                <a:lnTo>
                  <a:pt x="185963" y="179606"/>
                </a:lnTo>
                <a:lnTo>
                  <a:pt x="190659" y="189992"/>
                </a:lnTo>
                <a:cubicBezTo>
                  <a:pt x="205591" y="219855"/>
                  <a:pt x="213804" y="251960"/>
                  <a:pt x="223509" y="283316"/>
                </a:cubicBezTo>
                <a:cubicBezTo>
                  <a:pt x="231723" y="310568"/>
                  <a:pt x="239189" y="338565"/>
                  <a:pt x="251133" y="364696"/>
                </a:cubicBezTo>
                <a:cubicBezTo>
                  <a:pt x="258973" y="381495"/>
                  <a:pt x="270172" y="396427"/>
                  <a:pt x="280997" y="411359"/>
                </a:cubicBezTo>
                <a:cubicBezTo>
                  <a:pt x="313475" y="456528"/>
                  <a:pt x="334379" y="506177"/>
                  <a:pt x="334753" y="562545"/>
                </a:cubicBezTo>
                <a:cubicBezTo>
                  <a:pt x="335127" y="616674"/>
                  <a:pt x="310488" y="656243"/>
                  <a:pt x="260466" y="678642"/>
                </a:cubicBezTo>
                <a:cubicBezTo>
                  <a:pt x="224256" y="695067"/>
                  <a:pt x="186926" y="702533"/>
                  <a:pt x="148103" y="687601"/>
                </a:cubicBezTo>
                <a:cubicBezTo>
                  <a:pt x="113013" y="674162"/>
                  <a:pt x="89869" y="647284"/>
                  <a:pt x="72324" y="615553"/>
                </a:cubicBezTo>
                <a:cubicBezTo>
                  <a:pt x="49552" y="574490"/>
                  <a:pt x="37606" y="529695"/>
                  <a:pt x="28647" y="484152"/>
                </a:cubicBezTo>
                <a:cubicBezTo>
                  <a:pt x="21928" y="449435"/>
                  <a:pt x="20435" y="413598"/>
                  <a:pt x="16328" y="378508"/>
                </a:cubicBezTo>
                <a:cubicBezTo>
                  <a:pt x="12222" y="343045"/>
                  <a:pt x="9235" y="307208"/>
                  <a:pt x="9609" y="271372"/>
                </a:cubicBezTo>
                <a:cubicBezTo>
                  <a:pt x="9609" y="254573"/>
                  <a:pt x="11102" y="237774"/>
                  <a:pt x="13341" y="221349"/>
                </a:cubicBezTo>
                <a:lnTo>
                  <a:pt x="16613" y="207434"/>
                </a:lnTo>
                <a:lnTo>
                  <a:pt x="39678" y="189312"/>
                </a:lnTo>
                <a:cubicBezTo>
                  <a:pt x="43691" y="186101"/>
                  <a:pt x="46501" y="186101"/>
                  <a:pt x="50515" y="188108"/>
                </a:cubicBezTo>
                <a:cubicBezTo>
                  <a:pt x="62556" y="194128"/>
                  <a:pt x="75000" y="199347"/>
                  <a:pt x="87040" y="204965"/>
                </a:cubicBezTo>
                <a:cubicBezTo>
                  <a:pt x="91455" y="206973"/>
                  <a:pt x="94265" y="206571"/>
                  <a:pt x="97476" y="202959"/>
                </a:cubicBezTo>
                <a:cubicBezTo>
                  <a:pt x="106307" y="192925"/>
                  <a:pt x="115940" y="183291"/>
                  <a:pt x="124770" y="173257"/>
                </a:cubicBezTo>
                <a:cubicBezTo>
                  <a:pt x="128382" y="169243"/>
                  <a:pt x="131593" y="167236"/>
                  <a:pt x="138016" y="168842"/>
                </a:cubicBezTo>
                <a:close/>
                <a:moveTo>
                  <a:pt x="78670" y="241"/>
                </a:moveTo>
                <a:cubicBezTo>
                  <a:pt x="83486" y="-964"/>
                  <a:pt x="83086" y="2648"/>
                  <a:pt x="83888" y="4656"/>
                </a:cubicBezTo>
                <a:cubicBezTo>
                  <a:pt x="89106" y="18704"/>
                  <a:pt x="90712" y="33555"/>
                  <a:pt x="91915" y="48405"/>
                </a:cubicBezTo>
                <a:cubicBezTo>
                  <a:pt x="92719" y="57637"/>
                  <a:pt x="92317" y="66869"/>
                  <a:pt x="92317" y="76101"/>
                </a:cubicBezTo>
                <a:cubicBezTo>
                  <a:pt x="92317" y="81318"/>
                  <a:pt x="93521" y="83325"/>
                  <a:pt x="99541" y="83727"/>
                </a:cubicBezTo>
                <a:cubicBezTo>
                  <a:pt x="118406" y="84529"/>
                  <a:pt x="136468" y="89747"/>
                  <a:pt x="151720" y="100986"/>
                </a:cubicBezTo>
                <a:cubicBezTo>
                  <a:pt x="171790" y="115034"/>
                  <a:pt x="183830" y="135103"/>
                  <a:pt x="191056" y="158785"/>
                </a:cubicBezTo>
                <a:cubicBezTo>
                  <a:pt x="171388" y="154368"/>
                  <a:pt x="151720" y="150355"/>
                  <a:pt x="132054" y="145539"/>
                </a:cubicBezTo>
                <a:cubicBezTo>
                  <a:pt x="125631" y="143933"/>
                  <a:pt x="122420" y="145940"/>
                  <a:pt x="118808" y="149954"/>
                </a:cubicBezTo>
                <a:cubicBezTo>
                  <a:pt x="109978" y="159988"/>
                  <a:pt x="100345" y="169622"/>
                  <a:pt x="91514" y="179656"/>
                </a:cubicBezTo>
                <a:cubicBezTo>
                  <a:pt x="88303" y="183268"/>
                  <a:pt x="85493" y="183670"/>
                  <a:pt x="81078" y="181662"/>
                </a:cubicBezTo>
                <a:cubicBezTo>
                  <a:pt x="69038" y="176044"/>
                  <a:pt x="56594" y="170825"/>
                  <a:pt x="44553" y="164805"/>
                </a:cubicBezTo>
                <a:cubicBezTo>
                  <a:pt x="40539" y="162798"/>
                  <a:pt x="37729" y="162798"/>
                  <a:pt x="33716" y="166009"/>
                </a:cubicBezTo>
                <a:cubicBezTo>
                  <a:pt x="22879" y="174840"/>
                  <a:pt x="11239" y="183670"/>
                  <a:pt x="0" y="192499"/>
                </a:cubicBezTo>
                <a:cubicBezTo>
                  <a:pt x="3211" y="155172"/>
                  <a:pt x="14450" y="121858"/>
                  <a:pt x="45355" y="98176"/>
                </a:cubicBezTo>
                <a:cubicBezTo>
                  <a:pt x="50975" y="93762"/>
                  <a:pt x="57397" y="90951"/>
                  <a:pt x="64221" y="88945"/>
                </a:cubicBezTo>
                <a:cubicBezTo>
                  <a:pt x="70643" y="86938"/>
                  <a:pt x="73051" y="84529"/>
                  <a:pt x="72249" y="76903"/>
                </a:cubicBezTo>
                <a:cubicBezTo>
                  <a:pt x="70242" y="62053"/>
                  <a:pt x="72649" y="46800"/>
                  <a:pt x="69840" y="31950"/>
                </a:cubicBezTo>
                <a:cubicBezTo>
                  <a:pt x="69038" y="27533"/>
                  <a:pt x="68636" y="22717"/>
                  <a:pt x="67432" y="18704"/>
                </a:cubicBezTo>
                <a:cubicBezTo>
                  <a:pt x="64622" y="7465"/>
                  <a:pt x="67432" y="3050"/>
                  <a:pt x="78670" y="2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3C8DC075-E340-49A0-A739-2D3630A0CEAF}"/>
              </a:ext>
            </a:extLst>
          </p:cNvPr>
          <p:cNvSpPr/>
          <p:nvPr/>
        </p:nvSpPr>
        <p:spPr>
          <a:xfrm>
            <a:off x="9207604" y="4964758"/>
            <a:ext cx="310392" cy="611169"/>
          </a:xfrm>
          <a:custGeom>
            <a:avLst/>
            <a:gdLst>
              <a:gd name="connsiteX0" fmla="*/ 254841 w 379585"/>
              <a:gd name="connsiteY0" fmla="*/ 0 h 747412"/>
              <a:gd name="connsiteX1" fmla="*/ 265299 w 379585"/>
              <a:gd name="connsiteY1" fmla="*/ 0 h 747412"/>
              <a:gd name="connsiteX2" fmla="*/ 186040 w 379585"/>
              <a:gd name="connsiteY2" fmla="*/ 93570 h 747412"/>
              <a:gd name="connsiteX3" fmla="*/ 176131 w 379585"/>
              <a:gd name="connsiteY3" fmla="*/ 111184 h 747412"/>
              <a:gd name="connsiteX4" fmla="*/ 187484 w 379585"/>
              <a:gd name="connsiteY4" fmla="*/ 134783 h 747412"/>
              <a:gd name="connsiteX5" fmla="*/ 195831 w 379585"/>
              <a:gd name="connsiteY5" fmla="*/ 159282 h 747412"/>
              <a:gd name="connsiteX6" fmla="*/ 220370 w 379585"/>
              <a:gd name="connsiteY6" fmla="*/ 171315 h 747412"/>
              <a:gd name="connsiteX7" fmla="*/ 233374 w 379585"/>
              <a:gd name="connsiteY7" fmla="*/ 195946 h 747412"/>
              <a:gd name="connsiteX8" fmla="*/ 306578 w 379585"/>
              <a:gd name="connsiteY8" fmla="*/ 399597 h 747412"/>
              <a:gd name="connsiteX9" fmla="*/ 351161 w 379585"/>
              <a:gd name="connsiteY9" fmla="*/ 483260 h 747412"/>
              <a:gd name="connsiteX10" fmla="*/ 348960 w 379585"/>
              <a:gd name="connsiteY10" fmla="*/ 677004 h 747412"/>
              <a:gd name="connsiteX11" fmla="*/ 200349 w 379585"/>
              <a:gd name="connsiteY11" fmla="*/ 745255 h 747412"/>
              <a:gd name="connsiteX12" fmla="*/ 199247 w 379585"/>
              <a:gd name="connsiteY12" fmla="*/ 745804 h 747412"/>
              <a:gd name="connsiteX13" fmla="*/ 70453 w 379585"/>
              <a:gd name="connsiteY13" fmla="*/ 723789 h 747412"/>
              <a:gd name="connsiteX14" fmla="*/ 0 w 379585"/>
              <a:gd name="connsiteY14" fmla="*/ 618110 h 747412"/>
              <a:gd name="connsiteX15" fmla="*/ 0 w 379585"/>
              <a:gd name="connsiteY15" fmla="*/ 555914 h 747412"/>
              <a:gd name="connsiteX16" fmla="*/ 35226 w 379585"/>
              <a:gd name="connsiteY16" fmla="*/ 455740 h 747412"/>
              <a:gd name="connsiteX17" fmla="*/ 95771 w 379585"/>
              <a:gd name="connsiteY17" fmla="*/ 313734 h 747412"/>
              <a:gd name="connsiteX18" fmla="*/ 138703 w 379585"/>
              <a:gd name="connsiteY18" fmla="*/ 193744 h 747412"/>
              <a:gd name="connsiteX19" fmla="*/ 174480 w 379585"/>
              <a:gd name="connsiteY19" fmla="*/ 158518 h 747412"/>
              <a:gd name="connsiteX20" fmla="*/ 174690 w 379585"/>
              <a:gd name="connsiteY20" fmla="*/ 158681 h 747412"/>
              <a:gd name="connsiteX21" fmla="*/ 161753 w 379585"/>
              <a:gd name="connsiteY21" fmla="*/ 113110 h 747412"/>
              <a:gd name="connsiteX22" fmla="*/ 134301 w 379585"/>
              <a:gd name="connsiteY22" fmla="*/ 71003 h 747412"/>
              <a:gd name="connsiteX23" fmla="*/ 91368 w 379585"/>
              <a:gd name="connsiteY23" fmla="*/ 48437 h 747412"/>
              <a:gd name="connsiteX24" fmla="*/ 80910 w 379585"/>
              <a:gd name="connsiteY24" fmla="*/ 38529 h 747412"/>
              <a:gd name="connsiteX25" fmla="*/ 93569 w 379585"/>
              <a:gd name="connsiteY25" fmla="*/ 33025 h 747412"/>
              <a:gd name="connsiteX26" fmla="*/ 167326 w 379585"/>
              <a:gd name="connsiteY26" fmla="*/ 89167 h 747412"/>
              <a:gd name="connsiteX27" fmla="*/ 238329 w 379585"/>
              <a:gd name="connsiteY27" fmla="*/ 6054 h 747412"/>
              <a:gd name="connsiteX28" fmla="*/ 254841 w 379585"/>
              <a:gd name="connsiteY28" fmla="*/ 2752 h 747412"/>
              <a:gd name="connsiteX29" fmla="*/ 254841 w 379585"/>
              <a:gd name="connsiteY29" fmla="*/ 0 h 74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9585" h="747412">
                <a:moveTo>
                  <a:pt x="254841" y="0"/>
                </a:moveTo>
                <a:cubicBezTo>
                  <a:pt x="258144" y="0"/>
                  <a:pt x="261997" y="0"/>
                  <a:pt x="265299" y="0"/>
                </a:cubicBezTo>
                <a:cubicBezTo>
                  <a:pt x="264749" y="48988"/>
                  <a:pt x="233375" y="86415"/>
                  <a:pt x="186040" y="93570"/>
                </a:cubicBezTo>
                <a:cubicBezTo>
                  <a:pt x="174481" y="95221"/>
                  <a:pt x="170628" y="97974"/>
                  <a:pt x="176131" y="111184"/>
                </a:cubicBezTo>
                <a:cubicBezTo>
                  <a:pt x="179709" y="119165"/>
                  <a:pt x="183838" y="126871"/>
                  <a:pt x="187484" y="134783"/>
                </a:cubicBezTo>
                <a:lnTo>
                  <a:pt x="195831" y="159282"/>
                </a:lnTo>
                <a:lnTo>
                  <a:pt x="220370" y="171315"/>
                </a:lnTo>
                <a:cubicBezTo>
                  <a:pt x="226218" y="177920"/>
                  <a:pt x="230071" y="186589"/>
                  <a:pt x="233374" y="195946"/>
                </a:cubicBezTo>
                <a:cubicBezTo>
                  <a:pt x="257592" y="263646"/>
                  <a:pt x="281810" y="331898"/>
                  <a:pt x="306578" y="399597"/>
                </a:cubicBezTo>
                <a:cubicBezTo>
                  <a:pt x="317586" y="429871"/>
                  <a:pt x="334648" y="456289"/>
                  <a:pt x="351161" y="483260"/>
                </a:cubicBezTo>
                <a:cubicBezTo>
                  <a:pt x="389690" y="546557"/>
                  <a:pt x="389139" y="623615"/>
                  <a:pt x="348960" y="677004"/>
                </a:cubicBezTo>
                <a:cubicBezTo>
                  <a:pt x="311532" y="725440"/>
                  <a:pt x="259243" y="743602"/>
                  <a:pt x="200349" y="745255"/>
                </a:cubicBezTo>
                <a:cubicBezTo>
                  <a:pt x="199798" y="745255"/>
                  <a:pt x="199798" y="745804"/>
                  <a:pt x="199247" y="745804"/>
                </a:cubicBezTo>
                <a:cubicBezTo>
                  <a:pt x="154665" y="749107"/>
                  <a:pt x="110081" y="749658"/>
                  <a:pt x="70453" y="723789"/>
                </a:cubicBezTo>
                <a:cubicBezTo>
                  <a:pt x="32474" y="699020"/>
                  <a:pt x="4403" y="665995"/>
                  <a:pt x="0" y="618110"/>
                </a:cubicBezTo>
                <a:cubicBezTo>
                  <a:pt x="0" y="597195"/>
                  <a:pt x="0" y="576829"/>
                  <a:pt x="0" y="555914"/>
                </a:cubicBezTo>
                <a:cubicBezTo>
                  <a:pt x="1100" y="519037"/>
                  <a:pt x="14861" y="486561"/>
                  <a:pt x="35226" y="455740"/>
                </a:cubicBezTo>
                <a:cubicBezTo>
                  <a:pt x="64397" y="412257"/>
                  <a:pt x="78158" y="362170"/>
                  <a:pt x="95771" y="313734"/>
                </a:cubicBezTo>
                <a:cubicBezTo>
                  <a:pt x="110081" y="273553"/>
                  <a:pt x="124393" y="233374"/>
                  <a:pt x="138703" y="193744"/>
                </a:cubicBezTo>
                <a:cubicBezTo>
                  <a:pt x="144757" y="176682"/>
                  <a:pt x="150262" y="157418"/>
                  <a:pt x="174480" y="158518"/>
                </a:cubicBezTo>
                <a:lnTo>
                  <a:pt x="174690" y="158681"/>
                </a:lnTo>
                <a:lnTo>
                  <a:pt x="161753" y="113110"/>
                </a:lnTo>
                <a:cubicBezTo>
                  <a:pt x="155079" y="97836"/>
                  <a:pt x="146135" y="83663"/>
                  <a:pt x="134301" y="71003"/>
                </a:cubicBezTo>
                <a:cubicBezTo>
                  <a:pt x="122742" y="58894"/>
                  <a:pt x="108981" y="50088"/>
                  <a:pt x="91368" y="48437"/>
                </a:cubicBezTo>
                <a:cubicBezTo>
                  <a:pt x="85313" y="47886"/>
                  <a:pt x="79810" y="46786"/>
                  <a:pt x="80910" y="38529"/>
                </a:cubicBezTo>
                <a:cubicBezTo>
                  <a:pt x="81461" y="29173"/>
                  <a:pt x="88066" y="31923"/>
                  <a:pt x="93569" y="33025"/>
                </a:cubicBezTo>
                <a:cubicBezTo>
                  <a:pt x="128245" y="38529"/>
                  <a:pt x="149713" y="61096"/>
                  <a:pt x="167326" y="89167"/>
                </a:cubicBezTo>
                <a:cubicBezTo>
                  <a:pt x="177233" y="49537"/>
                  <a:pt x="200901" y="22017"/>
                  <a:pt x="238329" y="6054"/>
                </a:cubicBezTo>
                <a:cubicBezTo>
                  <a:pt x="243833" y="3852"/>
                  <a:pt x="249338" y="2752"/>
                  <a:pt x="254841" y="2752"/>
                </a:cubicBezTo>
                <a:cubicBezTo>
                  <a:pt x="254841" y="2202"/>
                  <a:pt x="254841" y="1100"/>
                  <a:pt x="254841" y="0"/>
                </a:cubicBezTo>
                <a:close/>
              </a:path>
            </a:pathLst>
          </a:custGeom>
          <a:solidFill>
            <a:schemeClr val="bg1"/>
          </a:solidFill>
          <a:ln w="33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5E918A7-2BD6-46E4-8990-33A234430831}"/>
              </a:ext>
            </a:extLst>
          </p:cNvPr>
          <p:cNvSpPr txBox="1">
            <a:spLocks/>
          </p:cNvSpPr>
          <p:nvPr/>
        </p:nvSpPr>
        <p:spPr>
          <a:xfrm>
            <a:off x="1920240" y="3795772"/>
            <a:ext cx="8351521" cy="60641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4C572-7B86-404F-91A3-F2FC177D9755}"/>
              </a:ext>
            </a:extLst>
          </p:cNvPr>
          <p:cNvSpPr txBox="1"/>
          <p:nvPr/>
        </p:nvSpPr>
        <p:spPr>
          <a:xfrm>
            <a:off x="2277844" y="4777956"/>
            <a:ext cx="7636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62340-20B3-428D-95C9-316B07F12E8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66E44C7-321F-41C7-8883-36B95B8970A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D7F8023-EBB3-4018-8E21-73C7BE788CF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41641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1C9656CD-CF8C-4F14-9399-85AD14CC6233}"/>
              </a:ext>
            </a:extLst>
          </p:cNvPr>
          <p:cNvGrpSpPr/>
          <p:nvPr/>
        </p:nvGrpSpPr>
        <p:grpSpPr>
          <a:xfrm>
            <a:off x="1698866" y="1082121"/>
            <a:ext cx="1697914" cy="2308779"/>
            <a:chOff x="5389992" y="405999"/>
            <a:chExt cx="1836515" cy="249724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DCE997A-CF0F-4613-BDE8-E47DA73BD02A}"/>
                </a:ext>
              </a:extLst>
            </p:cNvPr>
            <p:cNvSpPr/>
            <p:nvPr/>
          </p:nvSpPr>
          <p:spPr>
            <a:xfrm>
              <a:off x="5389992" y="405999"/>
              <a:ext cx="1836515" cy="2306840"/>
            </a:xfrm>
            <a:custGeom>
              <a:avLst/>
              <a:gdLst>
                <a:gd name="connsiteX0" fmla="*/ 622775 w 5044769"/>
                <a:gd name="connsiteY0" fmla="*/ 6336294 h 6336715"/>
                <a:gd name="connsiteX1" fmla="*/ 157362 w 5044769"/>
                <a:gd name="connsiteY1" fmla="*/ 5720991 h 6336715"/>
                <a:gd name="connsiteX2" fmla="*/ 5418 w 5044769"/>
                <a:gd name="connsiteY2" fmla="*/ 4783320 h 6336715"/>
                <a:gd name="connsiteX3" fmla="*/ 238124 w 5044769"/>
                <a:gd name="connsiteY3" fmla="*/ 3805268 h 6336715"/>
                <a:gd name="connsiteX4" fmla="*/ 433187 w 5044769"/>
                <a:gd name="connsiteY4" fmla="*/ 3006537 h 6336715"/>
                <a:gd name="connsiteX5" fmla="*/ 433872 w 5044769"/>
                <a:gd name="connsiteY5" fmla="*/ 2434353 h 6336715"/>
                <a:gd name="connsiteX6" fmla="*/ 578287 w 5044769"/>
                <a:gd name="connsiteY6" fmla="*/ 1286561 h 6336715"/>
                <a:gd name="connsiteX7" fmla="*/ 1340059 w 5044769"/>
                <a:gd name="connsiteY7" fmla="*/ 359157 h 6336715"/>
                <a:gd name="connsiteX8" fmla="*/ 3406356 w 5044769"/>
                <a:gd name="connsiteY8" fmla="*/ 150406 h 6336715"/>
                <a:gd name="connsiteX9" fmla="*/ 4692402 w 5044769"/>
                <a:gd name="connsiteY9" fmla="*/ 1838213 h 6336715"/>
                <a:gd name="connsiteX10" fmla="*/ 4701984 w 5044769"/>
                <a:gd name="connsiteY10" fmla="*/ 2259823 h 6336715"/>
                <a:gd name="connsiteX11" fmla="*/ 4793013 w 5044769"/>
                <a:gd name="connsiteY11" fmla="*/ 3170116 h 6336715"/>
                <a:gd name="connsiteX12" fmla="*/ 5005872 w 5044769"/>
                <a:gd name="connsiteY12" fmla="*/ 4432892 h 6336715"/>
                <a:gd name="connsiteX13" fmla="*/ 5001081 w 5044769"/>
                <a:gd name="connsiteY13" fmla="*/ 5501288 h 6336715"/>
                <a:gd name="connsiteX14" fmla="*/ 4858719 w 5044769"/>
                <a:gd name="connsiteY14" fmla="*/ 5911947 h 6336715"/>
                <a:gd name="connsiteX15" fmla="*/ 4476806 w 5044769"/>
                <a:gd name="connsiteY15" fmla="*/ 6274696 h 6336715"/>
                <a:gd name="connsiteX16" fmla="*/ 4431634 w 5044769"/>
                <a:gd name="connsiteY16" fmla="*/ 6238421 h 6336715"/>
                <a:gd name="connsiteX17" fmla="*/ 4389199 w 5044769"/>
                <a:gd name="connsiteY17" fmla="*/ 6079633 h 6336715"/>
                <a:gd name="connsiteX18" fmla="*/ 4053828 w 5044769"/>
                <a:gd name="connsiteY18" fmla="*/ 5698405 h 6336715"/>
                <a:gd name="connsiteX19" fmla="*/ 3639747 w 5044769"/>
                <a:gd name="connsiteY19" fmla="*/ 5584105 h 6336715"/>
                <a:gd name="connsiteX20" fmla="*/ 3389930 w 5044769"/>
                <a:gd name="connsiteY20" fmla="*/ 5503342 h 6336715"/>
                <a:gd name="connsiteX21" fmla="*/ 3121633 w 5044769"/>
                <a:gd name="connsiteY21" fmla="*/ 5280217 h 6336715"/>
                <a:gd name="connsiteX22" fmla="*/ 3034710 w 5044769"/>
                <a:gd name="connsiteY22" fmla="*/ 5047511 h 6336715"/>
                <a:gd name="connsiteX23" fmla="*/ 3034710 w 5044769"/>
                <a:gd name="connsiteY23" fmla="*/ 4956481 h 6336715"/>
                <a:gd name="connsiteX24" fmla="*/ 3081251 w 5044769"/>
                <a:gd name="connsiteY24" fmla="*/ 4917469 h 6336715"/>
                <a:gd name="connsiteX25" fmla="*/ 3628796 w 5044769"/>
                <a:gd name="connsiteY25" fmla="*/ 4511601 h 6336715"/>
                <a:gd name="connsiteX26" fmla="*/ 3873822 w 5044769"/>
                <a:gd name="connsiteY26" fmla="*/ 4174861 h 6336715"/>
                <a:gd name="connsiteX27" fmla="*/ 3898462 w 5044769"/>
                <a:gd name="connsiteY27" fmla="*/ 4068090 h 6336715"/>
                <a:gd name="connsiteX28" fmla="*/ 3884089 w 5044769"/>
                <a:gd name="connsiteY28" fmla="*/ 3801846 h 6336715"/>
                <a:gd name="connsiteX29" fmla="*/ 3869716 w 5044769"/>
                <a:gd name="connsiteY29" fmla="*/ 3516438 h 6336715"/>
                <a:gd name="connsiteX30" fmla="*/ 3843707 w 5044769"/>
                <a:gd name="connsiteY30" fmla="*/ 3037336 h 6336715"/>
                <a:gd name="connsiteX31" fmla="*/ 3841654 w 5044769"/>
                <a:gd name="connsiteY31" fmla="*/ 2931934 h 6336715"/>
                <a:gd name="connsiteX32" fmla="*/ 3784162 w 5044769"/>
                <a:gd name="connsiteY32" fmla="*/ 3055131 h 6336715"/>
                <a:gd name="connsiteX33" fmla="*/ 3711612 w 5044769"/>
                <a:gd name="connsiteY33" fmla="*/ 3064713 h 6336715"/>
                <a:gd name="connsiteX34" fmla="*/ 3240039 w 5044769"/>
                <a:gd name="connsiteY34" fmla="*/ 2527435 h 6336715"/>
                <a:gd name="connsiteX35" fmla="*/ 3331069 w 5044769"/>
                <a:gd name="connsiteY35" fmla="*/ 2755351 h 6336715"/>
                <a:gd name="connsiteX36" fmla="*/ 3398143 w 5044769"/>
                <a:gd name="connsiteY36" fmla="*/ 2927143 h 6336715"/>
                <a:gd name="connsiteX37" fmla="*/ 3394721 w 5044769"/>
                <a:gd name="connsiteY37" fmla="*/ 2986004 h 6336715"/>
                <a:gd name="connsiteX38" fmla="*/ 3335860 w 5044769"/>
                <a:gd name="connsiteY38" fmla="*/ 2982582 h 6336715"/>
                <a:gd name="connsiteX39" fmla="*/ 2837594 w 5044769"/>
                <a:gd name="connsiteY39" fmla="*/ 2721129 h 6336715"/>
                <a:gd name="connsiteX40" fmla="*/ 2716449 w 5044769"/>
                <a:gd name="connsiteY40" fmla="*/ 2659530 h 6336715"/>
                <a:gd name="connsiteX41" fmla="*/ 2667855 w 5044769"/>
                <a:gd name="connsiteY41" fmla="*/ 2695121 h 6336715"/>
                <a:gd name="connsiteX42" fmla="*/ 2914934 w 5044769"/>
                <a:gd name="connsiteY42" fmla="*/ 3163956 h 6336715"/>
                <a:gd name="connsiteX43" fmla="*/ 2964898 w 5044769"/>
                <a:gd name="connsiteY43" fmla="*/ 3202969 h 6336715"/>
                <a:gd name="connsiteX44" fmla="*/ 2982693 w 5044769"/>
                <a:gd name="connsiteY44" fmla="*/ 3253616 h 6336715"/>
                <a:gd name="connsiteX45" fmla="*/ 2934099 w 5044769"/>
                <a:gd name="connsiteY45" fmla="*/ 3276887 h 6336715"/>
                <a:gd name="connsiteX46" fmla="*/ 2853336 w 5044769"/>
                <a:gd name="connsiteY46" fmla="*/ 3261830 h 6336715"/>
                <a:gd name="connsiteX47" fmla="*/ 1890341 w 5044769"/>
                <a:gd name="connsiteY47" fmla="*/ 2734818 h 6336715"/>
                <a:gd name="connsiteX48" fmla="*/ 1429035 w 5044769"/>
                <a:gd name="connsiteY48" fmla="*/ 2219441 h 6336715"/>
                <a:gd name="connsiteX49" fmla="*/ 1407817 w 5044769"/>
                <a:gd name="connsiteY49" fmla="*/ 2198908 h 6336715"/>
                <a:gd name="connsiteX50" fmla="*/ 1389338 w 5044769"/>
                <a:gd name="connsiteY50" fmla="*/ 2229023 h 6336715"/>
                <a:gd name="connsiteX51" fmla="*/ 1259296 w 5044769"/>
                <a:gd name="connsiteY51" fmla="*/ 2958627 h 6336715"/>
                <a:gd name="connsiteX52" fmla="*/ 1149787 w 5044769"/>
                <a:gd name="connsiteY52" fmla="*/ 3710817 h 6336715"/>
                <a:gd name="connsiteX53" fmla="*/ 1236025 w 5044769"/>
                <a:gd name="connsiteY53" fmla="*/ 4185812 h 6336715"/>
                <a:gd name="connsiteX54" fmla="*/ 1733606 w 5044769"/>
                <a:gd name="connsiteY54" fmla="*/ 4716246 h 6336715"/>
                <a:gd name="connsiteX55" fmla="*/ 2012170 w 5044769"/>
                <a:gd name="connsiteY55" fmla="*/ 4892829 h 6336715"/>
                <a:gd name="connsiteX56" fmla="*/ 2049814 w 5044769"/>
                <a:gd name="connsiteY56" fmla="*/ 4933211 h 6336715"/>
                <a:gd name="connsiteX57" fmla="*/ 2075138 w 5044769"/>
                <a:gd name="connsiteY57" fmla="*/ 5065990 h 6336715"/>
                <a:gd name="connsiteX58" fmla="*/ 1986846 w 5044769"/>
                <a:gd name="connsiteY58" fmla="*/ 5239151 h 6336715"/>
                <a:gd name="connsiteX59" fmla="*/ 1893079 w 5044769"/>
                <a:gd name="connsiteY59" fmla="*/ 5370562 h 6336715"/>
                <a:gd name="connsiteX60" fmla="*/ 1875968 w 5044769"/>
                <a:gd name="connsiteY60" fmla="*/ 5404099 h 6336715"/>
                <a:gd name="connsiteX61" fmla="*/ 1791099 w 5044769"/>
                <a:gd name="connsiteY61" fmla="*/ 5453378 h 6336715"/>
                <a:gd name="connsiteX62" fmla="*/ 1529646 w 5044769"/>
                <a:gd name="connsiteY62" fmla="*/ 5584789 h 6336715"/>
                <a:gd name="connsiteX63" fmla="*/ 1171689 w 5044769"/>
                <a:gd name="connsiteY63" fmla="*/ 5686770 h 6336715"/>
                <a:gd name="connsiteX64" fmla="*/ 1067655 w 5044769"/>
                <a:gd name="connsiteY64" fmla="*/ 5710725 h 6336715"/>
                <a:gd name="connsiteX65" fmla="*/ 741181 w 5044769"/>
                <a:gd name="connsiteY65" fmla="*/ 6018719 h 6336715"/>
                <a:gd name="connsiteX66" fmla="*/ 670001 w 5044769"/>
                <a:gd name="connsiteY66" fmla="*/ 6290437 h 6336715"/>
                <a:gd name="connsiteX67" fmla="*/ 622775 w 5044769"/>
                <a:gd name="connsiteY67" fmla="*/ 6336294 h 63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044769" h="6336715">
                  <a:moveTo>
                    <a:pt x="622775" y="6336294"/>
                  </a:moveTo>
                  <a:cubicBezTo>
                    <a:pt x="427712" y="6161080"/>
                    <a:pt x="271662" y="5957120"/>
                    <a:pt x="157362" y="5720991"/>
                  </a:cubicBezTo>
                  <a:cubicBezTo>
                    <a:pt x="13631" y="5423264"/>
                    <a:pt x="-13746" y="5107741"/>
                    <a:pt x="5418" y="4783320"/>
                  </a:cubicBezTo>
                  <a:cubicBezTo>
                    <a:pt x="25951" y="4443158"/>
                    <a:pt x="125193" y="4122844"/>
                    <a:pt x="238124" y="3805268"/>
                  </a:cubicBezTo>
                  <a:cubicBezTo>
                    <a:pt x="330523" y="3545868"/>
                    <a:pt x="411286" y="3283047"/>
                    <a:pt x="433187" y="3006537"/>
                  </a:cubicBezTo>
                  <a:cubicBezTo>
                    <a:pt x="448245" y="2815581"/>
                    <a:pt x="442085" y="2624624"/>
                    <a:pt x="433872" y="2434353"/>
                  </a:cubicBezTo>
                  <a:cubicBezTo>
                    <a:pt x="416077" y="2043542"/>
                    <a:pt x="448245" y="1660945"/>
                    <a:pt x="578287" y="1286561"/>
                  </a:cubicBezTo>
                  <a:cubicBezTo>
                    <a:pt x="719280" y="880009"/>
                    <a:pt x="972519" y="572015"/>
                    <a:pt x="1340059" y="359157"/>
                  </a:cubicBezTo>
                  <a:cubicBezTo>
                    <a:pt x="1996428" y="-20018"/>
                    <a:pt x="2687703" y="-114469"/>
                    <a:pt x="3406356" y="150406"/>
                  </a:cubicBezTo>
                  <a:cubicBezTo>
                    <a:pt x="4107898" y="409121"/>
                    <a:pt x="4621221" y="1095605"/>
                    <a:pt x="4692402" y="1838213"/>
                  </a:cubicBezTo>
                  <a:cubicBezTo>
                    <a:pt x="4706091" y="1978521"/>
                    <a:pt x="4709513" y="2118830"/>
                    <a:pt x="4701984" y="2259823"/>
                  </a:cubicBezTo>
                  <a:cubicBezTo>
                    <a:pt x="4685558" y="2567817"/>
                    <a:pt x="4739628" y="2868966"/>
                    <a:pt x="4793013" y="3170116"/>
                  </a:cubicBezTo>
                  <a:cubicBezTo>
                    <a:pt x="4866932" y="3590356"/>
                    <a:pt x="4956593" y="4008544"/>
                    <a:pt x="5005872" y="4432892"/>
                  </a:cubicBezTo>
                  <a:cubicBezTo>
                    <a:pt x="5047622" y="4788796"/>
                    <a:pt x="5068839" y="5145384"/>
                    <a:pt x="5001081" y="5501288"/>
                  </a:cubicBezTo>
                  <a:cubicBezTo>
                    <a:pt x="4973703" y="5645019"/>
                    <a:pt x="4929215" y="5783274"/>
                    <a:pt x="4858719" y="5911947"/>
                  </a:cubicBezTo>
                  <a:cubicBezTo>
                    <a:pt x="4769743" y="6073473"/>
                    <a:pt x="4654758" y="6206937"/>
                    <a:pt x="4476806" y="6274696"/>
                  </a:cubicBezTo>
                  <a:cubicBezTo>
                    <a:pt x="4444638" y="6284278"/>
                    <a:pt x="4438478" y="6261007"/>
                    <a:pt x="4431634" y="6238421"/>
                  </a:cubicBezTo>
                  <a:cubicBezTo>
                    <a:pt x="4415892" y="6185720"/>
                    <a:pt x="4402203" y="6132334"/>
                    <a:pt x="4389199" y="6079633"/>
                  </a:cubicBezTo>
                  <a:cubicBezTo>
                    <a:pt x="4344027" y="5893467"/>
                    <a:pt x="4224936" y="5775061"/>
                    <a:pt x="4053828" y="5698405"/>
                  </a:cubicBezTo>
                  <a:cubicBezTo>
                    <a:pt x="3921048" y="5638859"/>
                    <a:pt x="3783477" y="5601216"/>
                    <a:pt x="3639747" y="5584105"/>
                  </a:cubicBezTo>
                  <a:cubicBezTo>
                    <a:pt x="3550771" y="5573154"/>
                    <a:pt x="3472061" y="5533457"/>
                    <a:pt x="3389930" y="5503342"/>
                  </a:cubicBezTo>
                  <a:cubicBezTo>
                    <a:pt x="3339966" y="5501288"/>
                    <a:pt x="3127793" y="5284324"/>
                    <a:pt x="3121633" y="5280217"/>
                  </a:cubicBezTo>
                  <a:cubicBezTo>
                    <a:pt x="3039501" y="5222041"/>
                    <a:pt x="3024443" y="5140593"/>
                    <a:pt x="3034710" y="5047511"/>
                  </a:cubicBezTo>
                  <a:cubicBezTo>
                    <a:pt x="3038132" y="5017396"/>
                    <a:pt x="3034710" y="4986596"/>
                    <a:pt x="3034710" y="4956481"/>
                  </a:cubicBezTo>
                  <a:cubicBezTo>
                    <a:pt x="3040870" y="4932526"/>
                    <a:pt x="3063456" y="4927735"/>
                    <a:pt x="3081251" y="4917469"/>
                  </a:cubicBezTo>
                  <a:cubicBezTo>
                    <a:pt x="3279052" y="4803169"/>
                    <a:pt x="3470008" y="4677918"/>
                    <a:pt x="3628796" y="4511601"/>
                  </a:cubicBezTo>
                  <a:cubicBezTo>
                    <a:pt x="3725301" y="4410990"/>
                    <a:pt x="3806064" y="4297374"/>
                    <a:pt x="3873822" y="4174861"/>
                  </a:cubicBezTo>
                  <a:cubicBezTo>
                    <a:pt x="3892302" y="4141324"/>
                    <a:pt x="3905306" y="4105733"/>
                    <a:pt x="3898462" y="4068090"/>
                  </a:cubicBezTo>
                  <a:cubicBezTo>
                    <a:pt x="3882720" y="3979798"/>
                    <a:pt x="3890249" y="3890822"/>
                    <a:pt x="3884089" y="3801846"/>
                  </a:cubicBezTo>
                  <a:cubicBezTo>
                    <a:pt x="3877245" y="3707394"/>
                    <a:pt x="3873822" y="3611574"/>
                    <a:pt x="3869716" y="3516438"/>
                  </a:cubicBezTo>
                  <a:cubicBezTo>
                    <a:pt x="3862187" y="3356966"/>
                    <a:pt x="3858765" y="3196809"/>
                    <a:pt x="3843707" y="3037336"/>
                  </a:cubicBezTo>
                  <a:cubicBezTo>
                    <a:pt x="3840285" y="3003799"/>
                    <a:pt x="3843023" y="2969578"/>
                    <a:pt x="3841654" y="2931934"/>
                  </a:cubicBezTo>
                  <a:cubicBezTo>
                    <a:pt x="3817699" y="2973684"/>
                    <a:pt x="3806064" y="3016803"/>
                    <a:pt x="3784162" y="3055131"/>
                  </a:cubicBezTo>
                  <a:cubicBezTo>
                    <a:pt x="3763629" y="3090722"/>
                    <a:pt x="3738305" y="3094829"/>
                    <a:pt x="3711612" y="3064713"/>
                  </a:cubicBezTo>
                  <a:cubicBezTo>
                    <a:pt x="3550771" y="2884024"/>
                    <a:pt x="3389930" y="2701965"/>
                    <a:pt x="3240039" y="2527435"/>
                  </a:cubicBezTo>
                  <a:cubicBezTo>
                    <a:pt x="3272892" y="2593825"/>
                    <a:pt x="3298900" y="2675957"/>
                    <a:pt x="3331069" y="2755351"/>
                  </a:cubicBezTo>
                  <a:cubicBezTo>
                    <a:pt x="3354339" y="2812158"/>
                    <a:pt x="3376241" y="2869651"/>
                    <a:pt x="3398143" y="2927143"/>
                  </a:cubicBezTo>
                  <a:cubicBezTo>
                    <a:pt x="3404987" y="2946307"/>
                    <a:pt x="3414569" y="2968209"/>
                    <a:pt x="3394721" y="2986004"/>
                  </a:cubicBezTo>
                  <a:cubicBezTo>
                    <a:pt x="3374872" y="3003799"/>
                    <a:pt x="3354339" y="2992164"/>
                    <a:pt x="3335860" y="2982582"/>
                  </a:cubicBezTo>
                  <a:cubicBezTo>
                    <a:pt x="3170227" y="2894975"/>
                    <a:pt x="3002542" y="2810105"/>
                    <a:pt x="2837594" y="2721129"/>
                  </a:cubicBezTo>
                  <a:cubicBezTo>
                    <a:pt x="2797897" y="2699912"/>
                    <a:pt x="2757515" y="2678010"/>
                    <a:pt x="2716449" y="2659530"/>
                  </a:cubicBezTo>
                  <a:cubicBezTo>
                    <a:pt x="2675384" y="2640366"/>
                    <a:pt x="2661011" y="2649948"/>
                    <a:pt x="2667855" y="2695121"/>
                  </a:cubicBezTo>
                  <a:cubicBezTo>
                    <a:pt x="2694548" y="2879917"/>
                    <a:pt x="2762991" y="3044181"/>
                    <a:pt x="2914934" y="3163956"/>
                  </a:cubicBezTo>
                  <a:cubicBezTo>
                    <a:pt x="2931361" y="3176960"/>
                    <a:pt x="2948472" y="3189280"/>
                    <a:pt x="2964898" y="3202969"/>
                  </a:cubicBezTo>
                  <a:cubicBezTo>
                    <a:pt x="2980640" y="3215973"/>
                    <a:pt x="2991591" y="3231715"/>
                    <a:pt x="2982693" y="3253616"/>
                  </a:cubicBezTo>
                  <a:cubicBezTo>
                    <a:pt x="2973796" y="3275518"/>
                    <a:pt x="2953947" y="3277572"/>
                    <a:pt x="2934099" y="3276887"/>
                  </a:cubicBezTo>
                  <a:cubicBezTo>
                    <a:pt x="2906721" y="3275518"/>
                    <a:pt x="2879344" y="3270043"/>
                    <a:pt x="2853336" y="3261830"/>
                  </a:cubicBezTo>
                  <a:cubicBezTo>
                    <a:pt x="2494694" y="3155743"/>
                    <a:pt x="2174380" y="2978475"/>
                    <a:pt x="1890341" y="2734818"/>
                  </a:cubicBezTo>
                  <a:cubicBezTo>
                    <a:pt x="1713758" y="2583558"/>
                    <a:pt x="1560445" y="2411766"/>
                    <a:pt x="1429035" y="2219441"/>
                  </a:cubicBezTo>
                  <a:cubicBezTo>
                    <a:pt x="1423559" y="2211228"/>
                    <a:pt x="1418768" y="2203015"/>
                    <a:pt x="1407817" y="2198908"/>
                  </a:cubicBezTo>
                  <a:cubicBezTo>
                    <a:pt x="1391391" y="2201646"/>
                    <a:pt x="1392075" y="2217388"/>
                    <a:pt x="1389338" y="2229023"/>
                  </a:cubicBezTo>
                  <a:cubicBezTo>
                    <a:pt x="1327739" y="2469258"/>
                    <a:pt x="1281882" y="2711547"/>
                    <a:pt x="1259296" y="2958627"/>
                  </a:cubicBezTo>
                  <a:cubicBezTo>
                    <a:pt x="1236025" y="3211182"/>
                    <a:pt x="1216861" y="3463737"/>
                    <a:pt x="1149787" y="3710817"/>
                  </a:cubicBezTo>
                  <a:cubicBezTo>
                    <a:pt x="1103930" y="3879187"/>
                    <a:pt x="1151840" y="4037975"/>
                    <a:pt x="1236025" y="4185812"/>
                  </a:cubicBezTo>
                  <a:cubicBezTo>
                    <a:pt x="1359907" y="4401408"/>
                    <a:pt x="1535121" y="4569778"/>
                    <a:pt x="1733606" y="4716246"/>
                  </a:cubicBezTo>
                  <a:cubicBezTo>
                    <a:pt x="1822582" y="4781951"/>
                    <a:pt x="1916350" y="4838759"/>
                    <a:pt x="2012170" y="4892829"/>
                  </a:cubicBezTo>
                  <a:cubicBezTo>
                    <a:pt x="2028596" y="4902411"/>
                    <a:pt x="2048445" y="4909940"/>
                    <a:pt x="2049814" y="4933211"/>
                  </a:cubicBezTo>
                  <a:cubicBezTo>
                    <a:pt x="2064187" y="4976330"/>
                    <a:pt x="2077875" y="5019449"/>
                    <a:pt x="2075138" y="5065990"/>
                  </a:cubicBezTo>
                  <a:cubicBezTo>
                    <a:pt x="2079929" y="5141278"/>
                    <a:pt x="2053920" y="5198086"/>
                    <a:pt x="1986846" y="5239151"/>
                  </a:cubicBezTo>
                  <a:cubicBezTo>
                    <a:pt x="1938936" y="5268582"/>
                    <a:pt x="1917718" y="5321967"/>
                    <a:pt x="1893079" y="5370562"/>
                  </a:cubicBezTo>
                  <a:cubicBezTo>
                    <a:pt x="1886919" y="5381513"/>
                    <a:pt x="1886235" y="5395202"/>
                    <a:pt x="1875968" y="5404099"/>
                  </a:cubicBezTo>
                  <a:cubicBezTo>
                    <a:pt x="1842431" y="5412312"/>
                    <a:pt x="1817791" y="5433530"/>
                    <a:pt x="1791099" y="5453378"/>
                  </a:cubicBezTo>
                  <a:cubicBezTo>
                    <a:pt x="1711705" y="5511555"/>
                    <a:pt x="1624782" y="5557412"/>
                    <a:pt x="1529646" y="5584789"/>
                  </a:cubicBezTo>
                  <a:cubicBezTo>
                    <a:pt x="1415346" y="5636121"/>
                    <a:pt x="1292833" y="5659392"/>
                    <a:pt x="1171689" y="5686770"/>
                  </a:cubicBezTo>
                  <a:cubicBezTo>
                    <a:pt x="1136783" y="5694298"/>
                    <a:pt x="1102561" y="5701827"/>
                    <a:pt x="1067655" y="5710725"/>
                  </a:cubicBezTo>
                  <a:cubicBezTo>
                    <a:pt x="900654" y="5752475"/>
                    <a:pt x="798674" y="5861984"/>
                    <a:pt x="741181" y="6018719"/>
                  </a:cubicBezTo>
                  <a:cubicBezTo>
                    <a:pt x="709013" y="6107010"/>
                    <a:pt x="693956" y="6200093"/>
                    <a:pt x="670001" y="6290437"/>
                  </a:cubicBezTo>
                  <a:cubicBezTo>
                    <a:pt x="661103" y="6313708"/>
                    <a:pt x="657681" y="6340401"/>
                    <a:pt x="622775" y="633629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10B48CB-6440-4791-B195-D05118C26AF0}"/>
                </a:ext>
              </a:extLst>
            </p:cNvPr>
            <p:cNvSpPr/>
            <p:nvPr/>
          </p:nvSpPr>
          <p:spPr>
            <a:xfrm>
              <a:off x="6097437" y="2289758"/>
              <a:ext cx="428109" cy="592658"/>
            </a:xfrm>
            <a:custGeom>
              <a:avLst/>
              <a:gdLst>
                <a:gd name="connsiteX0" fmla="*/ 1126317 w 1175982"/>
                <a:gd name="connsiteY0" fmla="*/ 119359 h 1627986"/>
                <a:gd name="connsiteX1" fmla="*/ 1118788 w 1175982"/>
                <a:gd name="connsiteY1" fmla="*/ 170007 h 1627986"/>
                <a:gd name="connsiteX2" fmla="*/ 1172858 w 1175982"/>
                <a:gd name="connsiteY2" fmla="*/ 1048817 h 1627986"/>
                <a:gd name="connsiteX3" fmla="*/ 1153694 w 1175982"/>
                <a:gd name="connsiteY3" fmla="*/ 1275364 h 1627986"/>
                <a:gd name="connsiteX4" fmla="*/ 918250 w 1175982"/>
                <a:gd name="connsiteY4" fmla="*/ 1539554 h 1627986"/>
                <a:gd name="connsiteX5" fmla="*/ 229712 w 1175982"/>
                <a:gd name="connsiteY5" fmla="*/ 1516968 h 1627986"/>
                <a:gd name="connsiteX6" fmla="*/ 47654 w 1175982"/>
                <a:gd name="connsiteY6" fmla="*/ 1295212 h 1627986"/>
                <a:gd name="connsiteX7" fmla="*/ 13432 w 1175982"/>
                <a:gd name="connsiteY7" fmla="*/ 421193 h 1627986"/>
                <a:gd name="connsiteX8" fmla="*/ 94879 w 1175982"/>
                <a:gd name="connsiteY8" fmla="*/ 42019 h 1627986"/>
                <a:gd name="connsiteX9" fmla="*/ 166745 w 1175982"/>
                <a:gd name="connsiteY9" fmla="*/ 42019 h 1627986"/>
                <a:gd name="connsiteX10" fmla="*/ 606150 w 1175982"/>
                <a:gd name="connsiteY10" fmla="*/ 135101 h 1627986"/>
                <a:gd name="connsiteX11" fmla="*/ 1022284 w 1175982"/>
                <a:gd name="connsiteY11" fmla="*/ 24908 h 1627986"/>
                <a:gd name="connsiteX12" fmla="*/ 1096202 w 1175982"/>
                <a:gd name="connsiteY12" fmla="*/ 8481 h 1627986"/>
                <a:gd name="connsiteX13" fmla="*/ 1126317 w 1175982"/>
                <a:gd name="connsiteY13" fmla="*/ 119359 h 162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982" h="1627986">
                  <a:moveTo>
                    <a:pt x="1126317" y="119359"/>
                  </a:moveTo>
                  <a:cubicBezTo>
                    <a:pt x="1111944" y="134417"/>
                    <a:pt x="1116051" y="152212"/>
                    <a:pt x="1118788" y="170007"/>
                  </a:cubicBezTo>
                  <a:cubicBezTo>
                    <a:pt x="1171490" y="460891"/>
                    <a:pt x="1182441" y="754511"/>
                    <a:pt x="1172858" y="1048817"/>
                  </a:cubicBezTo>
                  <a:cubicBezTo>
                    <a:pt x="1170121" y="1124789"/>
                    <a:pt x="1167383" y="1200761"/>
                    <a:pt x="1153694" y="1275364"/>
                  </a:cubicBezTo>
                  <a:cubicBezTo>
                    <a:pt x="1124264" y="1407459"/>
                    <a:pt x="1026390" y="1480693"/>
                    <a:pt x="918250" y="1539554"/>
                  </a:cubicBezTo>
                  <a:cubicBezTo>
                    <a:pt x="686228" y="1666174"/>
                    <a:pt x="454890" y="1655223"/>
                    <a:pt x="229712" y="1516968"/>
                  </a:cubicBezTo>
                  <a:cubicBezTo>
                    <a:pt x="131839" y="1449894"/>
                    <a:pt x="49707" y="1311639"/>
                    <a:pt x="47654" y="1295212"/>
                  </a:cubicBezTo>
                  <a:cubicBezTo>
                    <a:pt x="42178" y="1274679"/>
                    <a:pt x="-29002" y="792840"/>
                    <a:pt x="13432" y="421193"/>
                  </a:cubicBezTo>
                  <a:cubicBezTo>
                    <a:pt x="42178" y="328795"/>
                    <a:pt x="83244" y="55023"/>
                    <a:pt x="94879" y="42019"/>
                  </a:cubicBezTo>
                  <a:cubicBezTo>
                    <a:pt x="118834" y="21486"/>
                    <a:pt x="142105" y="29699"/>
                    <a:pt x="166745" y="42019"/>
                  </a:cubicBezTo>
                  <a:cubicBezTo>
                    <a:pt x="305000" y="112515"/>
                    <a:pt x="452152" y="139892"/>
                    <a:pt x="606150" y="135101"/>
                  </a:cubicBezTo>
                  <a:cubicBezTo>
                    <a:pt x="753302" y="130995"/>
                    <a:pt x="892926" y="98142"/>
                    <a:pt x="1022284" y="24908"/>
                  </a:cubicBezTo>
                  <a:cubicBezTo>
                    <a:pt x="1044185" y="12588"/>
                    <a:pt x="1066087" y="-13420"/>
                    <a:pt x="1096202" y="8481"/>
                  </a:cubicBezTo>
                  <a:cubicBezTo>
                    <a:pt x="1115366" y="43388"/>
                    <a:pt x="1137953" y="76240"/>
                    <a:pt x="1126317" y="11935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C8FA190-8612-486F-B1E9-20AD88047118}"/>
                </a:ext>
              </a:extLst>
            </p:cNvPr>
            <p:cNvSpPr/>
            <p:nvPr/>
          </p:nvSpPr>
          <p:spPr>
            <a:xfrm>
              <a:off x="5602394" y="2432626"/>
              <a:ext cx="381190" cy="451482"/>
            </a:xfrm>
            <a:custGeom>
              <a:avLst/>
              <a:gdLst>
                <a:gd name="connsiteX0" fmla="*/ 126246 w 1047099"/>
                <a:gd name="connsiteY0" fmla="*/ 464044 h 1240187"/>
                <a:gd name="connsiteX1" fmla="*/ 501998 w 1047099"/>
                <a:gd name="connsiteY1" fmla="*/ 112931 h 1240187"/>
                <a:gd name="connsiteX2" fmla="*/ 942087 w 1047099"/>
                <a:gd name="connsiteY2" fmla="*/ 0 h 1240187"/>
                <a:gd name="connsiteX3" fmla="*/ 974940 w 1047099"/>
                <a:gd name="connsiteY3" fmla="*/ 36959 h 1240187"/>
                <a:gd name="connsiteX4" fmla="*/ 1045437 w 1047099"/>
                <a:gd name="connsiteY4" fmla="*/ 1238136 h 1240187"/>
                <a:gd name="connsiteX5" fmla="*/ 35901 w 1047099"/>
                <a:gd name="connsiteY5" fmla="*/ 1101250 h 1240187"/>
                <a:gd name="connsiteX6" fmla="*/ 2364 w 1047099"/>
                <a:gd name="connsiteY6" fmla="*/ 1053339 h 1240187"/>
                <a:gd name="connsiteX7" fmla="*/ 126246 w 1047099"/>
                <a:gd name="connsiteY7" fmla="*/ 464044 h 124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099" h="1240187">
                  <a:moveTo>
                    <a:pt x="126246" y="464044"/>
                  </a:moveTo>
                  <a:cubicBezTo>
                    <a:pt x="184422" y="275826"/>
                    <a:pt x="306936" y="155366"/>
                    <a:pt x="501998" y="112931"/>
                  </a:cubicBezTo>
                  <a:cubicBezTo>
                    <a:pt x="649835" y="80763"/>
                    <a:pt x="798357" y="47910"/>
                    <a:pt x="942087" y="0"/>
                  </a:cubicBezTo>
                  <a:cubicBezTo>
                    <a:pt x="966043" y="684"/>
                    <a:pt x="974256" y="14373"/>
                    <a:pt x="974940" y="36959"/>
                  </a:cubicBezTo>
                  <a:cubicBezTo>
                    <a:pt x="976309" y="66389"/>
                    <a:pt x="1059810" y="1220341"/>
                    <a:pt x="1045437" y="1238136"/>
                  </a:cubicBezTo>
                  <a:cubicBezTo>
                    <a:pt x="1029010" y="1257984"/>
                    <a:pt x="188529" y="1127942"/>
                    <a:pt x="35901" y="1101250"/>
                  </a:cubicBezTo>
                  <a:cubicBezTo>
                    <a:pt x="5101" y="1095774"/>
                    <a:pt x="-5165" y="1093036"/>
                    <a:pt x="2364" y="1053339"/>
                  </a:cubicBezTo>
                  <a:cubicBezTo>
                    <a:pt x="19474" y="973945"/>
                    <a:pt x="99553" y="550282"/>
                    <a:pt x="126246" y="464044"/>
                  </a:cubicBezTo>
                  <a:close/>
                </a:path>
              </a:pathLst>
            </a:custGeom>
            <a:solidFill>
              <a:srgbClr val="EFEFEF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531905C-EA21-47F6-BA7A-A4AF2E145692}"/>
                </a:ext>
              </a:extLst>
            </p:cNvPr>
            <p:cNvSpPr/>
            <p:nvPr/>
          </p:nvSpPr>
          <p:spPr>
            <a:xfrm>
              <a:off x="6115034" y="2754046"/>
              <a:ext cx="402647" cy="149198"/>
            </a:xfrm>
            <a:custGeom>
              <a:avLst/>
              <a:gdLst>
                <a:gd name="connsiteX0" fmla="*/ 38328 w 1106040"/>
                <a:gd name="connsiteY0" fmla="*/ 299096 h 409836"/>
                <a:gd name="connsiteX1" fmla="*/ 0 w 1106040"/>
                <a:gd name="connsiteY1" fmla="*/ 19164 h 409836"/>
                <a:gd name="connsiteX2" fmla="*/ 165632 w 1106040"/>
                <a:gd name="connsiteY2" fmla="*/ 203960 h 409836"/>
                <a:gd name="connsiteX3" fmla="*/ 479786 w 1106040"/>
                <a:gd name="connsiteY3" fmla="*/ 321683 h 409836"/>
                <a:gd name="connsiteX4" fmla="*/ 934933 w 1106040"/>
                <a:gd name="connsiteY4" fmla="*/ 195063 h 409836"/>
                <a:gd name="connsiteX5" fmla="*/ 1106041 w 1106040"/>
                <a:gd name="connsiteY5" fmla="*/ 0 h 409836"/>
                <a:gd name="connsiteX6" fmla="*/ 1057446 w 1106040"/>
                <a:gd name="connsiteY6" fmla="*/ 360011 h 409836"/>
                <a:gd name="connsiteX7" fmla="*/ 1010220 w 1106040"/>
                <a:gd name="connsiteY7" fmla="*/ 397654 h 409836"/>
                <a:gd name="connsiteX8" fmla="*/ 93767 w 1106040"/>
                <a:gd name="connsiteY8" fmla="*/ 399023 h 409836"/>
                <a:gd name="connsiteX9" fmla="*/ 47910 w 1106040"/>
                <a:gd name="connsiteY9" fmla="*/ 361380 h 409836"/>
                <a:gd name="connsiteX10" fmla="*/ 38328 w 1106040"/>
                <a:gd name="connsiteY10" fmla="*/ 299096 h 40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6040" h="409836">
                  <a:moveTo>
                    <a:pt x="38328" y="299096"/>
                  </a:moveTo>
                  <a:cubicBezTo>
                    <a:pt x="41750" y="280617"/>
                    <a:pt x="13689" y="158788"/>
                    <a:pt x="0" y="19164"/>
                  </a:cubicBezTo>
                  <a:cubicBezTo>
                    <a:pt x="98558" y="142362"/>
                    <a:pt x="127304" y="172476"/>
                    <a:pt x="165632" y="203960"/>
                  </a:cubicBezTo>
                  <a:cubicBezTo>
                    <a:pt x="263506" y="262137"/>
                    <a:pt x="363433" y="310732"/>
                    <a:pt x="479786" y="321683"/>
                  </a:cubicBezTo>
                  <a:cubicBezTo>
                    <a:pt x="648841" y="337424"/>
                    <a:pt x="798047" y="292252"/>
                    <a:pt x="934933" y="195063"/>
                  </a:cubicBezTo>
                  <a:cubicBezTo>
                    <a:pt x="1008167" y="143046"/>
                    <a:pt x="1058815" y="73234"/>
                    <a:pt x="1106041" y="0"/>
                  </a:cubicBezTo>
                  <a:cubicBezTo>
                    <a:pt x="1099881" y="121144"/>
                    <a:pt x="1078663" y="240919"/>
                    <a:pt x="1057446" y="360011"/>
                  </a:cubicBezTo>
                  <a:cubicBezTo>
                    <a:pt x="1052655" y="387388"/>
                    <a:pt x="1036913" y="396970"/>
                    <a:pt x="1010220" y="397654"/>
                  </a:cubicBezTo>
                  <a:cubicBezTo>
                    <a:pt x="704964" y="409974"/>
                    <a:pt x="399023" y="416818"/>
                    <a:pt x="93767" y="399023"/>
                  </a:cubicBezTo>
                  <a:cubicBezTo>
                    <a:pt x="67074" y="397654"/>
                    <a:pt x="50648" y="389441"/>
                    <a:pt x="47910" y="361380"/>
                  </a:cubicBezTo>
                  <a:cubicBezTo>
                    <a:pt x="46541" y="340847"/>
                    <a:pt x="41750" y="319629"/>
                    <a:pt x="38328" y="299096"/>
                  </a:cubicBezTo>
                  <a:close/>
                </a:path>
              </a:pathLst>
            </a:custGeom>
            <a:solidFill>
              <a:schemeClr val="accent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0560948-19B3-4AC4-90E4-35BDF6AEDF39}"/>
                </a:ext>
              </a:extLst>
            </p:cNvPr>
            <p:cNvSpPr/>
            <p:nvPr/>
          </p:nvSpPr>
          <p:spPr>
            <a:xfrm>
              <a:off x="5793691" y="1182078"/>
              <a:ext cx="1024138" cy="1105077"/>
            </a:xfrm>
            <a:custGeom>
              <a:avLst/>
              <a:gdLst>
                <a:gd name="connsiteX0" fmla="*/ 1939466 w 2813231"/>
                <a:gd name="connsiteY0" fmla="*/ 2832176 h 3035563"/>
                <a:gd name="connsiteX1" fmla="*/ 1921671 w 2813231"/>
                <a:gd name="connsiteY1" fmla="*/ 2842443 h 3035563"/>
                <a:gd name="connsiteX2" fmla="*/ 1855966 w 2813231"/>
                <a:gd name="connsiteY2" fmla="*/ 2897882 h 3035563"/>
                <a:gd name="connsiteX3" fmla="*/ 1554132 w 2813231"/>
                <a:gd name="connsiteY3" fmla="*/ 3027239 h 3035563"/>
                <a:gd name="connsiteX4" fmla="*/ 1487742 w 2813231"/>
                <a:gd name="connsiteY4" fmla="*/ 3032714 h 3035563"/>
                <a:gd name="connsiteX5" fmla="*/ 990160 w 2813231"/>
                <a:gd name="connsiteY5" fmla="*/ 2860238 h 3035563"/>
                <a:gd name="connsiteX6" fmla="*/ 923086 w 2813231"/>
                <a:gd name="connsiteY6" fmla="*/ 2803430 h 3035563"/>
                <a:gd name="connsiteX7" fmla="*/ 445353 w 2813231"/>
                <a:gd name="connsiteY7" fmla="*/ 2473534 h 3035563"/>
                <a:gd name="connsiteX8" fmla="*/ 105875 w 2813231"/>
                <a:gd name="connsiteY8" fmla="*/ 2071089 h 3035563"/>
                <a:gd name="connsiteX9" fmla="*/ 27850 w 2813231"/>
                <a:gd name="connsiteY9" fmla="*/ 1516015 h 3035563"/>
                <a:gd name="connsiteX10" fmla="*/ 125039 w 2813231"/>
                <a:gd name="connsiteY10" fmla="*/ 815842 h 3035563"/>
                <a:gd name="connsiteX11" fmla="*/ 273561 w 2813231"/>
                <a:gd name="connsiteY11" fmla="*/ 20533 h 3035563"/>
                <a:gd name="connsiteX12" fmla="*/ 281774 w 2813231"/>
                <a:gd name="connsiteY12" fmla="*/ 0 h 3035563"/>
                <a:gd name="connsiteX13" fmla="*/ 314627 w 2813231"/>
                <a:gd name="connsiteY13" fmla="*/ 39697 h 3035563"/>
                <a:gd name="connsiteX14" fmla="*/ 1729346 w 2813231"/>
                <a:gd name="connsiteY14" fmla="*/ 1101934 h 3035563"/>
                <a:gd name="connsiteX15" fmla="*/ 1833379 w 2813231"/>
                <a:gd name="connsiteY15" fmla="*/ 1123836 h 3035563"/>
                <a:gd name="connsiteX16" fmla="*/ 1855281 w 2813231"/>
                <a:gd name="connsiteY16" fmla="*/ 1118360 h 3035563"/>
                <a:gd name="connsiteX17" fmla="*/ 1844330 w 2813231"/>
                <a:gd name="connsiteY17" fmla="*/ 1095090 h 3035563"/>
                <a:gd name="connsiteX18" fmla="*/ 1821060 w 2813231"/>
                <a:gd name="connsiteY18" fmla="*/ 1077295 h 3035563"/>
                <a:gd name="connsiteX19" fmla="*/ 1525385 w 2813231"/>
                <a:gd name="connsiteY19" fmla="*/ 501688 h 3035563"/>
                <a:gd name="connsiteX20" fmla="*/ 1571927 w 2813231"/>
                <a:gd name="connsiteY20" fmla="*/ 483208 h 3035563"/>
                <a:gd name="connsiteX21" fmla="*/ 2221452 w 2813231"/>
                <a:gd name="connsiteY21" fmla="*/ 822002 h 3035563"/>
                <a:gd name="connsiteX22" fmla="*/ 2282366 w 2813231"/>
                <a:gd name="connsiteY22" fmla="*/ 852117 h 3035563"/>
                <a:gd name="connsiteX23" fmla="*/ 2077721 w 2813231"/>
                <a:gd name="connsiteY23" fmla="*/ 321683 h 3035563"/>
                <a:gd name="connsiteX24" fmla="*/ 2087303 w 2813231"/>
                <a:gd name="connsiteY24" fmla="*/ 314838 h 3035563"/>
                <a:gd name="connsiteX25" fmla="*/ 2133160 w 2813231"/>
                <a:gd name="connsiteY25" fmla="*/ 366171 h 3035563"/>
                <a:gd name="connsiteX26" fmla="*/ 2606787 w 2813231"/>
                <a:gd name="connsiteY26" fmla="*/ 906187 h 3035563"/>
                <a:gd name="connsiteX27" fmla="*/ 2662226 w 2813231"/>
                <a:gd name="connsiteY27" fmla="*/ 897289 h 3035563"/>
                <a:gd name="connsiteX28" fmla="*/ 2751202 w 2813231"/>
                <a:gd name="connsiteY28" fmla="*/ 719337 h 3035563"/>
                <a:gd name="connsiteX29" fmla="*/ 2764890 w 2813231"/>
                <a:gd name="connsiteY29" fmla="*/ 978737 h 3035563"/>
                <a:gd name="connsiteX30" fmla="*/ 2812800 w 2813231"/>
                <a:gd name="connsiteY30" fmla="*/ 1928043 h 3035563"/>
                <a:gd name="connsiteX31" fmla="*/ 2781317 w 2813231"/>
                <a:gd name="connsiteY31" fmla="*/ 2066298 h 3035563"/>
                <a:gd name="connsiteX32" fmla="*/ 2094148 w 2813231"/>
                <a:gd name="connsiteY32" fmla="*/ 2742516 h 3035563"/>
                <a:gd name="connsiteX33" fmla="*/ 1939466 w 2813231"/>
                <a:gd name="connsiteY33" fmla="*/ 2832176 h 303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813231" h="3035563">
                  <a:moveTo>
                    <a:pt x="1939466" y="2832176"/>
                  </a:moveTo>
                  <a:cubicBezTo>
                    <a:pt x="1933306" y="2835598"/>
                    <a:pt x="1927147" y="2839020"/>
                    <a:pt x="1921671" y="2842443"/>
                  </a:cubicBezTo>
                  <a:cubicBezTo>
                    <a:pt x="1905929" y="2867767"/>
                    <a:pt x="1882658" y="2884193"/>
                    <a:pt x="1855966" y="2897882"/>
                  </a:cubicBezTo>
                  <a:cubicBezTo>
                    <a:pt x="1758092" y="2948529"/>
                    <a:pt x="1656796" y="2989595"/>
                    <a:pt x="1554132" y="3027239"/>
                  </a:cubicBezTo>
                  <a:cubicBezTo>
                    <a:pt x="1532914" y="3035452"/>
                    <a:pt x="1511697" y="3038190"/>
                    <a:pt x="1487742" y="3032714"/>
                  </a:cubicBezTo>
                  <a:cubicBezTo>
                    <a:pt x="1315949" y="2990964"/>
                    <a:pt x="1151002" y="2933472"/>
                    <a:pt x="990160" y="2860238"/>
                  </a:cubicBezTo>
                  <a:cubicBezTo>
                    <a:pt x="961414" y="2847234"/>
                    <a:pt x="944303" y="2823279"/>
                    <a:pt x="923086" y="2803430"/>
                  </a:cubicBezTo>
                  <a:cubicBezTo>
                    <a:pt x="753347" y="2708294"/>
                    <a:pt x="590453" y="2603576"/>
                    <a:pt x="445353" y="2473534"/>
                  </a:cubicBezTo>
                  <a:cubicBezTo>
                    <a:pt x="313258" y="2355128"/>
                    <a:pt x="194851" y="2225770"/>
                    <a:pt x="105875" y="2071089"/>
                  </a:cubicBezTo>
                  <a:cubicBezTo>
                    <a:pt x="5948" y="1896559"/>
                    <a:pt x="-30326" y="1713131"/>
                    <a:pt x="27850" y="1516015"/>
                  </a:cubicBezTo>
                  <a:cubicBezTo>
                    <a:pt x="94924" y="1287415"/>
                    <a:pt x="102453" y="1050602"/>
                    <a:pt x="125039" y="815842"/>
                  </a:cubicBezTo>
                  <a:cubicBezTo>
                    <a:pt x="151048" y="546176"/>
                    <a:pt x="203065" y="281986"/>
                    <a:pt x="273561" y="20533"/>
                  </a:cubicBezTo>
                  <a:cubicBezTo>
                    <a:pt x="274930" y="14373"/>
                    <a:pt x="278352" y="8898"/>
                    <a:pt x="281774" y="0"/>
                  </a:cubicBezTo>
                  <a:cubicBezTo>
                    <a:pt x="300938" y="8213"/>
                    <a:pt x="305729" y="26008"/>
                    <a:pt x="314627" y="39697"/>
                  </a:cubicBezTo>
                  <a:cubicBezTo>
                    <a:pt x="660265" y="561234"/>
                    <a:pt x="1134575" y="912347"/>
                    <a:pt x="1729346" y="1101934"/>
                  </a:cubicBezTo>
                  <a:cubicBezTo>
                    <a:pt x="1762883" y="1112885"/>
                    <a:pt x="1798473" y="1117676"/>
                    <a:pt x="1833379" y="1123836"/>
                  </a:cubicBezTo>
                  <a:cubicBezTo>
                    <a:pt x="1840224" y="1125205"/>
                    <a:pt x="1851859" y="1123152"/>
                    <a:pt x="1855281" y="1118360"/>
                  </a:cubicBezTo>
                  <a:cubicBezTo>
                    <a:pt x="1862126" y="1108094"/>
                    <a:pt x="1851175" y="1101250"/>
                    <a:pt x="1844330" y="1095090"/>
                  </a:cubicBezTo>
                  <a:cubicBezTo>
                    <a:pt x="1836802" y="1088930"/>
                    <a:pt x="1829273" y="1082770"/>
                    <a:pt x="1821060" y="1077295"/>
                  </a:cubicBezTo>
                  <a:cubicBezTo>
                    <a:pt x="1621890" y="936986"/>
                    <a:pt x="1547287" y="732341"/>
                    <a:pt x="1525385" y="501688"/>
                  </a:cubicBezTo>
                  <a:cubicBezTo>
                    <a:pt x="1519910" y="446933"/>
                    <a:pt x="1551394" y="472942"/>
                    <a:pt x="1571927" y="483208"/>
                  </a:cubicBezTo>
                  <a:cubicBezTo>
                    <a:pt x="1788891" y="596140"/>
                    <a:pt x="2005172" y="709071"/>
                    <a:pt x="2221452" y="822002"/>
                  </a:cubicBezTo>
                  <a:cubicBezTo>
                    <a:pt x="2237194" y="830215"/>
                    <a:pt x="2252936" y="837744"/>
                    <a:pt x="2282366" y="852117"/>
                  </a:cubicBezTo>
                  <a:cubicBezTo>
                    <a:pt x="2211185" y="667320"/>
                    <a:pt x="2144111" y="494844"/>
                    <a:pt x="2077721" y="321683"/>
                  </a:cubicBezTo>
                  <a:cubicBezTo>
                    <a:pt x="2081144" y="319629"/>
                    <a:pt x="2083881" y="316892"/>
                    <a:pt x="2087303" y="314838"/>
                  </a:cubicBezTo>
                  <a:cubicBezTo>
                    <a:pt x="2102361" y="331949"/>
                    <a:pt x="2118103" y="348375"/>
                    <a:pt x="2133160" y="366171"/>
                  </a:cubicBezTo>
                  <a:cubicBezTo>
                    <a:pt x="2291264" y="546176"/>
                    <a:pt x="2450052" y="725497"/>
                    <a:pt x="2606787" y="906187"/>
                  </a:cubicBezTo>
                  <a:cubicBezTo>
                    <a:pt x="2635533" y="939040"/>
                    <a:pt x="2647168" y="936986"/>
                    <a:pt x="2662226" y="897289"/>
                  </a:cubicBezTo>
                  <a:cubicBezTo>
                    <a:pt x="2686181" y="836375"/>
                    <a:pt x="2714242" y="777514"/>
                    <a:pt x="2751202" y="719337"/>
                  </a:cubicBezTo>
                  <a:cubicBezTo>
                    <a:pt x="2755993" y="805576"/>
                    <a:pt x="2760784" y="891814"/>
                    <a:pt x="2764890" y="978737"/>
                  </a:cubicBezTo>
                  <a:cubicBezTo>
                    <a:pt x="2780632" y="1295628"/>
                    <a:pt x="2795690" y="1611835"/>
                    <a:pt x="2812800" y="1928043"/>
                  </a:cubicBezTo>
                  <a:cubicBezTo>
                    <a:pt x="2815538" y="1978690"/>
                    <a:pt x="2805272" y="2021810"/>
                    <a:pt x="2781317" y="2066298"/>
                  </a:cubicBezTo>
                  <a:cubicBezTo>
                    <a:pt x="2619106" y="2359919"/>
                    <a:pt x="2376818" y="2571408"/>
                    <a:pt x="2094148" y="2742516"/>
                  </a:cubicBezTo>
                  <a:cubicBezTo>
                    <a:pt x="2043500" y="2772630"/>
                    <a:pt x="1990799" y="2802061"/>
                    <a:pt x="1939466" y="2832176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50664A8-0B1C-4C37-9B6B-B6B56076110B}"/>
                </a:ext>
              </a:extLst>
            </p:cNvPr>
            <p:cNvSpPr/>
            <p:nvPr/>
          </p:nvSpPr>
          <p:spPr>
            <a:xfrm>
              <a:off x="6129735" y="2202400"/>
              <a:ext cx="366518" cy="145571"/>
            </a:xfrm>
            <a:custGeom>
              <a:avLst/>
              <a:gdLst>
                <a:gd name="connsiteX0" fmla="*/ 0 w 1006798"/>
                <a:gd name="connsiteY0" fmla="*/ 0 h 399873"/>
                <a:gd name="connsiteX1" fmla="*/ 186165 w 1006798"/>
                <a:gd name="connsiteY1" fmla="*/ 80763 h 399873"/>
                <a:gd name="connsiteX2" fmla="*/ 563971 w 1006798"/>
                <a:gd name="connsiteY2" fmla="*/ 203960 h 399873"/>
                <a:gd name="connsiteX3" fmla="*/ 634468 w 1006798"/>
                <a:gd name="connsiteY3" fmla="*/ 197116 h 399873"/>
                <a:gd name="connsiteX4" fmla="*/ 954097 w 1006798"/>
                <a:gd name="connsiteY4" fmla="*/ 57492 h 399873"/>
                <a:gd name="connsiteX5" fmla="*/ 999269 w 1006798"/>
                <a:gd name="connsiteY5" fmla="*/ 39697 h 399873"/>
                <a:gd name="connsiteX6" fmla="*/ 1006798 w 1006798"/>
                <a:gd name="connsiteY6" fmla="*/ 253924 h 399873"/>
                <a:gd name="connsiteX7" fmla="*/ 708386 w 1006798"/>
                <a:gd name="connsiteY7" fmla="*/ 377121 h 399873"/>
                <a:gd name="connsiteX8" fmla="*/ 79394 w 1006798"/>
                <a:gd name="connsiteY8" fmla="*/ 307994 h 399873"/>
                <a:gd name="connsiteX9" fmla="*/ 20533 w 1006798"/>
                <a:gd name="connsiteY9" fmla="*/ 291568 h 399873"/>
                <a:gd name="connsiteX10" fmla="*/ 16426 w 1006798"/>
                <a:gd name="connsiteY10" fmla="*/ 136886 h 399873"/>
                <a:gd name="connsiteX11" fmla="*/ 0 w 1006798"/>
                <a:gd name="connsiteY11" fmla="*/ 0 h 39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798" h="399873">
                  <a:moveTo>
                    <a:pt x="0" y="0"/>
                  </a:moveTo>
                  <a:cubicBezTo>
                    <a:pt x="62283" y="27377"/>
                    <a:pt x="123882" y="54754"/>
                    <a:pt x="186165" y="80763"/>
                  </a:cubicBezTo>
                  <a:cubicBezTo>
                    <a:pt x="308678" y="132780"/>
                    <a:pt x="435298" y="171108"/>
                    <a:pt x="563971" y="203960"/>
                  </a:cubicBezTo>
                  <a:cubicBezTo>
                    <a:pt x="589295" y="210120"/>
                    <a:pt x="611197" y="205329"/>
                    <a:pt x="634468" y="197116"/>
                  </a:cubicBezTo>
                  <a:cubicBezTo>
                    <a:pt x="743977" y="156735"/>
                    <a:pt x="850748" y="110878"/>
                    <a:pt x="954097" y="57492"/>
                  </a:cubicBezTo>
                  <a:cubicBezTo>
                    <a:pt x="968470" y="49963"/>
                    <a:pt x="984212" y="45172"/>
                    <a:pt x="999269" y="39697"/>
                  </a:cubicBezTo>
                  <a:cubicBezTo>
                    <a:pt x="999954" y="110878"/>
                    <a:pt x="997216" y="182743"/>
                    <a:pt x="1006798" y="253924"/>
                  </a:cubicBezTo>
                  <a:cubicBezTo>
                    <a:pt x="913031" y="307994"/>
                    <a:pt x="816526" y="356588"/>
                    <a:pt x="708386" y="377121"/>
                  </a:cubicBezTo>
                  <a:cubicBezTo>
                    <a:pt x="491422" y="418872"/>
                    <a:pt x="281301" y="407237"/>
                    <a:pt x="79394" y="307994"/>
                  </a:cubicBezTo>
                  <a:cubicBezTo>
                    <a:pt x="60914" y="299097"/>
                    <a:pt x="43804" y="284039"/>
                    <a:pt x="20533" y="291568"/>
                  </a:cubicBezTo>
                  <a:cubicBezTo>
                    <a:pt x="19164" y="240235"/>
                    <a:pt x="17795" y="188219"/>
                    <a:pt x="16426" y="136886"/>
                  </a:cubicBezTo>
                  <a:cubicBezTo>
                    <a:pt x="19164" y="90345"/>
                    <a:pt x="5476" y="45857"/>
                    <a:pt x="0" y="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86A987A-9727-42B5-84D3-143455DCA374}"/>
                </a:ext>
              </a:extLst>
            </p:cNvPr>
            <p:cNvSpPr/>
            <p:nvPr/>
          </p:nvSpPr>
          <p:spPr>
            <a:xfrm>
              <a:off x="5610161" y="1414853"/>
              <a:ext cx="133358" cy="334387"/>
            </a:xfrm>
            <a:custGeom>
              <a:avLst/>
              <a:gdLst>
                <a:gd name="connsiteX0" fmla="*/ 161034 w 366325"/>
                <a:gd name="connsiteY0" fmla="*/ 529 h 918537"/>
                <a:gd name="connsiteX1" fmla="*/ 200047 w 366325"/>
                <a:gd name="connsiteY1" fmla="*/ 47070 h 918537"/>
                <a:gd name="connsiteX2" fmla="*/ 289707 w 366325"/>
                <a:gd name="connsiteY2" fmla="*/ 493319 h 918537"/>
                <a:gd name="connsiteX3" fmla="*/ 362257 w 366325"/>
                <a:gd name="connsiteY3" fmla="*/ 854699 h 918537"/>
                <a:gd name="connsiteX4" fmla="*/ 347199 w 366325"/>
                <a:gd name="connsiteY4" fmla="*/ 914244 h 918537"/>
                <a:gd name="connsiteX5" fmla="*/ 295183 w 366325"/>
                <a:gd name="connsiteY5" fmla="*/ 884129 h 918537"/>
                <a:gd name="connsiteX6" fmla="*/ 89853 w 366325"/>
                <a:gd name="connsiteY6" fmla="*/ 567238 h 918537"/>
                <a:gd name="connsiteX7" fmla="*/ 9090 w 366325"/>
                <a:gd name="connsiteY7" fmla="*/ 152473 h 918537"/>
                <a:gd name="connsiteX8" fmla="*/ 161034 w 366325"/>
                <a:gd name="connsiteY8" fmla="*/ 529 h 91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325" h="918537">
                  <a:moveTo>
                    <a:pt x="161034" y="529"/>
                  </a:moveTo>
                  <a:cubicBezTo>
                    <a:pt x="195256" y="-4262"/>
                    <a:pt x="195256" y="24484"/>
                    <a:pt x="200047" y="47070"/>
                  </a:cubicBezTo>
                  <a:cubicBezTo>
                    <a:pt x="230162" y="195592"/>
                    <a:pt x="259592" y="344798"/>
                    <a:pt x="289707" y="493319"/>
                  </a:cubicBezTo>
                  <a:cubicBezTo>
                    <a:pt x="313662" y="613779"/>
                    <a:pt x="337617" y="734239"/>
                    <a:pt x="362257" y="854699"/>
                  </a:cubicBezTo>
                  <a:cubicBezTo>
                    <a:pt x="367048" y="877285"/>
                    <a:pt x="372523" y="901240"/>
                    <a:pt x="347199" y="914244"/>
                  </a:cubicBezTo>
                  <a:cubicBezTo>
                    <a:pt x="317084" y="929302"/>
                    <a:pt x="307502" y="901240"/>
                    <a:pt x="295183" y="884129"/>
                  </a:cubicBezTo>
                  <a:cubicBezTo>
                    <a:pt x="219211" y="783518"/>
                    <a:pt x="149399" y="678116"/>
                    <a:pt x="89853" y="567238"/>
                  </a:cubicBezTo>
                  <a:cubicBezTo>
                    <a:pt x="20726" y="437196"/>
                    <a:pt x="-18971" y="300994"/>
                    <a:pt x="9090" y="152473"/>
                  </a:cubicBezTo>
                  <a:cubicBezTo>
                    <a:pt x="26886" y="57337"/>
                    <a:pt x="83009" y="1213"/>
                    <a:pt x="161034" y="52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BA4A542-F6BB-4ACF-89DC-F446AEC3B859}"/>
                </a:ext>
              </a:extLst>
            </p:cNvPr>
            <p:cNvSpPr/>
            <p:nvPr/>
          </p:nvSpPr>
          <p:spPr>
            <a:xfrm>
              <a:off x="6898130" y="1395251"/>
              <a:ext cx="128839" cy="331936"/>
            </a:xfrm>
            <a:custGeom>
              <a:avLst/>
              <a:gdLst>
                <a:gd name="connsiteX0" fmla="*/ 353912 w 353912"/>
                <a:gd name="connsiteY0" fmla="*/ 250807 h 911803"/>
                <a:gd name="connsiteX1" fmla="*/ 66451 w 353912"/>
                <a:gd name="connsiteY1" fmla="*/ 893488 h 911803"/>
                <a:gd name="connsiteX2" fmla="*/ 15119 w 353912"/>
                <a:gd name="connsiteY2" fmla="*/ 906492 h 911803"/>
                <a:gd name="connsiteX3" fmla="*/ 4168 w 353912"/>
                <a:gd name="connsiteY3" fmla="*/ 859266 h 911803"/>
                <a:gd name="connsiteX4" fmla="*/ 207444 w 353912"/>
                <a:gd name="connsiteY4" fmla="*/ 30420 h 911803"/>
                <a:gd name="connsiteX5" fmla="*/ 257407 w 353912"/>
                <a:gd name="connsiteY5" fmla="*/ 10572 h 911803"/>
                <a:gd name="connsiteX6" fmla="*/ 353912 w 353912"/>
                <a:gd name="connsiteY6" fmla="*/ 250807 h 91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912" h="911803">
                  <a:moveTo>
                    <a:pt x="353912" y="250807"/>
                  </a:moveTo>
                  <a:cubicBezTo>
                    <a:pt x="336801" y="485567"/>
                    <a:pt x="235506" y="703901"/>
                    <a:pt x="66451" y="893488"/>
                  </a:cubicBezTo>
                  <a:cubicBezTo>
                    <a:pt x="52078" y="909230"/>
                    <a:pt x="36336" y="918128"/>
                    <a:pt x="15119" y="906492"/>
                  </a:cubicBezTo>
                  <a:cubicBezTo>
                    <a:pt x="-5414" y="894857"/>
                    <a:pt x="-623" y="876377"/>
                    <a:pt x="4168" y="859266"/>
                  </a:cubicBezTo>
                  <a:cubicBezTo>
                    <a:pt x="71926" y="582756"/>
                    <a:pt x="140369" y="306931"/>
                    <a:pt x="207444" y="30420"/>
                  </a:cubicBezTo>
                  <a:cubicBezTo>
                    <a:pt x="215657" y="-3801"/>
                    <a:pt x="229345" y="-7223"/>
                    <a:pt x="257407" y="10572"/>
                  </a:cubicBezTo>
                  <a:cubicBezTo>
                    <a:pt x="340223" y="61220"/>
                    <a:pt x="352543" y="142667"/>
                    <a:pt x="353912" y="250807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878990F-A15A-4C0B-8D50-0B52BBAC9BDA}"/>
                </a:ext>
              </a:extLst>
            </p:cNvPr>
            <p:cNvSpPr/>
            <p:nvPr/>
          </p:nvSpPr>
          <p:spPr>
            <a:xfrm>
              <a:off x="6621753" y="2404221"/>
              <a:ext cx="427385" cy="479746"/>
            </a:xfrm>
            <a:custGeom>
              <a:avLst/>
              <a:gdLst>
                <a:gd name="connsiteX0" fmla="*/ 1167854 w 1173993"/>
                <a:gd name="connsiteY0" fmla="*/ 1097143 h 1317825"/>
                <a:gd name="connsiteX1" fmla="*/ 1015226 w 1173993"/>
                <a:gd name="connsiteY1" fmla="*/ 540701 h 1317825"/>
                <a:gd name="connsiteX2" fmla="*/ 766093 w 1173993"/>
                <a:gd name="connsiteY2" fmla="*/ 232707 h 1317825"/>
                <a:gd name="connsiteX3" fmla="*/ 400607 w 1173993"/>
                <a:gd name="connsiteY3" fmla="*/ 94451 h 1317825"/>
                <a:gd name="connsiteX4" fmla="*/ 6374 w 1173993"/>
                <a:gd name="connsiteY4" fmla="*/ 0 h 1317825"/>
                <a:gd name="connsiteX5" fmla="*/ 20747 w 1173993"/>
                <a:gd name="connsiteY5" fmla="*/ 30799 h 1317825"/>
                <a:gd name="connsiteX6" fmla="*/ 152158 w 1173993"/>
                <a:gd name="connsiteY6" fmla="*/ 91714 h 1317825"/>
                <a:gd name="connsiteX7" fmla="*/ 217179 w 1173993"/>
                <a:gd name="connsiteY7" fmla="*/ 177268 h 1317825"/>
                <a:gd name="connsiteX8" fmla="*/ 179535 w 1173993"/>
                <a:gd name="connsiteY8" fmla="*/ 803522 h 1317825"/>
                <a:gd name="connsiteX9" fmla="*/ 76871 w 1173993"/>
                <a:gd name="connsiteY9" fmla="*/ 1271673 h 1317825"/>
                <a:gd name="connsiteX10" fmla="*/ 109723 w 1173993"/>
                <a:gd name="connsiteY10" fmla="*/ 1314792 h 1317825"/>
                <a:gd name="connsiteX11" fmla="*/ 1140477 w 1173993"/>
                <a:gd name="connsiteY11" fmla="*/ 1149844 h 1317825"/>
                <a:gd name="connsiteX12" fmla="*/ 1167854 w 1173993"/>
                <a:gd name="connsiteY12" fmla="*/ 1097143 h 131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993" h="1317825">
                  <a:moveTo>
                    <a:pt x="1167854" y="1097143"/>
                  </a:moveTo>
                  <a:cubicBezTo>
                    <a:pt x="1145268" y="1036913"/>
                    <a:pt x="1035759" y="607091"/>
                    <a:pt x="1015226" y="540701"/>
                  </a:cubicBezTo>
                  <a:cubicBezTo>
                    <a:pt x="973475" y="405183"/>
                    <a:pt x="892028" y="301834"/>
                    <a:pt x="766093" y="232707"/>
                  </a:cubicBezTo>
                  <a:cubicBezTo>
                    <a:pt x="650424" y="169739"/>
                    <a:pt x="530649" y="118407"/>
                    <a:pt x="400607" y="94451"/>
                  </a:cubicBezTo>
                  <a:cubicBezTo>
                    <a:pt x="267143" y="69812"/>
                    <a:pt x="132310" y="52017"/>
                    <a:pt x="6374" y="0"/>
                  </a:cubicBezTo>
                  <a:cubicBezTo>
                    <a:pt x="-10052" y="20533"/>
                    <a:pt x="9112" y="24639"/>
                    <a:pt x="20747" y="30799"/>
                  </a:cubicBezTo>
                  <a:cubicBezTo>
                    <a:pt x="64551" y="52017"/>
                    <a:pt x="106986" y="74603"/>
                    <a:pt x="152158" y="91714"/>
                  </a:cubicBezTo>
                  <a:cubicBezTo>
                    <a:pt x="193224" y="107456"/>
                    <a:pt x="215810" y="133464"/>
                    <a:pt x="217179" y="177268"/>
                  </a:cubicBezTo>
                  <a:cubicBezTo>
                    <a:pt x="217864" y="193694"/>
                    <a:pt x="206228" y="611882"/>
                    <a:pt x="179535" y="803522"/>
                  </a:cubicBezTo>
                  <a:cubicBezTo>
                    <a:pt x="177482" y="820633"/>
                    <a:pt x="91928" y="1212127"/>
                    <a:pt x="76871" y="1271673"/>
                  </a:cubicBezTo>
                  <a:cubicBezTo>
                    <a:pt x="70026" y="1299735"/>
                    <a:pt x="72764" y="1327112"/>
                    <a:pt x="109723" y="1314792"/>
                  </a:cubicBezTo>
                  <a:cubicBezTo>
                    <a:pt x="178851" y="1291522"/>
                    <a:pt x="995377" y="1186804"/>
                    <a:pt x="1140477" y="1149844"/>
                  </a:cubicBezTo>
                  <a:cubicBezTo>
                    <a:pt x="1178120" y="1139578"/>
                    <a:pt x="1178805" y="1127258"/>
                    <a:pt x="1167854" y="1097143"/>
                  </a:cubicBezTo>
                  <a:close/>
                </a:path>
              </a:pathLst>
            </a:custGeom>
            <a:solidFill>
              <a:srgbClr val="EFEFEF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324DA12-A4BA-47F3-88E1-F6E0E0DBDDFB}"/>
                </a:ext>
              </a:extLst>
            </p:cNvPr>
            <p:cNvSpPr/>
            <p:nvPr/>
          </p:nvSpPr>
          <p:spPr>
            <a:xfrm>
              <a:off x="5863869" y="2279142"/>
              <a:ext cx="353842" cy="592069"/>
            </a:xfrm>
            <a:custGeom>
              <a:avLst/>
              <a:gdLst>
                <a:gd name="connsiteX0" fmla="*/ 310072 w 971976"/>
                <a:gd name="connsiteY0" fmla="*/ 1574192 h 1626369"/>
                <a:gd name="connsiteX1" fmla="*/ 186190 w 971976"/>
                <a:gd name="connsiteY1" fmla="*/ 1563241 h 1626369"/>
                <a:gd name="connsiteX2" fmla="*/ 154021 w 971976"/>
                <a:gd name="connsiteY2" fmla="*/ 1535864 h 1626369"/>
                <a:gd name="connsiteX3" fmla="*/ 24 w 971976"/>
                <a:gd name="connsiteY3" fmla="*/ 1251140 h 1626369"/>
                <a:gd name="connsiteX4" fmla="*/ 16451 w 971976"/>
                <a:gd name="connsiteY4" fmla="*/ 917822 h 1626369"/>
                <a:gd name="connsiteX5" fmla="*/ 236153 w 971976"/>
                <a:gd name="connsiteY5" fmla="*/ 539332 h 1626369"/>
                <a:gd name="connsiteX6" fmla="*/ 329236 w 971976"/>
                <a:gd name="connsiteY6" fmla="*/ 484577 h 1626369"/>
                <a:gd name="connsiteX7" fmla="*/ 485971 w 971976"/>
                <a:gd name="connsiteY7" fmla="*/ 366171 h 1626369"/>
                <a:gd name="connsiteX8" fmla="*/ 748108 w 971976"/>
                <a:gd name="connsiteY8" fmla="*/ 0 h 1626369"/>
                <a:gd name="connsiteX9" fmla="*/ 750161 w 971976"/>
                <a:gd name="connsiteY9" fmla="*/ 82132 h 1626369"/>
                <a:gd name="connsiteX10" fmla="*/ 730312 w 971976"/>
                <a:gd name="connsiteY10" fmla="*/ 115669 h 1626369"/>
                <a:gd name="connsiteX11" fmla="*/ 671451 w 971976"/>
                <a:gd name="connsiteY11" fmla="*/ 204645 h 1626369"/>
                <a:gd name="connsiteX12" fmla="*/ 577684 w 971976"/>
                <a:gd name="connsiteY12" fmla="*/ 418188 h 1626369"/>
                <a:gd name="connsiteX13" fmla="*/ 607799 w 971976"/>
                <a:gd name="connsiteY13" fmla="*/ 474311 h 1626369"/>
                <a:gd name="connsiteX14" fmla="*/ 674873 w 971976"/>
                <a:gd name="connsiteY14" fmla="*/ 506479 h 1626369"/>
                <a:gd name="connsiteX15" fmla="*/ 929482 w 971976"/>
                <a:gd name="connsiteY15" fmla="*/ 807629 h 1626369"/>
                <a:gd name="connsiteX16" fmla="*/ 969179 w 971976"/>
                <a:gd name="connsiteY16" fmla="*/ 1254562 h 1626369"/>
                <a:gd name="connsiteX17" fmla="*/ 855563 w 971976"/>
                <a:gd name="connsiteY17" fmla="*/ 1510540 h 1626369"/>
                <a:gd name="connsiteX18" fmla="*/ 728944 w 971976"/>
                <a:gd name="connsiteY18" fmla="*/ 1604991 h 1626369"/>
                <a:gd name="connsiteX19" fmla="*/ 620803 w 971976"/>
                <a:gd name="connsiteY19" fmla="*/ 1583089 h 1626369"/>
                <a:gd name="connsiteX20" fmla="*/ 699513 w 971976"/>
                <a:gd name="connsiteY20" fmla="*/ 1501642 h 1626369"/>
                <a:gd name="connsiteX21" fmla="*/ 811075 w 971976"/>
                <a:gd name="connsiteY21" fmla="*/ 1451679 h 1626369"/>
                <a:gd name="connsiteX22" fmla="*/ 887047 w 971976"/>
                <a:gd name="connsiteY22" fmla="*/ 1162849 h 1626369"/>
                <a:gd name="connsiteX23" fmla="*/ 861723 w 971976"/>
                <a:gd name="connsiteY23" fmla="*/ 901396 h 1626369"/>
                <a:gd name="connsiteX24" fmla="*/ 715939 w 971976"/>
                <a:gd name="connsiteY24" fmla="*/ 637206 h 1626369"/>
                <a:gd name="connsiteX25" fmla="*/ 622857 w 971976"/>
                <a:gd name="connsiteY25" fmla="*/ 569447 h 1626369"/>
                <a:gd name="connsiteX26" fmla="*/ 371670 w 971976"/>
                <a:gd name="connsiteY26" fmla="*/ 567394 h 1626369"/>
                <a:gd name="connsiteX27" fmla="*/ 198509 w 971976"/>
                <a:gd name="connsiteY27" fmla="*/ 690591 h 1626369"/>
                <a:gd name="connsiteX28" fmla="*/ 84209 w 971976"/>
                <a:gd name="connsiteY28" fmla="*/ 1192963 h 1626369"/>
                <a:gd name="connsiteX29" fmla="*/ 125275 w 971976"/>
                <a:gd name="connsiteY29" fmla="*/ 1390764 h 1626369"/>
                <a:gd name="connsiteX30" fmla="*/ 232047 w 971976"/>
                <a:gd name="connsiteY30" fmla="*/ 1468790 h 1626369"/>
                <a:gd name="connsiteX31" fmla="*/ 294330 w 971976"/>
                <a:gd name="connsiteY31" fmla="*/ 1478371 h 1626369"/>
                <a:gd name="connsiteX32" fmla="*/ 310072 w 971976"/>
                <a:gd name="connsiteY32" fmla="*/ 1574192 h 162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1976" h="1626369">
                  <a:moveTo>
                    <a:pt x="310072" y="1574192"/>
                  </a:moveTo>
                  <a:cubicBezTo>
                    <a:pt x="258055" y="1632368"/>
                    <a:pt x="221096" y="1629631"/>
                    <a:pt x="186190" y="1563241"/>
                  </a:cubicBezTo>
                  <a:cubicBezTo>
                    <a:pt x="178661" y="1548868"/>
                    <a:pt x="165657" y="1543392"/>
                    <a:pt x="154021" y="1535864"/>
                  </a:cubicBezTo>
                  <a:cubicBezTo>
                    <a:pt x="52041" y="1468105"/>
                    <a:pt x="24" y="1374338"/>
                    <a:pt x="24" y="1251140"/>
                  </a:cubicBezTo>
                  <a:cubicBezTo>
                    <a:pt x="24" y="1139578"/>
                    <a:pt x="-1345" y="1028700"/>
                    <a:pt x="16451" y="917822"/>
                  </a:cubicBezTo>
                  <a:cubicBezTo>
                    <a:pt x="41775" y="762456"/>
                    <a:pt x="106796" y="632415"/>
                    <a:pt x="236153" y="539332"/>
                  </a:cubicBezTo>
                  <a:cubicBezTo>
                    <a:pt x="271743" y="514008"/>
                    <a:pt x="292276" y="505110"/>
                    <a:pt x="329236" y="484577"/>
                  </a:cubicBezTo>
                  <a:cubicBezTo>
                    <a:pt x="413421" y="451725"/>
                    <a:pt x="462700" y="457200"/>
                    <a:pt x="485971" y="366171"/>
                  </a:cubicBezTo>
                  <a:cubicBezTo>
                    <a:pt x="496921" y="323736"/>
                    <a:pt x="649550" y="49963"/>
                    <a:pt x="748108" y="0"/>
                  </a:cubicBezTo>
                  <a:cubicBezTo>
                    <a:pt x="745370" y="41066"/>
                    <a:pt x="750845" y="39013"/>
                    <a:pt x="750161" y="82132"/>
                  </a:cubicBezTo>
                  <a:cubicBezTo>
                    <a:pt x="746054" y="95136"/>
                    <a:pt x="734419" y="102665"/>
                    <a:pt x="730312" y="115669"/>
                  </a:cubicBezTo>
                  <a:cubicBezTo>
                    <a:pt x="717993" y="151260"/>
                    <a:pt x="695406" y="164263"/>
                    <a:pt x="671451" y="204645"/>
                  </a:cubicBezTo>
                  <a:cubicBezTo>
                    <a:pt x="620119" y="274457"/>
                    <a:pt x="594111" y="340847"/>
                    <a:pt x="577684" y="418188"/>
                  </a:cubicBezTo>
                  <a:cubicBezTo>
                    <a:pt x="570840" y="449671"/>
                    <a:pt x="574262" y="465413"/>
                    <a:pt x="607799" y="474311"/>
                  </a:cubicBezTo>
                  <a:cubicBezTo>
                    <a:pt x="642705" y="484577"/>
                    <a:pt x="651603" y="494159"/>
                    <a:pt x="674873" y="506479"/>
                  </a:cubicBezTo>
                  <a:cubicBezTo>
                    <a:pt x="806284" y="566025"/>
                    <a:pt x="892523" y="668005"/>
                    <a:pt x="929482" y="807629"/>
                  </a:cubicBezTo>
                  <a:cubicBezTo>
                    <a:pt x="968494" y="954097"/>
                    <a:pt x="977392" y="1103987"/>
                    <a:pt x="969179" y="1254562"/>
                  </a:cubicBezTo>
                  <a:cubicBezTo>
                    <a:pt x="963703" y="1352436"/>
                    <a:pt x="926060" y="1439359"/>
                    <a:pt x="855563" y="1510540"/>
                  </a:cubicBezTo>
                  <a:cubicBezTo>
                    <a:pt x="808337" y="1547499"/>
                    <a:pt x="748792" y="1572823"/>
                    <a:pt x="728944" y="1604991"/>
                  </a:cubicBezTo>
                  <a:cubicBezTo>
                    <a:pt x="674873" y="1639897"/>
                    <a:pt x="635176" y="1631684"/>
                    <a:pt x="620803" y="1583089"/>
                  </a:cubicBezTo>
                  <a:cubicBezTo>
                    <a:pt x="605746" y="1532442"/>
                    <a:pt x="639283" y="1496851"/>
                    <a:pt x="699513" y="1501642"/>
                  </a:cubicBezTo>
                  <a:cubicBezTo>
                    <a:pt x="741263" y="1496167"/>
                    <a:pt x="780276" y="1483162"/>
                    <a:pt x="811075" y="1451679"/>
                  </a:cubicBezTo>
                  <a:cubicBezTo>
                    <a:pt x="874727" y="1364756"/>
                    <a:pt x="884994" y="1273042"/>
                    <a:pt x="887047" y="1162849"/>
                  </a:cubicBezTo>
                  <a:cubicBezTo>
                    <a:pt x="888416" y="1054709"/>
                    <a:pt x="874727" y="987634"/>
                    <a:pt x="861723" y="901396"/>
                  </a:cubicBezTo>
                  <a:cubicBezTo>
                    <a:pt x="845981" y="794625"/>
                    <a:pt x="800124" y="705649"/>
                    <a:pt x="715939" y="637206"/>
                  </a:cubicBezTo>
                  <a:cubicBezTo>
                    <a:pt x="698144" y="622832"/>
                    <a:pt x="646812" y="581082"/>
                    <a:pt x="622857" y="569447"/>
                  </a:cubicBezTo>
                  <a:cubicBezTo>
                    <a:pt x="539356" y="529065"/>
                    <a:pt x="459962" y="529065"/>
                    <a:pt x="371670" y="567394"/>
                  </a:cubicBezTo>
                  <a:cubicBezTo>
                    <a:pt x="308703" y="584504"/>
                    <a:pt x="232047" y="651579"/>
                    <a:pt x="198509" y="690591"/>
                  </a:cubicBezTo>
                  <a:cubicBezTo>
                    <a:pt x="105427" y="848695"/>
                    <a:pt x="91054" y="1017065"/>
                    <a:pt x="84209" y="1192963"/>
                  </a:cubicBezTo>
                  <a:cubicBezTo>
                    <a:pt x="81472" y="1260722"/>
                    <a:pt x="93107" y="1328481"/>
                    <a:pt x="125275" y="1390764"/>
                  </a:cubicBezTo>
                  <a:cubicBezTo>
                    <a:pt x="147861" y="1434568"/>
                    <a:pt x="176608" y="1469474"/>
                    <a:pt x="232047" y="1468790"/>
                  </a:cubicBezTo>
                  <a:cubicBezTo>
                    <a:pt x="248473" y="1468790"/>
                    <a:pt x="274481" y="1467421"/>
                    <a:pt x="294330" y="1478371"/>
                  </a:cubicBezTo>
                  <a:cubicBezTo>
                    <a:pt x="327867" y="1495482"/>
                    <a:pt x="329236" y="1539286"/>
                    <a:pt x="310072" y="1574192"/>
                  </a:cubicBezTo>
                  <a:close/>
                </a:path>
              </a:pathLst>
            </a:custGeom>
            <a:solidFill>
              <a:schemeClr val="accent1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BD1931-E84E-416C-A1B3-FEA5F2511797}"/>
                </a:ext>
              </a:extLst>
            </p:cNvPr>
            <p:cNvSpPr/>
            <p:nvPr/>
          </p:nvSpPr>
          <p:spPr>
            <a:xfrm>
              <a:off x="6495220" y="2285525"/>
              <a:ext cx="191105" cy="508806"/>
            </a:xfrm>
            <a:custGeom>
              <a:avLst/>
              <a:gdLst>
                <a:gd name="connsiteX0" fmla="*/ 524375 w 524950"/>
                <a:gd name="connsiteY0" fmla="*/ 1228130 h 1397651"/>
                <a:gd name="connsiteX1" fmla="*/ 494260 w 524950"/>
                <a:gd name="connsiteY1" fmla="*/ 1339692 h 1397651"/>
                <a:gd name="connsiteX2" fmla="*/ 236914 w 524950"/>
                <a:gd name="connsiteY2" fmla="*/ 1347221 h 1397651"/>
                <a:gd name="connsiteX3" fmla="*/ 267713 w 524950"/>
                <a:gd name="connsiteY3" fmla="*/ 1095351 h 1397651"/>
                <a:gd name="connsiteX4" fmla="*/ 314939 w 524950"/>
                <a:gd name="connsiteY4" fmla="*/ 1002952 h 1397651"/>
                <a:gd name="connsiteX5" fmla="*/ 217065 w 524950"/>
                <a:gd name="connsiteY5" fmla="*/ 394493 h 1397651"/>
                <a:gd name="connsiteX6" fmla="*/ 33638 w 524950"/>
                <a:gd name="connsiteY6" fmla="*/ 130987 h 1397651"/>
                <a:gd name="connsiteX7" fmla="*/ 1469 w 524950"/>
                <a:gd name="connsiteY7" fmla="*/ 25584 h 1397651"/>
                <a:gd name="connsiteX8" fmla="*/ 18580 w 524950"/>
                <a:gd name="connsiteY8" fmla="*/ 9842 h 1397651"/>
                <a:gd name="connsiteX9" fmla="*/ 232807 w 524950"/>
                <a:gd name="connsiteY9" fmla="*/ 220647 h 1397651"/>
                <a:gd name="connsiteX10" fmla="*/ 307410 w 524950"/>
                <a:gd name="connsiteY10" fmla="*/ 367116 h 1397651"/>
                <a:gd name="connsiteX11" fmla="*/ 397755 w 524950"/>
                <a:gd name="connsiteY11" fmla="*/ 807205 h 1397651"/>
                <a:gd name="connsiteX12" fmla="*/ 408022 w 524950"/>
                <a:gd name="connsiteY12" fmla="*/ 990632 h 1397651"/>
                <a:gd name="connsiteX13" fmla="*/ 450456 w 524950"/>
                <a:gd name="connsiteY13" fmla="*/ 1098088 h 1397651"/>
                <a:gd name="connsiteX14" fmla="*/ 524375 w 524950"/>
                <a:gd name="connsiteY14" fmla="*/ 1228130 h 139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4950" h="1397651">
                  <a:moveTo>
                    <a:pt x="524375" y="1228130"/>
                  </a:moveTo>
                  <a:cubicBezTo>
                    <a:pt x="514108" y="1287676"/>
                    <a:pt x="517531" y="1296573"/>
                    <a:pt x="494260" y="1339692"/>
                  </a:cubicBezTo>
                  <a:cubicBezTo>
                    <a:pt x="423763" y="1433459"/>
                    <a:pt x="294406" y="1396500"/>
                    <a:pt x="236914" y="1347221"/>
                  </a:cubicBezTo>
                  <a:cubicBezTo>
                    <a:pt x="154098" y="1275356"/>
                    <a:pt x="165049" y="1158318"/>
                    <a:pt x="267713" y="1095351"/>
                  </a:cubicBezTo>
                  <a:cubicBezTo>
                    <a:pt x="308095" y="1070711"/>
                    <a:pt x="315623" y="1045387"/>
                    <a:pt x="314939" y="1002952"/>
                  </a:cubicBezTo>
                  <a:cubicBezTo>
                    <a:pt x="312885" y="794885"/>
                    <a:pt x="293722" y="590240"/>
                    <a:pt x="217065" y="394493"/>
                  </a:cubicBezTo>
                  <a:cubicBezTo>
                    <a:pt x="176684" y="291828"/>
                    <a:pt x="117138" y="202852"/>
                    <a:pt x="33638" y="130987"/>
                  </a:cubicBezTo>
                  <a:cubicBezTo>
                    <a:pt x="-5375" y="104294"/>
                    <a:pt x="6945" y="62544"/>
                    <a:pt x="1469" y="25584"/>
                  </a:cubicBezTo>
                  <a:cubicBezTo>
                    <a:pt x="-1953" y="-5215"/>
                    <a:pt x="-584" y="-5215"/>
                    <a:pt x="18580" y="9842"/>
                  </a:cubicBezTo>
                  <a:cubicBezTo>
                    <a:pt x="100712" y="78970"/>
                    <a:pt x="175999" y="129618"/>
                    <a:pt x="232807" y="220647"/>
                  </a:cubicBezTo>
                  <a:cubicBezTo>
                    <a:pt x="271135" y="263767"/>
                    <a:pt x="293722" y="329472"/>
                    <a:pt x="307410" y="367116"/>
                  </a:cubicBezTo>
                  <a:cubicBezTo>
                    <a:pt x="358742" y="509477"/>
                    <a:pt x="387489" y="656630"/>
                    <a:pt x="397755" y="807205"/>
                  </a:cubicBezTo>
                  <a:cubicBezTo>
                    <a:pt x="401862" y="868119"/>
                    <a:pt x="409390" y="929718"/>
                    <a:pt x="408022" y="990632"/>
                  </a:cubicBezTo>
                  <a:cubicBezTo>
                    <a:pt x="407337" y="1028276"/>
                    <a:pt x="421026" y="1077555"/>
                    <a:pt x="450456" y="1098088"/>
                  </a:cubicBezTo>
                  <a:cubicBezTo>
                    <a:pt x="486046" y="1123412"/>
                    <a:pt x="530534" y="1180220"/>
                    <a:pt x="524375" y="1228130"/>
                  </a:cubicBezTo>
                  <a:close/>
                </a:path>
              </a:pathLst>
            </a:custGeom>
            <a:solidFill>
              <a:schemeClr val="accent1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9B331AD4-6E63-4217-9258-496BEFD42F87}"/>
              </a:ext>
            </a:extLst>
          </p:cNvPr>
          <p:cNvGrpSpPr/>
          <p:nvPr/>
        </p:nvGrpSpPr>
        <p:grpSpPr>
          <a:xfrm>
            <a:off x="1046587" y="3324385"/>
            <a:ext cx="3538433" cy="2783038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CC27083-0319-4D7E-9790-1C1B836A749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E925869-A5FA-4B17-ADEA-3A84AD5AD605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7515B49-A939-4F6C-8B7C-D171A499731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BA61266-F699-48A1-B866-23AE90972B2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266B72-EB0A-487F-B53C-69D993F1A41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BFFAE8C-F369-481A-BC47-E38BBBC9FE9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55BFC50-CCE3-43E0-AB25-561D14C5BCE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B96C0B4-E303-4379-B081-3C2A4670571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6C44C50-987A-4D8A-B9AB-98CDEAE2529D}"/>
              </a:ext>
            </a:extLst>
          </p:cNvPr>
          <p:cNvGrpSpPr/>
          <p:nvPr/>
        </p:nvGrpSpPr>
        <p:grpSpPr>
          <a:xfrm>
            <a:off x="3612126" y="1841770"/>
            <a:ext cx="1781788" cy="2593958"/>
            <a:chOff x="3941816" y="1814078"/>
            <a:chExt cx="1781788" cy="259395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98C1701-4D69-4BBB-B2A2-CD613E8B37D8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39" name="Freeform 21">
                <a:extLst>
                  <a:ext uri="{FF2B5EF4-FFF2-40B4-BE49-F238E27FC236}">
                    <a16:creationId xmlns:a16="http://schemas.microsoft.com/office/drawing/2014/main" id="{0D7633CD-0BC5-4C53-925D-FA8B1F73B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B09EA89-BC73-4574-B17E-9AD7603B0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id="{B67BE961-71BD-438A-B6F1-CDAE3414B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C7E5075-530B-4BDC-B850-1959D6A57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45D24B1-5715-4C0A-B5D6-937B09FD65CB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Chevron 2">
              <a:extLst>
                <a:ext uri="{FF2B5EF4-FFF2-40B4-BE49-F238E27FC236}">
                  <a16:creationId xmlns:a16="http://schemas.microsoft.com/office/drawing/2014/main" id="{AFBA808C-13D6-4848-876D-7A15AC1733B7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Chevron 2">
              <a:extLst>
                <a:ext uri="{FF2B5EF4-FFF2-40B4-BE49-F238E27FC236}">
                  <a16:creationId xmlns:a16="http://schemas.microsoft.com/office/drawing/2014/main" id="{038C9C1C-F534-43C7-B451-95163A2B50E6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Chevron 2">
              <a:extLst>
                <a:ext uri="{FF2B5EF4-FFF2-40B4-BE49-F238E27FC236}">
                  <a16:creationId xmlns:a16="http://schemas.microsoft.com/office/drawing/2014/main" id="{4E6AFFC9-05A0-48BA-90F1-673E79489319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Chevron 2">
              <a:extLst>
                <a:ext uri="{FF2B5EF4-FFF2-40B4-BE49-F238E27FC236}">
                  <a16:creationId xmlns:a16="http://schemas.microsoft.com/office/drawing/2014/main" id="{F9EC0F73-7809-46B9-B687-EF3D88F0E115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99F20B0-457B-4793-BDCC-93924FF9EDB4}"/>
              </a:ext>
            </a:extLst>
          </p:cNvPr>
          <p:cNvGrpSpPr/>
          <p:nvPr/>
        </p:nvGrpSpPr>
        <p:grpSpPr>
          <a:xfrm>
            <a:off x="1939588" y="3719593"/>
            <a:ext cx="1562190" cy="1412087"/>
            <a:chOff x="3800063" y="1739362"/>
            <a:chExt cx="2481142" cy="2242741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95C291-5E21-45CC-892F-483AAAC5517A}"/>
                </a:ext>
              </a:extLst>
            </p:cNvPr>
            <p:cNvSpPr/>
            <p:nvPr/>
          </p:nvSpPr>
          <p:spPr>
            <a:xfrm>
              <a:off x="3800063" y="1740327"/>
              <a:ext cx="725857" cy="2240811"/>
            </a:xfrm>
            <a:custGeom>
              <a:avLst/>
              <a:gdLst>
                <a:gd name="connsiteX0" fmla="*/ 1316889 w 2189252"/>
                <a:gd name="connsiteY0" fmla="*/ 6755723 h 6758488"/>
                <a:gd name="connsiteX1" fmla="*/ 943721 w 2189252"/>
                <a:gd name="connsiteY1" fmla="*/ 6755723 h 6758488"/>
                <a:gd name="connsiteX2" fmla="*/ 814356 w 2189252"/>
                <a:gd name="connsiteY2" fmla="*/ 6598992 h 6758488"/>
                <a:gd name="connsiteX3" fmla="*/ 757137 w 2189252"/>
                <a:gd name="connsiteY3" fmla="*/ 5953826 h 6758488"/>
                <a:gd name="connsiteX4" fmla="*/ 621968 w 2189252"/>
                <a:gd name="connsiteY4" fmla="*/ 5633731 h 6758488"/>
                <a:gd name="connsiteX5" fmla="*/ 596260 w 2189252"/>
                <a:gd name="connsiteY5" fmla="*/ 5183441 h 6758488"/>
                <a:gd name="connsiteX6" fmla="*/ 662601 w 2189252"/>
                <a:gd name="connsiteY6" fmla="*/ 4948760 h 6758488"/>
                <a:gd name="connsiteX7" fmla="*/ 635236 w 2189252"/>
                <a:gd name="connsiteY7" fmla="*/ 4763005 h 6758488"/>
                <a:gd name="connsiteX8" fmla="*/ 618650 w 2189252"/>
                <a:gd name="connsiteY8" fmla="*/ 4725688 h 6758488"/>
                <a:gd name="connsiteX9" fmla="*/ 500066 w 2189252"/>
                <a:gd name="connsiteY9" fmla="*/ 4442080 h 6758488"/>
                <a:gd name="connsiteX10" fmla="*/ 287774 w 2189252"/>
                <a:gd name="connsiteY10" fmla="*/ 4087156 h 6758488"/>
                <a:gd name="connsiteX11" fmla="*/ 213141 w 2189252"/>
                <a:gd name="connsiteY11" fmla="*/ 3995937 h 6758488"/>
                <a:gd name="connsiteX12" fmla="*/ 38167 w 2189252"/>
                <a:gd name="connsiteY12" fmla="*/ 3688281 h 6758488"/>
                <a:gd name="connsiteX13" fmla="*/ 8313 w 2189252"/>
                <a:gd name="connsiteY13" fmla="*/ 3149260 h 6758488"/>
                <a:gd name="connsiteX14" fmla="*/ 8313 w 2189252"/>
                <a:gd name="connsiteY14" fmla="*/ 3029846 h 6758488"/>
                <a:gd name="connsiteX15" fmla="*/ 87093 w 2189252"/>
                <a:gd name="connsiteY15" fmla="*/ 2727166 h 6758488"/>
                <a:gd name="connsiteX16" fmla="*/ 94556 w 2189252"/>
                <a:gd name="connsiteY16" fmla="*/ 2646727 h 6758488"/>
                <a:gd name="connsiteX17" fmla="*/ 57240 w 2189252"/>
                <a:gd name="connsiteY17" fmla="*/ 2278535 h 6758488"/>
                <a:gd name="connsiteX18" fmla="*/ 69679 w 2189252"/>
                <a:gd name="connsiteY18" fmla="*/ 2217998 h 6758488"/>
                <a:gd name="connsiteX19" fmla="*/ 83776 w 2189252"/>
                <a:gd name="connsiteY19" fmla="*/ 1731221 h 6758488"/>
                <a:gd name="connsiteX20" fmla="*/ 200702 w 2189252"/>
                <a:gd name="connsiteY20" fmla="*/ 1236152 h 6758488"/>
                <a:gd name="connsiteX21" fmla="*/ 311823 w 2189252"/>
                <a:gd name="connsiteY21" fmla="*/ 1056202 h 6758488"/>
                <a:gd name="connsiteX22" fmla="*/ 346652 w 2189252"/>
                <a:gd name="connsiteY22" fmla="*/ 891179 h 6758488"/>
                <a:gd name="connsiteX23" fmla="*/ 273677 w 2189252"/>
                <a:gd name="connsiteY23" fmla="*/ 674741 h 6758488"/>
                <a:gd name="connsiteX24" fmla="*/ 256263 w 2189252"/>
                <a:gd name="connsiteY24" fmla="*/ 507230 h 6758488"/>
                <a:gd name="connsiteX25" fmla="*/ 308506 w 2189252"/>
                <a:gd name="connsiteY25" fmla="*/ 307378 h 6758488"/>
                <a:gd name="connsiteX26" fmla="*/ 345823 w 2189252"/>
                <a:gd name="connsiteY26" fmla="*/ 225281 h 6758488"/>
                <a:gd name="connsiteX27" fmla="*/ 734747 w 2189252"/>
                <a:gd name="connsiteY27" fmla="*/ 551 h 6758488"/>
                <a:gd name="connsiteX28" fmla="*/ 1023330 w 2189252"/>
                <a:gd name="connsiteY28" fmla="*/ 76014 h 6758488"/>
                <a:gd name="connsiteX29" fmla="*/ 1078062 w 2189252"/>
                <a:gd name="connsiteY29" fmla="*/ 145672 h 6758488"/>
                <a:gd name="connsiteX30" fmla="*/ 1250548 w 2189252"/>
                <a:gd name="connsiteY30" fmla="*/ 414353 h 6758488"/>
                <a:gd name="connsiteX31" fmla="*/ 1275426 w 2189252"/>
                <a:gd name="connsiteY31" fmla="*/ 435913 h 6758488"/>
                <a:gd name="connsiteX32" fmla="*/ 1291182 w 2189252"/>
                <a:gd name="connsiteY32" fmla="*/ 525474 h 6758488"/>
                <a:gd name="connsiteX33" fmla="*/ 1295328 w 2189252"/>
                <a:gd name="connsiteY33" fmla="*/ 654839 h 6758488"/>
                <a:gd name="connsiteX34" fmla="*/ 1307767 w 2189252"/>
                <a:gd name="connsiteY34" fmla="*/ 736936 h 6758488"/>
                <a:gd name="connsiteX35" fmla="*/ 1303621 w 2189252"/>
                <a:gd name="connsiteY35" fmla="*/ 748545 h 6758488"/>
                <a:gd name="connsiteX36" fmla="*/ 1243914 w 2189252"/>
                <a:gd name="connsiteY36" fmla="*/ 963324 h 6758488"/>
                <a:gd name="connsiteX37" fmla="*/ 1260500 w 2189252"/>
                <a:gd name="connsiteY37" fmla="*/ 998983 h 6758488"/>
                <a:gd name="connsiteX38" fmla="*/ 1535814 w 2189252"/>
                <a:gd name="connsiteY38" fmla="*/ 1224542 h 6758488"/>
                <a:gd name="connsiteX39" fmla="*/ 1658546 w 2189252"/>
                <a:gd name="connsiteY39" fmla="*/ 1329029 h 6758488"/>
                <a:gd name="connsiteX40" fmla="*/ 1736496 w 2189252"/>
                <a:gd name="connsiteY40" fmla="*/ 1649124 h 6758488"/>
                <a:gd name="connsiteX41" fmla="*/ 1730691 w 2189252"/>
                <a:gd name="connsiteY41" fmla="*/ 1664880 h 6758488"/>
                <a:gd name="connsiteX42" fmla="*/ 1746447 w 2189252"/>
                <a:gd name="connsiteY42" fmla="*/ 1780148 h 6758488"/>
                <a:gd name="connsiteX43" fmla="*/ 2115469 w 2189252"/>
                <a:gd name="connsiteY43" fmla="*/ 2628483 h 6758488"/>
                <a:gd name="connsiteX44" fmla="*/ 2144493 w 2189252"/>
                <a:gd name="connsiteY44" fmla="*/ 3590428 h 6758488"/>
                <a:gd name="connsiteX45" fmla="*/ 1970348 w 2189252"/>
                <a:gd name="connsiteY45" fmla="*/ 3914669 h 6758488"/>
                <a:gd name="connsiteX46" fmla="*/ 1944641 w 2189252"/>
                <a:gd name="connsiteY46" fmla="*/ 3961108 h 6758488"/>
                <a:gd name="connsiteX47" fmla="*/ 1676789 w 2189252"/>
                <a:gd name="connsiteY47" fmla="*/ 4608762 h 6758488"/>
                <a:gd name="connsiteX48" fmla="*/ 1590546 w 2189252"/>
                <a:gd name="connsiteY48" fmla="*/ 4946272 h 6758488"/>
                <a:gd name="connsiteX49" fmla="*/ 1486888 w 2189252"/>
                <a:gd name="connsiteY49" fmla="*/ 5268855 h 6758488"/>
                <a:gd name="connsiteX50" fmla="*/ 1421376 w 2189252"/>
                <a:gd name="connsiteY50" fmla="*/ 5423098 h 6758488"/>
                <a:gd name="connsiteX51" fmla="*/ 1348401 w 2189252"/>
                <a:gd name="connsiteY51" fmla="*/ 5729096 h 6758488"/>
                <a:gd name="connsiteX52" fmla="*/ 1298646 w 2189252"/>
                <a:gd name="connsiteY52" fmla="*/ 6210068 h 6758488"/>
                <a:gd name="connsiteX53" fmla="*/ 1327670 w 2189252"/>
                <a:gd name="connsiteY53" fmla="*/ 6284702 h 6758488"/>
                <a:gd name="connsiteX54" fmla="*/ 1607131 w 2189252"/>
                <a:gd name="connsiteY54" fmla="*/ 6537627 h 6758488"/>
                <a:gd name="connsiteX55" fmla="*/ 1747276 w 2189252"/>
                <a:gd name="connsiteY55" fmla="*/ 6591529 h 6758488"/>
                <a:gd name="connsiteX56" fmla="*/ 1846788 w 2189252"/>
                <a:gd name="connsiteY56" fmla="*/ 6616407 h 6758488"/>
                <a:gd name="connsiteX57" fmla="*/ 1850934 w 2189252"/>
                <a:gd name="connsiteY57" fmla="*/ 6713430 h 6758488"/>
                <a:gd name="connsiteX58" fmla="*/ 1694204 w 2189252"/>
                <a:gd name="connsiteY58" fmla="*/ 6761527 h 6758488"/>
                <a:gd name="connsiteX59" fmla="*/ 1316889 w 2189252"/>
                <a:gd name="connsiteY59" fmla="*/ 6755723 h 67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189252" h="6758488">
                  <a:moveTo>
                    <a:pt x="1316889" y="6755723"/>
                  </a:moveTo>
                  <a:cubicBezTo>
                    <a:pt x="1192500" y="6755723"/>
                    <a:pt x="1068111" y="6755723"/>
                    <a:pt x="943721" y="6755723"/>
                  </a:cubicBezTo>
                  <a:cubicBezTo>
                    <a:pt x="813527" y="6755723"/>
                    <a:pt x="783674" y="6725040"/>
                    <a:pt x="814356" y="6598992"/>
                  </a:cubicBezTo>
                  <a:cubicBezTo>
                    <a:pt x="869088" y="6375920"/>
                    <a:pt x="831771" y="6164459"/>
                    <a:pt x="757137" y="5953826"/>
                  </a:cubicBezTo>
                  <a:cubicBezTo>
                    <a:pt x="718162" y="5844363"/>
                    <a:pt x="679186" y="5735730"/>
                    <a:pt x="621968" y="5633731"/>
                  </a:cubicBezTo>
                  <a:cubicBezTo>
                    <a:pt x="540700" y="5487780"/>
                    <a:pt x="553968" y="5336025"/>
                    <a:pt x="596260" y="5183441"/>
                  </a:cubicBezTo>
                  <a:cubicBezTo>
                    <a:pt x="618650" y="5104661"/>
                    <a:pt x="637723" y="5025881"/>
                    <a:pt x="662601" y="4948760"/>
                  </a:cubicBezTo>
                  <a:cubicBezTo>
                    <a:pt x="684991" y="4880760"/>
                    <a:pt x="665918" y="4821883"/>
                    <a:pt x="635236" y="4763005"/>
                  </a:cubicBezTo>
                  <a:cubicBezTo>
                    <a:pt x="628602" y="4750566"/>
                    <a:pt x="619479" y="4739785"/>
                    <a:pt x="618650" y="4725688"/>
                  </a:cubicBezTo>
                  <a:cubicBezTo>
                    <a:pt x="607870" y="4619542"/>
                    <a:pt x="563090" y="4525836"/>
                    <a:pt x="500066" y="4442080"/>
                  </a:cubicBezTo>
                  <a:cubicBezTo>
                    <a:pt x="417140" y="4330959"/>
                    <a:pt x="345823" y="4213204"/>
                    <a:pt x="287774" y="4087156"/>
                  </a:cubicBezTo>
                  <a:cubicBezTo>
                    <a:pt x="270360" y="4049839"/>
                    <a:pt x="245482" y="4021644"/>
                    <a:pt x="213141" y="3995937"/>
                  </a:cubicBezTo>
                  <a:cubicBezTo>
                    <a:pt x="113630" y="3917986"/>
                    <a:pt x="66362" y="3806036"/>
                    <a:pt x="38167" y="3688281"/>
                  </a:cubicBezTo>
                  <a:cubicBezTo>
                    <a:pt x="-4126" y="3510819"/>
                    <a:pt x="-6613" y="3330039"/>
                    <a:pt x="8313" y="3149260"/>
                  </a:cubicBezTo>
                  <a:cubicBezTo>
                    <a:pt x="11630" y="3109456"/>
                    <a:pt x="11630" y="3069651"/>
                    <a:pt x="8313" y="3029846"/>
                  </a:cubicBezTo>
                  <a:cubicBezTo>
                    <a:pt x="-1638" y="2919555"/>
                    <a:pt x="6655" y="2814238"/>
                    <a:pt x="87093" y="2727166"/>
                  </a:cubicBezTo>
                  <a:cubicBezTo>
                    <a:pt x="109483" y="2703117"/>
                    <a:pt x="111971" y="2671605"/>
                    <a:pt x="94556" y="2646727"/>
                  </a:cubicBezTo>
                  <a:cubicBezTo>
                    <a:pt x="13289" y="2530631"/>
                    <a:pt x="47289" y="2402924"/>
                    <a:pt x="57240" y="2278535"/>
                  </a:cubicBezTo>
                  <a:cubicBezTo>
                    <a:pt x="58898" y="2257803"/>
                    <a:pt x="63874" y="2237901"/>
                    <a:pt x="69679" y="2217998"/>
                  </a:cubicBezTo>
                  <a:cubicBezTo>
                    <a:pt x="98703" y="2117658"/>
                    <a:pt x="101191" y="1836538"/>
                    <a:pt x="83776" y="1731221"/>
                  </a:cubicBezTo>
                  <a:cubicBezTo>
                    <a:pt x="55581" y="1554589"/>
                    <a:pt x="116117" y="1390395"/>
                    <a:pt x="200702" y="1236152"/>
                  </a:cubicBezTo>
                  <a:cubicBezTo>
                    <a:pt x="234702" y="1174786"/>
                    <a:pt x="272019" y="1115079"/>
                    <a:pt x="311823" y="1056202"/>
                  </a:cubicBezTo>
                  <a:cubicBezTo>
                    <a:pt x="345823" y="1004787"/>
                    <a:pt x="354945" y="951715"/>
                    <a:pt x="346652" y="891179"/>
                  </a:cubicBezTo>
                  <a:cubicBezTo>
                    <a:pt x="335872" y="814057"/>
                    <a:pt x="320116" y="741082"/>
                    <a:pt x="273677" y="674741"/>
                  </a:cubicBezTo>
                  <a:cubicBezTo>
                    <a:pt x="238019" y="624985"/>
                    <a:pt x="238848" y="565278"/>
                    <a:pt x="256263" y="507230"/>
                  </a:cubicBezTo>
                  <a:cubicBezTo>
                    <a:pt x="275336" y="440889"/>
                    <a:pt x="299384" y="376207"/>
                    <a:pt x="308506" y="307378"/>
                  </a:cubicBezTo>
                  <a:cubicBezTo>
                    <a:pt x="312652" y="276695"/>
                    <a:pt x="327579" y="249329"/>
                    <a:pt x="345823" y="225281"/>
                  </a:cubicBezTo>
                  <a:cubicBezTo>
                    <a:pt x="444505" y="96745"/>
                    <a:pt x="568895" y="8843"/>
                    <a:pt x="734747" y="551"/>
                  </a:cubicBezTo>
                  <a:cubicBezTo>
                    <a:pt x="836746" y="-4425"/>
                    <a:pt x="934599" y="24599"/>
                    <a:pt x="1023330" y="76014"/>
                  </a:cubicBezTo>
                  <a:cubicBezTo>
                    <a:pt x="1050696" y="91770"/>
                    <a:pt x="1063135" y="119135"/>
                    <a:pt x="1078062" y="145672"/>
                  </a:cubicBezTo>
                  <a:cubicBezTo>
                    <a:pt x="1129476" y="238549"/>
                    <a:pt x="1164305" y="343036"/>
                    <a:pt x="1250548" y="414353"/>
                  </a:cubicBezTo>
                  <a:cubicBezTo>
                    <a:pt x="1258841" y="420987"/>
                    <a:pt x="1267134" y="429279"/>
                    <a:pt x="1275426" y="435913"/>
                  </a:cubicBezTo>
                  <a:cubicBezTo>
                    <a:pt x="1321036" y="472401"/>
                    <a:pt x="1318548" y="471572"/>
                    <a:pt x="1291182" y="525474"/>
                  </a:cubicBezTo>
                  <a:cubicBezTo>
                    <a:pt x="1269621" y="567766"/>
                    <a:pt x="1265475" y="613376"/>
                    <a:pt x="1295328" y="654839"/>
                  </a:cubicBezTo>
                  <a:cubicBezTo>
                    <a:pt x="1314402" y="680546"/>
                    <a:pt x="1319377" y="707082"/>
                    <a:pt x="1307767" y="736936"/>
                  </a:cubicBezTo>
                  <a:cubicBezTo>
                    <a:pt x="1306109" y="741082"/>
                    <a:pt x="1302792" y="745228"/>
                    <a:pt x="1303621" y="748545"/>
                  </a:cubicBezTo>
                  <a:cubicBezTo>
                    <a:pt x="1320206" y="830642"/>
                    <a:pt x="1272109" y="894496"/>
                    <a:pt x="1243914" y="963324"/>
                  </a:cubicBezTo>
                  <a:cubicBezTo>
                    <a:pt x="1234792" y="984885"/>
                    <a:pt x="1251378" y="990690"/>
                    <a:pt x="1260500" y="998983"/>
                  </a:cubicBezTo>
                  <a:cubicBezTo>
                    <a:pt x="1346743" y="1081080"/>
                    <a:pt x="1439620" y="1155713"/>
                    <a:pt x="1535814" y="1224542"/>
                  </a:cubicBezTo>
                  <a:cubicBezTo>
                    <a:pt x="1579766" y="1256054"/>
                    <a:pt x="1622058" y="1289225"/>
                    <a:pt x="1658546" y="1329029"/>
                  </a:cubicBezTo>
                  <a:cubicBezTo>
                    <a:pt x="1743130" y="1421077"/>
                    <a:pt x="1763862" y="1529711"/>
                    <a:pt x="1736496" y="1649124"/>
                  </a:cubicBezTo>
                  <a:cubicBezTo>
                    <a:pt x="1735667" y="1654100"/>
                    <a:pt x="1734008" y="1660734"/>
                    <a:pt x="1730691" y="1664880"/>
                  </a:cubicBezTo>
                  <a:cubicBezTo>
                    <a:pt x="1690058" y="1709661"/>
                    <a:pt x="1715764" y="1742002"/>
                    <a:pt x="1746447" y="1780148"/>
                  </a:cubicBezTo>
                  <a:cubicBezTo>
                    <a:pt x="1909812" y="1980000"/>
                    <a:pt x="2045811" y="2377217"/>
                    <a:pt x="2115469" y="2628483"/>
                  </a:cubicBezTo>
                  <a:cubicBezTo>
                    <a:pt x="2204200" y="2946091"/>
                    <a:pt x="2224932" y="3267015"/>
                    <a:pt x="2144493" y="3590428"/>
                  </a:cubicBezTo>
                  <a:cubicBezTo>
                    <a:pt x="2113810" y="3712329"/>
                    <a:pt x="2064055" y="3825938"/>
                    <a:pt x="1970348" y="3914669"/>
                  </a:cubicBezTo>
                  <a:cubicBezTo>
                    <a:pt x="1957080" y="3927108"/>
                    <a:pt x="1948788" y="3942864"/>
                    <a:pt x="1944641" y="3961108"/>
                  </a:cubicBezTo>
                  <a:cubicBezTo>
                    <a:pt x="1885763" y="4189984"/>
                    <a:pt x="1801178" y="4408080"/>
                    <a:pt x="1676789" y="4608762"/>
                  </a:cubicBezTo>
                  <a:cubicBezTo>
                    <a:pt x="1611278" y="4714078"/>
                    <a:pt x="1580595" y="4823541"/>
                    <a:pt x="1590546" y="4946272"/>
                  </a:cubicBezTo>
                  <a:cubicBezTo>
                    <a:pt x="1600497" y="5067344"/>
                    <a:pt x="1569814" y="5178465"/>
                    <a:pt x="1486888" y="5268855"/>
                  </a:cubicBezTo>
                  <a:cubicBezTo>
                    <a:pt x="1445425" y="5314465"/>
                    <a:pt x="1427181" y="5361732"/>
                    <a:pt x="1421376" y="5423098"/>
                  </a:cubicBezTo>
                  <a:cubicBezTo>
                    <a:pt x="1411425" y="5527585"/>
                    <a:pt x="1368304" y="5626267"/>
                    <a:pt x="1348401" y="5729096"/>
                  </a:cubicBezTo>
                  <a:cubicBezTo>
                    <a:pt x="1317719" y="5887485"/>
                    <a:pt x="1294499" y="6047532"/>
                    <a:pt x="1298646" y="6210068"/>
                  </a:cubicBezTo>
                  <a:cubicBezTo>
                    <a:pt x="1299475" y="6239092"/>
                    <a:pt x="1304451" y="6263970"/>
                    <a:pt x="1327670" y="6284702"/>
                  </a:cubicBezTo>
                  <a:cubicBezTo>
                    <a:pt x="1422206" y="6367628"/>
                    <a:pt x="1511766" y="6455529"/>
                    <a:pt x="1607131" y="6537627"/>
                  </a:cubicBezTo>
                  <a:cubicBezTo>
                    <a:pt x="1649423" y="6573285"/>
                    <a:pt x="1696692" y="6583236"/>
                    <a:pt x="1747276" y="6591529"/>
                  </a:cubicBezTo>
                  <a:cubicBezTo>
                    <a:pt x="1781276" y="6597333"/>
                    <a:pt x="1816106" y="6599821"/>
                    <a:pt x="1846788" y="6616407"/>
                  </a:cubicBezTo>
                  <a:cubicBezTo>
                    <a:pt x="1893227" y="6641284"/>
                    <a:pt x="1895715" y="6685235"/>
                    <a:pt x="1850934" y="6713430"/>
                  </a:cubicBezTo>
                  <a:cubicBezTo>
                    <a:pt x="1803667" y="6742454"/>
                    <a:pt x="1751423" y="6761527"/>
                    <a:pt x="1694204" y="6761527"/>
                  </a:cubicBezTo>
                  <a:cubicBezTo>
                    <a:pt x="1571473" y="6755723"/>
                    <a:pt x="1444596" y="6755723"/>
                    <a:pt x="1316889" y="6755723"/>
                  </a:cubicBezTo>
                  <a:close/>
                </a:path>
              </a:pathLst>
            </a:custGeom>
            <a:solidFill>
              <a:schemeClr val="accent3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Chevron 17">
              <a:extLst>
                <a:ext uri="{FF2B5EF4-FFF2-40B4-BE49-F238E27FC236}">
                  <a16:creationId xmlns:a16="http://schemas.microsoft.com/office/drawing/2014/main" id="{5AA45344-D488-4FEF-9649-A541E00459FF}"/>
                </a:ext>
              </a:extLst>
            </p:cNvPr>
            <p:cNvSpPr/>
            <p:nvPr/>
          </p:nvSpPr>
          <p:spPr>
            <a:xfrm>
              <a:off x="4828728" y="2434331"/>
              <a:ext cx="597630" cy="852803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F874BE3-8E0E-4E8A-A48F-EAB94B286B1F}"/>
                </a:ext>
              </a:extLst>
            </p:cNvPr>
            <p:cNvSpPr/>
            <p:nvPr/>
          </p:nvSpPr>
          <p:spPr>
            <a:xfrm>
              <a:off x="5729167" y="1739362"/>
              <a:ext cx="552038" cy="2242741"/>
            </a:xfrm>
            <a:custGeom>
              <a:avLst/>
              <a:gdLst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476460 w 665146"/>
                <a:gd name="connsiteY29" fmla="*/ 2544490 h 2702261"/>
                <a:gd name="connsiteX30" fmla="*/ 546691 w 665146"/>
                <a:gd name="connsiteY30" fmla="*/ 2607433 h 2702261"/>
                <a:gd name="connsiteX31" fmla="*/ 618579 w 665146"/>
                <a:gd name="connsiteY31" fmla="*/ 2636585 h 2702261"/>
                <a:gd name="connsiteX32" fmla="*/ 653364 w 665146"/>
                <a:gd name="connsiteY32" fmla="*/ 2646855 h 2702261"/>
                <a:gd name="connsiteX33" fmla="*/ 655020 w 665146"/>
                <a:gd name="connsiteY33" fmla="*/ 2681640 h 2702261"/>
                <a:gd name="connsiteX34" fmla="*/ 596383 w 665146"/>
                <a:gd name="connsiteY34" fmla="*/ 2701517 h 2702261"/>
                <a:gd name="connsiteX35" fmla="*/ 436043 w 665146"/>
                <a:gd name="connsiteY35" fmla="*/ 2702179 h 2702261"/>
                <a:gd name="connsiteX36" fmla="*/ 285311 w 665146"/>
                <a:gd name="connsiteY36" fmla="*/ 2702179 h 2702261"/>
                <a:gd name="connsiteX37" fmla="*/ 265434 w 665146"/>
                <a:gd name="connsiteY37" fmla="*/ 2701848 h 2702261"/>
                <a:gd name="connsiteX38" fmla="*/ 259846 w 665146"/>
                <a:gd name="connsiteY38" fmla="*/ 2699685 h 2702261"/>
                <a:gd name="connsiteX39" fmla="*/ 254953 w 665146"/>
                <a:gd name="connsiteY39" fmla="*/ 2699685 h 2702261"/>
                <a:gd name="connsiteX40" fmla="*/ 235076 w 665146"/>
                <a:gd name="connsiteY40" fmla="*/ 2699354 h 2702261"/>
                <a:gd name="connsiteX41" fmla="*/ 203604 w 665146"/>
                <a:gd name="connsiteY41" fmla="*/ 2662582 h 2702261"/>
                <a:gd name="connsiteX42" fmla="*/ 209236 w 665146"/>
                <a:gd name="connsiteY42" fmla="*/ 2619847 h 2702261"/>
                <a:gd name="connsiteX43" fmla="*/ 244683 w 665146"/>
                <a:gd name="connsiteY43" fmla="*/ 2477727 h 2702261"/>
                <a:gd name="connsiteX44" fmla="*/ 194991 w 665146"/>
                <a:gd name="connsiteY44" fmla="*/ 2245831 h 2702261"/>
                <a:gd name="connsiteX45" fmla="*/ 180746 w 665146"/>
                <a:gd name="connsiteY45" fmla="*/ 2066939 h 2702261"/>
                <a:gd name="connsiteX46" fmla="*/ 205592 w 665146"/>
                <a:gd name="connsiteY46" fmla="*/ 1980144 h 2702261"/>
                <a:gd name="connsiteX47" fmla="*/ 185053 w 665146"/>
                <a:gd name="connsiteY47" fmla="*/ 1904281 h 2702261"/>
                <a:gd name="connsiteX48" fmla="*/ 178427 w 665146"/>
                <a:gd name="connsiteY48" fmla="*/ 1889373 h 2702261"/>
                <a:gd name="connsiteX49" fmla="*/ 150599 w 665146"/>
                <a:gd name="connsiteY49" fmla="*/ 1770775 h 2702261"/>
                <a:gd name="connsiteX50" fmla="*/ 121778 w 665146"/>
                <a:gd name="connsiteY50" fmla="*/ 1730358 h 2702261"/>
                <a:gd name="connsiteX51" fmla="*/ 116478 w 665146"/>
                <a:gd name="connsiteY51" fmla="*/ 1713463 h 2702261"/>
                <a:gd name="connsiteX52" fmla="*/ 91632 w 665146"/>
                <a:gd name="connsiteY52" fmla="*/ 1674703 h 2702261"/>
                <a:gd name="connsiteX53" fmla="*/ 50884 w 665146"/>
                <a:gd name="connsiteY53" fmla="*/ 1546498 h 2702261"/>
                <a:gd name="connsiteX54" fmla="*/ 77386 w 665146"/>
                <a:gd name="connsiteY54" fmla="*/ 1405372 h 2702261"/>
                <a:gd name="connsiteX55" fmla="*/ 89312 w 665146"/>
                <a:gd name="connsiteY55" fmla="*/ 1358993 h 2702261"/>
                <a:gd name="connsiteX56" fmla="*/ 77386 w 665146"/>
                <a:gd name="connsiteY56" fmla="*/ 1313608 h 2702261"/>
                <a:gd name="connsiteX57" fmla="*/ 32001 w 665146"/>
                <a:gd name="connsiteY57" fmla="*/ 1260934 h 2702261"/>
                <a:gd name="connsiteX58" fmla="*/ 29682 w 665146"/>
                <a:gd name="connsiteY58" fmla="*/ 1088337 h 2702261"/>
                <a:gd name="connsiteX59" fmla="*/ 6492 w 665146"/>
                <a:gd name="connsiteY59" fmla="*/ 951519 h 2702261"/>
                <a:gd name="connsiteX60" fmla="*/ 32663 w 665146"/>
                <a:gd name="connsiteY60" fmla="*/ 541725 h 2702261"/>
                <a:gd name="connsiteX61" fmla="*/ 91301 w 665146"/>
                <a:gd name="connsiteY61" fmla="*/ 472487 h 2702261"/>
                <a:gd name="connsiteX62" fmla="*/ 123435 w 665146"/>
                <a:gd name="connsiteY62" fmla="*/ 440684 h 2702261"/>
                <a:gd name="connsiteX63" fmla="*/ 126416 w 665146"/>
                <a:gd name="connsiteY63" fmla="*/ 413850 h 2702261"/>
                <a:gd name="connsiteX64" fmla="*/ 26038 w 665146"/>
                <a:gd name="connsiteY64" fmla="*/ 268087 h 2702261"/>
                <a:gd name="connsiteX65" fmla="*/ 20737 w 665146"/>
                <a:gd name="connsiteY65" fmla="*/ 199512 h 2702261"/>
                <a:gd name="connsiteX66" fmla="*/ 30676 w 665146"/>
                <a:gd name="connsiteY66" fmla="*/ 122655 h 2702261"/>
                <a:gd name="connsiteX67" fmla="*/ 67117 w 665146"/>
                <a:gd name="connsiteY67" fmla="*/ 52092 h 2702261"/>
                <a:gd name="connsiteX68" fmla="*/ 174701 w 665146"/>
                <a:gd name="connsiteY68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546691 w 665146"/>
                <a:gd name="connsiteY29" fmla="*/ 2607433 h 2702261"/>
                <a:gd name="connsiteX30" fmla="*/ 618579 w 665146"/>
                <a:gd name="connsiteY30" fmla="*/ 2636585 h 2702261"/>
                <a:gd name="connsiteX31" fmla="*/ 653364 w 665146"/>
                <a:gd name="connsiteY31" fmla="*/ 2646855 h 2702261"/>
                <a:gd name="connsiteX32" fmla="*/ 655020 w 665146"/>
                <a:gd name="connsiteY32" fmla="*/ 2681640 h 2702261"/>
                <a:gd name="connsiteX33" fmla="*/ 596383 w 665146"/>
                <a:gd name="connsiteY33" fmla="*/ 2701517 h 2702261"/>
                <a:gd name="connsiteX34" fmla="*/ 436043 w 665146"/>
                <a:gd name="connsiteY34" fmla="*/ 2702179 h 2702261"/>
                <a:gd name="connsiteX35" fmla="*/ 285311 w 665146"/>
                <a:gd name="connsiteY35" fmla="*/ 2702179 h 2702261"/>
                <a:gd name="connsiteX36" fmla="*/ 265434 w 665146"/>
                <a:gd name="connsiteY36" fmla="*/ 2701848 h 2702261"/>
                <a:gd name="connsiteX37" fmla="*/ 259846 w 665146"/>
                <a:gd name="connsiteY37" fmla="*/ 2699685 h 2702261"/>
                <a:gd name="connsiteX38" fmla="*/ 254953 w 665146"/>
                <a:gd name="connsiteY38" fmla="*/ 2699685 h 2702261"/>
                <a:gd name="connsiteX39" fmla="*/ 235076 w 665146"/>
                <a:gd name="connsiteY39" fmla="*/ 2699354 h 2702261"/>
                <a:gd name="connsiteX40" fmla="*/ 203604 w 665146"/>
                <a:gd name="connsiteY40" fmla="*/ 2662582 h 2702261"/>
                <a:gd name="connsiteX41" fmla="*/ 209236 w 665146"/>
                <a:gd name="connsiteY41" fmla="*/ 2619847 h 2702261"/>
                <a:gd name="connsiteX42" fmla="*/ 244683 w 665146"/>
                <a:gd name="connsiteY42" fmla="*/ 2477727 h 2702261"/>
                <a:gd name="connsiteX43" fmla="*/ 194991 w 665146"/>
                <a:gd name="connsiteY43" fmla="*/ 2245831 h 2702261"/>
                <a:gd name="connsiteX44" fmla="*/ 180746 w 665146"/>
                <a:gd name="connsiteY44" fmla="*/ 2066939 h 2702261"/>
                <a:gd name="connsiteX45" fmla="*/ 205592 w 665146"/>
                <a:gd name="connsiteY45" fmla="*/ 1980144 h 2702261"/>
                <a:gd name="connsiteX46" fmla="*/ 185053 w 665146"/>
                <a:gd name="connsiteY46" fmla="*/ 1904281 h 2702261"/>
                <a:gd name="connsiteX47" fmla="*/ 178427 w 665146"/>
                <a:gd name="connsiteY47" fmla="*/ 1889373 h 2702261"/>
                <a:gd name="connsiteX48" fmla="*/ 150599 w 665146"/>
                <a:gd name="connsiteY48" fmla="*/ 1770775 h 2702261"/>
                <a:gd name="connsiteX49" fmla="*/ 121778 w 665146"/>
                <a:gd name="connsiteY49" fmla="*/ 1730358 h 2702261"/>
                <a:gd name="connsiteX50" fmla="*/ 116478 w 665146"/>
                <a:gd name="connsiteY50" fmla="*/ 1713463 h 2702261"/>
                <a:gd name="connsiteX51" fmla="*/ 91632 w 665146"/>
                <a:gd name="connsiteY51" fmla="*/ 1674703 h 2702261"/>
                <a:gd name="connsiteX52" fmla="*/ 50884 w 665146"/>
                <a:gd name="connsiteY52" fmla="*/ 1546498 h 2702261"/>
                <a:gd name="connsiteX53" fmla="*/ 77386 w 665146"/>
                <a:gd name="connsiteY53" fmla="*/ 1405372 h 2702261"/>
                <a:gd name="connsiteX54" fmla="*/ 89312 w 665146"/>
                <a:gd name="connsiteY54" fmla="*/ 1358993 h 2702261"/>
                <a:gd name="connsiteX55" fmla="*/ 77386 w 665146"/>
                <a:gd name="connsiteY55" fmla="*/ 1313608 h 2702261"/>
                <a:gd name="connsiteX56" fmla="*/ 32001 w 665146"/>
                <a:gd name="connsiteY56" fmla="*/ 1260934 h 2702261"/>
                <a:gd name="connsiteX57" fmla="*/ 29682 w 665146"/>
                <a:gd name="connsiteY57" fmla="*/ 1088337 h 2702261"/>
                <a:gd name="connsiteX58" fmla="*/ 6492 w 665146"/>
                <a:gd name="connsiteY58" fmla="*/ 951519 h 2702261"/>
                <a:gd name="connsiteX59" fmla="*/ 32663 w 665146"/>
                <a:gd name="connsiteY59" fmla="*/ 541725 h 2702261"/>
                <a:gd name="connsiteX60" fmla="*/ 91301 w 665146"/>
                <a:gd name="connsiteY60" fmla="*/ 472487 h 2702261"/>
                <a:gd name="connsiteX61" fmla="*/ 123435 w 665146"/>
                <a:gd name="connsiteY61" fmla="*/ 440684 h 2702261"/>
                <a:gd name="connsiteX62" fmla="*/ 126416 w 665146"/>
                <a:gd name="connsiteY62" fmla="*/ 413850 h 2702261"/>
                <a:gd name="connsiteX63" fmla="*/ 26038 w 665146"/>
                <a:gd name="connsiteY63" fmla="*/ 268087 h 2702261"/>
                <a:gd name="connsiteX64" fmla="*/ 20737 w 665146"/>
                <a:gd name="connsiteY64" fmla="*/ 199512 h 2702261"/>
                <a:gd name="connsiteX65" fmla="*/ 30676 w 665146"/>
                <a:gd name="connsiteY65" fmla="*/ 122655 h 2702261"/>
                <a:gd name="connsiteX66" fmla="*/ 67117 w 665146"/>
                <a:gd name="connsiteY66" fmla="*/ 52092 h 2702261"/>
                <a:gd name="connsiteX67" fmla="*/ 174701 w 665146"/>
                <a:gd name="connsiteY67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546691 w 665146"/>
                <a:gd name="connsiteY28" fmla="*/ 2607433 h 2702261"/>
                <a:gd name="connsiteX29" fmla="*/ 618579 w 665146"/>
                <a:gd name="connsiteY29" fmla="*/ 2636585 h 2702261"/>
                <a:gd name="connsiteX30" fmla="*/ 653364 w 665146"/>
                <a:gd name="connsiteY30" fmla="*/ 2646855 h 2702261"/>
                <a:gd name="connsiteX31" fmla="*/ 655020 w 665146"/>
                <a:gd name="connsiteY31" fmla="*/ 2681640 h 2702261"/>
                <a:gd name="connsiteX32" fmla="*/ 596383 w 665146"/>
                <a:gd name="connsiteY32" fmla="*/ 2701517 h 2702261"/>
                <a:gd name="connsiteX33" fmla="*/ 436043 w 665146"/>
                <a:gd name="connsiteY33" fmla="*/ 2702179 h 2702261"/>
                <a:gd name="connsiteX34" fmla="*/ 285311 w 665146"/>
                <a:gd name="connsiteY34" fmla="*/ 2702179 h 2702261"/>
                <a:gd name="connsiteX35" fmla="*/ 265434 w 665146"/>
                <a:gd name="connsiteY35" fmla="*/ 2701848 h 2702261"/>
                <a:gd name="connsiteX36" fmla="*/ 259846 w 665146"/>
                <a:gd name="connsiteY36" fmla="*/ 2699685 h 2702261"/>
                <a:gd name="connsiteX37" fmla="*/ 254953 w 665146"/>
                <a:gd name="connsiteY37" fmla="*/ 2699685 h 2702261"/>
                <a:gd name="connsiteX38" fmla="*/ 235076 w 665146"/>
                <a:gd name="connsiteY38" fmla="*/ 2699354 h 2702261"/>
                <a:gd name="connsiteX39" fmla="*/ 203604 w 665146"/>
                <a:gd name="connsiteY39" fmla="*/ 2662582 h 2702261"/>
                <a:gd name="connsiteX40" fmla="*/ 209236 w 665146"/>
                <a:gd name="connsiteY40" fmla="*/ 2619847 h 2702261"/>
                <a:gd name="connsiteX41" fmla="*/ 244683 w 665146"/>
                <a:gd name="connsiteY41" fmla="*/ 2477727 h 2702261"/>
                <a:gd name="connsiteX42" fmla="*/ 194991 w 665146"/>
                <a:gd name="connsiteY42" fmla="*/ 2245831 h 2702261"/>
                <a:gd name="connsiteX43" fmla="*/ 180746 w 665146"/>
                <a:gd name="connsiteY43" fmla="*/ 2066939 h 2702261"/>
                <a:gd name="connsiteX44" fmla="*/ 205592 w 665146"/>
                <a:gd name="connsiteY44" fmla="*/ 1980144 h 2702261"/>
                <a:gd name="connsiteX45" fmla="*/ 185053 w 665146"/>
                <a:gd name="connsiteY45" fmla="*/ 1904281 h 2702261"/>
                <a:gd name="connsiteX46" fmla="*/ 178427 w 665146"/>
                <a:gd name="connsiteY46" fmla="*/ 1889373 h 2702261"/>
                <a:gd name="connsiteX47" fmla="*/ 150599 w 665146"/>
                <a:gd name="connsiteY47" fmla="*/ 1770775 h 2702261"/>
                <a:gd name="connsiteX48" fmla="*/ 121778 w 665146"/>
                <a:gd name="connsiteY48" fmla="*/ 1730358 h 2702261"/>
                <a:gd name="connsiteX49" fmla="*/ 116478 w 665146"/>
                <a:gd name="connsiteY49" fmla="*/ 1713463 h 2702261"/>
                <a:gd name="connsiteX50" fmla="*/ 91632 w 665146"/>
                <a:gd name="connsiteY50" fmla="*/ 1674703 h 2702261"/>
                <a:gd name="connsiteX51" fmla="*/ 50884 w 665146"/>
                <a:gd name="connsiteY51" fmla="*/ 1546498 h 2702261"/>
                <a:gd name="connsiteX52" fmla="*/ 77386 w 665146"/>
                <a:gd name="connsiteY52" fmla="*/ 1405372 h 2702261"/>
                <a:gd name="connsiteX53" fmla="*/ 89312 w 665146"/>
                <a:gd name="connsiteY53" fmla="*/ 1358993 h 2702261"/>
                <a:gd name="connsiteX54" fmla="*/ 77386 w 665146"/>
                <a:gd name="connsiteY54" fmla="*/ 1313608 h 2702261"/>
                <a:gd name="connsiteX55" fmla="*/ 32001 w 665146"/>
                <a:gd name="connsiteY55" fmla="*/ 1260934 h 2702261"/>
                <a:gd name="connsiteX56" fmla="*/ 29682 w 665146"/>
                <a:gd name="connsiteY56" fmla="*/ 1088337 h 2702261"/>
                <a:gd name="connsiteX57" fmla="*/ 6492 w 665146"/>
                <a:gd name="connsiteY57" fmla="*/ 951519 h 2702261"/>
                <a:gd name="connsiteX58" fmla="*/ 32663 w 665146"/>
                <a:gd name="connsiteY58" fmla="*/ 541725 h 2702261"/>
                <a:gd name="connsiteX59" fmla="*/ 91301 w 665146"/>
                <a:gd name="connsiteY59" fmla="*/ 472487 h 2702261"/>
                <a:gd name="connsiteX60" fmla="*/ 123435 w 665146"/>
                <a:gd name="connsiteY60" fmla="*/ 440684 h 2702261"/>
                <a:gd name="connsiteX61" fmla="*/ 126416 w 665146"/>
                <a:gd name="connsiteY61" fmla="*/ 413850 h 2702261"/>
                <a:gd name="connsiteX62" fmla="*/ 26038 w 665146"/>
                <a:gd name="connsiteY62" fmla="*/ 268087 h 2702261"/>
                <a:gd name="connsiteX63" fmla="*/ 20737 w 665146"/>
                <a:gd name="connsiteY63" fmla="*/ 199512 h 2702261"/>
                <a:gd name="connsiteX64" fmla="*/ 30676 w 665146"/>
                <a:gd name="connsiteY64" fmla="*/ 122655 h 2702261"/>
                <a:gd name="connsiteX65" fmla="*/ 67117 w 665146"/>
                <a:gd name="connsiteY65" fmla="*/ 52092 h 2702261"/>
                <a:gd name="connsiteX66" fmla="*/ 174701 w 665146"/>
                <a:gd name="connsiteY66" fmla="*/ 1448 h 270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5146" h="2702261">
                  <a:moveTo>
                    <a:pt x="174701" y="1448"/>
                  </a:moveTo>
                  <a:cubicBezTo>
                    <a:pt x="212798" y="-3397"/>
                    <a:pt x="252469" y="3891"/>
                    <a:pt x="291725" y="23602"/>
                  </a:cubicBezTo>
                  <a:cubicBezTo>
                    <a:pt x="308952" y="32215"/>
                    <a:pt x="321541" y="43810"/>
                    <a:pt x="326178" y="63356"/>
                  </a:cubicBezTo>
                  <a:cubicBezTo>
                    <a:pt x="328166" y="70975"/>
                    <a:pt x="333798" y="77932"/>
                    <a:pt x="337773" y="84889"/>
                  </a:cubicBezTo>
                  <a:cubicBezTo>
                    <a:pt x="344067" y="95159"/>
                    <a:pt x="352681" y="104766"/>
                    <a:pt x="356325" y="116029"/>
                  </a:cubicBezTo>
                  <a:cubicBezTo>
                    <a:pt x="366594" y="146507"/>
                    <a:pt x="390115" y="164396"/>
                    <a:pt x="414630" y="181291"/>
                  </a:cubicBezTo>
                  <a:cubicBezTo>
                    <a:pt x="424569" y="187917"/>
                    <a:pt x="423906" y="192886"/>
                    <a:pt x="416949" y="200837"/>
                  </a:cubicBezTo>
                  <a:cubicBezTo>
                    <a:pt x="400716" y="219720"/>
                    <a:pt x="399723" y="242910"/>
                    <a:pt x="413305" y="264112"/>
                  </a:cubicBezTo>
                  <a:cubicBezTo>
                    <a:pt x="418937" y="272725"/>
                    <a:pt x="420262" y="282332"/>
                    <a:pt x="416949" y="290945"/>
                  </a:cubicBezTo>
                  <a:cubicBezTo>
                    <a:pt x="412643" y="302872"/>
                    <a:pt x="411980" y="314466"/>
                    <a:pt x="414630" y="326392"/>
                  </a:cubicBezTo>
                  <a:cubicBezTo>
                    <a:pt x="416618" y="336331"/>
                    <a:pt x="412643" y="344613"/>
                    <a:pt x="406679" y="352232"/>
                  </a:cubicBezTo>
                  <a:cubicBezTo>
                    <a:pt x="312927" y="347263"/>
                    <a:pt x="295369" y="404574"/>
                    <a:pt x="353343" y="474475"/>
                  </a:cubicBezTo>
                  <a:cubicBezTo>
                    <a:pt x="401048" y="548681"/>
                    <a:pt x="418274" y="574853"/>
                    <a:pt x="461341" y="652372"/>
                  </a:cubicBezTo>
                  <a:cubicBezTo>
                    <a:pt x="524284" y="766001"/>
                    <a:pt x="453059" y="932304"/>
                    <a:pt x="485856" y="1057197"/>
                  </a:cubicBezTo>
                  <a:cubicBezTo>
                    <a:pt x="507389" y="1138692"/>
                    <a:pt x="510039" y="1223831"/>
                    <a:pt x="505401" y="1308638"/>
                  </a:cubicBezTo>
                  <a:cubicBezTo>
                    <a:pt x="500763" y="1401397"/>
                    <a:pt x="485524" y="1492830"/>
                    <a:pt x="474261" y="1584595"/>
                  </a:cubicBezTo>
                  <a:cubicBezTo>
                    <a:pt x="472935" y="1596190"/>
                    <a:pt x="473598" y="1621367"/>
                    <a:pt x="465648" y="1630643"/>
                  </a:cubicBezTo>
                  <a:cubicBezTo>
                    <a:pt x="448421" y="1650851"/>
                    <a:pt x="466641" y="1672053"/>
                    <a:pt x="458028" y="1697893"/>
                  </a:cubicBezTo>
                  <a:cubicBezTo>
                    <a:pt x="441795" y="1746591"/>
                    <a:pt x="478567" y="1793633"/>
                    <a:pt x="451733" y="1837362"/>
                  </a:cubicBezTo>
                  <a:cubicBezTo>
                    <a:pt x="425562" y="1880097"/>
                    <a:pt x="443783" y="1924158"/>
                    <a:pt x="448090" y="1975175"/>
                  </a:cubicBezTo>
                  <a:cubicBezTo>
                    <a:pt x="453059" y="2031824"/>
                    <a:pt x="469623" y="2080522"/>
                    <a:pt x="428213" y="2119944"/>
                  </a:cubicBezTo>
                  <a:cubicBezTo>
                    <a:pt x="421256" y="2126570"/>
                    <a:pt x="411980" y="2137833"/>
                    <a:pt x="411649" y="2146447"/>
                  </a:cubicBezTo>
                  <a:cubicBezTo>
                    <a:pt x="409330" y="2188188"/>
                    <a:pt x="395416" y="2222310"/>
                    <a:pt x="396741" y="2265045"/>
                  </a:cubicBezTo>
                  <a:cubicBezTo>
                    <a:pt x="398397" y="2352835"/>
                    <a:pt x="400385" y="2407164"/>
                    <a:pt x="401048" y="2479715"/>
                  </a:cubicBezTo>
                  <a:cubicBezTo>
                    <a:pt x="401048" y="2490316"/>
                    <a:pt x="401379" y="2499923"/>
                    <a:pt x="416287" y="2499261"/>
                  </a:cubicBezTo>
                  <a:cubicBezTo>
                    <a:pt x="422250" y="2498929"/>
                    <a:pt x="424237" y="2504561"/>
                    <a:pt x="425231" y="2509530"/>
                  </a:cubicBezTo>
                  <a:cubicBezTo>
                    <a:pt x="426722" y="2516321"/>
                    <a:pt x="429538" y="2522284"/>
                    <a:pt x="433265" y="2527668"/>
                  </a:cubicBezTo>
                  <a:lnTo>
                    <a:pt x="442935" y="2538168"/>
                  </a:lnTo>
                  <a:lnTo>
                    <a:pt x="546691" y="2607433"/>
                  </a:lnTo>
                  <a:cubicBezTo>
                    <a:pt x="567231" y="2627310"/>
                    <a:pt x="592077" y="2632941"/>
                    <a:pt x="618579" y="2636585"/>
                  </a:cubicBezTo>
                  <a:cubicBezTo>
                    <a:pt x="630505" y="2638242"/>
                    <a:pt x="642763" y="2640561"/>
                    <a:pt x="653364" y="2646855"/>
                  </a:cubicBezTo>
                  <a:cubicBezTo>
                    <a:pt x="668271" y="2656131"/>
                    <a:pt x="669265" y="2672032"/>
                    <a:pt x="655020" y="2681640"/>
                  </a:cubicBezTo>
                  <a:cubicBezTo>
                    <a:pt x="637462" y="2693566"/>
                    <a:pt x="617917" y="2701185"/>
                    <a:pt x="596383" y="2701517"/>
                  </a:cubicBezTo>
                  <a:lnTo>
                    <a:pt x="436043" y="2702179"/>
                  </a:lnTo>
                  <a:lnTo>
                    <a:pt x="285311" y="2702179"/>
                  </a:lnTo>
                  <a:cubicBezTo>
                    <a:pt x="278685" y="2702179"/>
                    <a:pt x="272060" y="2702510"/>
                    <a:pt x="265434" y="2701848"/>
                  </a:cubicBezTo>
                  <a:lnTo>
                    <a:pt x="259846" y="2699685"/>
                  </a:lnTo>
                  <a:lnTo>
                    <a:pt x="254953" y="2699685"/>
                  </a:lnTo>
                  <a:cubicBezTo>
                    <a:pt x="248327" y="2699685"/>
                    <a:pt x="241702" y="2700016"/>
                    <a:pt x="235076" y="2699354"/>
                  </a:cubicBezTo>
                  <a:cubicBezTo>
                    <a:pt x="210230" y="2697035"/>
                    <a:pt x="201948" y="2687428"/>
                    <a:pt x="203604" y="2662582"/>
                  </a:cubicBezTo>
                  <a:cubicBezTo>
                    <a:pt x="204598" y="2648337"/>
                    <a:pt x="205592" y="2633760"/>
                    <a:pt x="209236" y="2619847"/>
                  </a:cubicBezTo>
                  <a:cubicBezTo>
                    <a:pt x="227788" y="2546303"/>
                    <a:pt x="246340" y="2557235"/>
                    <a:pt x="244683" y="2477727"/>
                  </a:cubicBezTo>
                  <a:cubicBezTo>
                    <a:pt x="236070" y="2419753"/>
                    <a:pt x="222156" y="2295192"/>
                    <a:pt x="194991" y="2245831"/>
                  </a:cubicBezTo>
                  <a:cubicBezTo>
                    <a:pt x="169483" y="2199783"/>
                    <a:pt x="168157" y="2118619"/>
                    <a:pt x="180746" y="2066939"/>
                  </a:cubicBezTo>
                  <a:cubicBezTo>
                    <a:pt x="190685" y="2025529"/>
                    <a:pt x="191678" y="2020229"/>
                    <a:pt x="205592" y="1980144"/>
                  </a:cubicBezTo>
                  <a:cubicBezTo>
                    <a:pt x="215199" y="1952316"/>
                    <a:pt x="197310" y="1928133"/>
                    <a:pt x="185053" y="1904281"/>
                  </a:cubicBezTo>
                  <a:cubicBezTo>
                    <a:pt x="182403" y="1899311"/>
                    <a:pt x="178758" y="1895005"/>
                    <a:pt x="178427" y="1889373"/>
                  </a:cubicBezTo>
                  <a:cubicBezTo>
                    <a:pt x="173789" y="1844319"/>
                    <a:pt x="176108" y="1806553"/>
                    <a:pt x="150599" y="1770775"/>
                  </a:cubicBezTo>
                  <a:cubicBezTo>
                    <a:pt x="140993" y="1757192"/>
                    <a:pt x="131385" y="1743941"/>
                    <a:pt x="121778" y="1730358"/>
                  </a:cubicBezTo>
                  <a:cubicBezTo>
                    <a:pt x="118134" y="1725389"/>
                    <a:pt x="115815" y="1719758"/>
                    <a:pt x="116478" y="1713463"/>
                  </a:cubicBezTo>
                  <a:cubicBezTo>
                    <a:pt x="118465" y="1694580"/>
                    <a:pt x="101901" y="1689611"/>
                    <a:pt x="91632" y="1674703"/>
                  </a:cubicBezTo>
                  <a:cubicBezTo>
                    <a:pt x="66123" y="1638262"/>
                    <a:pt x="59829" y="1590890"/>
                    <a:pt x="50884" y="1546498"/>
                  </a:cubicBezTo>
                  <a:cubicBezTo>
                    <a:pt x="40946" y="1498794"/>
                    <a:pt x="66123" y="1451752"/>
                    <a:pt x="77386" y="1405372"/>
                  </a:cubicBezTo>
                  <a:cubicBezTo>
                    <a:pt x="81362" y="1389802"/>
                    <a:pt x="84675" y="1374232"/>
                    <a:pt x="89312" y="1358993"/>
                  </a:cubicBezTo>
                  <a:cubicBezTo>
                    <a:pt x="94944" y="1341104"/>
                    <a:pt x="89312" y="1326859"/>
                    <a:pt x="77386" y="1313608"/>
                  </a:cubicBezTo>
                  <a:cubicBezTo>
                    <a:pt x="62148" y="1296381"/>
                    <a:pt x="46909" y="1278492"/>
                    <a:pt x="32001" y="1260934"/>
                  </a:cubicBezTo>
                  <a:cubicBezTo>
                    <a:pt x="17094" y="1181427"/>
                    <a:pt x="36307" y="1152274"/>
                    <a:pt x="29682" y="1088337"/>
                  </a:cubicBezTo>
                  <a:cubicBezTo>
                    <a:pt x="24713" y="1042952"/>
                    <a:pt x="7818" y="997235"/>
                    <a:pt x="6492" y="951519"/>
                  </a:cubicBezTo>
                  <a:cubicBezTo>
                    <a:pt x="3511" y="832257"/>
                    <a:pt x="-16366" y="648728"/>
                    <a:pt x="32663" y="541725"/>
                  </a:cubicBezTo>
                  <a:cubicBezTo>
                    <a:pt x="52540" y="498327"/>
                    <a:pt x="61816" y="509922"/>
                    <a:pt x="91301" y="472487"/>
                  </a:cubicBezTo>
                  <a:cubicBezTo>
                    <a:pt x="99251" y="462548"/>
                    <a:pt x="111177" y="448966"/>
                    <a:pt x="123435" y="440684"/>
                  </a:cubicBezTo>
                  <a:cubicBezTo>
                    <a:pt x="129066" y="436709"/>
                    <a:pt x="128072" y="423457"/>
                    <a:pt x="126416" y="413850"/>
                  </a:cubicBezTo>
                  <a:cubicBezTo>
                    <a:pt x="121447" y="381054"/>
                    <a:pt x="46578" y="296246"/>
                    <a:pt x="26038" y="268087"/>
                  </a:cubicBezTo>
                  <a:cubicBezTo>
                    <a:pt x="11130" y="247548"/>
                    <a:pt x="13450" y="223033"/>
                    <a:pt x="20737" y="199512"/>
                  </a:cubicBezTo>
                  <a:cubicBezTo>
                    <a:pt x="28688" y="174335"/>
                    <a:pt x="25375" y="148826"/>
                    <a:pt x="30676" y="122655"/>
                  </a:cubicBezTo>
                  <a:cubicBezTo>
                    <a:pt x="36639" y="92508"/>
                    <a:pt x="44921" y="71638"/>
                    <a:pt x="67117" y="52092"/>
                  </a:cubicBezTo>
                  <a:cubicBezTo>
                    <a:pt x="100080" y="23271"/>
                    <a:pt x="136603" y="6293"/>
                    <a:pt x="174701" y="1448"/>
                  </a:cubicBezTo>
                  <a:close/>
                </a:path>
              </a:pathLst>
            </a:custGeom>
            <a:solidFill>
              <a:schemeClr val="accent2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47CB7E0-715D-45DA-8A64-19998E03C354}"/>
              </a:ext>
            </a:extLst>
          </p:cNvPr>
          <p:cNvGrpSpPr/>
          <p:nvPr/>
        </p:nvGrpSpPr>
        <p:grpSpPr>
          <a:xfrm>
            <a:off x="6096000" y="1673789"/>
            <a:ext cx="5371602" cy="1127966"/>
            <a:chOff x="3501215" y="2000094"/>
            <a:chExt cx="4031191" cy="1127966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CD84727-8E37-43D4-A9C7-348706DB494F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C651780-05B3-41B8-9D54-D60DD18C64D9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C8E64A4-6230-4C6A-B16C-C87A7590FE92}"/>
              </a:ext>
            </a:extLst>
          </p:cNvPr>
          <p:cNvGrpSpPr/>
          <p:nvPr/>
        </p:nvGrpSpPr>
        <p:grpSpPr>
          <a:xfrm>
            <a:off x="6611084" y="3137659"/>
            <a:ext cx="1761331" cy="846661"/>
            <a:chOff x="203895" y="3409836"/>
            <a:chExt cx="1761331" cy="846661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3FDDD82-A112-4469-B032-692DF800311D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6EAC270-C154-44DC-B051-E198FE6B87B7}"/>
                </a:ext>
              </a:extLst>
            </p:cNvPr>
            <p:cNvSpPr txBox="1"/>
            <p:nvPr/>
          </p:nvSpPr>
          <p:spPr>
            <a:xfrm>
              <a:off x="203895" y="394872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349CDD1-A47D-466F-9418-83EEA3E5311B}"/>
              </a:ext>
            </a:extLst>
          </p:cNvPr>
          <p:cNvGrpSpPr/>
          <p:nvPr/>
        </p:nvGrpSpPr>
        <p:grpSpPr>
          <a:xfrm>
            <a:off x="8879795" y="3137659"/>
            <a:ext cx="1761331" cy="846661"/>
            <a:chOff x="203895" y="3409836"/>
            <a:chExt cx="1761331" cy="84666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2D1F08C-4397-4D9A-80A1-2FA10F4D2C68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00204F7-F605-4659-9508-B0404CE3A747}"/>
                </a:ext>
              </a:extLst>
            </p:cNvPr>
            <p:cNvSpPr txBox="1"/>
            <p:nvPr/>
          </p:nvSpPr>
          <p:spPr>
            <a:xfrm>
              <a:off x="203895" y="394872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9AAF68B-675B-4862-9302-EC6A3884314C}"/>
              </a:ext>
            </a:extLst>
          </p:cNvPr>
          <p:cNvSpPr txBox="1"/>
          <p:nvPr/>
        </p:nvSpPr>
        <p:spPr>
          <a:xfrm>
            <a:off x="6104570" y="4360734"/>
            <a:ext cx="5525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C143BF-E4F0-440B-89FE-40B926C56161}"/>
              </a:ext>
            </a:extLst>
          </p:cNvPr>
          <p:cNvGrpSpPr/>
          <p:nvPr/>
        </p:nvGrpSpPr>
        <p:grpSpPr>
          <a:xfrm>
            <a:off x="3219032" y="2131104"/>
            <a:ext cx="1800000" cy="900000"/>
            <a:chOff x="827584" y="2369185"/>
            <a:chExt cx="1800000" cy="900000"/>
          </a:xfrm>
        </p:grpSpPr>
        <p:sp>
          <p:nvSpPr>
            <p:cNvPr id="4" name="Right Arrow 7">
              <a:extLst>
                <a:ext uri="{FF2B5EF4-FFF2-40B4-BE49-F238E27FC236}">
                  <a16:creationId xmlns:a16="http://schemas.microsoft.com/office/drawing/2014/main" id="{D3921BCC-748B-4CAE-A591-FBA3E13CB55B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097250-DA90-45E7-BF3D-DD682E61F737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Text Placeholder 12">
              <a:extLst>
                <a:ext uri="{FF2B5EF4-FFF2-40B4-BE49-F238E27FC236}">
                  <a16:creationId xmlns:a16="http://schemas.microsoft.com/office/drawing/2014/main" id="{7556394B-7B7A-4062-B1CD-BE233A2AC5E8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BB46DC7-8657-4EF4-8802-A5717C0EA5C5}"/>
              </a:ext>
            </a:extLst>
          </p:cNvPr>
          <p:cNvGrpSpPr/>
          <p:nvPr/>
        </p:nvGrpSpPr>
        <p:grpSpPr>
          <a:xfrm>
            <a:off x="5199667" y="2131104"/>
            <a:ext cx="1800000" cy="900000"/>
            <a:chOff x="827584" y="2369185"/>
            <a:chExt cx="1800000" cy="900000"/>
          </a:xfrm>
        </p:grpSpPr>
        <p:sp>
          <p:nvSpPr>
            <p:cNvPr id="9" name="Right Arrow 12">
              <a:extLst>
                <a:ext uri="{FF2B5EF4-FFF2-40B4-BE49-F238E27FC236}">
                  <a16:creationId xmlns:a16="http://schemas.microsoft.com/office/drawing/2014/main" id="{7DE8E999-D825-4355-9ED2-C3FC6057FC85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ED8BD0-3F0A-4534-8D43-52BD10FD0D20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2"/>
            </a:solidFill>
            <a:ln w="635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50E70248-0A8E-43C3-987C-A949766C4A23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9E07FA-23BB-4338-98BE-64A3289C39E5}"/>
              </a:ext>
            </a:extLst>
          </p:cNvPr>
          <p:cNvGrpSpPr/>
          <p:nvPr/>
        </p:nvGrpSpPr>
        <p:grpSpPr>
          <a:xfrm>
            <a:off x="7180302" y="2131104"/>
            <a:ext cx="1800000" cy="900000"/>
            <a:chOff x="827584" y="2369185"/>
            <a:chExt cx="1800000" cy="900000"/>
          </a:xfrm>
        </p:grpSpPr>
        <p:sp>
          <p:nvSpPr>
            <p:cNvPr id="14" name="Right Arrow 17">
              <a:extLst>
                <a:ext uri="{FF2B5EF4-FFF2-40B4-BE49-F238E27FC236}">
                  <a16:creationId xmlns:a16="http://schemas.microsoft.com/office/drawing/2014/main" id="{0E2A61F0-8042-449E-8244-67009437ACC9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8267A5-DEB8-4761-B8FF-85F991D27458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 Placeholder 12">
              <a:extLst>
                <a:ext uri="{FF2B5EF4-FFF2-40B4-BE49-F238E27FC236}">
                  <a16:creationId xmlns:a16="http://schemas.microsoft.com/office/drawing/2014/main" id="{F7FCC5B7-CC13-45DA-A29A-0705632589B0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98B262-559A-46E0-9338-8CB44C9BE0CD}"/>
              </a:ext>
            </a:extLst>
          </p:cNvPr>
          <p:cNvGrpSpPr/>
          <p:nvPr/>
        </p:nvGrpSpPr>
        <p:grpSpPr>
          <a:xfrm>
            <a:off x="9160937" y="2131104"/>
            <a:ext cx="1800000" cy="900000"/>
            <a:chOff x="827584" y="2369185"/>
            <a:chExt cx="1800000" cy="900000"/>
          </a:xfrm>
        </p:grpSpPr>
        <p:sp>
          <p:nvSpPr>
            <p:cNvPr id="19" name="Right Arrow 22">
              <a:extLst>
                <a:ext uri="{FF2B5EF4-FFF2-40B4-BE49-F238E27FC236}">
                  <a16:creationId xmlns:a16="http://schemas.microsoft.com/office/drawing/2014/main" id="{B65ED7EC-8BC5-4081-88AB-CCDDE0E45C95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6BB994-8390-40BC-AF5D-37CE9B8ED54E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4"/>
            </a:solidFill>
            <a:ln w="635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Text Placeholder 12">
              <a:extLst>
                <a:ext uri="{FF2B5EF4-FFF2-40B4-BE49-F238E27FC236}">
                  <a16:creationId xmlns:a16="http://schemas.microsoft.com/office/drawing/2014/main" id="{95FA3ACF-F08E-42FC-8284-C4101A2CE7E3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5D3BE2-47CB-485A-8D05-F582A587926D}"/>
              </a:ext>
            </a:extLst>
          </p:cNvPr>
          <p:cNvGrpSpPr/>
          <p:nvPr/>
        </p:nvGrpSpPr>
        <p:grpSpPr>
          <a:xfrm>
            <a:off x="3353380" y="3318894"/>
            <a:ext cx="1441527" cy="2431436"/>
            <a:chOff x="852873" y="3067505"/>
            <a:chExt cx="1441527" cy="243143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AFF2DE-B063-4097-8180-17BFB8AC41BC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5CACE1-870E-4DD9-8B6F-8157189EF92F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C1B4262-06F3-4D61-A2CB-DDFE99AEA9C4}"/>
              </a:ext>
            </a:extLst>
          </p:cNvPr>
          <p:cNvGrpSpPr/>
          <p:nvPr/>
        </p:nvGrpSpPr>
        <p:grpSpPr>
          <a:xfrm>
            <a:off x="5340572" y="3318894"/>
            <a:ext cx="1441527" cy="2431436"/>
            <a:chOff x="852873" y="3067505"/>
            <a:chExt cx="1441527" cy="243143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1AB712-7C0B-41B3-9568-DE16CFA20A6B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93364F-800D-490A-A519-CCABE356CB49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65CA2F-36D8-4A5C-A3EB-79FDF8A4A2C8}"/>
              </a:ext>
            </a:extLst>
          </p:cNvPr>
          <p:cNvGrpSpPr/>
          <p:nvPr/>
        </p:nvGrpSpPr>
        <p:grpSpPr>
          <a:xfrm>
            <a:off x="7327764" y="3318894"/>
            <a:ext cx="1441527" cy="2431436"/>
            <a:chOff x="852873" y="3067505"/>
            <a:chExt cx="1441527" cy="243143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91A7BA-E6C5-41B3-8E3F-570DC06B9B12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B5162D-04D1-4875-A6F2-75924E1927F9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1FF7A9-EABF-4124-A237-9D1284E4F68A}"/>
              </a:ext>
            </a:extLst>
          </p:cNvPr>
          <p:cNvGrpSpPr/>
          <p:nvPr/>
        </p:nvGrpSpPr>
        <p:grpSpPr>
          <a:xfrm>
            <a:off x="9314956" y="3318894"/>
            <a:ext cx="1441527" cy="2431436"/>
            <a:chOff x="852873" y="3067505"/>
            <a:chExt cx="1441527" cy="243143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5DE3014-DE24-469B-AA04-D8D5186D9318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CD75E00-F2C9-4B72-98D3-1D5A52563E17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6">
            <a:extLst>
              <a:ext uri="{FF2B5EF4-FFF2-40B4-BE49-F238E27FC236}">
                <a16:creationId xmlns:a16="http://schemas.microsoft.com/office/drawing/2014/main" id="{842A2F9A-83A8-448B-AC51-F48B9241B3B8}"/>
              </a:ext>
            </a:extLst>
          </p:cNvPr>
          <p:cNvGrpSpPr/>
          <p:nvPr/>
        </p:nvGrpSpPr>
        <p:grpSpPr>
          <a:xfrm>
            <a:off x="1097570" y="2131104"/>
            <a:ext cx="1800000" cy="900000"/>
            <a:chOff x="827584" y="2369185"/>
            <a:chExt cx="1800000" cy="900000"/>
          </a:xfrm>
        </p:grpSpPr>
        <p:sp>
          <p:nvSpPr>
            <p:cNvPr id="40" name="Right Arrow 7">
              <a:extLst>
                <a:ext uri="{FF2B5EF4-FFF2-40B4-BE49-F238E27FC236}">
                  <a16:creationId xmlns:a16="http://schemas.microsoft.com/office/drawing/2014/main" id="{AF71AD92-4299-434B-88DF-F282A0CBB484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634AA9FD-8F25-4D1C-AD76-474653AE1E7F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6"/>
            </a:solidFill>
            <a:ln w="635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Text Placeholder 12">
              <a:extLst>
                <a:ext uri="{FF2B5EF4-FFF2-40B4-BE49-F238E27FC236}">
                  <a16:creationId xmlns:a16="http://schemas.microsoft.com/office/drawing/2014/main" id="{065D312E-4888-4A2F-870E-F0950D600DCB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45" name="Group 30">
            <a:extLst>
              <a:ext uri="{FF2B5EF4-FFF2-40B4-BE49-F238E27FC236}">
                <a16:creationId xmlns:a16="http://schemas.microsoft.com/office/drawing/2014/main" id="{1ABDE5AC-133B-416F-BC61-CDAFB1D9131C}"/>
              </a:ext>
            </a:extLst>
          </p:cNvPr>
          <p:cNvGrpSpPr/>
          <p:nvPr/>
        </p:nvGrpSpPr>
        <p:grpSpPr>
          <a:xfrm>
            <a:off x="1231918" y="3318894"/>
            <a:ext cx="1441527" cy="2431436"/>
            <a:chOff x="852873" y="3067505"/>
            <a:chExt cx="1441527" cy="24314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1F1C86-6F75-4FB7-90E3-46986585914E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8BFC236-CCEB-4AF4-A538-3C34F3BAFEFA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C83A1-5D61-4AB0-9DCC-6DEE5D626DEA}"/>
              </a:ext>
            </a:extLst>
          </p:cNvPr>
          <p:cNvSpPr txBox="1"/>
          <p:nvPr/>
        </p:nvSpPr>
        <p:spPr>
          <a:xfrm>
            <a:off x="8227440" y="1140611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AD0F9-1CDA-4C4E-A78D-CF6EF2EB59AF}"/>
              </a:ext>
            </a:extLst>
          </p:cNvPr>
          <p:cNvSpPr txBox="1"/>
          <p:nvPr/>
        </p:nvSpPr>
        <p:spPr>
          <a:xfrm>
            <a:off x="8227439" y="536864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A77D50-431E-4A5B-80EE-0034122035A1}"/>
              </a:ext>
            </a:extLst>
          </p:cNvPr>
          <p:cNvSpPr txBox="1"/>
          <p:nvPr/>
        </p:nvSpPr>
        <p:spPr>
          <a:xfrm>
            <a:off x="6960078" y="280423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0BEC1-F3F2-406A-9B9D-7DB00EF56C1C}"/>
              </a:ext>
            </a:extLst>
          </p:cNvPr>
          <p:cNvSpPr txBox="1"/>
          <p:nvPr/>
        </p:nvSpPr>
        <p:spPr>
          <a:xfrm>
            <a:off x="7557955" y="3468986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C68B9-0BC0-4436-9DF6-68902E91C531}"/>
              </a:ext>
            </a:extLst>
          </p:cNvPr>
          <p:cNvSpPr txBox="1"/>
          <p:nvPr/>
        </p:nvSpPr>
        <p:spPr>
          <a:xfrm>
            <a:off x="7372042" y="5459361"/>
            <a:ext cx="441301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cs typeface="Arial" pitchFamily="34" charset="0"/>
              </a:rPr>
              <a:t>for your Presentation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aphic 39">
            <a:extLst>
              <a:ext uri="{FF2B5EF4-FFF2-40B4-BE49-F238E27FC236}">
                <a16:creationId xmlns:a16="http://schemas.microsoft.com/office/drawing/2014/main" id="{F7FE41B1-BE3C-4829-9258-B858E26D9435}"/>
              </a:ext>
            </a:extLst>
          </p:cNvPr>
          <p:cNvGrpSpPr/>
          <p:nvPr/>
        </p:nvGrpSpPr>
        <p:grpSpPr>
          <a:xfrm>
            <a:off x="-12676" y="5509"/>
            <a:ext cx="8374163" cy="6852929"/>
            <a:chOff x="5888538" y="1654600"/>
            <a:chExt cx="6450406" cy="497334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2C1D98C-1797-4AC2-89B8-D279D59BFFC5}"/>
                </a:ext>
              </a:extLst>
            </p:cNvPr>
            <p:cNvSpPr/>
            <p:nvPr/>
          </p:nvSpPr>
          <p:spPr>
            <a:xfrm>
              <a:off x="5888538" y="1654600"/>
              <a:ext cx="1903176" cy="4952804"/>
            </a:xfrm>
            <a:custGeom>
              <a:avLst/>
              <a:gdLst>
                <a:gd name="connsiteX0" fmla="*/ 1886365 w 1893376"/>
                <a:gd name="connsiteY0" fmla="*/ 1356651 h 3982921"/>
                <a:gd name="connsiteX1" fmla="*/ 1884164 w 1893376"/>
                <a:gd name="connsiteY1" fmla="*/ 1329791 h 3982921"/>
                <a:gd name="connsiteX2" fmla="*/ 588278 w 1893376"/>
                <a:gd name="connsiteY2" fmla="*/ 467188 h 3982921"/>
                <a:gd name="connsiteX3" fmla="*/ 587398 w 1893376"/>
                <a:gd name="connsiteY3" fmla="*/ 461023 h 3982921"/>
                <a:gd name="connsiteX4" fmla="*/ 519587 w 1893376"/>
                <a:gd name="connsiteY4" fmla="*/ 7045 h 3982921"/>
                <a:gd name="connsiteX5" fmla="*/ 516064 w 1893376"/>
                <a:gd name="connsiteY5" fmla="*/ 440 h 3982921"/>
                <a:gd name="connsiteX6" fmla="*/ 422715 w 1893376"/>
                <a:gd name="connsiteY6" fmla="*/ 440 h 3982921"/>
                <a:gd name="connsiteX7" fmla="*/ 416550 w 1893376"/>
                <a:gd name="connsiteY7" fmla="*/ 440 h 3982921"/>
                <a:gd name="connsiteX8" fmla="*/ 11449 w 1893376"/>
                <a:gd name="connsiteY8" fmla="*/ 0 h 3982921"/>
                <a:gd name="connsiteX9" fmla="*/ 0 w 1893376"/>
                <a:gd name="connsiteY9" fmla="*/ 12329 h 3982921"/>
                <a:gd name="connsiteX10" fmla="*/ 881 w 1893376"/>
                <a:gd name="connsiteY10" fmla="*/ 3982767 h 3982921"/>
                <a:gd name="connsiteX11" fmla="*/ 166004 w 1893376"/>
                <a:gd name="connsiteY11" fmla="*/ 3856393 h 3982921"/>
                <a:gd name="connsiteX12" fmla="*/ 251427 w 1893376"/>
                <a:gd name="connsiteY12" fmla="*/ 3517341 h 3982921"/>
                <a:gd name="connsiteX13" fmla="*/ 453538 w 1893376"/>
                <a:gd name="connsiteY13" fmla="*/ 2721228 h 3982921"/>
                <a:gd name="connsiteX14" fmla="*/ 470711 w 1893376"/>
                <a:gd name="connsiteY14" fmla="*/ 2707577 h 3982921"/>
                <a:gd name="connsiteX15" fmla="*/ 1376466 w 1893376"/>
                <a:gd name="connsiteY15" fmla="*/ 2963848 h 3982921"/>
                <a:gd name="connsiteX16" fmla="*/ 1686456 w 1893376"/>
                <a:gd name="connsiteY16" fmla="*/ 2527923 h 3982921"/>
                <a:gd name="connsiteX17" fmla="*/ 1882402 w 1893376"/>
                <a:gd name="connsiteY17" fmla="*/ 1811950 h 3982921"/>
                <a:gd name="connsiteX18" fmla="*/ 1865670 w 1893376"/>
                <a:gd name="connsiteY18" fmla="*/ 1793896 h 3982921"/>
                <a:gd name="connsiteX19" fmla="*/ 1575934 w 1893376"/>
                <a:gd name="connsiteY19" fmla="*/ 1778485 h 3982921"/>
                <a:gd name="connsiteX20" fmla="*/ 1564486 w 1893376"/>
                <a:gd name="connsiteY20" fmla="*/ 1775843 h 3982921"/>
                <a:gd name="connsiteX21" fmla="*/ 1569329 w 1893376"/>
                <a:gd name="connsiteY21" fmla="*/ 1763954 h 3982921"/>
                <a:gd name="connsiteX22" fmla="*/ 1886365 w 1893376"/>
                <a:gd name="connsiteY22" fmla="*/ 1356651 h 3982921"/>
                <a:gd name="connsiteX23" fmla="*/ 349180 w 1893376"/>
                <a:gd name="connsiteY23" fmla="*/ 2997754 h 3982921"/>
                <a:gd name="connsiteX24" fmla="*/ 350061 w 1893376"/>
                <a:gd name="connsiteY24" fmla="*/ 2996433 h 3982921"/>
                <a:gd name="connsiteX25" fmla="*/ 351382 w 1893376"/>
                <a:gd name="connsiteY25" fmla="*/ 2997313 h 3982921"/>
                <a:gd name="connsiteX26" fmla="*/ 349180 w 1893376"/>
                <a:gd name="connsiteY26" fmla="*/ 2997754 h 3982921"/>
                <a:gd name="connsiteX27" fmla="*/ 93790 w 1893376"/>
                <a:gd name="connsiteY27" fmla="*/ 1177437 h 3982921"/>
                <a:gd name="connsiteX28" fmla="*/ 92029 w 1893376"/>
                <a:gd name="connsiteY28" fmla="*/ 1176116 h 3982921"/>
                <a:gd name="connsiteX29" fmla="*/ 93790 w 1893376"/>
                <a:gd name="connsiteY29" fmla="*/ 1177437 h 3982921"/>
                <a:gd name="connsiteX0" fmla="*/ 1886365 w 1886365"/>
                <a:gd name="connsiteY0" fmla="*/ 1356651 h 3982921"/>
                <a:gd name="connsiteX1" fmla="*/ 1884164 w 1886365"/>
                <a:gd name="connsiteY1" fmla="*/ 1329791 h 3982921"/>
                <a:gd name="connsiteX2" fmla="*/ 588278 w 1886365"/>
                <a:gd name="connsiteY2" fmla="*/ 467188 h 3982921"/>
                <a:gd name="connsiteX3" fmla="*/ 587398 w 1886365"/>
                <a:gd name="connsiteY3" fmla="*/ 461023 h 3982921"/>
                <a:gd name="connsiteX4" fmla="*/ 519587 w 1886365"/>
                <a:gd name="connsiteY4" fmla="*/ 7045 h 3982921"/>
                <a:gd name="connsiteX5" fmla="*/ 516064 w 1886365"/>
                <a:gd name="connsiteY5" fmla="*/ 440 h 3982921"/>
                <a:gd name="connsiteX6" fmla="*/ 422715 w 1886365"/>
                <a:gd name="connsiteY6" fmla="*/ 440 h 3982921"/>
                <a:gd name="connsiteX7" fmla="*/ 11449 w 1886365"/>
                <a:gd name="connsiteY7" fmla="*/ 0 h 3982921"/>
                <a:gd name="connsiteX8" fmla="*/ 0 w 1886365"/>
                <a:gd name="connsiteY8" fmla="*/ 12329 h 3982921"/>
                <a:gd name="connsiteX9" fmla="*/ 881 w 1886365"/>
                <a:gd name="connsiteY9" fmla="*/ 3982767 h 3982921"/>
                <a:gd name="connsiteX10" fmla="*/ 166004 w 1886365"/>
                <a:gd name="connsiteY10" fmla="*/ 3856393 h 3982921"/>
                <a:gd name="connsiteX11" fmla="*/ 251427 w 1886365"/>
                <a:gd name="connsiteY11" fmla="*/ 3517341 h 3982921"/>
                <a:gd name="connsiteX12" fmla="*/ 453538 w 1886365"/>
                <a:gd name="connsiteY12" fmla="*/ 2721228 h 3982921"/>
                <a:gd name="connsiteX13" fmla="*/ 470711 w 1886365"/>
                <a:gd name="connsiteY13" fmla="*/ 2707577 h 3982921"/>
                <a:gd name="connsiteX14" fmla="*/ 1376466 w 1886365"/>
                <a:gd name="connsiteY14" fmla="*/ 2963848 h 3982921"/>
                <a:gd name="connsiteX15" fmla="*/ 1686456 w 1886365"/>
                <a:gd name="connsiteY15" fmla="*/ 2527923 h 3982921"/>
                <a:gd name="connsiteX16" fmla="*/ 1882402 w 1886365"/>
                <a:gd name="connsiteY16" fmla="*/ 1811950 h 3982921"/>
                <a:gd name="connsiteX17" fmla="*/ 1865670 w 1886365"/>
                <a:gd name="connsiteY17" fmla="*/ 1793896 h 3982921"/>
                <a:gd name="connsiteX18" fmla="*/ 1575934 w 1886365"/>
                <a:gd name="connsiteY18" fmla="*/ 1778485 h 3982921"/>
                <a:gd name="connsiteX19" fmla="*/ 1564486 w 1886365"/>
                <a:gd name="connsiteY19" fmla="*/ 1775843 h 3982921"/>
                <a:gd name="connsiteX20" fmla="*/ 1569329 w 1886365"/>
                <a:gd name="connsiteY20" fmla="*/ 1763954 h 3982921"/>
                <a:gd name="connsiteX21" fmla="*/ 1886365 w 1886365"/>
                <a:gd name="connsiteY21" fmla="*/ 1356651 h 3982921"/>
                <a:gd name="connsiteX22" fmla="*/ 349180 w 1886365"/>
                <a:gd name="connsiteY22" fmla="*/ 2997754 h 3982921"/>
                <a:gd name="connsiteX23" fmla="*/ 350061 w 1886365"/>
                <a:gd name="connsiteY23" fmla="*/ 2996433 h 3982921"/>
                <a:gd name="connsiteX24" fmla="*/ 351382 w 1886365"/>
                <a:gd name="connsiteY24" fmla="*/ 2997313 h 3982921"/>
                <a:gd name="connsiteX25" fmla="*/ 349180 w 1886365"/>
                <a:gd name="connsiteY25" fmla="*/ 2997754 h 3982921"/>
                <a:gd name="connsiteX26" fmla="*/ 93790 w 1886365"/>
                <a:gd name="connsiteY26" fmla="*/ 1177437 h 3982921"/>
                <a:gd name="connsiteX27" fmla="*/ 92029 w 1886365"/>
                <a:gd name="connsiteY27" fmla="*/ 1176116 h 3982921"/>
                <a:gd name="connsiteX28" fmla="*/ 93790 w 1886365"/>
                <a:gd name="connsiteY28" fmla="*/ 1177437 h 3982921"/>
                <a:gd name="connsiteX0" fmla="*/ 1886365 w 1886365"/>
                <a:gd name="connsiteY0" fmla="*/ 1356651 h 3982921"/>
                <a:gd name="connsiteX1" fmla="*/ 1884164 w 1886365"/>
                <a:gd name="connsiteY1" fmla="*/ 1329791 h 3982921"/>
                <a:gd name="connsiteX2" fmla="*/ 588278 w 1886365"/>
                <a:gd name="connsiteY2" fmla="*/ 467188 h 3982921"/>
                <a:gd name="connsiteX3" fmla="*/ 587398 w 1886365"/>
                <a:gd name="connsiteY3" fmla="*/ 461023 h 3982921"/>
                <a:gd name="connsiteX4" fmla="*/ 519587 w 1886365"/>
                <a:gd name="connsiteY4" fmla="*/ 7045 h 3982921"/>
                <a:gd name="connsiteX5" fmla="*/ 516064 w 1886365"/>
                <a:gd name="connsiteY5" fmla="*/ 440 h 3982921"/>
                <a:gd name="connsiteX6" fmla="*/ 11449 w 1886365"/>
                <a:gd name="connsiteY6" fmla="*/ 0 h 3982921"/>
                <a:gd name="connsiteX7" fmla="*/ 0 w 1886365"/>
                <a:gd name="connsiteY7" fmla="*/ 12329 h 3982921"/>
                <a:gd name="connsiteX8" fmla="*/ 881 w 1886365"/>
                <a:gd name="connsiteY8" fmla="*/ 3982767 h 3982921"/>
                <a:gd name="connsiteX9" fmla="*/ 166004 w 1886365"/>
                <a:gd name="connsiteY9" fmla="*/ 3856393 h 3982921"/>
                <a:gd name="connsiteX10" fmla="*/ 251427 w 1886365"/>
                <a:gd name="connsiteY10" fmla="*/ 3517341 h 3982921"/>
                <a:gd name="connsiteX11" fmla="*/ 453538 w 1886365"/>
                <a:gd name="connsiteY11" fmla="*/ 2721228 h 3982921"/>
                <a:gd name="connsiteX12" fmla="*/ 470711 w 1886365"/>
                <a:gd name="connsiteY12" fmla="*/ 2707577 h 3982921"/>
                <a:gd name="connsiteX13" fmla="*/ 1376466 w 1886365"/>
                <a:gd name="connsiteY13" fmla="*/ 2963848 h 3982921"/>
                <a:gd name="connsiteX14" fmla="*/ 1686456 w 1886365"/>
                <a:gd name="connsiteY14" fmla="*/ 2527923 h 3982921"/>
                <a:gd name="connsiteX15" fmla="*/ 1882402 w 1886365"/>
                <a:gd name="connsiteY15" fmla="*/ 1811950 h 3982921"/>
                <a:gd name="connsiteX16" fmla="*/ 1865670 w 1886365"/>
                <a:gd name="connsiteY16" fmla="*/ 1793896 h 3982921"/>
                <a:gd name="connsiteX17" fmla="*/ 1575934 w 1886365"/>
                <a:gd name="connsiteY17" fmla="*/ 1778485 h 3982921"/>
                <a:gd name="connsiteX18" fmla="*/ 1564486 w 1886365"/>
                <a:gd name="connsiteY18" fmla="*/ 1775843 h 3982921"/>
                <a:gd name="connsiteX19" fmla="*/ 1569329 w 1886365"/>
                <a:gd name="connsiteY19" fmla="*/ 1763954 h 3982921"/>
                <a:gd name="connsiteX20" fmla="*/ 1886365 w 1886365"/>
                <a:gd name="connsiteY20" fmla="*/ 1356651 h 3982921"/>
                <a:gd name="connsiteX21" fmla="*/ 349180 w 1886365"/>
                <a:gd name="connsiteY21" fmla="*/ 2997754 h 3982921"/>
                <a:gd name="connsiteX22" fmla="*/ 350061 w 1886365"/>
                <a:gd name="connsiteY22" fmla="*/ 2996433 h 3982921"/>
                <a:gd name="connsiteX23" fmla="*/ 351382 w 1886365"/>
                <a:gd name="connsiteY23" fmla="*/ 2997313 h 3982921"/>
                <a:gd name="connsiteX24" fmla="*/ 349180 w 1886365"/>
                <a:gd name="connsiteY24" fmla="*/ 2997754 h 3982921"/>
                <a:gd name="connsiteX25" fmla="*/ 93790 w 1886365"/>
                <a:gd name="connsiteY25" fmla="*/ 1177437 h 3982921"/>
                <a:gd name="connsiteX26" fmla="*/ 92029 w 1886365"/>
                <a:gd name="connsiteY26" fmla="*/ 1176116 h 3982921"/>
                <a:gd name="connsiteX27" fmla="*/ 93790 w 1886365"/>
                <a:gd name="connsiteY27" fmla="*/ 1177437 h 3982921"/>
                <a:gd name="connsiteX0" fmla="*/ 1886365 w 1886365"/>
                <a:gd name="connsiteY0" fmla="*/ 2326094 h 4952364"/>
                <a:gd name="connsiteX1" fmla="*/ 1884164 w 1886365"/>
                <a:gd name="connsiteY1" fmla="*/ 2299234 h 4952364"/>
                <a:gd name="connsiteX2" fmla="*/ 588278 w 1886365"/>
                <a:gd name="connsiteY2" fmla="*/ 1436631 h 4952364"/>
                <a:gd name="connsiteX3" fmla="*/ 587398 w 1886365"/>
                <a:gd name="connsiteY3" fmla="*/ 1430466 h 4952364"/>
                <a:gd name="connsiteX4" fmla="*/ 519587 w 1886365"/>
                <a:gd name="connsiteY4" fmla="*/ 976488 h 4952364"/>
                <a:gd name="connsiteX5" fmla="*/ 319662 w 1886365"/>
                <a:gd name="connsiteY5" fmla="*/ 0 h 4952364"/>
                <a:gd name="connsiteX6" fmla="*/ 11449 w 1886365"/>
                <a:gd name="connsiteY6" fmla="*/ 969443 h 4952364"/>
                <a:gd name="connsiteX7" fmla="*/ 0 w 1886365"/>
                <a:gd name="connsiteY7" fmla="*/ 981772 h 4952364"/>
                <a:gd name="connsiteX8" fmla="*/ 881 w 1886365"/>
                <a:gd name="connsiteY8" fmla="*/ 4952210 h 4952364"/>
                <a:gd name="connsiteX9" fmla="*/ 166004 w 1886365"/>
                <a:gd name="connsiteY9" fmla="*/ 4825836 h 4952364"/>
                <a:gd name="connsiteX10" fmla="*/ 251427 w 1886365"/>
                <a:gd name="connsiteY10" fmla="*/ 4486784 h 4952364"/>
                <a:gd name="connsiteX11" fmla="*/ 453538 w 1886365"/>
                <a:gd name="connsiteY11" fmla="*/ 3690671 h 4952364"/>
                <a:gd name="connsiteX12" fmla="*/ 470711 w 1886365"/>
                <a:gd name="connsiteY12" fmla="*/ 3677020 h 4952364"/>
                <a:gd name="connsiteX13" fmla="*/ 1376466 w 1886365"/>
                <a:gd name="connsiteY13" fmla="*/ 3933291 h 4952364"/>
                <a:gd name="connsiteX14" fmla="*/ 1686456 w 1886365"/>
                <a:gd name="connsiteY14" fmla="*/ 3497366 h 4952364"/>
                <a:gd name="connsiteX15" fmla="*/ 1882402 w 1886365"/>
                <a:gd name="connsiteY15" fmla="*/ 2781393 h 4952364"/>
                <a:gd name="connsiteX16" fmla="*/ 1865670 w 1886365"/>
                <a:gd name="connsiteY16" fmla="*/ 2763339 h 4952364"/>
                <a:gd name="connsiteX17" fmla="*/ 1575934 w 1886365"/>
                <a:gd name="connsiteY17" fmla="*/ 2747928 h 4952364"/>
                <a:gd name="connsiteX18" fmla="*/ 1564486 w 1886365"/>
                <a:gd name="connsiteY18" fmla="*/ 2745286 h 4952364"/>
                <a:gd name="connsiteX19" fmla="*/ 1569329 w 1886365"/>
                <a:gd name="connsiteY19" fmla="*/ 2733397 h 4952364"/>
                <a:gd name="connsiteX20" fmla="*/ 1886365 w 1886365"/>
                <a:gd name="connsiteY20" fmla="*/ 2326094 h 4952364"/>
                <a:gd name="connsiteX21" fmla="*/ 349180 w 1886365"/>
                <a:gd name="connsiteY21" fmla="*/ 3967197 h 4952364"/>
                <a:gd name="connsiteX22" fmla="*/ 350061 w 1886365"/>
                <a:gd name="connsiteY22" fmla="*/ 3965876 h 4952364"/>
                <a:gd name="connsiteX23" fmla="*/ 351382 w 1886365"/>
                <a:gd name="connsiteY23" fmla="*/ 3966756 h 4952364"/>
                <a:gd name="connsiteX24" fmla="*/ 349180 w 1886365"/>
                <a:gd name="connsiteY24" fmla="*/ 3967197 h 4952364"/>
                <a:gd name="connsiteX25" fmla="*/ 93790 w 1886365"/>
                <a:gd name="connsiteY25" fmla="*/ 2146880 h 4952364"/>
                <a:gd name="connsiteX26" fmla="*/ 92029 w 1886365"/>
                <a:gd name="connsiteY26" fmla="*/ 2145559 h 4952364"/>
                <a:gd name="connsiteX27" fmla="*/ 93790 w 1886365"/>
                <a:gd name="connsiteY27" fmla="*/ 2146880 h 4952364"/>
                <a:gd name="connsiteX0" fmla="*/ 1909829 w 1909829"/>
                <a:gd name="connsiteY0" fmla="*/ 2326094 h 4952364"/>
                <a:gd name="connsiteX1" fmla="*/ 1907628 w 1909829"/>
                <a:gd name="connsiteY1" fmla="*/ 2299234 h 4952364"/>
                <a:gd name="connsiteX2" fmla="*/ 611742 w 1909829"/>
                <a:gd name="connsiteY2" fmla="*/ 1436631 h 4952364"/>
                <a:gd name="connsiteX3" fmla="*/ 610862 w 1909829"/>
                <a:gd name="connsiteY3" fmla="*/ 1430466 h 4952364"/>
                <a:gd name="connsiteX4" fmla="*/ 543051 w 1909829"/>
                <a:gd name="connsiteY4" fmla="*/ 976488 h 4952364"/>
                <a:gd name="connsiteX5" fmla="*/ 343126 w 1909829"/>
                <a:gd name="connsiteY5" fmla="*/ 0 h 4952364"/>
                <a:gd name="connsiteX6" fmla="*/ 34913 w 1909829"/>
                <a:gd name="connsiteY6" fmla="*/ 969443 h 4952364"/>
                <a:gd name="connsiteX7" fmla="*/ 24345 w 1909829"/>
                <a:gd name="connsiteY7" fmla="*/ 4952210 h 4952364"/>
                <a:gd name="connsiteX8" fmla="*/ 189468 w 1909829"/>
                <a:gd name="connsiteY8" fmla="*/ 4825836 h 4952364"/>
                <a:gd name="connsiteX9" fmla="*/ 274891 w 1909829"/>
                <a:gd name="connsiteY9" fmla="*/ 4486784 h 4952364"/>
                <a:gd name="connsiteX10" fmla="*/ 477002 w 1909829"/>
                <a:gd name="connsiteY10" fmla="*/ 3690671 h 4952364"/>
                <a:gd name="connsiteX11" fmla="*/ 494175 w 1909829"/>
                <a:gd name="connsiteY11" fmla="*/ 3677020 h 4952364"/>
                <a:gd name="connsiteX12" fmla="*/ 1399930 w 1909829"/>
                <a:gd name="connsiteY12" fmla="*/ 3933291 h 4952364"/>
                <a:gd name="connsiteX13" fmla="*/ 1709920 w 1909829"/>
                <a:gd name="connsiteY13" fmla="*/ 3497366 h 4952364"/>
                <a:gd name="connsiteX14" fmla="*/ 1905866 w 1909829"/>
                <a:gd name="connsiteY14" fmla="*/ 2781393 h 4952364"/>
                <a:gd name="connsiteX15" fmla="*/ 1889134 w 1909829"/>
                <a:gd name="connsiteY15" fmla="*/ 2763339 h 4952364"/>
                <a:gd name="connsiteX16" fmla="*/ 1599398 w 1909829"/>
                <a:gd name="connsiteY16" fmla="*/ 2747928 h 4952364"/>
                <a:gd name="connsiteX17" fmla="*/ 1587950 w 1909829"/>
                <a:gd name="connsiteY17" fmla="*/ 2745286 h 4952364"/>
                <a:gd name="connsiteX18" fmla="*/ 1592793 w 1909829"/>
                <a:gd name="connsiteY18" fmla="*/ 2733397 h 4952364"/>
                <a:gd name="connsiteX19" fmla="*/ 1909829 w 1909829"/>
                <a:gd name="connsiteY19" fmla="*/ 2326094 h 4952364"/>
                <a:gd name="connsiteX20" fmla="*/ 372644 w 1909829"/>
                <a:gd name="connsiteY20" fmla="*/ 3967197 h 4952364"/>
                <a:gd name="connsiteX21" fmla="*/ 373525 w 1909829"/>
                <a:gd name="connsiteY21" fmla="*/ 3965876 h 4952364"/>
                <a:gd name="connsiteX22" fmla="*/ 374846 w 1909829"/>
                <a:gd name="connsiteY22" fmla="*/ 3966756 h 4952364"/>
                <a:gd name="connsiteX23" fmla="*/ 372644 w 1909829"/>
                <a:gd name="connsiteY23" fmla="*/ 3967197 h 4952364"/>
                <a:gd name="connsiteX24" fmla="*/ 117254 w 1909829"/>
                <a:gd name="connsiteY24" fmla="*/ 2146880 h 4952364"/>
                <a:gd name="connsiteX25" fmla="*/ 115493 w 1909829"/>
                <a:gd name="connsiteY25" fmla="*/ 2145559 h 4952364"/>
                <a:gd name="connsiteX26" fmla="*/ 117254 w 1909829"/>
                <a:gd name="connsiteY26" fmla="*/ 2146880 h 4952364"/>
                <a:gd name="connsiteX0" fmla="*/ 1909829 w 1909829"/>
                <a:gd name="connsiteY0" fmla="*/ 2339296 h 4965566"/>
                <a:gd name="connsiteX1" fmla="*/ 1907628 w 1909829"/>
                <a:gd name="connsiteY1" fmla="*/ 2312436 h 4965566"/>
                <a:gd name="connsiteX2" fmla="*/ 611742 w 1909829"/>
                <a:gd name="connsiteY2" fmla="*/ 1449833 h 4965566"/>
                <a:gd name="connsiteX3" fmla="*/ 610862 w 1909829"/>
                <a:gd name="connsiteY3" fmla="*/ 1443668 h 4965566"/>
                <a:gd name="connsiteX4" fmla="*/ 543051 w 1909829"/>
                <a:gd name="connsiteY4" fmla="*/ 989690 h 4965566"/>
                <a:gd name="connsiteX5" fmla="*/ 343126 w 1909829"/>
                <a:gd name="connsiteY5" fmla="*/ 13202 h 4965566"/>
                <a:gd name="connsiteX6" fmla="*/ 34913 w 1909829"/>
                <a:gd name="connsiteY6" fmla="*/ 0 h 4965566"/>
                <a:gd name="connsiteX7" fmla="*/ 24345 w 1909829"/>
                <a:gd name="connsiteY7" fmla="*/ 4965412 h 4965566"/>
                <a:gd name="connsiteX8" fmla="*/ 189468 w 1909829"/>
                <a:gd name="connsiteY8" fmla="*/ 4839038 h 4965566"/>
                <a:gd name="connsiteX9" fmla="*/ 274891 w 1909829"/>
                <a:gd name="connsiteY9" fmla="*/ 4499986 h 4965566"/>
                <a:gd name="connsiteX10" fmla="*/ 477002 w 1909829"/>
                <a:gd name="connsiteY10" fmla="*/ 3703873 h 4965566"/>
                <a:gd name="connsiteX11" fmla="*/ 494175 w 1909829"/>
                <a:gd name="connsiteY11" fmla="*/ 3690222 h 4965566"/>
                <a:gd name="connsiteX12" fmla="*/ 1399930 w 1909829"/>
                <a:gd name="connsiteY12" fmla="*/ 3946493 h 4965566"/>
                <a:gd name="connsiteX13" fmla="*/ 1709920 w 1909829"/>
                <a:gd name="connsiteY13" fmla="*/ 3510568 h 4965566"/>
                <a:gd name="connsiteX14" fmla="*/ 1905866 w 1909829"/>
                <a:gd name="connsiteY14" fmla="*/ 2794595 h 4965566"/>
                <a:gd name="connsiteX15" fmla="*/ 1889134 w 1909829"/>
                <a:gd name="connsiteY15" fmla="*/ 2776541 h 4965566"/>
                <a:gd name="connsiteX16" fmla="*/ 1599398 w 1909829"/>
                <a:gd name="connsiteY16" fmla="*/ 2761130 h 4965566"/>
                <a:gd name="connsiteX17" fmla="*/ 1587950 w 1909829"/>
                <a:gd name="connsiteY17" fmla="*/ 2758488 h 4965566"/>
                <a:gd name="connsiteX18" fmla="*/ 1592793 w 1909829"/>
                <a:gd name="connsiteY18" fmla="*/ 2746599 h 4965566"/>
                <a:gd name="connsiteX19" fmla="*/ 1909829 w 1909829"/>
                <a:gd name="connsiteY19" fmla="*/ 2339296 h 4965566"/>
                <a:gd name="connsiteX20" fmla="*/ 372644 w 1909829"/>
                <a:gd name="connsiteY20" fmla="*/ 3980399 h 4965566"/>
                <a:gd name="connsiteX21" fmla="*/ 373525 w 1909829"/>
                <a:gd name="connsiteY21" fmla="*/ 3979078 h 4965566"/>
                <a:gd name="connsiteX22" fmla="*/ 374846 w 1909829"/>
                <a:gd name="connsiteY22" fmla="*/ 3979958 h 4965566"/>
                <a:gd name="connsiteX23" fmla="*/ 372644 w 1909829"/>
                <a:gd name="connsiteY23" fmla="*/ 3980399 h 4965566"/>
                <a:gd name="connsiteX24" fmla="*/ 117254 w 1909829"/>
                <a:gd name="connsiteY24" fmla="*/ 2160082 h 4965566"/>
                <a:gd name="connsiteX25" fmla="*/ 115493 w 1909829"/>
                <a:gd name="connsiteY25" fmla="*/ 2158761 h 4965566"/>
                <a:gd name="connsiteX26" fmla="*/ 117254 w 1909829"/>
                <a:gd name="connsiteY26" fmla="*/ 2160082 h 4965566"/>
                <a:gd name="connsiteX0" fmla="*/ 1927079 w 1927079"/>
                <a:gd name="connsiteY0" fmla="*/ 2326534 h 4952804"/>
                <a:gd name="connsiteX1" fmla="*/ 1924878 w 1927079"/>
                <a:gd name="connsiteY1" fmla="*/ 2299674 h 4952804"/>
                <a:gd name="connsiteX2" fmla="*/ 628992 w 1927079"/>
                <a:gd name="connsiteY2" fmla="*/ 1437071 h 4952804"/>
                <a:gd name="connsiteX3" fmla="*/ 628112 w 1927079"/>
                <a:gd name="connsiteY3" fmla="*/ 1430906 h 4952804"/>
                <a:gd name="connsiteX4" fmla="*/ 560301 w 1927079"/>
                <a:gd name="connsiteY4" fmla="*/ 976928 h 4952804"/>
                <a:gd name="connsiteX5" fmla="*/ 360376 w 1927079"/>
                <a:gd name="connsiteY5" fmla="*/ 440 h 4952804"/>
                <a:gd name="connsiteX6" fmla="*/ 25073 w 1927079"/>
                <a:gd name="connsiteY6" fmla="*/ 0 h 4952804"/>
                <a:gd name="connsiteX7" fmla="*/ 41595 w 1927079"/>
                <a:gd name="connsiteY7" fmla="*/ 4952650 h 4952804"/>
                <a:gd name="connsiteX8" fmla="*/ 206718 w 1927079"/>
                <a:gd name="connsiteY8" fmla="*/ 4826276 h 4952804"/>
                <a:gd name="connsiteX9" fmla="*/ 292141 w 1927079"/>
                <a:gd name="connsiteY9" fmla="*/ 4487224 h 4952804"/>
                <a:gd name="connsiteX10" fmla="*/ 494252 w 1927079"/>
                <a:gd name="connsiteY10" fmla="*/ 3691111 h 4952804"/>
                <a:gd name="connsiteX11" fmla="*/ 511425 w 1927079"/>
                <a:gd name="connsiteY11" fmla="*/ 3677460 h 4952804"/>
                <a:gd name="connsiteX12" fmla="*/ 1417180 w 1927079"/>
                <a:gd name="connsiteY12" fmla="*/ 3933731 h 4952804"/>
                <a:gd name="connsiteX13" fmla="*/ 1727170 w 1927079"/>
                <a:gd name="connsiteY13" fmla="*/ 3497806 h 4952804"/>
                <a:gd name="connsiteX14" fmla="*/ 1923116 w 1927079"/>
                <a:gd name="connsiteY14" fmla="*/ 2781833 h 4952804"/>
                <a:gd name="connsiteX15" fmla="*/ 1906384 w 1927079"/>
                <a:gd name="connsiteY15" fmla="*/ 2763779 h 4952804"/>
                <a:gd name="connsiteX16" fmla="*/ 1616648 w 1927079"/>
                <a:gd name="connsiteY16" fmla="*/ 2748368 h 4952804"/>
                <a:gd name="connsiteX17" fmla="*/ 1605200 w 1927079"/>
                <a:gd name="connsiteY17" fmla="*/ 2745726 h 4952804"/>
                <a:gd name="connsiteX18" fmla="*/ 1610043 w 1927079"/>
                <a:gd name="connsiteY18" fmla="*/ 2733837 h 4952804"/>
                <a:gd name="connsiteX19" fmla="*/ 1927079 w 1927079"/>
                <a:gd name="connsiteY19" fmla="*/ 2326534 h 4952804"/>
                <a:gd name="connsiteX20" fmla="*/ 389894 w 1927079"/>
                <a:gd name="connsiteY20" fmla="*/ 3967637 h 4952804"/>
                <a:gd name="connsiteX21" fmla="*/ 390775 w 1927079"/>
                <a:gd name="connsiteY21" fmla="*/ 3966316 h 4952804"/>
                <a:gd name="connsiteX22" fmla="*/ 392096 w 1927079"/>
                <a:gd name="connsiteY22" fmla="*/ 3967196 h 4952804"/>
                <a:gd name="connsiteX23" fmla="*/ 389894 w 1927079"/>
                <a:gd name="connsiteY23" fmla="*/ 3967637 h 4952804"/>
                <a:gd name="connsiteX24" fmla="*/ 134504 w 1927079"/>
                <a:gd name="connsiteY24" fmla="*/ 2147320 h 4952804"/>
                <a:gd name="connsiteX25" fmla="*/ 132743 w 1927079"/>
                <a:gd name="connsiteY25" fmla="*/ 2145999 h 4952804"/>
                <a:gd name="connsiteX26" fmla="*/ 134504 w 1927079"/>
                <a:gd name="connsiteY26" fmla="*/ 2147320 h 4952804"/>
                <a:gd name="connsiteX0" fmla="*/ 1903174 w 1903174"/>
                <a:gd name="connsiteY0" fmla="*/ 2326534 h 4952804"/>
                <a:gd name="connsiteX1" fmla="*/ 1900973 w 1903174"/>
                <a:gd name="connsiteY1" fmla="*/ 2299674 h 4952804"/>
                <a:gd name="connsiteX2" fmla="*/ 605087 w 1903174"/>
                <a:gd name="connsiteY2" fmla="*/ 1437071 h 4952804"/>
                <a:gd name="connsiteX3" fmla="*/ 604207 w 1903174"/>
                <a:gd name="connsiteY3" fmla="*/ 1430906 h 4952804"/>
                <a:gd name="connsiteX4" fmla="*/ 536396 w 1903174"/>
                <a:gd name="connsiteY4" fmla="*/ 976928 h 4952804"/>
                <a:gd name="connsiteX5" fmla="*/ 336471 w 1903174"/>
                <a:gd name="connsiteY5" fmla="*/ 440 h 4952804"/>
                <a:gd name="connsiteX6" fmla="*/ 1168 w 1903174"/>
                <a:gd name="connsiteY6" fmla="*/ 0 h 4952804"/>
                <a:gd name="connsiteX7" fmla="*/ 17690 w 1903174"/>
                <a:gd name="connsiteY7" fmla="*/ 4952650 h 4952804"/>
                <a:gd name="connsiteX8" fmla="*/ 182813 w 1903174"/>
                <a:gd name="connsiteY8" fmla="*/ 4826276 h 4952804"/>
                <a:gd name="connsiteX9" fmla="*/ 268236 w 1903174"/>
                <a:gd name="connsiteY9" fmla="*/ 4487224 h 4952804"/>
                <a:gd name="connsiteX10" fmla="*/ 470347 w 1903174"/>
                <a:gd name="connsiteY10" fmla="*/ 3691111 h 4952804"/>
                <a:gd name="connsiteX11" fmla="*/ 487520 w 1903174"/>
                <a:gd name="connsiteY11" fmla="*/ 3677460 h 4952804"/>
                <a:gd name="connsiteX12" fmla="*/ 1393275 w 1903174"/>
                <a:gd name="connsiteY12" fmla="*/ 3933731 h 4952804"/>
                <a:gd name="connsiteX13" fmla="*/ 1703265 w 1903174"/>
                <a:gd name="connsiteY13" fmla="*/ 3497806 h 4952804"/>
                <a:gd name="connsiteX14" fmla="*/ 1899211 w 1903174"/>
                <a:gd name="connsiteY14" fmla="*/ 2781833 h 4952804"/>
                <a:gd name="connsiteX15" fmla="*/ 1882479 w 1903174"/>
                <a:gd name="connsiteY15" fmla="*/ 2763779 h 4952804"/>
                <a:gd name="connsiteX16" fmla="*/ 1592743 w 1903174"/>
                <a:gd name="connsiteY16" fmla="*/ 2748368 h 4952804"/>
                <a:gd name="connsiteX17" fmla="*/ 1581295 w 1903174"/>
                <a:gd name="connsiteY17" fmla="*/ 2745726 h 4952804"/>
                <a:gd name="connsiteX18" fmla="*/ 1586138 w 1903174"/>
                <a:gd name="connsiteY18" fmla="*/ 2733837 h 4952804"/>
                <a:gd name="connsiteX19" fmla="*/ 1903174 w 1903174"/>
                <a:gd name="connsiteY19" fmla="*/ 2326534 h 4952804"/>
                <a:gd name="connsiteX20" fmla="*/ 365989 w 1903174"/>
                <a:gd name="connsiteY20" fmla="*/ 3967637 h 4952804"/>
                <a:gd name="connsiteX21" fmla="*/ 366870 w 1903174"/>
                <a:gd name="connsiteY21" fmla="*/ 3966316 h 4952804"/>
                <a:gd name="connsiteX22" fmla="*/ 368191 w 1903174"/>
                <a:gd name="connsiteY22" fmla="*/ 3967196 h 4952804"/>
                <a:gd name="connsiteX23" fmla="*/ 365989 w 1903174"/>
                <a:gd name="connsiteY23" fmla="*/ 3967637 h 4952804"/>
                <a:gd name="connsiteX24" fmla="*/ 110599 w 1903174"/>
                <a:gd name="connsiteY24" fmla="*/ 2147320 h 4952804"/>
                <a:gd name="connsiteX25" fmla="*/ 108838 w 1903174"/>
                <a:gd name="connsiteY25" fmla="*/ 2145999 h 4952804"/>
                <a:gd name="connsiteX26" fmla="*/ 110599 w 1903174"/>
                <a:gd name="connsiteY26" fmla="*/ 2147320 h 495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03174" h="4952804">
                  <a:moveTo>
                    <a:pt x="1903174" y="2326534"/>
                  </a:moveTo>
                  <a:lnTo>
                    <a:pt x="1900973" y="2299674"/>
                  </a:lnTo>
                  <a:cubicBezTo>
                    <a:pt x="1881598" y="2289546"/>
                    <a:pt x="601124" y="1461289"/>
                    <a:pt x="605087" y="1437071"/>
                  </a:cubicBezTo>
                  <a:cubicBezTo>
                    <a:pt x="605528" y="1434869"/>
                    <a:pt x="604647" y="1433108"/>
                    <a:pt x="604207" y="1430906"/>
                  </a:cubicBezTo>
                  <a:cubicBezTo>
                    <a:pt x="592758" y="1380709"/>
                    <a:pt x="533754" y="1001587"/>
                    <a:pt x="536396" y="976928"/>
                  </a:cubicBezTo>
                  <a:cubicBezTo>
                    <a:pt x="536836" y="974286"/>
                    <a:pt x="338233" y="2202"/>
                    <a:pt x="336471" y="440"/>
                  </a:cubicBezTo>
                  <a:lnTo>
                    <a:pt x="1168" y="0"/>
                  </a:lnTo>
                  <a:cubicBezTo>
                    <a:pt x="2217" y="857272"/>
                    <a:pt x="-8069" y="4309918"/>
                    <a:pt x="17690" y="4952650"/>
                  </a:cubicBezTo>
                  <a:cubicBezTo>
                    <a:pt x="147586" y="4953531"/>
                    <a:pt x="150669" y="4954852"/>
                    <a:pt x="182813" y="4826276"/>
                  </a:cubicBezTo>
                  <a:cubicBezTo>
                    <a:pt x="211434" y="4713112"/>
                    <a:pt x="240055" y="4599948"/>
                    <a:pt x="268236" y="4487224"/>
                  </a:cubicBezTo>
                  <a:cubicBezTo>
                    <a:pt x="321956" y="4219064"/>
                    <a:pt x="417948" y="3959270"/>
                    <a:pt x="470347" y="3691111"/>
                  </a:cubicBezTo>
                  <a:cubicBezTo>
                    <a:pt x="472108" y="3683184"/>
                    <a:pt x="476511" y="3674378"/>
                    <a:pt x="487520" y="3677460"/>
                  </a:cubicBezTo>
                  <a:cubicBezTo>
                    <a:pt x="779457" y="3765086"/>
                    <a:pt x="1092090" y="3886616"/>
                    <a:pt x="1393275" y="3933731"/>
                  </a:cubicBezTo>
                  <a:cubicBezTo>
                    <a:pt x="1519208" y="3953546"/>
                    <a:pt x="1656150" y="3602164"/>
                    <a:pt x="1703265" y="3497806"/>
                  </a:cubicBezTo>
                  <a:cubicBezTo>
                    <a:pt x="1797936" y="3289091"/>
                    <a:pt x="1911981" y="3016088"/>
                    <a:pt x="1899211" y="2781833"/>
                  </a:cubicBezTo>
                  <a:cubicBezTo>
                    <a:pt x="1898771" y="2770384"/>
                    <a:pt x="1893927" y="2765541"/>
                    <a:pt x="1882479" y="2763779"/>
                  </a:cubicBezTo>
                  <a:cubicBezTo>
                    <a:pt x="1855619" y="2759817"/>
                    <a:pt x="1662315" y="2751891"/>
                    <a:pt x="1592743" y="2748368"/>
                  </a:cubicBezTo>
                  <a:cubicBezTo>
                    <a:pt x="1588780" y="2748368"/>
                    <a:pt x="1583496" y="2749689"/>
                    <a:pt x="1581295" y="2745726"/>
                  </a:cubicBezTo>
                  <a:cubicBezTo>
                    <a:pt x="1578212" y="2740883"/>
                    <a:pt x="1583056" y="2737360"/>
                    <a:pt x="1586138" y="2733837"/>
                  </a:cubicBezTo>
                  <a:lnTo>
                    <a:pt x="1903174" y="2326534"/>
                  </a:lnTo>
                  <a:close/>
                  <a:moveTo>
                    <a:pt x="365989" y="3967637"/>
                  </a:moveTo>
                  <a:cubicBezTo>
                    <a:pt x="366429" y="3967196"/>
                    <a:pt x="366429" y="3966756"/>
                    <a:pt x="366870" y="3966316"/>
                  </a:cubicBezTo>
                  <a:cubicBezTo>
                    <a:pt x="367310" y="3966756"/>
                    <a:pt x="367750" y="3966756"/>
                    <a:pt x="368191" y="3967196"/>
                  </a:cubicBezTo>
                  <a:cubicBezTo>
                    <a:pt x="367310" y="3967196"/>
                    <a:pt x="366870" y="3967196"/>
                    <a:pt x="365989" y="3967637"/>
                  </a:cubicBezTo>
                  <a:close/>
                  <a:moveTo>
                    <a:pt x="110599" y="2147320"/>
                  </a:moveTo>
                  <a:cubicBezTo>
                    <a:pt x="110159" y="2146880"/>
                    <a:pt x="109278" y="2146440"/>
                    <a:pt x="108838" y="2145999"/>
                  </a:cubicBezTo>
                  <a:cubicBezTo>
                    <a:pt x="109718" y="2145999"/>
                    <a:pt x="110159" y="2146440"/>
                    <a:pt x="110599" y="2147320"/>
                  </a:cubicBezTo>
                  <a:close/>
                </a:path>
              </a:pathLst>
            </a:custGeom>
            <a:solidFill>
              <a:srgbClr val="F2F2F2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6ACD310-1E3A-4908-8983-C9CAF1E447FD}"/>
                </a:ext>
              </a:extLst>
            </p:cNvPr>
            <p:cNvSpPr/>
            <p:nvPr/>
          </p:nvSpPr>
          <p:spPr>
            <a:xfrm>
              <a:off x="8614118" y="2646941"/>
              <a:ext cx="3230842" cy="3979684"/>
            </a:xfrm>
            <a:custGeom>
              <a:avLst/>
              <a:gdLst>
                <a:gd name="connsiteX0" fmla="*/ 3230814 w 3230842"/>
                <a:gd name="connsiteY0" fmla="*/ 0 h 3979684"/>
                <a:gd name="connsiteX1" fmla="*/ 653133 w 3230842"/>
                <a:gd name="connsiteY1" fmla="*/ 0 h 3979684"/>
                <a:gd name="connsiteX2" fmla="*/ 606018 w 3230842"/>
                <a:gd name="connsiteY2" fmla="*/ 118008 h 3979684"/>
                <a:gd name="connsiteX3" fmla="*/ 524117 w 3230842"/>
                <a:gd name="connsiteY3" fmla="*/ 236896 h 3979684"/>
                <a:gd name="connsiteX4" fmla="*/ 440455 w 3230842"/>
                <a:gd name="connsiteY4" fmla="*/ 280049 h 3979684"/>
                <a:gd name="connsiteX5" fmla="*/ 324648 w 3230842"/>
                <a:gd name="connsiteY5" fmla="*/ 349620 h 3979684"/>
                <a:gd name="connsiteX6" fmla="*/ 263002 w 3230842"/>
                <a:gd name="connsiteY6" fmla="*/ 421394 h 3979684"/>
                <a:gd name="connsiteX7" fmla="*/ 194311 w 3230842"/>
                <a:gd name="connsiteY7" fmla="*/ 484361 h 3979684"/>
                <a:gd name="connsiteX8" fmla="*/ 141032 w 3230842"/>
                <a:gd name="connsiteY8" fmla="*/ 505497 h 3979684"/>
                <a:gd name="connsiteX9" fmla="*/ 60892 w 3230842"/>
                <a:gd name="connsiteY9" fmla="*/ 574628 h 3979684"/>
                <a:gd name="connsiteX10" fmla="*/ 3649 w 3230842"/>
                <a:gd name="connsiteY10" fmla="*/ 853356 h 3979684"/>
                <a:gd name="connsiteX11" fmla="*/ 72781 w 3230842"/>
                <a:gd name="connsiteY11" fmla="*/ 964318 h 3979684"/>
                <a:gd name="connsiteX12" fmla="*/ 245389 w 3230842"/>
                <a:gd name="connsiteY12" fmla="*/ 1014516 h 3979684"/>
                <a:gd name="connsiteX13" fmla="*/ 245389 w 3230842"/>
                <a:gd name="connsiteY13" fmla="*/ 1014516 h 3979684"/>
                <a:gd name="connsiteX14" fmla="*/ 231739 w 3230842"/>
                <a:gd name="connsiteY14" fmla="*/ 1066034 h 3979684"/>
                <a:gd name="connsiteX15" fmla="*/ 208842 w 3230842"/>
                <a:gd name="connsiteY15" fmla="*/ 1277392 h 3979684"/>
                <a:gd name="connsiteX16" fmla="*/ 226896 w 3230842"/>
                <a:gd name="connsiteY16" fmla="*/ 1623049 h 3979684"/>
                <a:gd name="connsiteX17" fmla="*/ 226896 w 3230842"/>
                <a:gd name="connsiteY17" fmla="*/ 1623049 h 3979684"/>
                <a:gd name="connsiteX18" fmla="*/ 285459 w 3230842"/>
                <a:gd name="connsiteY18" fmla="*/ 1894291 h 3979684"/>
                <a:gd name="connsiteX19" fmla="*/ 425484 w 3230842"/>
                <a:gd name="connsiteY19" fmla="*/ 2184908 h 3979684"/>
                <a:gd name="connsiteX20" fmla="*/ 628475 w 3230842"/>
                <a:gd name="connsiteY20" fmla="*/ 2423566 h 3979684"/>
                <a:gd name="connsiteX21" fmla="*/ 814293 w 3230842"/>
                <a:gd name="connsiteY21" fmla="*/ 2520878 h 3979684"/>
                <a:gd name="connsiteX22" fmla="*/ 833227 w 3230842"/>
                <a:gd name="connsiteY22" fmla="*/ 2554784 h 3979684"/>
                <a:gd name="connsiteX23" fmla="*/ 785231 w 3230842"/>
                <a:gd name="connsiteY23" fmla="*/ 2923778 h 3979684"/>
                <a:gd name="connsiteX24" fmla="*/ 769820 w 3230842"/>
                <a:gd name="connsiteY24" fmla="*/ 3262831 h 3979684"/>
                <a:gd name="connsiteX25" fmla="*/ 818697 w 3230842"/>
                <a:gd name="connsiteY25" fmla="*/ 3679381 h 3979684"/>
                <a:gd name="connsiteX26" fmla="*/ 889589 w 3230842"/>
                <a:gd name="connsiteY26" fmla="*/ 3979245 h 3979684"/>
                <a:gd name="connsiteX27" fmla="*/ 900597 w 3230842"/>
                <a:gd name="connsiteY27" fmla="*/ 3979685 h 3979684"/>
                <a:gd name="connsiteX28" fmla="*/ 3184139 w 3230842"/>
                <a:gd name="connsiteY28" fmla="*/ 3979685 h 3979684"/>
                <a:gd name="connsiteX29" fmla="*/ 3192505 w 3230842"/>
                <a:gd name="connsiteY29" fmla="*/ 3960751 h 3979684"/>
                <a:gd name="connsiteX30" fmla="*/ 3229933 w 3230842"/>
                <a:gd name="connsiteY30" fmla="*/ 3634027 h 3979684"/>
                <a:gd name="connsiteX31" fmla="*/ 3161682 w 3230842"/>
                <a:gd name="connsiteY31" fmla="*/ 2196356 h 3979684"/>
                <a:gd name="connsiteX32" fmla="*/ 2997880 w 3230842"/>
                <a:gd name="connsiteY32" fmla="*/ 1655634 h 3979684"/>
                <a:gd name="connsiteX33" fmla="*/ 2996559 w 3230842"/>
                <a:gd name="connsiteY33" fmla="*/ 1656514 h 3979684"/>
                <a:gd name="connsiteX34" fmla="*/ 3230814 w 3230842"/>
                <a:gd name="connsiteY34" fmla="*/ 0 h 3979684"/>
                <a:gd name="connsiteX35" fmla="*/ 1303938 w 3230842"/>
                <a:gd name="connsiteY35" fmla="*/ 329365 h 3979684"/>
                <a:gd name="connsiteX36" fmla="*/ 1304378 w 3230842"/>
                <a:gd name="connsiteY36" fmla="*/ 329365 h 3979684"/>
                <a:gd name="connsiteX37" fmla="*/ 1304378 w 3230842"/>
                <a:gd name="connsiteY37" fmla="*/ 329806 h 3979684"/>
                <a:gd name="connsiteX38" fmla="*/ 1303938 w 3230842"/>
                <a:gd name="connsiteY38" fmla="*/ 329365 h 3979684"/>
                <a:gd name="connsiteX39" fmla="*/ 2616996 w 3230842"/>
                <a:gd name="connsiteY39" fmla="*/ 1455725 h 3979684"/>
                <a:gd name="connsiteX40" fmla="*/ 2616996 w 3230842"/>
                <a:gd name="connsiteY40" fmla="*/ 1455725 h 3979684"/>
                <a:gd name="connsiteX41" fmla="*/ 2616996 w 3230842"/>
                <a:gd name="connsiteY41" fmla="*/ 1455725 h 3979684"/>
                <a:gd name="connsiteX42" fmla="*/ 2616996 w 3230842"/>
                <a:gd name="connsiteY42" fmla="*/ 1456165 h 3979684"/>
                <a:gd name="connsiteX43" fmla="*/ 2616996 w 3230842"/>
                <a:gd name="connsiteY43" fmla="*/ 1456165 h 3979684"/>
                <a:gd name="connsiteX44" fmla="*/ 2616996 w 3230842"/>
                <a:gd name="connsiteY44" fmla="*/ 1456165 h 3979684"/>
                <a:gd name="connsiteX45" fmla="*/ 2616996 w 3230842"/>
                <a:gd name="connsiteY45" fmla="*/ 1456165 h 3979684"/>
                <a:gd name="connsiteX46" fmla="*/ 2061743 w 3230842"/>
                <a:gd name="connsiteY46" fmla="*/ 177452 h 3979684"/>
                <a:gd name="connsiteX47" fmla="*/ 2060421 w 3230842"/>
                <a:gd name="connsiteY47" fmla="*/ 177893 h 3979684"/>
                <a:gd name="connsiteX48" fmla="*/ 2060421 w 3230842"/>
                <a:gd name="connsiteY48" fmla="*/ 177452 h 3979684"/>
                <a:gd name="connsiteX49" fmla="*/ 2061743 w 3230842"/>
                <a:gd name="connsiteY49" fmla="*/ 177452 h 3979684"/>
                <a:gd name="connsiteX50" fmla="*/ 2670717 w 3230842"/>
                <a:gd name="connsiteY50" fmla="*/ 261115 h 3979684"/>
                <a:gd name="connsiteX51" fmla="*/ 2670717 w 3230842"/>
                <a:gd name="connsiteY51" fmla="*/ 261115 h 3979684"/>
                <a:gd name="connsiteX52" fmla="*/ 2670717 w 3230842"/>
                <a:gd name="connsiteY52" fmla="*/ 260674 h 3979684"/>
                <a:gd name="connsiteX53" fmla="*/ 2670717 w 3230842"/>
                <a:gd name="connsiteY53" fmla="*/ 261115 h 3979684"/>
                <a:gd name="connsiteX54" fmla="*/ 2267376 w 3230842"/>
                <a:gd name="connsiteY54" fmla="*/ 103037 h 3979684"/>
                <a:gd name="connsiteX55" fmla="*/ 2267816 w 3230842"/>
                <a:gd name="connsiteY55" fmla="*/ 103917 h 3979684"/>
                <a:gd name="connsiteX56" fmla="*/ 2263413 w 3230842"/>
                <a:gd name="connsiteY56" fmla="*/ 104798 h 3979684"/>
                <a:gd name="connsiteX57" fmla="*/ 2266495 w 3230842"/>
                <a:gd name="connsiteY57" fmla="*/ 103917 h 3979684"/>
                <a:gd name="connsiteX58" fmla="*/ 2267376 w 3230842"/>
                <a:gd name="connsiteY58" fmla="*/ 103037 h 3979684"/>
                <a:gd name="connsiteX59" fmla="*/ 1940212 w 3230842"/>
                <a:gd name="connsiteY59" fmla="*/ 177452 h 3979684"/>
                <a:gd name="connsiteX60" fmla="*/ 1940212 w 3230842"/>
                <a:gd name="connsiteY60" fmla="*/ 177452 h 3979684"/>
                <a:gd name="connsiteX61" fmla="*/ 1940212 w 3230842"/>
                <a:gd name="connsiteY61" fmla="*/ 177452 h 3979684"/>
                <a:gd name="connsiteX62" fmla="*/ 1940212 w 3230842"/>
                <a:gd name="connsiteY62" fmla="*/ 177452 h 3979684"/>
                <a:gd name="connsiteX63" fmla="*/ 1940212 w 3230842"/>
                <a:gd name="connsiteY63" fmla="*/ 177452 h 3979684"/>
                <a:gd name="connsiteX64" fmla="*/ 1940212 w 3230842"/>
                <a:gd name="connsiteY64" fmla="*/ 177452 h 397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230842" h="3979684">
                  <a:moveTo>
                    <a:pt x="3230814" y="0"/>
                  </a:moveTo>
                  <a:cubicBezTo>
                    <a:pt x="3201752" y="0"/>
                    <a:pt x="929659" y="0"/>
                    <a:pt x="653133" y="0"/>
                  </a:cubicBezTo>
                  <a:cubicBezTo>
                    <a:pt x="637722" y="39630"/>
                    <a:pt x="624071" y="79699"/>
                    <a:pt x="606018" y="118008"/>
                  </a:cubicBezTo>
                  <a:cubicBezTo>
                    <a:pt x="584882" y="162041"/>
                    <a:pt x="563306" y="205193"/>
                    <a:pt x="524117" y="236896"/>
                  </a:cubicBezTo>
                  <a:cubicBezTo>
                    <a:pt x="499018" y="257152"/>
                    <a:pt x="469076" y="267279"/>
                    <a:pt x="440455" y="280049"/>
                  </a:cubicBezTo>
                  <a:cubicBezTo>
                    <a:pt x="399064" y="298542"/>
                    <a:pt x="355031" y="312633"/>
                    <a:pt x="324648" y="349620"/>
                  </a:cubicBezTo>
                  <a:cubicBezTo>
                    <a:pt x="304393" y="373839"/>
                    <a:pt x="284138" y="398057"/>
                    <a:pt x="263002" y="421394"/>
                  </a:cubicBezTo>
                  <a:cubicBezTo>
                    <a:pt x="242307" y="444731"/>
                    <a:pt x="226896" y="473793"/>
                    <a:pt x="194311" y="484361"/>
                  </a:cubicBezTo>
                  <a:cubicBezTo>
                    <a:pt x="176258" y="490525"/>
                    <a:pt x="159085" y="499772"/>
                    <a:pt x="141032" y="505497"/>
                  </a:cubicBezTo>
                  <a:cubicBezTo>
                    <a:pt x="103604" y="516505"/>
                    <a:pt x="79386" y="542484"/>
                    <a:pt x="60892" y="574628"/>
                  </a:cubicBezTo>
                  <a:cubicBezTo>
                    <a:pt x="12016" y="661373"/>
                    <a:pt x="-9120" y="754722"/>
                    <a:pt x="3649" y="853356"/>
                  </a:cubicBezTo>
                  <a:cubicBezTo>
                    <a:pt x="9374" y="899590"/>
                    <a:pt x="30950" y="938779"/>
                    <a:pt x="72781" y="964318"/>
                  </a:cubicBezTo>
                  <a:cubicBezTo>
                    <a:pt x="125620" y="996462"/>
                    <a:pt x="184624" y="1008792"/>
                    <a:pt x="245389" y="1014516"/>
                  </a:cubicBezTo>
                  <a:lnTo>
                    <a:pt x="245389" y="1014516"/>
                  </a:lnTo>
                  <a:cubicBezTo>
                    <a:pt x="237023" y="1030808"/>
                    <a:pt x="235262" y="1048421"/>
                    <a:pt x="231739" y="1066034"/>
                  </a:cubicBezTo>
                  <a:cubicBezTo>
                    <a:pt x="218089" y="1135606"/>
                    <a:pt x="210603" y="1206499"/>
                    <a:pt x="208842" y="1277392"/>
                  </a:cubicBezTo>
                  <a:cubicBezTo>
                    <a:pt x="207521" y="1332873"/>
                    <a:pt x="225575" y="1623049"/>
                    <a:pt x="226896" y="1623049"/>
                  </a:cubicBezTo>
                  <a:cubicBezTo>
                    <a:pt x="226896" y="1623049"/>
                    <a:pt x="226896" y="1623049"/>
                    <a:pt x="226896" y="1623049"/>
                  </a:cubicBezTo>
                  <a:cubicBezTo>
                    <a:pt x="226896" y="1634057"/>
                    <a:pt x="259480" y="1815913"/>
                    <a:pt x="285459" y="1894291"/>
                  </a:cubicBezTo>
                  <a:cubicBezTo>
                    <a:pt x="319805" y="1997328"/>
                    <a:pt x="365599" y="2094200"/>
                    <a:pt x="425484" y="2184908"/>
                  </a:cubicBezTo>
                  <a:cubicBezTo>
                    <a:pt x="483167" y="2272974"/>
                    <a:pt x="548335" y="2354874"/>
                    <a:pt x="628475" y="2423566"/>
                  </a:cubicBezTo>
                  <a:cubicBezTo>
                    <a:pt x="683076" y="2470241"/>
                    <a:pt x="743400" y="2506347"/>
                    <a:pt x="814293" y="2520878"/>
                  </a:cubicBezTo>
                  <a:cubicBezTo>
                    <a:pt x="834108" y="2524841"/>
                    <a:pt x="835429" y="2542454"/>
                    <a:pt x="833227" y="2554784"/>
                  </a:cubicBezTo>
                  <a:cubicBezTo>
                    <a:pt x="814733" y="2677635"/>
                    <a:pt x="797120" y="2800046"/>
                    <a:pt x="785231" y="2923778"/>
                  </a:cubicBezTo>
                  <a:cubicBezTo>
                    <a:pt x="774664" y="3036502"/>
                    <a:pt x="766738" y="3149667"/>
                    <a:pt x="769820" y="3262831"/>
                  </a:cubicBezTo>
                  <a:cubicBezTo>
                    <a:pt x="773343" y="3403296"/>
                    <a:pt x="791836" y="3541999"/>
                    <a:pt x="818697" y="3679381"/>
                  </a:cubicBezTo>
                  <a:cubicBezTo>
                    <a:pt x="838511" y="3780216"/>
                    <a:pt x="863170" y="3879730"/>
                    <a:pt x="889589" y="3979245"/>
                  </a:cubicBezTo>
                  <a:cubicBezTo>
                    <a:pt x="893112" y="3979245"/>
                    <a:pt x="896635" y="3979685"/>
                    <a:pt x="900597" y="3979685"/>
                  </a:cubicBezTo>
                  <a:cubicBezTo>
                    <a:pt x="1661925" y="3979685"/>
                    <a:pt x="2422812" y="3979685"/>
                    <a:pt x="3184139" y="3979685"/>
                  </a:cubicBezTo>
                  <a:cubicBezTo>
                    <a:pt x="3191624" y="3975282"/>
                    <a:pt x="3191184" y="3967796"/>
                    <a:pt x="3192505" y="3960751"/>
                  </a:cubicBezTo>
                  <a:cubicBezTo>
                    <a:pt x="3207036" y="3851990"/>
                    <a:pt x="3223768" y="3743669"/>
                    <a:pt x="3229933" y="3634027"/>
                  </a:cubicBezTo>
                  <a:cubicBezTo>
                    <a:pt x="3229933" y="3613773"/>
                    <a:pt x="3217604" y="2588689"/>
                    <a:pt x="3161682" y="2196356"/>
                  </a:cubicBezTo>
                  <a:cubicBezTo>
                    <a:pt x="3130859" y="1980596"/>
                    <a:pt x="3031785" y="1846296"/>
                    <a:pt x="2997880" y="1655634"/>
                  </a:cubicBezTo>
                  <a:cubicBezTo>
                    <a:pt x="2997440" y="1656074"/>
                    <a:pt x="2996999" y="1656514"/>
                    <a:pt x="2996559" y="1656514"/>
                  </a:cubicBezTo>
                  <a:cubicBezTo>
                    <a:pt x="2919942" y="811525"/>
                    <a:pt x="3234336" y="26420"/>
                    <a:pt x="3230814" y="0"/>
                  </a:cubicBezTo>
                  <a:close/>
                  <a:moveTo>
                    <a:pt x="1303938" y="329365"/>
                  </a:moveTo>
                  <a:cubicBezTo>
                    <a:pt x="1303938" y="329365"/>
                    <a:pt x="1304378" y="329365"/>
                    <a:pt x="1304378" y="329365"/>
                  </a:cubicBezTo>
                  <a:cubicBezTo>
                    <a:pt x="1304378" y="329365"/>
                    <a:pt x="1304378" y="329365"/>
                    <a:pt x="1304378" y="329806"/>
                  </a:cubicBezTo>
                  <a:cubicBezTo>
                    <a:pt x="1305699" y="331127"/>
                    <a:pt x="1303498" y="330246"/>
                    <a:pt x="1303938" y="329365"/>
                  </a:cubicBezTo>
                  <a:close/>
                  <a:moveTo>
                    <a:pt x="2616996" y="1455725"/>
                  </a:moveTo>
                  <a:cubicBezTo>
                    <a:pt x="2616996" y="1454844"/>
                    <a:pt x="2617436" y="1455284"/>
                    <a:pt x="2616996" y="1455725"/>
                  </a:cubicBezTo>
                  <a:lnTo>
                    <a:pt x="2616996" y="1455725"/>
                  </a:lnTo>
                  <a:close/>
                  <a:moveTo>
                    <a:pt x="2616996" y="1456165"/>
                  </a:moveTo>
                  <a:cubicBezTo>
                    <a:pt x="2616996" y="1456165"/>
                    <a:pt x="2616996" y="1456165"/>
                    <a:pt x="2616996" y="1456165"/>
                  </a:cubicBezTo>
                  <a:cubicBezTo>
                    <a:pt x="2616996" y="1456165"/>
                    <a:pt x="2616996" y="1456165"/>
                    <a:pt x="2616996" y="1456165"/>
                  </a:cubicBezTo>
                  <a:cubicBezTo>
                    <a:pt x="2616996" y="1456165"/>
                    <a:pt x="2616996" y="1456165"/>
                    <a:pt x="2616996" y="1456165"/>
                  </a:cubicBezTo>
                  <a:close/>
                  <a:moveTo>
                    <a:pt x="2061743" y="177452"/>
                  </a:moveTo>
                  <a:cubicBezTo>
                    <a:pt x="2061302" y="177452"/>
                    <a:pt x="2060862" y="177893"/>
                    <a:pt x="2060421" y="177893"/>
                  </a:cubicBezTo>
                  <a:cubicBezTo>
                    <a:pt x="2060421" y="177893"/>
                    <a:pt x="2060421" y="177893"/>
                    <a:pt x="2060421" y="177452"/>
                  </a:cubicBezTo>
                  <a:cubicBezTo>
                    <a:pt x="2060421" y="177452"/>
                    <a:pt x="2060862" y="177452"/>
                    <a:pt x="2061743" y="177452"/>
                  </a:cubicBezTo>
                  <a:close/>
                  <a:moveTo>
                    <a:pt x="2670717" y="261115"/>
                  </a:moveTo>
                  <a:cubicBezTo>
                    <a:pt x="2670717" y="261115"/>
                    <a:pt x="2670276" y="261115"/>
                    <a:pt x="2670717" y="261115"/>
                  </a:cubicBezTo>
                  <a:cubicBezTo>
                    <a:pt x="2670276" y="260674"/>
                    <a:pt x="2670717" y="260674"/>
                    <a:pt x="2670717" y="260674"/>
                  </a:cubicBezTo>
                  <a:cubicBezTo>
                    <a:pt x="2671157" y="259353"/>
                    <a:pt x="2671157" y="260674"/>
                    <a:pt x="2670717" y="261115"/>
                  </a:cubicBezTo>
                  <a:close/>
                  <a:moveTo>
                    <a:pt x="2267376" y="103037"/>
                  </a:moveTo>
                  <a:cubicBezTo>
                    <a:pt x="2266495" y="101275"/>
                    <a:pt x="2268697" y="103037"/>
                    <a:pt x="2267816" y="103917"/>
                  </a:cubicBezTo>
                  <a:cubicBezTo>
                    <a:pt x="2266495" y="104358"/>
                    <a:pt x="2265174" y="104358"/>
                    <a:pt x="2263413" y="104798"/>
                  </a:cubicBezTo>
                  <a:cubicBezTo>
                    <a:pt x="2264294" y="104358"/>
                    <a:pt x="2265615" y="104358"/>
                    <a:pt x="2266495" y="103917"/>
                  </a:cubicBezTo>
                  <a:cubicBezTo>
                    <a:pt x="2267376" y="103917"/>
                    <a:pt x="2267816" y="103477"/>
                    <a:pt x="2267376" y="103037"/>
                  </a:cubicBezTo>
                  <a:close/>
                  <a:moveTo>
                    <a:pt x="1940212" y="177452"/>
                  </a:moveTo>
                  <a:cubicBezTo>
                    <a:pt x="1940212" y="177452"/>
                    <a:pt x="1940212" y="177452"/>
                    <a:pt x="1940212" y="177452"/>
                  </a:cubicBezTo>
                  <a:cubicBezTo>
                    <a:pt x="1940212" y="177452"/>
                    <a:pt x="1940212" y="177452"/>
                    <a:pt x="1940212" y="177452"/>
                  </a:cubicBezTo>
                  <a:cubicBezTo>
                    <a:pt x="1940212" y="177452"/>
                    <a:pt x="1940212" y="177012"/>
                    <a:pt x="1940212" y="177452"/>
                  </a:cubicBezTo>
                  <a:cubicBezTo>
                    <a:pt x="1940212" y="177012"/>
                    <a:pt x="1940212" y="177452"/>
                    <a:pt x="1940212" y="177452"/>
                  </a:cubicBezTo>
                  <a:cubicBezTo>
                    <a:pt x="1940212" y="177452"/>
                    <a:pt x="1940212" y="177452"/>
                    <a:pt x="1940212" y="177452"/>
                  </a:cubicBezTo>
                  <a:close/>
                </a:path>
              </a:pathLst>
            </a:custGeom>
            <a:solidFill>
              <a:srgbClr val="FEC79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6E0F13D-1C10-44A2-9F6F-5C453A98D923}"/>
                </a:ext>
              </a:extLst>
            </p:cNvPr>
            <p:cNvSpPr/>
            <p:nvPr/>
          </p:nvSpPr>
          <p:spPr>
            <a:xfrm>
              <a:off x="8614560" y="2394126"/>
              <a:ext cx="3299744" cy="1573799"/>
            </a:xfrm>
            <a:custGeom>
              <a:avLst/>
              <a:gdLst>
                <a:gd name="connsiteX0" fmla="*/ 3230813 w 3231002"/>
                <a:gd name="connsiteY0" fmla="*/ 0 h 1342560"/>
                <a:gd name="connsiteX1" fmla="*/ 653133 w 3231002"/>
                <a:gd name="connsiteY1" fmla="*/ 17613 h 1342560"/>
                <a:gd name="connsiteX2" fmla="*/ 606018 w 3231002"/>
                <a:gd name="connsiteY2" fmla="*/ 135621 h 1342560"/>
                <a:gd name="connsiteX3" fmla="*/ 524117 w 3231002"/>
                <a:gd name="connsiteY3" fmla="*/ 254510 h 1342560"/>
                <a:gd name="connsiteX4" fmla="*/ 440455 w 3231002"/>
                <a:gd name="connsiteY4" fmla="*/ 297662 h 1342560"/>
                <a:gd name="connsiteX5" fmla="*/ 324648 w 3231002"/>
                <a:gd name="connsiteY5" fmla="*/ 367234 h 1342560"/>
                <a:gd name="connsiteX6" fmla="*/ 263002 w 3231002"/>
                <a:gd name="connsiteY6" fmla="*/ 439007 h 1342560"/>
                <a:gd name="connsiteX7" fmla="*/ 194311 w 3231002"/>
                <a:gd name="connsiteY7" fmla="*/ 501974 h 1342560"/>
                <a:gd name="connsiteX8" fmla="*/ 141032 w 3231002"/>
                <a:gd name="connsiteY8" fmla="*/ 523110 h 1342560"/>
                <a:gd name="connsiteX9" fmla="*/ 60892 w 3231002"/>
                <a:gd name="connsiteY9" fmla="*/ 592241 h 1342560"/>
                <a:gd name="connsiteX10" fmla="*/ 3649 w 3231002"/>
                <a:gd name="connsiteY10" fmla="*/ 870969 h 1342560"/>
                <a:gd name="connsiteX11" fmla="*/ 72781 w 3231002"/>
                <a:gd name="connsiteY11" fmla="*/ 981932 h 1342560"/>
                <a:gd name="connsiteX12" fmla="*/ 245389 w 3231002"/>
                <a:gd name="connsiteY12" fmla="*/ 1032129 h 1342560"/>
                <a:gd name="connsiteX13" fmla="*/ 260801 w 3231002"/>
                <a:gd name="connsiteY13" fmla="*/ 1024643 h 1342560"/>
                <a:gd name="connsiteX14" fmla="*/ 329932 w 3231002"/>
                <a:gd name="connsiteY14" fmla="*/ 967841 h 1342560"/>
                <a:gd name="connsiteX15" fmla="*/ 371763 w 3231002"/>
                <a:gd name="connsiteY15" fmla="*/ 926450 h 1342560"/>
                <a:gd name="connsiteX16" fmla="*/ 812091 w 3231002"/>
                <a:gd name="connsiteY16" fmla="*/ 650365 h 1342560"/>
                <a:gd name="connsiteX17" fmla="*/ 2992596 w 3231002"/>
                <a:gd name="connsiteY17" fmla="*/ 1342560 h 1342560"/>
                <a:gd name="connsiteX18" fmla="*/ 3230813 w 3231002"/>
                <a:gd name="connsiteY18" fmla="*/ 0 h 1342560"/>
                <a:gd name="connsiteX0" fmla="*/ 3230813 w 3231002"/>
                <a:gd name="connsiteY0" fmla="*/ 231239 h 1573799"/>
                <a:gd name="connsiteX1" fmla="*/ 592181 w 3231002"/>
                <a:gd name="connsiteY1" fmla="*/ 0 h 1573799"/>
                <a:gd name="connsiteX2" fmla="*/ 606018 w 3231002"/>
                <a:gd name="connsiteY2" fmla="*/ 366860 h 1573799"/>
                <a:gd name="connsiteX3" fmla="*/ 524117 w 3231002"/>
                <a:gd name="connsiteY3" fmla="*/ 485749 h 1573799"/>
                <a:gd name="connsiteX4" fmla="*/ 440455 w 3231002"/>
                <a:gd name="connsiteY4" fmla="*/ 528901 h 1573799"/>
                <a:gd name="connsiteX5" fmla="*/ 324648 w 3231002"/>
                <a:gd name="connsiteY5" fmla="*/ 598473 h 1573799"/>
                <a:gd name="connsiteX6" fmla="*/ 263002 w 3231002"/>
                <a:gd name="connsiteY6" fmla="*/ 670246 h 1573799"/>
                <a:gd name="connsiteX7" fmla="*/ 194311 w 3231002"/>
                <a:gd name="connsiteY7" fmla="*/ 733213 h 1573799"/>
                <a:gd name="connsiteX8" fmla="*/ 141032 w 3231002"/>
                <a:gd name="connsiteY8" fmla="*/ 754349 h 1573799"/>
                <a:gd name="connsiteX9" fmla="*/ 60892 w 3231002"/>
                <a:gd name="connsiteY9" fmla="*/ 823480 h 1573799"/>
                <a:gd name="connsiteX10" fmla="*/ 3649 w 3231002"/>
                <a:gd name="connsiteY10" fmla="*/ 1102208 h 1573799"/>
                <a:gd name="connsiteX11" fmla="*/ 72781 w 3231002"/>
                <a:gd name="connsiteY11" fmla="*/ 1213171 h 1573799"/>
                <a:gd name="connsiteX12" fmla="*/ 245389 w 3231002"/>
                <a:gd name="connsiteY12" fmla="*/ 1263368 h 1573799"/>
                <a:gd name="connsiteX13" fmla="*/ 260801 w 3231002"/>
                <a:gd name="connsiteY13" fmla="*/ 1255882 h 1573799"/>
                <a:gd name="connsiteX14" fmla="*/ 329932 w 3231002"/>
                <a:gd name="connsiteY14" fmla="*/ 1199080 h 1573799"/>
                <a:gd name="connsiteX15" fmla="*/ 371763 w 3231002"/>
                <a:gd name="connsiteY15" fmla="*/ 1157689 h 1573799"/>
                <a:gd name="connsiteX16" fmla="*/ 812091 w 3231002"/>
                <a:gd name="connsiteY16" fmla="*/ 881604 h 1573799"/>
                <a:gd name="connsiteX17" fmla="*/ 2992596 w 3231002"/>
                <a:gd name="connsiteY17" fmla="*/ 1573799 h 1573799"/>
                <a:gd name="connsiteX18" fmla="*/ 3230813 w 3231002"/>
                <a:gd name="connsiteY18" fmla="*/ 231239 h 1573799"/>
                <a:gd name="connsiteX0" fmla="*/ 3237586 w 3237767"/>
                <a:gd name="connsiteY0" fmla="*/ 20672 h 1573799"/>
                <a:gd name="connsiteX1" fmla="*/ 592181 w 3237767"/>
                <a:gd name="connsiteY1" fmla="*/ 0 h 1573799"/>
                <a:gd name="connsiteX2" fmla="*/ 606018 w 3237767"/>
                <a:gd name="connsiteY2" fmla="*/ 366860 h 1573799"/>
                <a:gd name="connsiteX3" fmla="*/ 524117 w 3237767"/>
                <a:gd name="connsiteY3" fmla="*/ 485749 h 1573799"/>
                <a:gd name="connsiteX4" fmla="*/ 440455 w 3237767"/>
                <a:gd name="connsiteY4" fmla="*/ 528901 h 1573799"/>
                <a:gd name="connsiteX5" fmla="*/ 324648 w 3237767"/>
                <a:gd name="connsiteY5" fmla="*/ 598473 h 1573799"/>
                <a:gd name="connsiteX6" fmla="*/ 263002 w 3237767"/>
                <a:gd name="connsiteY6" fmla="*/ 670246 h 1573799"/>
                <a:gd name="connsiteX7" fmla="*/ 194311 w 3237767"/>
                <a:gd name="connsiteY7" fmla="*/ 733213 h 1573799"/>
                <a:gd name="connsiteX8" fmla="*/ 141032 w 3237767"/>
                <a:gd name="connsiteY8" fmla="*/ 754349 h 1573799"/>
                <a:gd name="connsiteX9" fmla="*/ 60892 w 3237767"/>
                <a:gd name="connsiteY9" fmla="*/ 823480 h 1573799"/>
                <a:gd name="connsiteX10" fmla="*/ 3649 w 3237767"/>
                <a:gd name="connsiteY10" fmla="*/ 1102208 h 1573799"/>
                <a:gd name="connsiteX11" fmla="*/ 72781 w 3237767"/>
                <a:gd name="connsiteY11" fmla="*/ 1213171 h 1573799"/>
                <a:gd name="connsiteX12" fmla="*/ 245389 w 3237767"/>
                <a:gd name="connsiteY12" fmla="*/ 1263368 h 1573799"/>
                <a:gd name="connsiteX13" fmla="*/ 260801 w 3237767"/>
                <a:gd name="connsiteY13" fmla="*/ 1255882 h 1573799"/>
                <a:gd name="connsiteX14" fmla="*/ 329932 w 3237767"/>
                <a:gd name="connsiteY14" fmla="*/ 1199080 h 1573799"/>
                <a:gd name="connsiteX15" fmla="*/ 371763 w 3237767"/>
                <a:gd name="connsiteY15" fmla="*/ 1157689 h 1573799"/>
                <a:gd name="connsiteX16" fmla="*/ 812091 w 3237767"/>
                <a:gd name="connsiteY16" fmla="*/ 881604 h 1573799"/>
                <a:gd name="connsiteX17" fmla="*/ 2992596 w 3237767"/>
                <a:gd name="connsiteY17" fmla="*/ 1573799 h 1573799"/>
                <a:gd name="connsiteX18" fmla="*/ 3237586 w 3237767"/>
                <a:gd name="connsiteY18" fmla="*/ 20672 h 1573799"/>
                <a:gd name="connsiteX0" fmla="*/ 3237586 w 3299744"/>
                <a:gd name="connsiteY0" fmla="*/ 20672 h 1573799"/>
                <a:gd name="connsiteX1" fmla="*/ 592181 w 3299744"/>
                <a:gd name="connsiteY1" fmla="*/ 0 h 1573799"/>
                <a:gd name="connsiteX2" fmla="*/ 606018 w 3299744"/>
                <a:gd name="connsiteY2" fmla="*/ 366860 h 1573799"/>
                <a:gd name="connsiteX3" fmla="*/ 524117 w 3299744"/>
                <a:gd name="connsiteY3" fmla="*/ 485749 h 1573799"/>
                <a:gd name="connsiteX4" fmla="*/ 440455 w 3299744"/>
                <a:gd name="connsiteY4" fmla="*/ 528901 h 1573799"/>
                <a:gd name="connsiteX5" fmla="*/ 324648 w 3299744"/>
                <a:gd name="connsiteY5" fmla="*/ 598473 h 1573799"/>
                <a:gd name="connsiteX6" fmla="*/ 263002 w 3299744"/>
                <a:gd name="connsiteY6" fmla="*/ 670246 h 1573799"/>
                <a:gd name="connsiteX7" fmla="*/ 194311 w 3299744"/>
                <a:gd name="connsiteY7" fmla="*/ 733213 h 1573799"/>
                <a:gd name="connsiteX8" fmla="*/ 141032 w 3299744"/>
                <a:gd name="connsiteY8" fmla="*/ 754349 h 1573799"/>
                <a:gd name="connsiteX9" fmla="*/ 60892 w 3299744"/>
                <a:gd name="connsiteY9" fmla="*/ 823480 h 1573799"/>
                <a:gd name="connsiteX10" fmla="*/ 3649 w 3299744"/>
                <a:gd name="connsiteY10" fmla="*/ 1102208 h 1573799"/>
                <a:gd name="connsiteX11" fmla="*/ 72781 w 3299744"/>
                <a:gd name="connsiteY11" fmla="*/ 1213171 h 1573799"/>
                <a:gd name="connsiteX12" fmla="*/ 245389 w 3299744"/>
                <a:gd name="connsiteY12" fmla="*/ 1263368 h 1573799"/>
                <a:gd name="connsiteX13" fmla="*/ 260801 w 3299744"/>
                <a:gd name="connsiteY13" fmla="*/ 1255882 h 1573799"/>
                <a:gd name="connsiteX14" fmla="*/ 329932 w 3299744"/>
                <a:gd name="connsiteY14" fmla="*/ 1199080 h 1573799"/>
                <a:gd name="connsiteX15" fmla="*/ 371763 w 3299744"/>
                <a:gd name="connsiteY15" fmla="*/ 1157689 h 1573799"/>
                <a:gd name="connsiteX16" fmla="*/ 812091 w 3299744"/>
                <a:gd name="connsiteY16" fmla="*/ 881604 h 1573799"/>
                <a:gd name="connsiteX17" fmla="*/ 2992596 w 3299744"/>
                <a:gd name="connsiteY17" fmla="*/ 1573799 h 1573799"/>
                <a:gd name="connsiteX18" fmla="*/ 3237586 w 3299744"/>
                <a:gd name="connsiteY18" fmla="*/ 20672 h 1573799"/>
                <a:gd name="connsiteX0" fmla="*/ 3237586 w 3299744"/>
                <a:gd name="connsiteY0" fmla="*/ 20672 h 1573799"/>
                <a:gd name="connsiteX1" fmla="*/ 592181 w 3299744"/>
                <a:gd name="connsiteY1" fmla="*/ 0 h 1573799"/>
                <a:gd name="connsiteX2" fmla="*/ 524117 w 3299744"/>
                <a:gd name="connsiteY2" fmla="*/ 485749 h 1573799"/>
                <a:gd name="connsiteX3" fmla="*/ 440455 w 3299744"/>
                <a:gd name="connsiteY3" fmla="*/ 528901 h 1573799"/>
                <a:gd name="connsiteX4" fmla="*/ 324648 w 3299744"/>
                <a:gd name="connsiteY4" fmla="*/ 598473 h 1573799"/>
                <a:gd name="connsiteX5" fmla="*/ 263002 w 3299744"/>
                <a:gd name="connsiteY5" fmla="*/ 670246 h 1573799"/>
                <a:gd name="connsiteX6" fmla="*/ 194311 w 3299744"/>
                <a:gd name="connsiteY6" fmla="*/ 733213 h 1573799"/>
                <a:gd name="connsiteX7" fmla="*/ 141032 w 3299744"/>
                <a:gd name="connsiteY7" fmla="*/ 754349 h 1573799"/>
                <a:gd name="connsiteX8" fmla="*/ 60892 w 3299744"/>
                <a:gd name="connsiteY8" fmla="*/ 823480 h 1573799"/>
                <a:gd name="connsiteX9" fmla="*/ 3649 w 3299744"/>
                <a:gd name="connsiteY9" fmla="*/ 1102208 h 1573799"/>
                <a:gd name="connsiteX10" fmla="*/ 72781 w 3299744"/>
                <a:gd name="connsiteY10" fmla="*/ 1213171 h 1573799"/>
                <a:gd name="connsiteX11" fmla="*/ 245389 w 3299744"/>
                <a:gd name="connsiteY11" fmla="*/ 1263368 h 1573799"/>
                <a:gd name="connsiteX12" fmla="*/ 260801 w 3299744"/>
                <a:gd name="connsiteY12" fmla="*/ 1255882 h 1573799"/>
                <a:gd name="connsiteX13" fmla="*/ 329932 w 3299744"/>
                <a:gd name="connsiteY13" fmla="*/ 1199080 h 1573799"/>
                <a:gd name="connsiteX14" fmla="*/ 371763 w 3299744"/>
                <a:gd name="connsiteY14" fmla="*/ 1157689 h 1573799"/>
                <a:gd name="connsiteX15" fmla="*/ 812091 w 3299744"/>
                <a:gd name="connsiteY15" fmla="*/ 881604 h 1573799"/>
                <a:gd name="connsiteX16" fmla="*/ 2992596 w 3299744"/>
                <a:gd name="connsiteY16" fmla="*/ 1573799 h 1573799"/>
                <a:gd name="connsiteX17" fmla="*/ 3237586 w 3299744"/>
                <a:gd name="connsiteY17" fmla="*/ 20672 h 1573799"/>
                <a:gd name="connsiteX0" fmla="*/ 3237586 w 3299744"/>
                <a:gd name="connsiteY0" fmla="*/ 20672 h 1573799"/>
                <a:gd name="connsiteX1" fmla="*/ 592181 w 3299744"/>
                <a:gd name="connsiteY1" fmla="*/ 0 h 1573799"/>
                <a:gd name="connsiteX2" fmla="*/ 524117 w 3299744"/>
                <a:gd name="connsiteY2" fmla="*/ 485749 h 1573799"/>
                <a:gd name="connsiteX3" fmla="*/ 440455 w 3299744"/>
                <a:gd name="connsiteY3" fmla="*/ 528901 h 1573799"/>
                <a:gd name="connsiteX4" fmla="*/ 324648 w 3299744"/>
                <a:gd name="connsiteY4" fmla="*/ 598473 h 1573799"/>
                <a:gd name="connsiteX5" fmla="*/ 263002 w 3299744"/>
                <a:gd name="connsiteY5" fmla="*/ 670246 h 1573799"/>
                <a:gd name="connsiteX6" fmla="*/ 194311 w 3299744"/>
                <a:gd name="connsiteY6" fmla="*/ 733213 h 1573799"/>
                <a:gd name="connsiteX7" fmla="*/ 141032 w 3299744"/>
                <a:gd name="connsiteY7" fmla="*/ 754349 h 1573799"/>
                <a:gd name="connsiteX8" fmla="*/ 60892 w 3299744"/>
                <a:gd name="connsiteY8" fmla="*/ 823480 h 1573799"/>
                <a:gd name="connsiteX9" fmla="*/ 3649 w 3299744"/>
                <a:gd name="connsiteY9" fmla="*/ 1102208 h 1573799"/>
                <a:gd name="connsiteX10" fmla="*/ 72781 w 3299744"/>
                <a:gd name="connsiteY10" fmla="*/ 1213171 h 1573799"/>
                <a:gd name="connsiteX11" fmla="*/ 245389 w 3299744"/>
                <a:gd name="connsiteY11" fmla="*/ 1263368 h 1573799"/>
                <a:gd name="connsiteX12" fmla="*/ 260801 w 3299744"/>
                <a:gd name="connsiteY12" fmla="*/ 1255882 h 1573799"/>
                <a:gd name="connsiteX13" fmla="*/ 329932 w 3299744"/>
                <a:gd name="connsiteY13" fmla="*/ 1199080 h 1573799"/>
                <a:gd name="connsiteX14" fmla="*/ 371763 w 3299744"/>
                <a:gd name="connsiteY14" fmla="*/ 1157689 h 1573799"/>
                <a:gd name="connsiteX15" fmla="*/ 812091 w 3299744"/>
                <a:gd name="connsiteY15" fmla="*/ 881604 h 1573799"/>
                <a:gd name="connsiteX16" fmla="*/ 2992596 w 3299744"/>
                <a:gd name="connsiteY16" fmla="*/ 1573799 h 1573799"/>
                <a:gd name="connsiteX17" fmla="*/ 3237586 w 3299744"/>
                <a:gd name="connsiteY17" fmla="*/ 20672 h 157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9744" h="1573799">
                  <a:moveTo>
                    <a:pt x="3237586" y="20672"/>
                  </a:moveTo>
                  <a:lnTo>
                    <a:pt x="592181" y="0"/>
                  </a:lnTo>
                  <a:cubicBezTo>
                    <a:pt x="478560" y="294461"/>
                    <a:pt x="549405" y="397599"/>
                    <a:pt x="524117" y="485749"/>
                  </a:cubicBezTo>
                  <a:cubicBezTo>
                    <a:pt x="498829" y="573899"/>
                    <a:pt x="469076" y="516131"/>
                    <a:pt x="440455" y="528901"/>
                  </a:cubicBezTo>
                  <a:cubicBezTo>
                    <a:pt x="399064" y="547395"/>
                    <a:pt x="355031" y="561485"/>
                    <a:pt x="324648" y="598473"/>
                  </a:cubicBezTo>
                  <a:cubicBezTo>
                    <a:pt x="304393" y="622691"/>
                    <a:pt x="284138" y="646909"/>
                    <a:pt x="263002" y="670246"/>
                  </a:cubicBezTo>
                  <a:cubicBezTo>
                    <a:pt x="242307" y="693583"/>
                    <a:pt x="226896" y="722645"/>
                    <a:pt x="194311" y="733213"/>
                  </a:cubicBezTo>
                  <a:cubicBezTo>
                    <a:pt x="176258" y="739378"/>
                    <a:pt x="159085" y="748624"/>
                    <a:pt x="141032" y="754349"/>
                  </a:cubicBezTo>
                  <a:cubicBezTo>
                    <a:pt x="103604" y="765357"/>
                    <a:pt x="79386" y="791336"/>
                    <a:pt x="60892" y="823480"/>
                  </a:cubicBezTo>
                  <a:cubicBezTo>
                    <a:pt x="12015" y="910225"/>
                    <a:pt x="-9120" y="1003574"/>
                    <a:pt x="3649" y="1102208"/>
                  </a:cubicBezTo>
                  <a:cubicBezTo>
                    <a:pt x="9373" y="1148442"/>
                    <a:pt x="30950" y="1187632"/>
                    <a:pt x="72781" y="1213171"/>
                  </a:cubicBezTo>
                  <a:cubicBezTo>
                    <a:pt x="125620" y="1245315"/>
                    <a:pt x="184624" y="1257644"/>
                    <a:pt x="245389" y="1263368"/>
                  </a:cubicBezTo>
                  <a:cubicBezTo>
                    <a:pt x="252875" y="1266010"/>
                    <a:pt x="256397" y="1259405"/>
                    <a:pt x="260801" y="1255882"/>
                  </a:cubicBezTo>
                  <a:cubicBezTo>
                    <a:pt x="284138" y="1237389"/>
                    <a:pt x="308797" y="1220216"/>
                    <a:pt x="329932" y="1199080"/>
                  </a:cubicBezTo>
                  <a:cubicBezTo>
                    <a:pt x="343583" y="1184990"/>
                    <a:pt x="357233" y="1170899"/>
                    <a:pt x="371763" y="1157689"/>
                  </a:cubicBezTo>
                  <a:cubicBezTo>
                    <a:pt x="403467" y="1127747"/>
                    <a:pt x="812091" y="881604"/>
                    <a:pt x="812091" y="881604"/>
                  </a:cubicBezTo>
                  <a:cubicBezTo>
                    <a:pt x="1122523" y="713398"/>
                    <a:pt x="2992596" y="1573799"/>
                    <a:pt x="2992596" y="1573799"/>
                  </a:cubicBezTo>
                  <a:cubicBezTo>
                    <a:pt x="3091230" y="1353635"/>
                    <a:pt x="3440154" y="766316"/>
                    <a:pt x="3237586" y="20672"/>
                  </a:cubicBezTo>
                  <a:close/>
                </a:path>
              </a:pathLst>
            </a:custGeom>
            <a:solidFill>
              <a:schemeClr val="accent1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4ABE84A-0483-4E1B-A3A4-ABF9B8CF3A74}"/>
                </a:ext>
              </a:extLst>
            </p:cNvPr>
            <p:cNvSpPr/>
            <p:nvPr/>
          </p:nvSpPr>
          <p:spPr>
            <a:xfrm>
              <a:off x="11461846" y="2624484"/>
              <a:ext cx="300744" cy="217081"/>
            </a:xfrm>
            <a:custGeom>
              <a:avLst/>
              <a:gdLst>
                <a:gd name="connsiteX0" fmla="*/ 300744 w 300744"/>
                <a:gd name="connsiteY0" fmla="*/ 440 h 217081"/>
                <a:gd name="connsiteX1" fmla="*/ 201230 w 300744"/>
                <a:gd name="connsiteY1" fmla="*/ 52839 h 217081"/>
                <a:gd name="connsiteX2" fmla="*/ 104358 w 300744"/>
                <a:gd name="connsiteY2" fmla="*/ 103917 h 217081"/>
                <a:gd name="connsiteX3" fmla="*/ 43593 w 300744"/>
                <a:gd name="connsiteY3" fmla="*/ 167325 h 217081"/>
                <a:gd name="connsiteX4" fmla="*/ 0 w 300744"/>
                <a:gd name="connsiteY4" fmla="*/ 217082 h 217081"/>
                <a:gd name="connsiteX5" fmla="*/ 100395 w 300744"/>
                <a:gd name="connsiteY5" fmla="*/ 67370 h 217081"/>
                <a:gd name="connsiteX6" fmla="*/ 244822 w 300744"/>
                <a:gd name="connsiteY6" fmla="*/ 5724 h 217081"/>
                <a:gd name="connsiteX7" fmla="*/ 257152 w 300744"/>
                <a:gd name="connsiteY7" fmla="*/ 0 h 217081"/>
                <a:gd name="connsiteX8" fmla="*/ 300744 w 300744"/>
                <a:gd name="connsiteY8" fmla="*/ 440 h 21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744" h="217081">
                  <a:moveTo>
                    <a:pt x="300744" y="440"/>
                  </a:moveTo>
                  <a:cubicBezTo>
                    <a:pt x="267720" y="18053"/>
                    <a:pt x="234254" y="35667"/>
                    <a:pt x="201230" y="52839"/>
                  </a:cubicBezTo>
                  <a:cubicBezTo>
                    <a:pt x="168646" y="70012"/>
                    <a:pt x="135180" y="84543"/>
                    <a:pt x="104358" y="103917"/>
                  </a:cubicBezTo>
                  <a:cubicBezTo>
                    <a:pt x="79699" y="119769"/>
                    <a:pt x="62967" y="145749"/>
                    <a:pt x="43593" y="167325"/>
                  </a:cubicBezTo>
                  <a:cubicBezTo>
                    <a:pt x="29502" y="183176"/>
                    <a:pt x="12770" y="195946"/>
                    <a:pt x="0" y="217082"/>
                  </a:cubicBezTo>
                  <a:cubicBezTo>
                    <a:pt x="9247" y="151473"/>
                    <a:pt x="45794" y="99514"/>
                    <a:pt x="100395" y="67370"/>
                  </a:cubicBezTo>
                  <a:cubicBezTo>
                    <a:pt x="146189" y="40510"/>
                    <a:pt x="195506" y="23337"/>
                    <a:pt x="244822" y="5724"/>
                  </a:cubicBezTo>
                  <a:cubicBezTo>
                    <a:pt x="249226" y="4403"/>
                    <a:pt x="254069" y="3963"/>
                    <a:pt x="257152" y="0"/>
                  </a:cubicBezTo>
                  <a:cubicBezTo>
                    <a:pt x="271682" y="440"/>
                    <a:pt x="286213" y="440"/>
                    <a:pt x="300744" y="4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0B7ED5E-04C9-4230-9812-C086ED302F15}"/>
                </a:ext>
              </a:extLst>
            </p:cNvPr>
            <p:cNvSpPr/>
            <p:nvPr/>
          </p:nvSpPr>
          <p:spPr>
            <a:xfrm>
              <a:off x="10917601" y="2624925"/>
              <a:ext cx="379122" cy="266838"/>
            </a:xfrm>
            <a:custGeom>
              <a:avLst/>
              <a:gdLst>
                <a:gd name="connsiteX0" fmla="*/ 18053 w 379122"/>
                <a:gd name="connsiteY0" fmla="*/ 0 h 266838"/>
                <a:gd name="connsiteX1" fmla="*/ 84983 w 379122"/>
                <a:gd name="connsiteY1" fmla="*/ 51518 h 266838"/>
                <a:gd name="connsiteX2" fmla="*/ 191543 w 379122"/>
                <a:gd name="connsiteY2" fmla="*/ 128135 h 266838"/>
                <a:gd name="connsiteX3" fmla="*/ 321880 w 379122"/>
                <a:gd name="connsiteY3" fmla="*/ 221925 h 266838"/>
                <a:gd name="connsiteX4" fmla="*/ 379122 w 379122"/>
                <a:gd name="connsiteY4" fmla="*/ 266839 h 266838"/>
                <a:gd name="connsiteX5" fmla="*/ 350061 w 379122"/>
                <a:gd name="connsiteY5" fmla="*/ 251427 h 266838"/>
                <a:gd name="connsiteX6" fmla="*/ 164683 w 379122"/>
                <a:gd name="connsiteY6" fmla="*/ 146189 h 266838"/>
                <a:gd name="connsiteX7" fmla="*/ 33905 w 379122"/>
                <a:gd name="connsiteY7" fmla="*/ 39189 h 266838"/>
                <a:gd name="connsiteX8" fmla="*/ 15411 w 379122"/>
                <a:gd name="connsiteY8" fmla="*/ 18934 h 266838"/>
                <a:gd name="connsiteX9" fmla="*/ 0 w 379122"/>
                <a:gd name="connsiteY9" fmla="*/ 3082 h 266838"/>
                <a:gd name="connsiteX10" fmla="*/ 0 w 379122"/>
                <a:gd name="connsiteY10" fmla="*/ 0 h 266838"/>
                <a:gd name="connsiteX11" fmla="*/ 18053 w 379122"/>
                <a:gd name="connsiteY11" fmla="*/ 0 h 26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122" h="266838">
                  <a:moveTo>
                    <a:pt x="18053" y="0"/>
                  </a:moveTo>
                  <a:cubicBezTo>
                    <a:pt x="38308" y="19815"/>
                    <a:pt x="62526" y="34786"/>
                    <a:pt x="84983" y="51518"/>
                  </a:cubicBezTo>
                  <a:cubicBezTo>
                    <a:pt x="119769" y="77938"/>
                    <a:pt x="155876" y="102596"/>
                    <a:pt x="191543" y="128135"/>
                  </a:cubicBezTo>
                  <a:cubicBezTo>
                    <a:pt x="235135" y="159399"/>
                    <a:pt x="278727" y="190662"/>
                    <a:pt x="321880" y="221925"/>
                  </a:cubicBezTo>
                  <a:cubicBezTo>
                    <a:pt x="341254" y="236016"/>
                    <a:pt x="360629" y="250547"/>
                    <a:pt x="379122" y="266839"/>
                  </a:cubicBezTo>
                  <a:cubicBezTo>
                    <a:pt x="369435" y="261555"/>
                    <a:pt x="359748" y="256271"/>
                    <a:pt x="350061" y="251427"/>
                  </a:cubicBezTo>
                  <a:cubicBezTo>
                    <a:pt x="286653" y="218843"/>
                    <a:pt x="224567" y="184497"/>
                    <a:pt x="164683" y="146189"/>
                  </a:cubicBezTo>
                  <a:cubicBezTo>
                    <a:pt x="116687" y="115806"/>
                    <a:pt x="73975" y="79259"/>
                    <a:pt x="33905" y="39189"/>
                  </a:cubicBezTo>
                  <a:cubicBezTo>
                    <a:pt x="27300" y="32584"/>
                    <a:pt x="24218" y="23337"/>
                    <a:pt x="15411" y="18934"/>
                  </a:cubicBezTo>
                  <a:cubicBezTo>
                    <a:pt x="8807" y="14971"/>
                    <a:pt x="3963" y="9247"/>
                    <a:pt x="0" y="3082"/>
                  </a:cubicBezTo>
                  <a:cubicBezTo>
                    <a:pt x="0" y="2202"/>
                    <a:pt x="0" y="1321"/>
                    <a:pt x="0" y="0"/>
                  </a:cubicBezTo>
                  <a:cubicBezTo>
                    <a:pt x="5724" y="0"/>
                    <a:pt x="11889" y="0"/>
                    <a:pt x="1805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D220B5F-2870-4D84-BCF5-2BAB20D61C5D}"/>
                </a:ext>
              </a:extLst>
            </p:cNvPr>
            <p:cNvSpPr/>
            <p:nvPr/>
          </p:nvSpPr>
          <p:spPr>
            <a:xfrm>
              <a:off x="9918496" y="2727521"/>
              <a:ext cx="976647" cy="228089"/>
            </a:xfrm>
            <a:custGeom>
              <a:avLst/>
              <a:gdLst>
                <a:gd name="connsiteX0" fmla="*/ 715093 w 976647"/>
                <a:gd name="connsiteY0" fmla="*/ 59004 h 228089"/>
                <a:gd name="connsiteX1" fmla="*/ 836623 w 976647"/>
                <a:gd name="connsiteY1" fmla="*/ 29942 h 228089"/>
                <a:gd name="connsiteX2" fmla="*/ 976648 w 976647"/>
                <a:gd name="connsiteY2" fmla="*/ 0 h 228089"/>
                <a:gd name="connsiteX3" fmla="*/ 932615 w 976647"/>
                <a:gd name="connsiteY3" fmla="*/ 16292 h 228089"/>
                <a:gd name="connsiteX4" fmla="*/ 819450 w 976647"/>
                <a:gd name="connsiteY4" fmla="*/ 56362 h 228089"/>
                <a:gd name="connsiteX5" fmla="*/ 761768 w 976647"/>
                <a:gd name="connsiteY5" fmla="*/ 75296 h 228089"/>
                <a:gd name="connsiteX6" fmla="*/ 671500 w 976647"/>
                <a:gd name="connsiteY6" fmla="*/ 102156 h 228089"/>
                <a:gd name="connsiteX7" fmla="*/ 512982 w 976647"/>
                <a:gd name="connsiteY7" fmla="*/ 149271 h 228089"/>
                <a:gd name="connsiteX8" fmla="*/ 352703 w 976647"/>
                <a:gd name="connsiteY8" fmla="*/ 188460 h 228089"/>
                <a:gd name="connsiteX9" fmla="*/ 197267 w 976647"/>
                <a:gd name="connsiteY9" fmla="*/ 213119 h 228089"/>
                <a:gd name="connsiteX10" fmla="*/ 9687 w 976647"/>
                <a:gd name="connsiteY10" fmla="*/ 228090 h 228089"/>
                <a:gd name="connsiteX11" fmla="*/ 0 w 976647"/>
                <a:gd name="connsiteY11" fmla="*/ 225448 h 228089"/>
                <a:gd name="connsiteX12" fmla="*/ 73975 w 976647"/>
                <a:gd name="connsiteY12" fmla="*/ 208275 h 228089"/>
                <a:gd name="connsiteX13" fmla="*/ 239098 w 976647"/>
                <a:gd name="connsiteY13" fmla="*/ 169086 h 228089"/>
                <a:gd name="connsiteX14" fmla="*/ 628348 w 976647"/>
                <a:gd name="connsiteY14" fmla="*/ 78819 h 228089"/>
                <a:gd name="connsiteX15" fmla="*/ 640237 w 976647"/>
                <a:gd name="connsiteY15" fmla="*/ 75736 h 228089"/>
                <a:gd name="connsiteX16" fmla="*/ 677665 w 976647"/>
                <a:gd name="connsiteY16" fmla="*/ 66490 h 228089"/>
                <a:gd name="connsiteX17" fmla="*/ 715093 w 976647"/>
                <a:gd name="connsiteY17" fmla="*/ 59004 h 22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6647" h="228089">
                  <a:moveTo>
                    <a:pt x="715093" y="59004"/>
                  </a:moveTo>
                  <a:cubicBezTo>
                    <a:pt x="755603" y="49317"/>
                    <a:pt x="796113" y="39189"/>
                    <a:pt x="836623" y="29942"/>
                  </a:cubicBezTo>
                  <a:cubicBezTo>
                    <a:pt x="882858" y="18934"/>
                    <a:pt x="929532" y="8366"/>
                    <a:pt x="976648" y="0"/>
                  </a:cubicBezTo>
                  <a:cubicBezTo>
                    <a:pt x="962117" y="5284"/>
                    <a:pt x="947146" y="10128"/>
                    <a:pt x="932615" y="16292"/>
                  </a:cubicBezTo>
                  <a:cubicBezTo>
                    <a:pt x="895627" y="32144"/>
                    <a:pt x="856438" y="40510"/>
                    <a:pt x="819450" y="56362"/>
                  </a:cubicBezTo>
                  <a:cubicBezTo>
                    <a:pt x="801397" y="63848"/>
                    <a:pt x="780261" y="66490"/>
                    <a:pt x="761768" y="75296"/>
                  </a:cubicBezTo>
                  <a:cubicBezTo>
                    <a:pt x="730945" y="81461"/>
                    <a:pt x="701443" y="92469"/>
                    <a:pt x="671500" y="102156"/>
                  </a:cubicBezTo>
                  <a:cubicBezTo>
                    <a:pt x="619101" y="119769"/>
                    <a:pt x="565822" y="133860"/>
                    <a:pt x="512982" y="149271"/>
                  </a:cubicBezTo>
                  <a:cubicBezTo>
                    <a:pt x="460143" y="164683"/>
                    <a:pt x="406423" y="177893"/>
                    <a:pt x="352703" y="188460"/>
                  </a:cubicBezTo>
                  <a:cubicBezTo>
                    <a:pt x="301184" y="198588"/>
                    <a:pt x="249666" y="206954"/>
                    <a:pt x="197267" y="213119"/>
                  </a:cubicBezTo>
                  <a:cubicBezTo>
                    <a:pt x="134740" y="220604"/>
                    <a:pt x="72214" y="226329"/>
                    <a:pt x="9687" y="228090"/>
                  </a:cubicBezTo>
                  <a:cubicBezTo>
                    <a:pt x="6605" y="228090"/>
                    <a:pt x="3523" y="228090"/>
                    <a:pt x="0" y="225448"/>
                  </a:cubicBezTo>
                  <a:cubicBezTo>
                    <a:pt x="24658" y="219724"/>
                    <a:pt x="49317" y="213999"/>
                    <a:pt x="73975" y="208275"/>
                  </a:cubicBezTo>
                  <a:cubicBezTo>
                    <a:pt x="129016" y="195065"/>
                    <a:pt x="184057" y="181855"/>
                    <a:pt x="239098" y="169086"/>
                  </a:cubicBezTo>
                  <a:cubicBezTo>
                    <a:pt x="368995" y="138703"/>
                    <a:pt x="498892" y="108761"/>
                    <a:pt x="628348" y="78819"/>
                  </a:cubicBezTo>
                  <a:cubicBezTo>
                    <a:pt x="632311" y="77938"/>
                    <a:pt x="636274" y="76617"/>
                    <a:pt x="640237" y="75736"/>
                  </a:cubicBezTo>
                  <a:cubicBezTo>
                    <a:pt x="652566" y="72214"/>
                    <a:pt x="665776" y="72654"/>
                    <a:pt x="677665" y="66490"/>
                  </a:cubicBezTo>
                  <a:cubicBezTo>
                    <a:pt x="689994" y="59444"/>
                    <a:pt x="702323" y="56362"/>
                    <a:pt x="715093" y="5900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153347-E9B6-4B61-850F-4DE3F2118F2B}"/>
                </a:ext>
              </a:extLst>
            </p:cNvPr>
            <p:cNvSpPr/>
            <p:nvPr/>
          </p:nvSpPr>
          <p:spPr>
            <a:xfrm>
              <a:off x="8894294" y="2970958"/>
              <a:ext cx="128563" cy="136565"/>
            </a:xfrm>
            <a:custGeom>
              <a:avLst/>
              <a:gdLst>
                <a:gd name="connsiteX0" fmla="*/ 0 w 128563"/>
                <a:gd name="connsiteY0" fmla="*/ 132603 h 136565"/>
                <a:gd name="connsiteX1" fmla="*/ 107880 w 128563"/>
                <a:gd name="connsiteY1" fmla="*/ 5788 h 136565"/>
                <a:gd name="connsiteX2" fmla="*/ 117127 w 128563"/>
                <a:gd name="connsiteY2" fmla="*/ 4467 h 136565"/>
                <a:gd name="connsiteX3" fmla="*/ 127695 w 128563"/>
                <a:gd name="connsiteY3" fmla="*/ 69196 h 136565"/>
                <a:gd name="connsiteX4" fmla="*/ 95551 w 128563"/>
                <a:gd name="connsiteY4" fmla="*/ 110146 h 136565"/>
                <a:gd name="connsiteX5" fmla="*/ 1321 w 128563"/>
                <a:gd name="connsiteY5" fmla="*/ 136566 h 136565"/>
                <a:gd name="connsiteX6" fmla="*/ 0 w 128563"/>
                <a:gd name="connsiteY6" fmla="*/ 132603 h 13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63" h="136565">
                  <a:moveTo>
                    <a:pt x="0" y="132603"/>
                  </a:moveTo>
                  <a:cubicBezTo>
                    <a:pt x="36107" y="90331"/>
                    <a:pt x="71773" y="48060"/>
                    <a:pt x="107880" y="5788"/>
                  </a:cubicBezTo>
                  <a:cubicBezTo>
                    <a:pt x="110522" y="2706"/>
                    <a:pt x="114485" y="-4779"/>
                    <a:pt x="117127" y="4467"/>
                  </a:cubicBezTo>
                  <a:cubicBezTo>
                    <a:pt x="123292" y="25603"/>
                    <a:pt x="131218" y="46299"/>
                    <a:pt x="127695" y="69196"/>
                  </a:cubicBezTo>
                  <a:cubicBezTo>
                    <a:pt x="124613" y="89010"/>
                    <a:pt x="112724" y="101780"/>
                    <a:pt x="95551" y="110146"/>
                  </a:cubicBezTo>
                  <a:cubicBezTo>
                    <a:pt x="65609" y="125117"/>
                    <a:pt x="33465" y="130401"/>
                    <a:pt x="1321" y="136566"/>
                  </a:cubicBezTo>
                  <a:cubicBezTo>
                    <a:pt x="880" y="135245"/>
                    <a:pt x="440" y="133924"/>
                    <a:pt x="0" y="13260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0DD777C-4B62-427D-A15F-8BEA4EF6FD7B}"/>
                </a:ext>
              </a:extLst>
            </p:cNvPr>
            <p:cNvSpPr/>
            <p:nvPr/>
          </p:nvSpPr>
          <p:spPr>
            <a:xfrm>
              <a:off x="10917161" y="2628007"/>
              <a:ext cx="15411" cy="15851"/>
            </a:xfrm>
            <a:custGeom>
              <a:avLst/>
              <a:gdLst>
                <a:gd name="connsiteX0" fmla="*/ 0 w 15411"/>
                <a:gd name="connsiteY0" fmla="*/ 0 h 15851"/>
                <a:gd name="connsiteX1" fmla="*/ 15411 w 15411"/>
                <a:gd name="connsiteY1" fmla="*/ 15852 h 15851"/>
                <a:gd name="connsiteX2" fmla="*/ 0 w 15411"/>
                <a:gd name="connsiteY2" fmla="*/ 0 h 1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1" h="15851">
                  <a:moveTo>
                    <a:pt x="0" y="0"/>
                  </a:moveTo>
                  <a:cubicBezTo>
                    <a:pt x="6164" y="4403"/>
                    <a:pt x="11448" y="9247"/>
                    <a:pt x="15411" y="15852"/>
                  </a:cubicBezTo>
                  <a:cubicBezTo>
                    <a:pt x="5724" y="14971"/>
                    <a:pt x="2202" y="7926"/>
                    <a:pt x="0" y="0"/>
                  </a:cubicBezTo>
                  <a:close/>
                </a:path>
              </a:pathLst>
            </a:custGeom>
            <a:solidFill>
              <a:srgbClr val="5FA8E9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50C6EE2-D796-441A-B151-EBE75F3BCBE2}"/>
                </a:ext>
              </a:extLst>
            </p:cNvPr>
            <p:cNvSpPr/>
            <p:nvPr/>
          </p:nvSpPr>
          <p:spPr>
            <a:xfrm>
              <a:off x="9384588" y="4247783"/>
              <a:ext cx="2639067" cy="2380165"/>
            </a:xfrm>
            <a:custGeom>
              <a:avLst/>
              <a:gdLst>
                <a:gd name="connsiteX0" fmla="*/ 119561 w 2467479"/>
                <a:gd name="connsiteY0" fmla="*/ 2339904 h 2340783"/>
                <a:gd name="connsiteX1" fmla="*/ 49549 w 2467479"/>
                <a:gd name="connsiteY1" fmla="*/ 2023748 h 2340783"/>
                <a:gd name="connsiteX2" fmla="*/ 672 w 2467479"/>
                <a:gd name="connsiteY2" fmla="*/ 1607197 h 2340783"/>
                <a:gd name="connsiteX3" fmla="*/ 16084 w 2467479"/>
                <a:gd name="connsiteY3" fmla="*/ 1268145 h 2340783"/>
                <a:gd name="connsiteX4" fmla="*/ 64079 w 2467479"/>
                <a:gd name="connsiteY4" fmla="*/ 899150 h 2340783"/>
                <a:gd name="connsiteX5" fmla="*/ 82573 w 2467479"/>
                <a:gd name="connsiteY5" fmla="*/ 874051 h 2340783"/>
                <a:gd name="connsiteX6" fmla="*/ 2204074 w 2467479"/>
                <a:gd name="connsiteY6" fmla="*/ 22016 h 2340783"/>
                <a:gd name="connsiteX7" fmla="*/ 2228732 w 2467479"/>
                <a:gd name="connsiteY7" fmla="*/ 0 h 2340783"/>
                <a:gd name="connsiteX8" fmla="*/ 2242823 w 2467479"/>
                <a:gd name="connsiteY8" fmla="*/ 16292 h 2340783"/>
                <a:gd name="connsiteX9" fmla="*/ 2297864 w 2467479"/>
                <a:gd name="connsiteY9" fmla="*/ 161600 h 2340783"/>
                <a:gd name="connsiteX10" fmla="*/ 2388571 w 2467479"/>
                <a:gd name="connsiteY10" fmla="*/ 434604 h 2340783"/>
                <a:gd name="connsiteX11" fmla="*/ 2455061 w 2467479"/>
                <a:gd name="connsiteY11" fmla="*/ 689554 h 2340783"/>
                <a:gd name="connsiteX12" fmla="*/ 2461225 w 2467479"/>
                <a:gd name="connsiteY12" fmla="*/ 735348 h 2340783"/>
                <a:gd name="connsiteX13" fmla="*/ 2461666 w 2467479"/>
                <a:gd name="connsiteY13" fmla="*/ 1311737 h 2340783"/>
                <a:gd name="connsiteX14" fmla="*/ 2460785 w 2467479"/>
                <a:gd name="connsiteY14" fmla="*/ 2060295 h 2340783"/>
                <a:gd name="connsiteX15" fmla="*/ 2427320 w 2467479"/>
                <a:gd name="connsiteY15" fmla="*/ 2340784 h 2340783"/>
                <a:gd name="connsiteX16" fmla="*/ 119561 w 2467479"/>
                <a:gd name="connsiteY16" fmla="*/ 2339904 h 2340783"/>
                <a:gd name="connsiteX0" fmla="*/ 119561 w 2628720"/>
                <a:gd name="connsiteY0" fmla="*/ 2339904 h 2340784"/>
                <a:gd name="connsiteX1" fmla="*/ 49549 w 2628720"/>
                <a:gd name="connsiteY1" fmla="*/ 2023748 h 2340784"/>
                <a:gd name="connsiteX2" fmla="*/ 672 w 2628720"/>
                <a:gd name="connsiteY2" fmla="*/ 1607197 h 2340784"/>
                <a:gd name="connsiteX3" fmla="*/ 16084 w 2628720"/>
                <a:gd name="connsiteY3" fmla="*/ 1268145 h 2340784"/>
                <a:gd name="connsiteX4" fmla="*/ 64079 w 2628720"/>
                <a:gd name="connsiteY4" fmla="*/ 899150 h 2340784"/>
                <a:gd name="connsiteX5" fmla="*/ 82573 w 2628720"/>
                <a:gd name="connsiteY5" fmla="*/ 874051 h 2340784"/>
                <a:gd name="connsiteX6" fmla="*/ 2204074 w 2628720"/>
                <a:gd name="connsiteY6" fmla="*/ 22016 h 2340784"/>
                <a:gd name="connsiteX7" fmla="*/ 2228732 w 2628720"/>
                <a:gd name="connsiteY7" fmla="*/ 0 h 2340784"/>
                <a:gd name="connsiteX8" fmla="*/ 2242823 w 2628720"/>
                <a:gd name="connsiteY8" fmla="*/ 16292 h 2340784"/>
                <a:gd name="connsiteX9" fmla="*/ 2297864 w 2628720"/>
                <a:gd name="connsiteY9" fmla="*/ 161600 h 2340784"/>
                <a:gd name="connsiteX10" fmla="*/ 2388571 w 2628720"/>
                <a:gd name="connsiteY10" fmla="*/ 434604 h 2340784"/>
                <a:gd name="connsiteX11" fmla="*/ 2455061 w 2628720"/>
                <a:gd name="connsiteY11" fmla="*/ 689554 h 2340784"/>
                <a:gd name="connsiteX12" fmla="*/ 2461225 w 2628720"/>
                <a:gd name="connsiteY12" fmla="*/ 735348 h 2340784"/>
                <a:gd name="connsiteX13" fmla="*/ 2628720 w 2628720"/>
                <a:gd name="connsiteY13" fmla="*/ 1329322 h 2340784"/>
                <a:gd name="connsiteX14" fmla="*/ 2460785 w 2628720"/>
                <a:gd name="connsiteY14" fmla="*/ 2060295 h 2340784"/>
                <a:gd name="connsiteX15" fmla="*/ 2427320 w 2628720"/>
                <a:gd name="connsiteY15" fmla="*/ 2340784 h 2340784"/>
                <a:gd name="connsiteX16" fmla="*/ 119561 w 2628720"/>
                <a:gd name="connsiteY16" fmla="*/ 2339904 h 2340784"/>
                <a:gd name="connsiteX0" fmla="*/ 119561 w 2628724"/>
                <a:gd name="connsiteY0" fmla="*/ 2339904 h 2340784"/>
                <a:gd name="connsiteX1" fmla="*/ 49549 w 2628724"/>
                <a:gd name="connsiteY1" fmla="*/ 2023748 h 2340784"/>
                <a:gd name="connsiteX2" fmla="*/ 672 w 2628724"/>
                <a:gd name="connsiteY2" fmla="*/ 1607197 h 2340784"/>
                <a:gd name="connsiteX3" fmla="*/ 16084 w 2628724"/>
                <a:gd name="connsiteY3" fmla="*/ 1268145 h 2340784"/>
                <a:gd name="connsiteX4" fmla="*/ 64079 w 2628724"/>
                <a:gd name="connsiteY4" fmla="*/ 899150 h 2340784"/>
                <a:gd name="connsiteX5" fmla="*/ 82573 w 2628724"/>
                <a:gd name="connsiteY5" fmla="*/ 874051 h 2340784"/>
                <a:gd name="connsiteX6" fmla="*/ 2204074 w 2628724"/>
                <a:gd name="connsiteY6" fmla="*/ 22016 h 2340784"/>
                <a:gd name="connsiteX7" fmla="*/ 2228732 w 2628724"/>
                <a:gd name="connsiteY7" fmla="*/ 0 h 2340784"/>
                <a:gd name="connsiteX8" fmla="*/ 2242823 w 2628724"/>
                <a:gd name="connsiteY8" fmla="*/ 16292 h 2340784"/>
                <a:gd name="connsiteX9" fmla="*/ 2297864 w 2628724"/>
                <a:gd name="connsiteY9" fmla="*/ 161600 h 2340784"/>
                <a:gd name="connsiteX10" fmla="*/ 2388571 w 2628724"/>
                <a:gd name="connsiteY10" fmla="*/ 434604 h 2340784"/>
                <a:gd name="connsiteX11" fmla="*/ 2455061 w 2628724"/>
                <a:gd name="connsiteY11" fmla="*/ 689554 h 2340784"/>
                <a:gd name="connsiteX12" fmla="*/ 2628720 w 2628724"/>
                <a:gd name="connsiteY12" fmla="*/ 1329322 h 2340784"/>
                <a:gd name="connsiteX13" fmla="*/ 2460785 w 2628724"/>
                <a:gd name="connsiteY13" fmla="*/ 2060295 h 2340784"/>
                <a:gd name="connsiteX14" fmla="*/ 2427320 w 2628724"/>
                <a:gd name="connsiteY14" fmla="*/ 2340784 h 2340784"/>
                <a:gd name="connsiteX15" fmla="*/ 119561 w 2628724"/>
                <a:gd name="connsiteY15" fmla="*/ 2339904 h 2340784"/>
                <a:gd name="connsiteX0" fmla="*/ 119561 w 2629454"/>
                <a:gd name="connsiteY0" fmla="*/ 2339904 h 2340784"/>
                <a:gd name="connsiteX1" fmla="*/ 49549 w 2629454"/>
                <a:gd name="connsiteY1" fmla="*/ 2023748 h 2340784"/>
                <a:gd name="connsiteX2" fmla="*/ 672 w 2629454"/>
                <a:gd name="connsiteY2" fmla="*/ 1607197 h 2340784"/>
                <a:gd name="connsiteX3" fmla="*/ 16084 w 2629454"/>
                <a:gd name="connsiteY3" fmla="*/ 1268145 h 2340784"/>
                <a:gd name="connsiteX4" fmla="*/ 64079 w 2629454"/>
                <a:gd name="connsiteY4" fmla="*/ 899150 h 2340784"/>
                <a:gd name="connsiteX5" fmla="*/ 82573 w 2629454"/>
                <a:gd name="connsiteY5" fmla="*/ 874051 h 2340784"/>
                <a:gd name="connsiteX6" fmla="*/ 2204074 w 2629454"/>
                <a:gd name="connsiteY6" fmla="*/ 22016 h 2340784"/>
                <a:gd name="connsiteX7" fmla="*/ 2228732 w 2629454"/>
                <a:gd name="connsiteY7" fmla="*/ 0 h 2340784"/>
                <a:gd name="connsiteX8" fmla="*/ 2242823 w 2629454"/>
                <a:gd name="connsiteY8" fmla="*/ 16292 h 2340784"/>
                <a:gd name="connsiteX9" fmla="*/ 2297864 w 2629454"/>
                <a:gd name="connsiteY9" fmla="*/ 161600 h 2340784"/>
                <a:gd name="connsiteX10" fmla="*/ 2388571 w 2629454"/>
                <a:gd name="connsiteY10" fmla="*/ 434604 h 2340784"/>
                <a:gd name="connsiteX11" fmla="*/ 2516607 w 2629454"/>
                <a:gd name="connsiteY11" fmla="*/ 689554 h 2340784"/>
                <a:gd name="connsiteX12" fmla="*/ 2628720 w 2629454"/>
                <a:gd name="connsiteY12" fmla="*/ 1329322 h 2340784"/>
                <a:gd name="connsiteX13" fmla="*/ 2460785 w 2629454"/>
                <a:gd name="connsiteY13" fmla="*/ 2060295 h 2340784"/>
                <a:gd name="connsiteX14" fmla="*/ 2427320 w 2629454"/>
                <a:gd name="connsiteY14" fmla="*/ 2340784 h 2340784"/>
                <a:gd name="connsiteX15" fmla="*/ 119561 w 2629454"/>
                <a:gd name="connsiteY15" fmla="*/ 2339904 h 2340784"/>
                <a:gd name="connsiteX0" fmla="*/ 119561 w 2638180"/>
                <a:gd name="connsiteY0" fmla="*/ 2339904 h 2340784"/>
                <a:gd name="connsiteX1" fmla="*/ 49549 w 2638180"/>
                <a:gd name="connsiteY1" fmla="*/ 2023748 h 2340784"/>
                <a:gd name="connsiteX2" fmla="*/ 672 w 2638180"/>
                <a:gd name="connsiteY2" fmla="*/ 1607197 h 2340784"/>
                <a:gd name="connsiteX3" fmla="*/ 16084 w 2638180"/>
                <a:gd name="connsiteY3" fmla="*/ 1268145 h 2340784"/>
                <a:gd name="connsiteX4" fmla="*/ 64079 w 2638180"/>
                <a:gd name="connsiteY4" fmla="*/ 899150 h 2340784"/>
                <a:gd name="connsiteX5" fmla="*/ 82573 w 2638180"/>
                <a:gd name="connsiteY5" fmla="*/ 874051 h 2340784"/>
                <a:gd name="connsiteX6" fmla="*/ 2204074 w 2638180"/>
                <a:gd name="connsiteY6" fmla="*/ 22016 h 2340784"/>
                <a:gd name="connsiteX7" fmla="*/ 2228732 w 2638180"/>
                <a:gd name="connsiteY7" fmla="*/ 0 h 2340784"/>
                <a:gd name="connsiteX8" fmla="*/ 2242823 w 2638180"/>
                <a:gd name="connsiteY8" fmla="*/ 16292 h 2340784"/>
                <a:gd name="connsiteX9" fmla="*/ 2297864 w 2638180"/>
                <a:gd name="connsiteY9" fmla="*/ 161600 h 2340784"/>
                <a:gd name="connsiteX10" fmla="*/ 2388571 w 2638180"/>
                <a:gd name="connsiteY10" fmla="*/ 434604 h 2340784"/>
                <a:gd name="connsiteX11" fmla="*/ 2516607 w 2638180"/>
                <a:gd name="connsiteY11" fmla="*/ 689554 h 2340784"/>
                <a:gd name="connsiteX12" fmla="*/ 2637512 w 2638180"/>
                <a:gd name="connsiteY12" fmla="*/ 1382075 h 2340784"/>
                <a:gd name="connsiteX13" fmla="*/ 2460785 w 2638180"/>
                <a:gd name="connsiteY13" fmla="*/ 2060295 h 2340784"/>
                <a:gd name="connsiteX14" fmla="*/ 2427320 w 2638180"/>
                <a:gd name="connsiteY14" fmla="*/ 2340784 h 2340784"/>
                <a:gd name="connsiteX15" fmla="*/ 119561 w 2638180"/>
                <a:gd name="connsiteY15" fmla="*/ 2339904 h 2340784"/>
                <a:gd name="connsiteX0" fmla="*/ 119561 w 2684253"/>
                <a:gd name="connsiteY0" fmla="*/ 2339904 h 2340784"/>
                <a:gd name="connsiteX1" fmla="*/ 49549 w 2684253"/>
                <a:gd name="connsiteY1" fmla="*/ 2023748 h 2340784"/>
                <a:gd name="connsiteX2" fmla="*/ 672 w 2684253"/>
                <a:gd name="connsiteY2" fmla="*/ 1607197 h 2340784"/>
                <a:gd name="connsiteX3" fmla="*/ 16084 w 2684253"/>
                <a:gd name="connsiteY3" fmla="*/ 1268145 h 2340784"/>
                <a:gd name="connsiteX4" fmla="*/ 64079 w 2684253"/>
                <a:gd name="connsiteY4" fmla="*/ 899150 h 2340784"/>
                <a:gd name="connsiteX5" fmla="*/ 82573 w 2684253"/>
                <a:gd name="connsiteY5" fmla="*/ 874051 h 2340784"/>
                <a:gd name="connsiteX6" fmla="*/ 2204074 w 2684253"/>
                <a:gd name="connsiteY6" fmla="*/ 22016 h 2340784"/>
                <a:gd name="connsiteX7" fmla="*/ 2228732 w 2684253"/>
                <a:gd name="connsiteY7" fmla="*/ 0 h 2340784"/>
                <a:gd name="connsiteX8" fmla="*/ 2242823 w 2684253"/>
                <a:gd name="connsiteY8" fmla="*/ 16292 h 2340784"/>
                <a:gd name="connsiteX9" fmla="*/ 2297864 w 2684253"/>
                <a:gd name="connsiteY9" fmla="*/ 161600 h 2340784"/>
                <a:gd name="connsiteX10" fmla="*/ 2388571 w 2684253"/>
                <a:gd name="connsiteY10" fmla="*/ 434604 h 2340784"/>
                <a:gd name="connsiteX11" fmla="*/ 2516607 w 2684253"/>
                <a:gd name="connsiteY11" fmla="*/ 689554 h 2340784"/>
                <a:gd name="connsiteX12" fmla="*/ 2637512 w 2684253"/>
                <a:gd name="connsiteY12" fmla="*/ 1382075 h 2340784"/>
                <a:gd name="connsiteX13" fmla="*/ 2427320 w 2684253"/>
                <a:gd name="connsiteY13" fmla="*/ 2340784 h 2340784"/>
                <a:gd name="connsiteX14" fmla="*/ 119561 w 2684253"/>
                <a:gd name="connsiteY14" fmla="*/ 2339904 h 2340784"/>
                <a:gd name="connsiteX0" fmla="*/ 119561 w 2639067"/>
                <a:gd name="connsiteY0" fmla="*/ 2339904 h 2340784"/>
                <a:gd name="connsiteX1" fmla="*/ 49549 w 2639067"/>
                <a:gd name="connsiteY1" fmla="*/ 2023748 h 2340784"/>
                <a:gd name="connsiteX2" fmla="*/ 672 w 2639067"/>
                <a:gd name="connsiteY2" fmla="*/ 1607197 h 2340784"/>
                <a:gd name="connsiteX3" fmla="*/ 16084 w 2639067"/>
                <a:gd name="connsiteY3" fmla="*/ 1268145 h 2340784"/>
                <a:gd name="connsiteX4" fmla="*/ 64079 w 2639067"/>
                <a:gd name="connsiteY4" fmla="*/ 899150 h 2340784"/>
                <a:gd name="connsiteX5" fmla="*/ 82573 w 2639067"/>
                <a:gd name="connsiteY5" fmla="*/ 874051 h 2340784"/>
                <a:gd name="connsiteX6" fmla="*/ 2204074 w 2639067"/>
                <a:gd name="connsiteY6" fmla="*/ 22016 h 2340784"/>
                <a:gd name="connsiteX7" fmla="*/ 2228732 w 2639067"/>
                <a:gd name="connsiteY7" fmla="*/ 0 h 2340784"/>
                <a:gd name="connsiteX8" fmla="*/ 2242823 w 2639067"/>
                <a:gd name="connsiteY8" fmla="*/ 16292 h 2340784"/>
                <a:gd name="connsiteX9" fmla="*/ 2297864 w 2639067"/>
                <a:gd name="connsiteY9" fmla="*/ 161600 h 2340784"/>
                <a:gd name="connsiteX10" fmla="*/ 2388571 w 2639067"/>
                <a:gd name="connsiteY10" fmla="*/ 434604 h 2340784"/>
                <a:gd name="connsiteX11" fmla="*/ 2516607 w 2639067"/>
                <a:gd name="connsiteY11" fmla="*/ 689554 h 2340784"/>
                <a:gd name="connsiteX12" fmla="*/ 2637512 w 2639067"/>
                <a:gd name="connsiteY12" fmla="*/ 1382075 h 2340784"/>
                <a:gd name="connsiteX13" fmla="*/ 2427320 w 2639067"/>
                <a:gd name="connsiteY13" fmla="*/ 2340784 h 2340784"/>
                <a:gd name="connsiteX14" fmla="*/ 119561 w 2639067"/>
                <a:gd name="connsiteY14" fmla="*/ 2339904 h 2340784"/>
                <a:gd name="connsiteX0" fmla="*/ 119561 w 2639067"/>
                <a:gd name="connsiteY0" fmla="*/ 2339904 h 2340784"/>
                <a:gd name="connsiteX1" fmla="*/ 49549 w 2639067"/>
                <a:gd name="connsiteY1" fmla="*/ 2023748 h 2340784"/>
                <a:gd name="connsiteX2" fmla="*/ 672 w 2639067"/>
                <a:gd name="connsiteY2" fmla="*/ 1607197 h 2340784"/>
                <a:gd name="connsiteX3" fmla="*/ 16084 w 2639067"/>
                <a:gd name="connsiteY3" fmla="*/ 1268145 h 2340784"/>
                <a:gd name="connsiteX4" fmla="*/ 64079 w 2639067"/>
                <a:gd name="connsiteY4" fmla="*/ 899150 h 2340784"/>
                <a:gd name="connsiteX5" fmla="*/ 82573 w 2639067"/>
                <a:gd name="connsiteY5" fmla="*/ 874051 h 2340784"/>
                <a:gd name="connsiteX6" fmla="*/ 2204074 w 2639067"/>
                <a:gd name="connsiteY6" fmla="*/ 22016 h 2340784"/>
                <a:gd name="connsiteX7" fmla="*/ 2228732 w 2639067"/>
                <a:gd name="connsiteY7" fmla="*/ 0 h 2340784"/>
                <a:gd name="connsiteX8" fmla="*/ 2242823 w 2639067"/>
                <a:gd name="connsiteY8" fmla="*/ 16292 h 2340784"/>
                <a:gd name="connsiteX9" fmla="*/ 2297864 w 2639067"/>
                <a:gd name="connsiteY9" fmla="*/ 161600 h 2340784"/>
                <a:gd name="connsiteX10" fmla="*/ 2388571 w 2639067"/>
                <a:gd name="connsiteY10" fmla="*/ 434604 h 2340784"/>
                <a:gd name="connsiteX11" fmla="*/ 2516607 w 2639067"/>
                <a:gd name="connsiteY11" fmla="*/ 689554 h 2340784"/>
                <a:gd name="connsiteX12" fmla="*/ 2637512 w 2639067"/>
                <a:gd name="connsiteY12" fmla="*/ 1408452 h 2340784"/>
                <a:gd name="connsiteX13" fmla="*/ 2427320 w 2639067"/>
                <a:gd name="connsiteY13" fmla="*/ 2340784 h 2340784"/>
                <a:gd name="connsiteX14" fmla="*/ 119561 w 2639067"/>
                <a:gd name="connsiteY14" fmla="*/ 2339904 h 2340784"/>
                <a:gd name="connsiteX0" fmla="*/ 119561 w 2639067"/>
                <a:gd name="connsiteY0" fmla="*/ 2339904 h 2340784"/>
                <a:gd name="connsiteX1" fmla="*/ 49549 w 2639067"/>
                <a:gd name="connsiteY1" fmla="*/ 2023748 h 2340784"/>
                <a:gd name="connsiteX2" fmla="*/ 672 w 2639067"/>
                <a:gd name="connsiteY2" fmla="*/ 1607197 h 2340784"/>
                <a:gd name="connsiteX3" fmla="*/ 16084 w 2639067"/>
                <a:gd name="connsiteY3" fmla="*/ 1268145 h 2340784"/>
                <a:gd name="connsiteX4" fmla="*/ 64079 w 2639067"/>
                <a:gd name="connsiteY4" fmla="*/ 899150 h 2340784"/>
                <a:gd name="connsiteX5" fmla="*/ 82573 w 2639067"/>
                <a:gd name="connsiteY5" fmla="*/ 874051 h 2340784"/>
                <a:gd name="connsiteX6" fmla="*/ 2204074 w 2639067"/>
                <a:gd name="connsiteY6" fmla="*/ 22016 h 2340784"/>
                <a:gd name="connsiteX7" fmla="*/ 2228732 w 2639067"/>
                <a:gd name="connsiteY7" fmla="*/ 0 h 2340784"/>
                <a:gd name="connsiteX8" fmla="*/ 2242823 w 2639067"/>
                <a:gd name="connsiteY8" fmla="*/ 16292 h 2340784"/>
                <a:gd name="connsiteX9" fmla="*/ 2297864 w 2639067"/>
                <a:gd name="connsiteY9" fmla="*/ 161600 h 2340784"/>
                <a:gd name="connsiteX10" fmla="*/ 2516607 w 2639067"/>
                <a:gd name="connsiteY10" fmla="*/ 689554 h 2340784"/>
                <a:gd name="connsiteX11" fmla="*/ 2637512 w 2639067"/>
                <a:gd name="connsiteY11" fmla="*/ 1408452 h 2340784"/>
                <a:gd name="connsiteX12" fmla="*/ 2427320 w 2639067"/>
                <a:gd name="connsiteY12" fmla="*/ 2340784 h 2340784"/>
                <a:gd name="connsiteX13" fmla="*/ 119561 w 2639067"/>
                <a:gd name="connsiteY13" fmla="*/ 2339904 h 2340784"/>
                <a:gd name="connsiteX0" fmla="*/ 119561 w 2639067"/>
                <a:gd name="connsiteY0" fmla="*/ 2379285 h 2380165"/>
                <a:gd name="connsiteX1" fmla="*/ 49549 w 2639067"/>
                <a:gd name="connsiteY1" fmla="*/ 2063129 h 2380165"/>
                <a:gd name="connsiteX2" fmla="*/ 672 w 2639067"/>
                <a:gd name="connsiteY2" fmla="*/ 1646578 h 2380165"/>
                <a:gd name="connsiteX3" fmla="*/ 16084 w 2639067"/>
                <a:gd name="connsiteY3" fmla="*/ 1307526 h 2380165"/>
                <a:gd name="connsiteX4" fmla="*/ 64079 w 2639067"/>
                <a:gd name="connsiteY4" fmla="*/ 938531 h 2380165"/>
                <a:gd name="connsiteX5" fmla="*/ 82573 w 2639067"/>
                <a:gd name="connsiteY5" fmla="*/ 913432 h 2380165"/>
                <a:gd name="connsiteX6" fmla="*/ 2204074 w 2639067"/>
                <a:gd name="connsiteY6" fmla="*/ 61397 h 2380165"/>
                <a:gd name="connsiteX7" fmla="*/ 2228732 w 2639067"/>
                <a:gd name="connsiteY7" fmla="*/ 39381 h 2380165"/>
                <a:gd name="connsiteX8" fmla="*/ 2242823 w 2639067"/>
                <a:gd name="connsiteY8" fmla="*/ 55673 h 2380165"/>
                <a:gd name="connsiteX9" fmla="*/ 2516607 w 2639067"/>
                <a:gd name="connsiteY9" fmla="*/ 728935 h 2380165"/>
                <a:gd name="connsiteX10" fmla="*/ 2637512 w 2639067"/>
                <a:gd name="connsiteY10" fmla="*/ 1447833 h 2380165"/>
                <a:gd name="connsiteX11" fmla="*/ 2427320 w 2639067"/>
                <a:gd name="connsiteY11" fmla="*/ 2380165 h 2380165"/>
                <a:gd name="connsiteX12" fmla="*/ 119561 w 2639067"/>
                <a:gd name="connsiteY12" fmla="*/ 2379285 h 238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9067" h="2380165">
                  <a:moveTo>
                    <a:pt x="119561" y="2379285"/>
                  </a:moveTo>
                  <a:cubicBezTo>
                    <a:pt x="93141" y="2279770"/>
                    <a:pt x="69363" y="2163964"/>
                    <a:pt x="49549" y="2063129"/>
                  </a:cubicBezTo>
                  <a:cubicBezTo>
                    <a:pt x="22689" y="1925306"/>
                    <a:pt x="4195" y="1787043"/>
                    <a:pt x="672" y="1646578"/>
                  </a:cubicBezTo>
                  <a:cubicBezTo>
                    <a:pt x="-2410" y="1532974"/>
                    <a:pt x="5516" y="1420250"/>
                    <a:pt x="16084" y="1307526"/>
                  </a:cubicBezTo>
                  <a:cubicBezTo>
                    <a:pt x="27972" y="1183794"/>
                    <a:pt x="45586" y="1061382"/>
                    <a:pt x="64079" y="938531"/>
                  </a:cubicBezTo>
                  <a:cubicBezTo>
                    <a:pt x="65841" y="926202"/>
                    <a:pt x="69804" y="918276"/>
                    <a:pt x="82573" y="913432"/>
                  </a:cubicBezTo>
                  <a:cubicBezTo>
                    <a:pt x="102828" y="905506"/>
                    <a:pt x="2031465" y="130529"/>
                    <a:pt x="2204074" y="61397"/>
                  </a:cubicBezTo>
                  <a:cubicBezTo>
                    <a:pt x="2215963" y="56554"/>
                    <a:pt x="2219926" y="45986"/>
                    <a:pt x="2228732" y="39381"/>
                  </a:cubicBezTo>
                  <a:cubicBezTo>
                    <a:pt x="2239740" y="39381"/>
                    <a:pt x="2194844" y="-59253"/>
                    <a:pt x="2242823" y="55673"/>
                  </a:cubicBezTo>
                  <a:cubicBezTo>
                    <a:pt x="2290802" y="170599"/>
                    <a:pt x="2450826" y="496908"/>
                    <a:pt x="2516607" y="728935"/>
                  </a:cubicBezTo>
                  <a:cubicBezTo>
                    <a:pt x="2556632" y="878055"/>
                    <a:pt x="2652393" y="1172628"/>
                    <a:pt x="2637512" y="1447833"/>
                  </a:cubicBezTo>
                  <a:cubicBezTo>
                    <a:pt x="2622631" y="1723038"/>
                    <a:pt x="2521662" y="2097435"/>
                    <a:pt x="2427320" y="2380165"/>
                  </a:cubicBezTo>
                  <a:lnTo>
                    <a:pt x="119561" y="237928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201B467-AB6C-4812-9553-C2A4D3D3ADFA}"/>
                </a:ext>
              </a:extLst>
            </p:cNvPr>
            <p:cNvSpPr/>
            <p:nvPr/>
          </p:nvSpPr>
          <p:spPr>
            <a:xfrm>
              <a:off x="8848059" y="3449171"/>
              <a:ext cx="2580322" cy="452610"/>
            </a:xfrm>
            <a:custGeom>
              <a:avLst/>
              <a:gdLst>
                <a:gd name="connsiteX0" fmla="*/ 179213 w 2580322"/>
                <a:gd name="connsiteY0" fmla="*/ 14138 h 452610"/>
                <a:gd name="connsiteX1" fmla="*/ 188020 w 2580322"/>
                <a:gd name="connsiteY1" fmla="*/ 6653 h 452610"/>
                <a:gd name="connsiteX2" fmla="*/ 300304 w 2580322"/>
                <a:gd name="connsiteY2" fmla="*/ 21184 h 452610"/>
                <a:gd name="connsiteX3" fmla="*/ 363711 w 2580322"/>
                <a:gd name="connsiteY3" fmla="*/ 36155 h 452610"/>
                <a:gd name="connsiteX4" fmla="*/ 395415 w 2580322"/>
                <a:gd name="connsiteY4" fmla="*/ 105727 h 452610"/>
                <a:gd name="connsiteX5" fmla="*/ 570665 w 2580322"/>
                <a:gd name="connsiteY5" fmla="*/ 276133 h 452610"/>
                <a:gd name="connsiteX6" fmla="*/ 780261 w 2580322"/>
                <a:gd name="connsiteY6" fmla="*/ 398104 h 452610"/>
                <a:gd name="connsiteX7" fmla="*/ 1140450 w 2580322"/>
                <a:gd name="connsiteY7" fmla="*/ 370364 h 452610"/>
                <a:gd name="connsiteX8" fmla="*/ 1268145 w 2580322"/>
                <a:gd name="connsiteY8" fmla="*/ 324129 h 452610"/>
                <a:gd name="connsiteX9" fmla="*/ 1357972 w 2580322"/>
                <a:gd name="connsiteY9" fmla="*/ 321928 h 452610"/>
                <a:gd name="connsiteX10" fmla="*/ 1537625 w 2580322"/>
                <a:gd name="connsiteY10" fmla="*/ 341742 h 452610"/>
                <a:gd name="connsiteX11" fmla="*/ 1886806 w 2580322"/>
                <a:gd name="connsiteY11" fmla="*/ 372565 h 452610"/>
                <a:gd name="connsiteX12" fmla="*/ 2235986 w 2580322"/>
                <a:gd name="connsiteY12" fmla="*/ 403388 h 452610"/>
                <a:gd name="connsiteX13" fmla="*/ 2580322 w 2580322"/>
                <a:gd name="connsiteY13" fmla="*/ 434652 h 452610"/>
                <a:gd name="connsiteX14" fmla="*/ 2326253 w 2580322"/>
                <a:gd name="connsiteY14" fmla="*/ 431129 h 452610"/>
                <a:gd name="connsiteX15" fmla="*/ 1678971 w 2580322"/>
                <a:gd name="connsiteY15" fmla="*/ 387096 h 452610"/>
                <a:gd name="connsiteX16" fmla="*/ 1356210 w 2580322"/>
                <a:gd name="connsiteY16" fmla="*/ 354512 h 452610"/>
                <a:gd name="connsiteX17" fmla="*/ 1076602 w 2580322"/>
                <a:gd name="connsiteY17" fmla="*/ 417479 h 452610"/>
                <a:gd name="connsiteX18" fmla="*/ 727862 w 2580322"/>
                <a:gd name="connsiteY18" fmla="*/ 435973 h 452610"/>
                <a:gd name="connsiteX19" fmla="*/ 385287 w 2580322"/>
                <a:gd name="connsiteY19" fmla="*/ 206562 h 452610"/>
                <a:gd name="connsiteX20" fmla="*/ 246584 w 2580322"/>
                <a:gd name="connsiteY20" fmla="*/ 140953 h 452610"/>
                <a:gd name="connsiteX21" fmla="*/ 143107 w 2580322"/>
                <a:gd name="connsiteY21" fmla="*/ 186747 h 452610"/>
                <a:gd name="connsiteX22" fmla="*/ 72214 w 2580322"/>
                <a:gd name="connsiteY22" fmla="*/ 214047 h 452610"/>
                <a:gd name="connsiteX23" fmla="*/ 0 w 2580322"/>
                <a:gd name="connsiteY23" fmla="*/ 211846 h 452610"/>
                <a:gd name="connsiteX24" fmla="*/ 132098 w 2580322"/>
                <a:gd name="connsiteY24" fmla="*/ 82829 h 452610"/>
                <a:gd name="connsiteX25" fmla="*/ 179213 w 2580322"/>
                <a:gd name="connsiteY25" fmla="*/ 14138 h 45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80322" h="452610">
                  <a:moveTo>
                    <a:pt x="179213" y="14138"/>
                  </a:moveTo>
                  <a:cubicBezTo>
                    <a:pt x="182296" y="11056"/>
                    <a:pt x="184938" y="8414"/>
                    <a:pt x="188020" y="6653"/>
                  </a:cubicBezTo>
                  <a:cubicBezTo>
                    <a:pt x="217962" y="-11841"/>
                    <a:pt x="270361" y="13258"/>
                    <a:pt x="300304" y="21184"/>
                  </a:cubicBezTo>
                  <a:cubicBezTo>
                    <a:pt x="315715" y="25146"/>
                    <a:pt x="351382" y="27788"/>
                    <a:pt x="363711" y="36155"/>
                  </a:cubicBezTo>
                  <a:cubicBezTo>
                    <a:pt x="384406" y="50686"/>
                    <a:pt x="384406" y="85031"/>
                    <a:pt x="395415" y="105727"/>
                  </a:cubicBezTo>
                  <a:cubicBezTo>
                    <a:pt x="434604" y="180582"/>
                    <a:pt x="508138" y="222854"/>
                    <a:pt x="570665" y="276133"/>
                  </a:cubicBezTo>
                  <a:cubicBezTo>
                    <a:pt x="634953" y="330734"/>
                    <a:pt x="697039" y="376528"/>
                    <a:pt x="780261" y="398104"/>
                  </a:cubicBezTo>
                  <a:cubicBezTo>
                    <a:pt x="903113" y="429808"/>
                    <a:pt x="1023322" y="412195"/>
                    <a:pt x="1140450" y="370364"/>
                  </a:cubicBezTo>
                  <a:cubicBezTo>
                    <a:pt x="1176997" y="357154"/>
                    <a:pt x="1231597" y="336018"/>
                    <a:pt x="1268145" y="324129"/>
                  </a:cubicBezTo>
                  <a:cubicBezTo>
                    <a:pt x="1296326" y="315323"/>
                    <a:pt x="1328470" y="319726"/>
                    <a:pt x="1357972" y="321928"/>
                  </a:cubicBezTo>
                  <a:cubicBezTo>
                    <a:pt x="1418297" y="326331"/>
                    <a:pt x="1477741" y="336458"/>
                    <a:pt x="1537625" y="341742"/>
                  </a:cubicBezTo>
                  <a:cubicBezTo>
                    <a:pt x="1653872" y="351870"/>
                    <a:pt x="1770559" y="362438"/>
                    <a:pt x="1886806" y="372565"/>
                  </a:cubicBezTo>
                  <a:cubicBezTo>
                    <a:pt x="2003052" y="382693"/>
                    <a:pt x="2119739" y="393261"/>
                    <a:pt x="2235986" y="403388"/>
                  </a:cubicBezTo>
                  <a:cubicBezTo>
                    <a:pt x="2348710" y="413516"/>
                    <a:pt x="2469800" y="411755"/>
                    <a:pt x="2580322" y="434652"/>
                  </a:cubicBezTo>
                  <a:cubicBezTo>
                    <a:pt x="2497100" y="441697"/>
                    <a:pt x="2410356" y="431129"/>
                    <a:pt x="2326253" y="431129"/>
                  </a:cubicBezTo>
                  <a:cubicBezTo>
                    <a:pt x="2109612" y="429368"/>
                    <a:pt x="1893851" y="409113"/>
                    <a:pt x="1678971" y="387096"/>
                  </a:cubicBezTo>
                  <a:cubicBezTo>
                    <a:pt x="1572852" y="376088"/>
                    <a:pt x="1462770" y="355833"/>
                    <a:pt x="1356210" y="354512"/>
                  </a:cubicBezTo>
                  <a:cubicBezTo>
                    <a:pt x="1260659" y="353191"/>
                    <a:pt x="1168630" y="397224"/>
                    <a:pt x="1076602" y="417479"/>
                  </a:cubicBezTo>
                  <a:cubicBezTo>
                    <a:pt x="969602" y="440816"/>
                    <a:pt x="833981" y="472520"/>
                    <a:pt x="727862" y="435973"/>
                  </a:cubicBezTo>
                  <a:cubicBezTo>
                    <a:pt x="598846" y="391499"/>
                    <a:pt x="482159" y="299911"/>
                    <a:pt x="385287" y="206562"/>
                  </a:cubicBezTo>
                  <a:cubicBezTo>
                    <a:pt x="347419" y="170014"/>
                    <a:pt x="298983" y="136109"/>
                    <a:pt x="246584" y="140953"/>
                  </a:cubicBezTo>
                  <a:cubicBezTo>
                    <a:pt x="208715" y="144475"/>
                    <a:pt x="175691" y="167813"/>
                    <a:pt x="143107" y="186747"/>
                  </a:cubicBezTo>
                  <a:cubicBezTo>
                    <a:pt x="121530" y="199076"/>
                    <a:pt x="97753" y="211405"/>
                    <a:pt x="72214" y="214047"/>
                  </a:cubicBezTo>
                  <a:cubicBezTo>
                    <a:pt x="55921" y="215809"/>
                    <a:pt x="14090" y="219772"/>
                    <a:pt x="0" y="211846"/>
                  </a:cubicBezTo>
                  <a:cubicBezTo>
                    <a:pt x="33905" y="230339"/>
                    <a:pt x="116687" y="103085"/>
                    <a:pt x="132098" y="82829"/>
                  </a:cubicBezTo>
                  <a:cubicBezTo>
                    <a:pt x="144868" y="67418"/>
                    <a:pt x="162041" y="31751"/>
                    <a:pt x="179213" y="14138"/>
                  </a:cubicBezTo>
                  <a:close/>
                </a:path>
              </a:pathLst>
            </a:custGeom>
            <a:solidFill>
              <a:srgbClr val="E0AC84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F264624-6CBA-44B4-8864-99DA4E8DD66C}"/>
                </a:ext>
              </a:extLst>
            </p:cNvPr>
            <p:cNvSpPr/>
            <p:nvPr/>
          </p:nvSpPr>
          <p:spPr>
            <a:xfrm>
              <a:off x="9027189" y="2711573"/>
              <a:ext cx="3311755" cy="1160221"/>
            </a:xfrm>
            <a:custGeom>
              <a:avLst/>
              <a:gdLst>
                <a:gd name="connsiteX0" fmla="*/ 2792204 w 2795013"/>
                <a:gd name="connsiteY0" fmla="*/ 146421 h 1104436"/>
                <a:gd name="connsiteX1" fmla="*/ 2792204 w 2795013"/>
                <a:gd name="connsiteY1" fmla="*/ 75087 h 1104436"/>
                <a:gd name="connsiteX2" fmla="*/ 2791764 w 2795013"/>
                <a:gd name="connsiteY2" fmla="*/ 14763 h 1104436"/>
                <a:gd name="connsiteX3" fmla="*/ 2791324 w 2795013"/>
                <a:gd name="connsiteY3" fmla="*/ 14322 h 1104436"/>
                <a:gd name="connsiteX4" fmla="*/ 2689168 w 2795013"/>
                <a:gd name="connsiteY4" fmla="*/ 4195 h 1104436"/>
                <a:gd name="connsiteX5" fmla="*/ 2535053 w 2795013"/>
                <a:gd name="connsiteY5" fmla="*/ 57474 h 1104436"/>
                <a:gd name="connsiteX6" fmla="*/ 2364205 w 2795013"/>
                <a:gd name="connsiteY6" fmla="*/ 129248 h 1104436"/>
                <a:gd name="connsiteX7" fmla="*/ 1875881 w 2795013"/>
                <a:gd name="connsiteY7" fmla="*/ 299214 h 1104436"/>
                <a:gd name="connsiteX8" fmla="*/ 1344846 w 2795013"/>
                <a:gd name="connsiteY8" fmla="*/ 358218 h 1104436"/>
                <a:gd name="connsiteX9" fmla="*/ 1132168 w 2795013"/>
                <a:gd name="connsiteY9" fmla="*/ 364823 h 1104436"/>
                <a:gd name="connsiteX10" fmla="*/ 928736 w 2795013"/>
                <a:gd name="connsiteY10" fmla="*/ 300976 h 1104436"/>
                <a:gd name="connsiteX11" fmla="*/ 578675 w 2795013"/>
                <a:gd name="connsiteY11" fmla="*/ 183849 h 1104436"/>
                <a:gd name="connsiteX12" fmla="*/ 481803 w 2795013"/>
                <a:gd name="connsiteY12" fmla="*/ 227001 h 1104436"/>
                <a:gd name="connsiteX13" fmla="*/ 381848 w 2795013"/>
                <a:gd name="connsiteY13" fmla="*/ 252540 h 1104436"/>
                <a:gd name="connsiteX14" fmla="*/ 252392 w 2795013"/>
                <a:gd name="connsiteY14" fmla="*/ 276317 h 1104436"/>
                <a:gd name="connsiteX15" fmla="*/ 127339 w 2795013"/>
                <a:gd name="connsiteY15" fmla="*/ 285124 h 1104436"/>
                <a:gd name="connsiteX16" fmla="*/ 100479 w 2795013"/>
                <a:gd name="connsiteY16" fmla="*/ 306260 h 1104436"/>
                <a:gd name="connsiteX17" fmla="*/ 342659 w 2795013"/>
                <a:gd name="connsiteY17" fmla="*/ 412379 h 1104436"/>
                <a:gd name="connsiteX18" fmla="*/ 296425 w 2795013"/>
                <a:gd name="connsiteY18" fmla="*/ 453329 h 1104436"/>
                <a:gd name="connsiteX19" fmla="*/ 89030 w 2795013"/>
                <a:gd name="connsiteY19" fmla="*/ 474465 h 1104436"/>
                <a:gd name="connsiteX20" fmla="*/ 84 w 2795013"/>
                <a:gd name="connsiteY20" fmla="*/ 557247 h 1104436"/>
                <a:gd name="connsiteX21" fmla="*/ 72298 w 2795013"/>
                <a:gd name="connsiteY21" fmla="*/ 686263 h 1104436"/>
                <a:gd name="connsiteX22" fmla="*/ 133944 w 2795013"/>
                <a:gd name="connsiteY22" fmla="*/ 706078 h 1104436"/>
                <a:gd name="connsiteX23" fmla="*/ 179298 w 2795013"/>
                <a:gd name="connsiteY23" fmla="*/ 721049 h 1104436"/>
                <a:gd name="connsiteX24" fmla="*/ 190306 w 2795013"/>
                <a:gd name="connsiteY24" fmla="*/ 737341 h 1104436"/>
                <a:gd name="connsiteX25" fmla="*/ 319762 w 2795013"/>
                <a:gd name="connsiteY25" fmla="*/ 901583 h 1104436"/>
                <a:gd name="connsiteX26" fmla="*/ 409149 w 2795013"/>
                <a:gd name="connsiteY26" fmla="*/ 972476 h 1104436"/>
                <a:gd name="connsiteX27" fmla="*/ 494132 w 2795013"/>
                <a:gd name="connsiteY27" fmla="*/ 1041167 h 1104436"/>
                <a:gd name="connsiteX28" fmla="*/ 622708 w 2795013"/>
                <a:gd name="connsiteY28" fmla="*/ 1093126 h 1104436"/>
                <a:gd name="connsiteX29" fmla="*/ 757008 w 2795013"/>
                <a:gd name="connsiteY29" fmla="*/ 1100612 h 1104436"/>
                <a:gd name="connsiteX30" fmla="*/ 884263 w 2795013"/>
                <a:gd name="connsiteY30" fmla="*/ 1085200 h 1104436"/>
                <a:gd name="connsiteX31" fmla="*/ 1038818 w 2795013"/>
                <a:gd name="connsiteY31" fmla="*/ 1034122 h 1104436"/>
                <a:gd name="connsiteX32" fmla="*/ 1106188 w 2795013"/>
                <a:gd name="connsiteY32" fmla="*/ 1014748 h 1104436"/>
                <a:gd name="connsiteX33" fmla="*/ 1264266 w 2795013"/>
                <a:gd name="connsiteY33" fmla="*/ 1022674 h 1104436"/>
                <a:gd name="connsiteX34" fmla="*/ 1429389 w 2795013"/>
                <a:gd name="connsiteY34" fmla="*/ 1035443 h 1104436"/>
                <a:gd name="connsiteX35" fmla="*/ 1930042 w 2795013"/>
                <a:gd name="connsiteY35" fmla="*/ 1079916 h 1104436"/>
                <a:gd name="connsiteX36" fmla="*/ 2379177 w 2795013"/>
                <a:gd name="connsiteY36" fmla="*/ 1103694 h 1104436"/>
                <a:gd name="connsiteX37" fmla="*/ 2606386 w 2795013"/>
                <a:gd name="connsiteY37" fmla="*/ 1102373 h 1104436"/>
                <a:gd name="connsiteX38" fmla="*/ 2720431 w 2795013"/>
                <a:gd name="connsiteY38" fmla="*/ 1097089 h 1104436"/>
                <a:gd name="connsiteX39" fmla="*/ 2775032 w 2795013"/>
                <a:gd name="connsiteY39" fmla="*/ 1093566 h 1104436"/>
                <a:gd name="connsiteX40" fmla="*/ 2792204 w 2795013"/>
                <a:gd name="connsiteY40" fmla="*/ 1065385 h 1104436"/>
                <a:gd name="connsiteX41" fmla="*/ 2792204 w 2795013"/>
                <a:gd name="connsiteY41" fmla="*/ 972036 h 1104436"/>
                <a:gd name="connsiteX42" fmla="*/ 2792204 w 2795013"/>
                <a:gd name="connsiteY42" fmla="*/ 422066 h 1104436"/>
                <a:gd name="connsiteX43" fmla="*/ 2792204 w 2795013"/>
                <a:gd name="connsiteY43" fmla="*/ 146421 h 1104436"/>
                <a:gd name="connsiteX0" fmla="*/ 2792204 w 2795013"/>
                <a:gd name="connsiteY0" fmla="*/ 146421 h 1104437"/>
                <a:gd name="connsiteX1" fmla="*/ 2792204 w 2795013"/>
                <a:gd name="connsiteY1" fmla="*/ 75087 h 1104437"/>
                <a:gd name="connsiteX2" fmla="*/ 2791764 w 2795013"/>
                <a:gd name="connsiteY2" fmla="*/ 14763 h 1104437"/>
                <a:gd name="connsiteX3" fmla="*/ 2791324 w 2795013"/>
                <a:gd name="connsiteY3" fmla="*/ 14322 h 1104437"/>
                <a:gd name="connsiteX4" fmla="*/ 2689168 w 2795013"/>
                <a:gd name="connsiteY4" fmla="*/ 4195 h 1104437"/>
                <a:gd name="connsiteX5" fmla="*/ 2535053 w 2795013"/>
                <a:gd name="connsiteY5" fmla="*/ 57474 h 1104437"/>
                <a:gd name="connsiteX6" fmla="*/ 2364205 w 2795013"/>
                <a:gd name="connsiteY6" fmla="*/ 129248 h 1104437"/>
                <a:gd name="connsiteX7" fmla="*/ 1875881 w 2795013"/>
                <a:gd name="connsiteY7" fmla="*/ 299214 h 1104437"/>
                <a:gd name="connsiteX8" fmla="*/ 1344846 w 2795013"/>
                <a:gd name="connsiteY8" fmla="*/ 358218 h 1104437"/>
                <a:gd name="connsiteX9" fmla="*/ 1132168 w 2795013"/>
                <a:gd name="connsiteY9" fmla="*/ 364823 h 1104437"/>
                <a:gd name="connsiteX10" fmla="*/ 928736 w 2795013"/>
                <a:gd name="connsiteY10" fmla="*/ 300976 h 1104437"/>
                <a:gd name="connsiteX11" fmla="*/ 578675 w 2795013"/>
                <a:gd name="connsiteY11" fmla="*/ 183849 h 1104437"/>
                <a:gd name="connsiteX12" fmla="*/ 481803 w 2795013"/>
                <a:gd name="connsiteY12" fmla="*/ 227001 h 1104437"/>
                <a:gd name="connsiteX13" fmla="*/ 381848 w 2795013"/>
                <a:gd name="connsiteY13" fmla="*/ 252540 h 1104437"/>
                <a:gd name="connsiteX14" fmla="*/ 252392 w 2795013"/>
                <a:gd name="connsiteY14" fmla="*/ 276317 h 1104437"/>
                <a:gd name="connsiteX15" fmla="*/ 127339 w 2795013"/>
                <a:gd name="connsiteY15" fmla="*/ 285124 h 1104437"/>
                <a:gd name="connsiteX16" fmla="*/ 100479 w 2795013"/>
                <a:gd name="connsiteY16" fmla="*/ 306260 h 1104437"/>
                <a:gd name="connsiteX17" fmla="*/ 342659 w 2795013"/>
                <a:gd name="connsiteY17" fmla="*/ 412379 h 1104437"/>
                <a:gd name="connsiteX18" fmla="*/ 296425 w 2795013"/>
                <a:gd name="connsiteY18" fmla="*/ 453329 h 1104437"/>
                <a:gd name="connsiteX19" fmla="*/ 89030 w 2795013"/>
                <a:gd name="connsiteY19" fmla="*/ 474465 h 1104437"/>
                <a:gd name="connsiteX20" fmla="*/ 84 w 2795013"/>
                <a:gd name="connsiteY20" fmla="*/ 557247 h 1104437"/>
                <a:gd name="connsiteX21" fmla="*/ 72298 w 2795013"/>
                <a:gd name="connsiteY21" fmla="*/ 686263 h 1104437"/>
                <a:gd name="connsiteX22" fmla="*/ 133944 w 2795013"/>
                <a:gd name="connsiteY22" fmla="*/ 706078 h 1104437"/>
                <a:gd name="connsiteX23" fmla="*/ 179298 w 2795013"/>
                <a:gd name="connsiteY23" fmla="*/ 721049 h 1104437"/>
                <a:gd name="connsiteX24" fmla="*/ 190306 w 2795013"/>
                <a:gd name="connsiteY24" fmla="*/ 737341 h 1104437"/>
                <a:gd name="connsiteX25" fmla="*/ 319762 w 2795013"/>
                <a:gd name="connsiteY25" fmla="*/ 901583 h 1104437"/>
                <a:gd name="connsiteX26" fmla="*/ 409149 w 2795013"/>
                <a:gd name="connsiteY26" fmla="*/ 972476 h 1104437"/>
                <a:gd name="connsiteX27" fmla="*/ 494132 w 2795013"/>
                <a:gd name="connsiteY27" fmla="*/ 1041167 h 1104437"/>
                <a:gd name="connsiteX28" fmla="*/ 622708 w 2795013"/>
                <a:gd name="connsiteY28" fmla="*/ 1093126 h 1104437"/>
                <a:gd name="connsiteX29" fmla="*/ 757008 w 2795013"/>
                <a:gd name="connsiteY29" fmla="*/ 1100612 h 1104437"/>
                <a:gd name="connsiteX30" fmla="*/ 884263 w 2795013"/>
                <a:gd name="connsiteY30" fmla="*/ 1085200 h 1104437"/>
                <a:gd name="connsiteX31" fmla="*/ 1038818 w 2795013"/>
                <a:gd name="connsiteY31" fmla="*/ 1034122 h 1104437"/>
                <a:gd name="connsiteX32" fmla="*/ 1106188 w 2795013"/>
                <a:gd name="connsiteY32" fmla="*/ 1014748 h 1104437"/>
                <a:gd name="connsiteX33" fmla="*/ 1264266 w 2795013"/>
                <a:gd name="connsiteY33" fmla="*/ 1022674 h 1104437"/>
                <a:gd name="connsiteX34" fmla="*/ 1429389 w 2795013"/>
                <a:gd name="connsiteY34" fmla="*/ 1035443 h 1104437"/>
                <a:gd name="connsiteX35" fmla="*/ 1930042 w 2795013"/>
                <a:gd name="connsiteY35" fmla="*/ 1079916 h 1104437"/>
                <a:gd name="connsiteX36" fmla="*/ 2379177 w 2795013"/>
                <a:gd name="connsiteY36" fmla="*/ 1103694 h 1104437"/>
                <a:gd name="connsiteX37" fmla="*/ 2606386 w 2795013"/>
                <a:gd name="connsiteY37" fmla="*/ 1102373 h 1104437"/>
                <a:gd name="connsiteX38" fmla="*/ 2720431 w 2795013"/>
                <a:gd name="connsiteY38" fmla="*/ 1097089 h 1104437"/>
                <a:gd name="connsiteX39" fmla="*/ 2775032 w 2795013"/>
                <a:gd name="connsiteY39" fmla="*/ 1093566 h 1104437"/>
                <a:gd name="connsiteX40" fmla="*/ 2792204 w 2795013"/>
                <a:gd name="connsiteY40" fmla="*/ 1065385 h 1104437"/>
                <a:gd name="connsiteX41" fmla="*/ 2792204 w 2795013"/>
                <a:gd name="connsiteY41" fmla="*/ 972036 h 1104437"/>
                <a:gd name="connsiteX42" fmla="*/ 2792204 w 2795013"/>
                <a:gd name="connsiteY42" fmla="*/ 146421 h 1104437"/>
                <a:gd name="connsiteX0" fmla="*/ 2792204 w 2795013"/>
                <a:gd name="connsiteY0" fmla="*/ 146421 h 1104437"/>
                <a:gd name="connsiteX1" fmla="*/ 2792204 w 2795013"/>
                <a:gd name="connsiteY1" fmla="*/ 75087 h 1104437"/>
                <a:gd name="connsiteX2" fmla="*/ 2791764 w 2795013"/>
                <a:gd name="connsiteY2" fmla="*/ 14763 h 1104437"/>
                <a:gd name="connsiteX3" fmla="*/ 2791324 w 2795013"/>
                <a:gd name="connsiteY3" fmla="*/ 14322 h 1104437"/>
                <a:gd name="connsiteX4" fmla="*/ 2689168 w 2795013"/>
                <a:gd name="connsiteY4" fmla="*/ 4195 h 1104437"/>
                <a:gd name="connsiteX5" fmla="*/ 2535053 w 2795013"/>
                <a:gd name="connsiteY5" fmla="*/ 57474 h 1104437"/>
                <a:gd name="connsiteX6" fmla="*/ 2364205 w 2795013"/>
                <a:gd name="connsiteY6" fmla="*/ 129248 h 1104437"/>
                <a:gd name="connsiteX7" fmla="*/ 1875881 w 2795013"/>
                <a:gd name="connsiteY7" fmla="*/ 299214 h 1104437"/>
                <a:gd name="connsiteX8" fmla="*/ 1344846 w 2795013"/>
                <a:gd name="connsiteY8" fmla="*/ 358218 h 1104437"/>
                <a:gd name="connsiteX9" fmla="*/ 1132168 w 2795013"/>
                <a:gd name="connsiteY9" fmla="*/ 364823 h 1104437"/>
                <a:gd name="connsiteX10" fmla="*/ 928736 w 2795013"/>
                <a:gd name="connsiteY10" fmla="*/ 300976 h 1104437"/>
                <a:gd name="connsiteX11" fmla="*/ 578675 w 2795013"/>
                <a:gd name="connsiteY11" fmla="*/ 183849 h 1104437"/>
                <a:gd name="connsiteX12" fmla="*/ 481803 w 2795013"/>
                <a:gd name="connsiteY12" fmla="*/ 227001 h 1104437"/>
                <a:gd name="connsiteX13" fmla="*/ 381848 w 2795013"/>
                <a:gd name="connsiteY13" fmla="*/ 252540 h 1104437"/>
                <a:gd name="connsiteX14" fmla="*/ 252392 w 2795013"/>
                <a:gd name="connsiteY14" fmla="*/ 276317 h 1104437"/>
                <a:gd name="connsiteX15" fmla="*/ 127339 w 2795013"/>
                <a:gd name="connsiteY15" fmla="*/ 285124 h 1104437"/>
                <a:gd name="connsiteX16" fmla="*/ 100479 w 2795013"/>
                <a:gd name="connsiteY16" fmla="*/ 306260 h 1104437"/>
                <a:gd name="connsiteX17" fmla="*/ 342659 w 2795013"/>
                <a:gd name="connsiteY17" fmla="*/ 412379 h 1104437"/>
                <a:gd name="connsiteX18" fmla="*/ 296425 w 2795013"/>
                <a:gd name="connsiteY18" fmla="*/ 453329 h 1104437"/>
                <a:gd name="connsiteX19" fmla="*/ 89030 w 2795013"/>
                <a:gd name="connsiteY19" fmla="*/ 474465 h 1104437"/>
                <a:gd name="connsiteX20" fmla="*/ 84 w 2795013"/>
                <a:gd name="connsiteY20" fmla="*/ 557247 h 1104437"/>
                <a:gd name="connsiteX21" fmla="*/ 72298 w 2795013"/>
                <a:gd name="connsiteY21" fmla="*/ 686263 h 1104437"/>
                <a:gd name="connsiteX22" fmla="*/ 133944 w 2795013"/>
                <a:gd name="connsiteY22" fmla="*/ 706078 h 1104437"/>
                <a:gd name="connsiteX23" fmla="*/ 179298 w 2795013"/>
                <a:gd name="connsiteY23" fmla="*/ 721049 h 1104437"/>
                <a:gd name="connsiteX24" fmla="*/ 190306 w 2795013"/>
                <a:gd name="connsiteY24" fmla="*/ 737341 h 1104437"/>
                <a:gd name="connsiteX25" fmla="*/ 319762 w 2795013"/>
                <a:gd name="connsiteY25" fmla="*/ 901583 h 1104437"/>
                <a:gd name="connsiteX26" fmla="*/ 409149 w 2795013"/>
                <a:gd name="connsiteY26" fmla="*/ 972476 h 1104437"/>
                <a:gd name="connsiteX27" fmla="*/ 494132 w 2795013"/>
                <a:gd name="connsiteY27" fmla="*/ 1041167 h 1104437"/>
                <a:gd name="connsiteX28" fmla="*/ 622708 w 2795013"/>
                <a:gd name="connsiteY28" fmla="*/ 1093126 h 1104437"/>
                <a:gd name="connsiteX29" fmla="*/ 757008 w 2795013"/>
                <a:gd name="connsiteY29" fmla="*/ 1100612 h 1104437"/>
                <a:gd name="connsiteX30" fmla="*/ 884263 w 2795013"/>
                <a:gd name="connsiteY30" fmla="*/ 1085200 h 1104437"/>
                <a:gd name="connsiteX31" fmla="*/ 1038818 w 2795013"/>
                <a:gd name="connsiteY31" fmla="*/ 1034122 h 1104437"/>
                <a:gd name="connsiteX32" fmla="*/ 1106188 w 2795013"/>
                <a:gd name="connsiteY32" fmla="*/ 1014748 h 1104437"/>
                <a:gd name="connsiteX33" fmla="*/ 1264266 w 2795013"/>
                <a:gd name="connsiteY33" fmla="*/ 1022674 h 1104437"/>
                <a:gd name="connsiteX34" fmla="*/ 1429389 w 2795013"/>
                <a:gd name="connsiteY34" fmla="*/ 1035443 h 1104437"/>
                <a:gd name="connsiteX35" fmla="*/ 1930042 w 2795013"/>
                <a:gd name="connsiteY35" fmla="*/ 1079916 h 1104437"/>
                <a:gd name="connsiteX36" fmla="*/ 2379177 w 2795013"/>
                <a:gd name="connsiteY36" fmla="*/ 1103694 h 1104437"/>
                <a:gd name="connsiteX37" fmla="*/ 2606386 w 2795013"/>
                <a:gd name="connsiteY37" fmla="*/ 1102373 h 1104437"/>
                <a:gd name="connsiteX38" fmla="*/ 2720431 w 2795013"/>
                <a:gd name="connsiteY38" fmla="*/ 1097089 h 1104437"/>
                <a:gd name="connsiteX39" fmla="*/ 2775032 w 2795013"/>
                <a:gd name="connsiteY39" fmla="*/ 1093566 h 1104437"/>
                <a:gd name="connsiteX40" fmla="*/ 2792204 w 2795013"/>
                <a:gd name="connsiteY40" fmla="*/ 972036 h 1104437"/>
                <a:gd name="connsiteX41" fmla="*/ 2792204 w 2795013"/>
                <a:gd name="connsiteY41" fmla="*/ 146421 h 1104437"/>
                <a:gd name="connsiteX0" fmla="*/ 2792204 w 3310950"/>
                <a:gd name="connsiteY0" fmla="*/ 146421 h 1129613"/>
                <a:gd name="connsiteX1" fmla="*/ 2792204 w 3310950"/>
                <a:gd name="connsiteY1" fmla="*/ 75087 h 1129613"/>
                <a:gd name="connsiteX2" fmla="*/ 2791764 w 3310950"/>
                <a:gd name="connsiteY2" fmla="*/ 14763 h 1129613"/>
                <a:gd name="connsiteX3" fmla="*/ 2791324 w 3310950"/>
                <a:gd name="connsiteY3" fmla="*/ 14322 h 1129613"/>
                <a:gd name="connsiteX4" fmla="*/ 2689168 w 3310950"/>
                <a:gd name="connsiteY4" fmla="*/ 4195 h 1129613"/>
                <a:gd name="connsiteX5" fmla="*/ 2535053 w 3310950"/>
                <a:gd name="connsiteY5" fmla="*/ 57474 h 1129613"/>
                <a:gd name="connsiteX6" fmla="*/ 2364205 w 3310950"/>
                <a:gd name="connsiteY6" fmla="*/ 129248 h 1129613"/>
                <a:gd name="connsiteX7" fmla="*/ 1875881 w 3310950"/>
                <a:gd name="connsiteY7" fmla="*/ 299214 h 1129613"/>
                <a:gd name="connsiteX8" fmla="*/ 1344846 w 3310950"/>
                <a:gd name="connsiteY8" fmla="*/ 358218 h 1129613"/>
                <a:gd name="connsiteX9" fmla="*/ 1132168 w 3310950"/>
                <a:gd name="connsiteY9" fmla="*/ 364823 h 1129613"/>
                <a:gd name="connsiteX10" fmla="*/ 928736 w 3310950"/>
                <a:gd name="connsiteY10" fmla="*/ 300976 h 1129613"/>
                <a:gd name="connsiteX11" fmla="*/ 578675 w 3310950"/>
                <a:gd name="connsiteY11" fmla="*/ 183849 h 1129613"/>
                <a:gd name="connsiteX12" fmla="*/ 481803 w 3310950"/>
                <a:gd name="connsiteY12" fmla="*/ 227001 h 1129613"/>
                <a:gd name="connsiteX13" fmla="*/ 381848 w 3310950"/>
                <a:gd name="connsiteY13" fmla="*/ 252540 h 1129613"/>
                <a:gd name="connsiteX14" fmla="*/ 252392 w 3310950"/>
                <a:gd name="connsiteY14" fmla="*/ 276317 h 1129613"/>
                <a:gd name="connsiteX15" fmla="*/ 127339 w 3310950"/>
                <a:gd name="connsiteY15" fmla="*/ 285124 h 1129613"/>
                <a:gd name="connsiteX16" fmla="*/ 100479 w 3310950"/>
                <a:gd name="connsiteY16" fmla="*/ 306260 h 1129613"/>
                <a:gd name="connsiteX17" fmla="*/ 342659 w 3310950"/>
                <a:gd name="connsiteY17" fmla="*/ 412379 h 1129613"/>
                <a:gd name="connsiteX18" fmla="*/ 296425 w 3310950"/>
                <a:gd name="connsiteY18" fmla="*/ 453329 h 1129613"/>
                <a:gd name="connsiteX19" fmla="*/ 89030 w 3310950"/>
                <a:gd name="connsiteY19" fmla="*/ 474465 h 1129613"/>
                <a:gd name="connsiteX20" fmla="*/ 84 w 3310950"/>
                <a:gd name="connsiteY20" fmla="*/ 557247 h 1129613"/>
                <a:gd name="connsiteX21" fmla="*/ 72298 w 3310950"/>
                <a:gd name="connsiteY21" fmla="*/ 686263 h 1129613"/>
                <a:gd name="connsiteX22" fmla="*/ 133944 w 3310950"/>
                <a:gd name="connsiteY22" fmla="*/ 706078 h 1129613"/>
                <a:gd name="connsiteX23" fmla="*/ 179298 w 3310950"/>
                <a:gd name="connsiteY23" fmla="*/ 721049 h 1129613"/>
                <a:gd name="connsiteX24" fmla="*/ 190306 w 3310950"/>
                <a:gd name="connsiteY24" fmla="*/ 737341 h 1129613"/>
                <a:gd name="connsiteX25" fmla="*/ 319762 w 3310950"/>
                <a:gd name="connsiteY25" fmla="*/ 901583 h 1129613"/>
                <a:gd name="connsiteX26" fmla="*/ 409149 w 3310950"/>
                <a:gd name="connsiteY26" fmla="*/ 972476 h 1129613"/>
                <a:gd name="connsiteX27" fmla="*/ 494132 w 3310950"/>
                <a:gd name="connsiteY27" fmla="*/ 1041167 h 1129613"/>
                <a:gd name="connsiteX28" fmla="*/ 622708 w 3310950"/>
                <a:gd name="connsiteY28" fmla="*/ 1093126 h 1129613"/>
                <a:gd name="connsiteX29" fmla="*/ 757008 w 3310950"/>
                <a:gd name="connsiteY29" fmla="*/ 1100612 h 1129613"/>
                <a:gd name="connsiteX30" fmla="*/ 884263 w 3310950"/>
                <a:gd name="connsiteY30" fmla="*/ 1085200 h 1129613"/>
                <a:gd name="connsiteX31" fmla="*/ 1038818 w 3310950"/>
                <a:gd name="connsiteY31" fmla="*/ 1034122 h 1129613"/>
                <a:gd name="connsiteX32" fmla="*/ 1106188 w 3310950"/>
                <a:gd name="connsiteY32" fmla="*/ 1014748 h 1129613"/>
                <a:gd name="connsiteX33" fmla="*/ 1264266 w 3310950"/>
                <a:gd name="connsiteY33" fmla="*/ 1022674 h 1129613"/>
                <a:gd name="connsiteX34" fmla="*/ 1429389 w 3310950"/>
                <a:gd name="connsiteY34" fmla="*/ 1035443 h 1129613"/>
                <a:gd name="connsiteX35" fmla="*/ 1930042 w 3310950"/>
                <a:gd name="connsiteY35" fmla="*/ 1079916 h 1129613"/>
                <a:gd name="connsiteX36" fmla="*/ 2379177 w 3310950"/>
                <a:gd name="connsiteY36" fmla="*/ 1103694 h 1129613"/>
                <a:gd name="connsiteX37" fmla="*/ 2606386 w 3310950"/>
                <a:gd name="connsiteY37" fmla="*/ 1102373 h 1129613"/>
                <a:gd name="connsiteX38" fmla="*/ 2720431 w 3310950"/>
                <a:gd name="connsiteY38" fmla="*/ 1097089 h 1129613"/>
                <a:gd name="connsiteX39" fmla="*/ 2775032 w 3310950"/>
                <a:gd name="connsiteY39" fmla="*/ 1093566 h 1129613"/>
                <a:gd name="connsiteX40" fmla="*/ 3310950 w 3310950"/>
                <a:gd name="connsiteY40" fmla="*/ 620344 h 1129613"/>
                <a:gd name="connsiteX41" fmla="*/ 2792204 w 3310950"/>
                <a:gd name="connsiteY41" fmla="*/ 146421 h 1129613"/>
                <a:gd name="connsiteX0" fmla="*/ 3310950 w 3310950"/>
                <a:gd name="connsiteY0" fmla="*/ 620344 h 1129613"/>
                <a:gd name="connsiteX1" fmla="*/ 2792204 w 3310950"/>
                <a:gd name="connsiteY1" fmla="*/ 75087 h 1129613"/>
                <a:gd name="connsiteX2" fmla="*/ 2791764 w 3310950"/>
                <a:gd name="connsiteY2" fmla="*/ 14763 h 1129613"/>
                <a:gd name="connsiteX3" fmla="*/ 2791324 w 3310950"/>
                <a:gd name="connsiteY3" fmla="*/ 14322 h 1129613"/>
                <a:gd name="connsiteX4" fmla="*/ 2689168 w 3310950"/>
                <a:gd name="connsiteY4" fmla="*/ 4195 h 1129613"/>
                <a:gd name="connsiteX5" fmla="*/ 2535053 w 3310950"/>
                <a:gd name="connsiteY5" fmla="*/ 57474 h 1129613"/>
                <a:gd name="connsiteX6" fmla="*/ 2364205 w 3310950"/>
                <a:gd name="connsiteY6" fmla="*/ 129248 h 1129613"/>
                <a:gd name="connsiteX7" fmla="*/ 1875881 w 3310950"/>
                <a:gd name="connsiteY7" fmla="*/ 299214 h 1129613"/>
                <a:gd name="connsiteX8" fmla="*/ 1344846 w 3310950"/>
                <a:gd name="connsiteY8" fmla="*/ 358218 h 1129613"/>
                <a:gd name="connsiteX9" fmla="*/ 1132168 w 3310950"/>
                <a:gd name="connsiteY9" fmla="*/ 364823 h 1129613"/>
                <a:gd name="connsiteX10" fmla="*/ 928736 w 3310950"/>
                <a:gd name="connsiteY10" fmla="*/ 300976 h 1129613"/>
                <a:gd name="connsiteX11" fmla="*/ 578675 w 3310950"/>
                <a:gd name="connsiteY11" fmla="*/ 183849 h 1129613"/>
                <a:gd name="connsiteX12" fmla="*/ 481803 w 3310950"/>
                <a:gd name="connsiteY12" fmla="*/ 227001 h 1129613"/>
                <a:gd name="connsiteX13" fmla="*/ 381848 w 3310950"/>
                <a:gd name="connsiteY13" fmla="*/ 252540 h 1129613"/>
                <a:gd name="connsiteX14" fmla="*/ 252392 w 3310950"/>
                <a:gd name="connsiteY14" fmla="*/ 276317 h 1129613"/>
                <a:gd name="connsiteX15" fmla="*/ 127339 w 3310950"/>
                <a:gd name="connsiteY15" fmla="*/ 285124 h 1129613"/>
                <a:gd name="connsiteX16" fmla="*/ 100479 w 3310950"/>
                <a:gd name="connsiteY16" fmla="*/ 306260 h 1129613"/>
                <a:gd name="connsiteX17" fmla="*/ 342659 w 3310950"/>
                <a:gd name="connsiteY17" fmla="*/ 412379 h 1129613"/>
                <a:gd name="connsiteX18" fmla="*/ 296425 w 3310950"/>
                <a:gd name="connsiteY18" fmla="*/ 453329 h 1129613"/>
                <a:gd name="connsiteX19" fmla="*/ 89030 w 3310950"/>
                <a:gd name="connsiteY19" fmla="*/ 474465 h 1129613"/>
                <a:gd name="connsiteX20" fmla="*/ 84 w 3310950"/>
                <a:gd name="connsiteY20" fmla="*/ 557247 h 1129613"/>
                <a:gd name="connsiteX21" fmla="*/ 72298 w 3310950"/>
                <a:gd name="connsiteY21" fmla="*/ 686263 h 1129613"/>
                <a:gd name="connsiteX22" fmla="*/ 133944 w 3310950"/>
                <a:gd name="connsiteY22" fmla="*/ 706078 h 1129613"/>
                <a:gd name="connsiteX23" fmla="*/ 179298 w 3310950"/>
                <a:gd name="connsiteY23" fmla="*/ 721049 h 1129613"/>
                <a:gd name="connsiteX24" fmla="*/ 190306 w 3310950"/>
                <a:gd name="connsiteY24" fmla="*/ 737341 h 1129613"/>
                <a:gd name="connsiteX25" fmla="*/ 319762 w 3310950"/>
                <a:gd name="connsiteY25" fmla="*/ 901583 h 1129613"/>
                <a:gd name="connsiteX26" fmla="*/ 409149 w 3310950"/>
                <a:gd name="connsiteY26" fmla="*/ 972476 h 1129613"/>
                <a:gd name="connsiteX27" fmla="*/ 494132 w 3310950"/>
                <a:gd name="connsiteY27" fmla="*/ 1041167 h 1129613"/>
                <a:gd name="connsiteX28" fmla="*/ 622708 w 3310950"/>
                <a:gd name="connsiteY28" fmla="*/ 1093126 h 1129613"/>
                <a:gd name="connsiteX29" fmla="*/ 757008 w 3310950"/>
                <a:gd name="connsiteY29" fmla="*/ 1100612 h 1129613"/>
                <a:gd name="connsiteX30" fmla="*/ 884263 w 3310950"/>
                <a:gd name="connsiteY30" fmla="*/ 1085200 h 1129613"/>
                <a:gd name="connsiteX31" fmla="*/ 1038818 w 3310950"/>
                <a:gd name="connsiteY31" fmla="*/ 1034122 h 1129613"/>
                <a:gd name="connsiteX32" fmla="*/ 1106188 w 3310950"/>
                <a:gd name="connsiteY32" fmla="*/ 1014748 h 1129613"/>
                <a:gd name="connsiteX33" fmla="*/ 1264266 w 3310950"/>
                <a:gd name="connsiteY33" fmla="*/ 1022674 h 1129613"/>
                <a:gd name="connsiteX34" fmla="*/ 1429389 w 3310950"/>
                <a:gd name="connsiteY34" fmla="*/ 1035443 h 1129613"/>
                <a:gd name="connsiteX35" fmla="*/ 1930042 w 3310950"/>
                <a:gd name="connsiteY35" fmla="*/ 1079916 h 1129613"/>
                <a:gd name="connsiteX36" fmla="*/ 2379177 w 3310950"/>
                <a:gd name="connsiteY36" fmla="*/ 1103694 h 1129613"/>
                <a:gd name="connsiteX37" fmla="*/ 2606386 w 3310950"/>
                <a:gd name="connsiteY37" fmla="*/ 1102373 h 1129613"/>
                <a:gd name="connsiteX38" fmla="*/ 2720431 w 3310950"/>
                <a:gd name="connsiteY38" fmla="*/ 1097089 h 1129613"/>
                <a:gd name="connsiteX39" fmla="*/ 2775032 w 3310950"/>
                <a:gd name="connsiteY39" fmla="*/ 1093566 h 1129613"/>
                <a:gd name="connsiteX40" fmla="*/ 3310950 w 3310950"/>
                <a:gd name="connsiteY40" fmla="*/ 620344 h 1129613"/>
                <a:gd name="connsiteX0" fmla="*/ 3310950 w 3310950"/>
                <a:gd name="connsiteY0" fmla="*/ 620344 h 1129613"/>
                <a:gd name="connsiteX1" fmla="*/ 2791764 w 3310950"/>
                <a:gd name="connsiteY1" fmla="*/ 14763 h 1129613"/>
                <a:gd name="connsiteX2" fmla="*/ 2791324 w 3310950"/>
                <a:gd name="connsiteY2" fmla="*/ 14322 h 1129613"/>
                <a:gd name="connsiteX3" fmla="*/ 2689168 w 3310950"/>
                <a:gd name="connsiteY3" fmla="*/ 4195 h 1129613"/>
                <a:gd name="connsiteX4" fmla="*/ 2535053 w 3310950"/>
                <a:gd name="connsiteY4" fmla="*/ 57474 h 1129613"/>
                <a:gd name="connsiteX5" fmla="*/ 2364205 w 3310950"/>
                <a:gd name="connsiteY5" fmla="*/ 129248 h 1129613"/>
                <a:gd name="connsiteX6" fmla="*/ 1875881 w 3310950"/>
                <a:gd name="connsiteY6" fmla="*/ 299214 h 1129613"/>
                <a:gd name="connsiteX7" fmla="*/ 1344846 w 3310950"/>
                <a:gd name="connsiteY7" fmla="*/ 358218 h 1129613"/>
                <a:gd name="connsiteX8" fmla="*/ 1132168 w 3310950"/>
                <a:gd name="connsiteY8" fmla="*/ 364823 h 1129613"/>
                <a:gd name="connsiteX9" fmla="*/ 928736 w 3310950"/>
                <a:gd name="connsiteY9" fmla="*/ 300976 h 1129613"/>
                <a:gd name="connsiteX10" fmla="*/ 578675 w 3310950"/>
                <a:gd name="connsiteY10" fmla="*/ 183849 h 1129613"/>
                <a:gd name="connsiteX11" fmla="*/ 481803 w 3310950"/>
                <a:gd name="connsiteY11" fmla="*/ 227001 h 1129613"/>
                <a:gd name="connsiteX12" fmla="*/ 381848 w 3310950"/>
                <a:gd name="connsiteY12" fmla="*/ 252540 h 1129613"/>
                <a:gd name="connsiteX13" fmla="*/ 252392 w 3310950"/>
                <a:gd name="connsiteY13" fmla="*/ 276317 h 1129613"/>
                <a:gd name="connsiteX14" fmla="*/ 127339 w 3310950"/>
                <a:gd name="connsiteY14" fmla="*/ 285124 h 1129613"/>
                <a:gd name="connsiteX15" fmla="*/ 100479 w 3310950"/>
                <a:gd name="connsiteY15" fmla="*/ 306260 h 1129613"/>
                <a:gd name="connsiteX16" fmla="*/ 342659 w 3310950"/>
                <a:gd name="connsiteY16" fmla="*/ 412379 h 1129613"/>
                <a:gd name="connsiteX17" fmla="*/ 296425 w 3310950"/>
                <a:gd name="connsiteY17" fmla="*/ 453329 h 1129613"/>
                <a:gd name="connsiteX18" fmla="*/ 89030 w 3310950"/>
                <a:gd name="connsiteY18" fmla="*/ 474465 h 1129613"/>
                <a:gd name="connsiteX19" fmla="*/ 84 w 3310950"/>
                <a:gd name="connsiteY19" fmla="*/ 557247 h 1129613"/>
                <a:gd name="connsiteX20" fmla="*/ 72298 w 3310950"/>
                <a:gd name="connsiteY20" fmla="*/ 686263 h 1129613"/>
                <a:gd name="connsiteX21" fmla="*/ 133944 w 3310950"/>
                <a:gd name="connsiteY21" fmla="*/ 706078 h 1129613"/>
                <a:gd name="connsiteX22" fmla="*/ 179298 w 3310950"/>
                <a:gd name="connsiteY22" fmla="*/ 721049 h 1129613"/>
                <a:gd name="connsiteX23" fmla="*/ 190306 w 3310950"/>
                <a:gd name="connsiteY23" fmla="*/ 737341 h 1129613"/>
                <a:gd name="connsiteX24" fmla="*/ 319762 w 3310950"/>
                <a:gd name="connsiteY24" fmla="*/ 901583 h 1129613"/>
                <a:gd name="connsiteX25" fmla="*/ 409149 w 3310950"/>
                <a:gd name="connsiteY25" fmla="*/ 972476 h 1129613"/>
                <a:gd name="connsiteX26" fmla="*/ 494132 w 3310950"/>
                <a:gd name="connsiteY26" fmla="*/ 1041167 h 1129613"/>
                <a:gd name="connsiteX27" fmla="*/ 622708 w 3310950"/>
                <a:gd name="connsiteY27" fmla="*/ 1093126 h 1129613"/>
                <a:gd name="connsiteX28" fmla="*/ 757008 w 3310950"/>
                <a:gd name="connsiteY28" fmla="*/ 1100612 h 1129613"/>
                <a:gd name="connsiteX29" fmla="*/ 884263 w 3310950"/>
                <a:gd name="connsiteY29" fmla="*/ 1085200 h 1129613"/>
                <a:gd name="connsiteX30" fmla="*/ 1038818 w 3310950"/>
                <a:gd name="connsiteY30" fmla="*/ 1034122 h 1129613"/>
                <a:gd name="connsiteX31" fmla="*/ 1106188 w 3310950"/>
                <a:gd name="connsiteY31" fmla="*/ 1014748 h 1129613"/>
                <a:gd name="connsiteX32" fmla="*/ 1264266 w 3310950"/>
                <a:gd name="connsiteY32" fmla="*/ 1022674 h 1129613"/>
                <a:gd name="connsiteX33" fmla="*/ 1429389 w 3310950"/>
                <a:gd name="connsiteY33" fmla="*/ 1035443 h 1129613"/>
                <a:gd name="connsiteX34" fmla="*/ 1930042 w 3310950"/>
                <a:gd name="connsiteY34" fmla="*/ 1079916 h 1129613"/>
                <a:gd name="connsiteX35" fmla="*/ 2379177 w 3310950"/>
                <a:gd name="connsiteY35" fmla="*/ 1103694 h 1129613"/>
                <a:gd name="connsiteX36" fmla="*/ 2606386 w 3310950"/>
                <a:gd name="connsiteY36" fmla="*/ 1102373 h 1129613"/>
                <a:gd name="connsiteX37" fmla="*/ 2720431 w 3310950"/>
                <a:gd name="connsiteY37" fmla="*/ 1097089 h 1129613"/>
                <a:gd name="connsiteX38" fmla="*/ 2775032 w 3310950"/>
                <a:gd name="connsiteY38" fmla="*/ 1093566 h 1129613"/>
                <a:gd name="connsiteX39" fmla="*/ 3310950 w 3310950"/>
                <a:gd name="connsiteY39" fmla="*/ 620344 h 1129613"/>
                <a:gd name="connsiteX0" fmla="*/ 3310950 w 3311765"/>
                <a:gd name="connsiteY0" fmla="*/ 620344 h 1129613"/>
                <a:gd name="connsiteX1" fmla="*/ 2791764 w 3311765"/>
                <a:gd name="connsiteY1" fmla="*/ 14763 h 1129613"/>
                <a:gd name="connsiteX2" fmla="*/ 2791324 w 3311765"/>
                <a:gd name="connsiteY2" fmla="*/ 14322 h 1129613"/>
                <a:gd name="connsiteX3" fmla="*/ 2689168 w 3311765"/>
                <a:gd name="connsiteY3" fmla="*/ 4195 h 1129613"/>
                <a:gd name="connsiteX4" fmla="*/ 2535053 w 3311765"/>
                <a:gd name="connsiteY4" fmla="*/ 57474 h 1129613"/>
                <a:gd name="connsiteX5" fmla="*/ 2364205 w 3311765"/>
                <a:gd name="connsiteY5" fmla="*/ 129248 h 1129613"/>
                <a:gd name="connsiteX6" fmla="*/ 1875881 w 3311765"/>
                <a:gd name="connsiteY6" fmla="*/ 299214 h 1129613"/>
                <a:gd name="connsiteX7" fmla="*/ 1344846 w 3311765"/>
                <a:gd name="connsiteY7" fmla="*/ 358218 h 1129613"/>
                <a:gd name="connsiteX8" fmla="*/ 1132168 w 3311765"/>
                <a:gd name="connsiteY8" fmla="*/ 364823 h 1129613"/>
                <a:gd name="connsiteX9" fmla="*/ 928736 w 3311765"/>
                <a:gd name="connsiteY9" fmla="*/ 300976 h 1129613"/>
                <a:gd name="connsiteX10" fmla="*/ 578675 w 3311765"/>
                <a:gd name="connsiteY10" fmla="*/ 183849 h 1129613"/>
                <a:gd name="connsiteX11" fmla="*/ 481803 w 3311765"/>
                <a:gd name="connsiteY11" fmla="*/ 227001 h 1129613"/>
                <a:gd name="connsiteX12" fmla="*/ 381848 w 3311765"/>
                <a:gd name="connsiteY12" fmla="*/ 252540 h 1129613"/>
                <a:gd name="connsiteX13" fmla="*/ 252392 w 3311765"/>
                <a:gd name="connsiteY13" fmla="*/ 276317 h 1129613"/>
                <a:gd name="connsiteX14" fmla="*/ 127339 w 3311765"/>
                <a:gd name="connsiteY14" fmla="*/ 285124 h 1129613"/>
                <a:gd name="connsiteX15" fmla="*/ 100479 w 3311765"/>
                <a:gd name="connsiteY15" fmla="*/ 306260 h 1129613"/>
                <a:gd name="connsiteX16" fmla="*/ 342659 w 3311765"/>
                <a:gd name="connsiteY16" fmla="*/ 412379 h 1129613"/>
                <a:gd name="connsiteX17" fmla="*/ 296425 w 3311765"/>
                <a:gd name="connsiteY17" fmla="*/ 453329 h 1129613"/>
                <a:gd name="connsiteX18" fmla="*/ 89030 w 3311765"/>
                <a:gd name="connsiteY18" fmla="*/ 474465 h 1129613"/>
                <a:gd name="connsiteX19" fmla="*/ 84 w 3311765"/>
                <a:gd name="connsiteY19" fmla="*/ 557247 h 1129613"/>
                <a:gd name="connsiteX20" fmla="*/ 72298 w 3311765"/>
                <a:gd name="connsiteY20" fmla="*/ 686263 h 1129613"/>
                <a:gd name="connsiteX21" fmla="*/ 133944 w 3311765"/>
                <a:gd name="connsiteY21" fmla="*/ 706078 h 1129613"/>
                <a:gd name="connsiteX22" fmla="*/ 179298 w 3311765"/>
                <a:gd name="connsiteY22" fmla="*/ 721049 h 1129613"/>
                <a:gd name="connsiteX23" fmla="*/ 190306 w 3311765"/>
                <a:gd name="connsiteY23" fmla="*/ 737341 h 1129613"/>
                <a:gd name="connsiteX24" fmla="*/ 319762 w 3311765"/>
                <a:gd name="connsiteY24" fmla="*/ 901583 h 1129613"/>
                <a:gd name="connsiteX25" fmla="*/ 409149 w 3311765"/>
                <a:gd name="connsiteY25" fmla="*/ 972476 h 1129613"/>
                <a:gd name="connsiteX26" fmla="*/ 494132 w 3311765"/>
                <a:gd name="connsiteY26" fmla="*/ 1041167 h 1129613"/>
                <a:gd name="connsiteX27" fmla="*/ 622708 w 3311765"/>
                <a:gd name="connsiteY27" fmla="*/ 1093126 h 1129613"/>
                <a:gd name="connsiteX28" fmla="*/ 757008 w 3311765"/>
                <a:gd name="connsiteY28" fmla="*/ 1100612 h 1129613"/>
                <a:gd name="connsiteX29" fmla="*/ 884263 w 3311765"/>
                <a:gd name="connsiteY29" fmla="*/ 1085200 h 1129613"/>
                <a:gd name="connsiteX30" fmla="*/ 1038818 w 3311765"/>
                <a:gd name="connsiteY30" fmla="*/ 1034122 h 1129613"/>
                <a:gd name="connsiteX31" fmla="*/ 1106188 w 3311765"/>
                <a:gd name="connsiteY31" fmla="*/ 1014748 h 1129613"/>
                <a:gd name="connsiteX32" fmla="*/ 1264266 w 3311765"/>
                <a:gd name="connsiteY32" fmla="*/ 1022674 h 1129613"/>
                <a:gd name="connsiteX33" fmla="*/ 1429389 w 3311765"/>
                <a:gd name="connsiteY33" fmla="*/ 1035443 h 1129613"/>
                <a:gd name="connsiteX34" fmla="*/ 1930042 w 3311765"/>
                <a:gd name="connsiteY34" fmla="*/ 1079916 h 1129613"/>
                <a:gd name="connsiteX35" fmla="*/ 2379177 w 3311765"/>
                <a:gd name="connsiteY35" fmla="*/ 1103694 h 1129613"/>
                <a:gd name="connsiteX36" fmla="*/ 2606386 w 3311765"/>
                <a:gd name="connsiteY36" fmla="*/ 1102373 h 1129613"/>
                <a:gd name="connsiteX37" fmla="*/ 2720431 w 3311765"/>
                <a:gd name="connsiteY37" fmla="*/ 1097089 h 1129613"/>
                <a:gd name="connsiteX38" fmla="*/ 2775032 w 3311765"/>
                <a:gd name="connsiteY38" fmla="*/ 1093566 h 1129613"/>
                <a:gd name="connsiteX39" fmla="*/ 3310950 w 3311765"/>
                <a:gd name="connsiteY39" fmla="*/ 620344 h 1129613"/>
                <a:gd name="connsiteX0" fmla="*/ 3310950 w 3311818"/>
                <a:gd name="connsiteY0" fmla="*/ 620344 h 1129613"/>
                <a:gd name="connsiteX1" fmla="*/ 2791764 w 3311818"/>
                <a:gd name="connsiteY1" fmla="*/ 14763 h 1129613"/>
                <a:gd name="connsiteX2" fmla="*/ 2791324 w 3311818"/>
                <a:gd name="connsiteY2" fmla="*/ 14322 h 1129613"/>
                <a:gd name="connsiteX3" fmla="*/ 2689168 w 3311818"/>
                <a:gd name="connsiteY3" fmla="*/ 4195 h 1129613"/>
                <a:gd name="connsiteX4" fmla="*/ 2535053 w 3311818"/>
                <a:gd name="connsiteY4" fmla="*/ 57474 h 1129613"/>
                <a:gd name="connsiteX5" fmla="*/ 2364205 w 3311818"/>
                <a:gd name="connsiteY5" fmla="*/ 129248 h 1129613"/>
                <a:gd name="connsiteX6" fmla="*/ 1875881 w 3311818"/>
                <a:gd name="connsiteY6" fmla="*/ 299214 h 1129613"/>
                <a:gd name="connsiteX7" fmla="*/ 1344846 w 3311818"/>
                <a:gd name="connsiteY7" fmla="*/ 358218 h 1129613"/>
                <a:gd name="connsiteX8" fmla="*/ 1132168 w 3311818"/>
                <a:gd name="connsiteY8" fmla="*/ 364823 h 1129613"/>
                <a:gd name="connsiteX9" fmla="*/ 928736 w 3311818"/>
                <a:gd name="connsiteY9" fmla="*/ 300976 h 1129613"/>
                <a:gd name="connsiteX10" fmla="*/ 578675 w 3311818"/>
                <a:gd name="connsiteY10" fmla="*/ 183849 h 1129613"/>
                <a:gd name="connsiteX11" fmla="*/ 481803 w 3311818"/>
                <a:gd name="connsiteY11" fmla="*/ 227001 h 1129613"/>
                <a:gd name="connsiteX12" fmla="*/ 381848 w 3311818"/>
                <a:gd name="connsiteY12" fmla="*/ 252540 h 1129613"/>
                <a:gd name="connsiteX13" fmla="*/ 252392 w 3311818"/>
                <a:gd name="connsiteY13" fmla="*/ 276317 h 1129613"/>
                <a:gd name="connsiteX14" fmla="*/ 127339 w 3311818"/>
                <a:gd name="connsiteY14" fmla="*/ 285124 h 1129613"/>
                <a:gd name="connsiteX15" fmla="*/ 100479 w 3311818"/>
                <a:gd name="connsiteY15" fmla="*/ 306260 h 1129613"/>
                <a:gd name="connsiteX16" fmla="*/ 342659 w 3311818"/>
                <a:gd name="connsiteY16" fmla="*/ 412379 h 1129613"/>
                <a:gd name="connsiteX17" fmla="*/ 296425 w 3311818"/>
                <a:gd name="connsiteY17" fmla="*/ 453329 h 1129613"/>
                <a:gd name="connsiteX18" fmla="*/ 89030 w 3311818"/>
                <a:gd name="connsiteY18" fmla="*/ 474465 h 1129613"/>
                <a:gd name="connsiteX19" fmla="*/ 84 w 3311818"/>
                <a:gd name="connsiteY19" fmla="*/ 557247 h 1129613"/>
                <a:gd name="connsiteX20" fmla="*/ 72298 w 3311818"/>
                <a:gd name="connsiteY20" fmla="*/ 686263 h 1129613"/>
                <a:gd name="connsiteX21" fmla="*/ 133944 w 3311818"/>
                <a:gd name="connsiteY21" fmla="*/ 706078 h 1129613"/>
                <a:gd name="connsiteX22" fmla="*/ 179298 w 3311818"/>
                <a:gd name="connsiteY22" fmla="*/ 721049 h 1129613"/>
                <a:gd name="connsiteX23" fmla="*/ 190306 w 3311818"/>
                <a:gd name="connsiteY23" fmla="*/ 737341 h 1129613"/>
                <a:gd name="connsiteX24" fmla="*/ 319762 w 3311818"/>
                <a:gd name="connsiteY24" fmla="*/ 901583 h 1129613"/>
                <a:gd name="connsiteX25" fmla="*/ 409149 w 3311818"/>
                <a:gd name="connsiteY25" fmla="*/ 972476 h 1129613"/>
                <a:gd name="connsiteX26" fmla="*/ 494132 w 3311818"/>
                <a:gd name="connsiteY26" fmla="*/ 1041167 h 1129613"/>
                <a:gd name="connsiteX27" fmla="*/ 622708 w 3311818"/>
                <a:gd name="connsiteY27" fmla="*/ 1093126 h 1129613"/>
                <a:gd name="connsiteX28" fmla="*/ 757008 w 3311818"/>
                <a:gd name="connsiteY28" fmla="*/ 1100612 h 1129613"/>
                <a:gd name="connsiteX29" fmla="*/ 884263 w 3311818"/>
                <a:gd name="connsiteY29" fmla="*/ 1085200 h 1129613"/>
                <a:gd name="connsiteX30" fmla="*/ 1038818 w 3311818"/>
                <a:gd name="connsiteY30" fmla="*/ 1034122 h 1129613"/>
                <a:gd name="connsiteX31" fmla="*/ 1106188 w 3311818"/>
                <a:gd name="connsiteY31" fmla="*/ 1014748 h 1129613"/>
                <a:gd name="connsiteX32" fmla="*/ 1264266 w 3311818"/>
                <a:gd name="connsiteY32" fmla="*/ 1022674 h 1129613"/>
                <a:gd name="connsiteX33" fmla="*/ 1429389 w 3311818"/>
                <a:gd name="connsiteY33" fmla="*/ 1035443 h 1129613"/>
                <a:gd name="connsiteX34" fmla="*/ 1930042 w 3311818"/>
                <a:gd name="connsiteY34" fmla="*/ 1079916 h 1129613"/>
                <a:gd name="connsiteX35" fmla="*/ 2379177 w 3311818"/>
                <a:gd name="connsiteY35" fmla="*/ 1103694 h 1129613"/>
                <a:gd name="connsiteX36" fmla="*/ 2606386 w 3311818"/>
                <a:gd name="connsiteY36" fmla="*/ 1102373 h 1129613"/>
                <a:gd name="connsiteX37" fmla="*/ 2720431 w 3311818"/>
                <a:gd name="connsiteY37" fmla="*/ 1097089 h 1129613"/>
                <a:gd name="connsiteX38" fmla="*/ 2775032 w 3311818"/>
                <a:gd name="connsiteY38" fmla="*/ 1093566 h 1129613"/>
                <a:gd name="connsiteX39" fmla="*/ 3310950 w 3311818"/>
                <a:gd name="connsiteY39" fmla="*/ 620344 h 1129613"/>
                <a:gd name="connsiteX0" fmla="*/ 3310950 w 3311818"/>
                <a:gd name="connsiteY0" fmla="*/ 620344 h 1129613"/>
                <a:gd name="connsiteX1" fmla="*/ 2791764 w 3311818"/>
                <a:gd name="connsiteY1" fmla="*/ 14763 h 1129613"/>
                <a:gd name="connsiteX2" fmla="*/ 2791324 w 3311818"/>
                <a:gd name="connsiteY2" fmla="*/ 14322 h 1129613"/>
                <a:gd name="connsiteX3" fmla="*/ 2689168 w 3311818"/>
                <a:gd name="connsiteY3" fmla="*/ 4195 h 1129613"/>
                <a:gd name="connsiteX4" fmla="*/ 2535053 w 3311818"/>
                <a:gd name="connsiteY4" fmla="*/ 57474 h 1129613"/>
                <a:gd name="connsiteX5" fmla="*/ 2364205 w 3311818"/>
                <a:gd name="connsiteY5" fmla="*/ 129248 h 1129613"/>
                <a:gd name="connsiteX6" fmla="*/ 1875881 w 3311818"/>
                <a:gd name="connsiteY6" fmla="*/ 299214 h 1129613"/>
                <a:gd name="connsiteX7" fmla="*/ 1344846 w 3311818"/>
                <a:gd name="connsiteY7" fmla="*/ 358218 h 1129613"/>
                <a:gd name="connsiteX8" fmla="*/ 1132168 w 3311818"/>
                <a:gd name="connsiteY8" fmla="*/ 364823 h 1129613"/>
                <a:gd name="connsiteX9" fmla="*/ 928736 w 3311818"/>
                <a:gd name="connsiteY9" fmla="*/ 300976 h 1129613"/>
                <a:gd name="connsiteX10" fmla="*/ 578675 w 3311818"/>
                <a:gd name="connsiteY10" fmla="*/ 183849 h 1129613"/>
                <a:gd name="connsiteX11" fmla="*/ 481803 w 3311818"/>
                <a:gd name="connsiteY11" fmla="*/ 227001 h 1129613"/>
                <a:gd name="connsiteX12" fmla="*/ 381848 w 3311818"/>
                <a:gd name="connsiteY12" fmla="*/ 252540 h 1129613"/>
                <a:gd name="connsiteX13" fmla="*/ 252392 w 3311818"/>
                <a:gd name="connsiteY13" fmla="*/ 276317 h 1129613"/>
                <a:gd name="connsiteX14" fmla="*/ 127339 w 3311818"/>
                <a:gd name="connsiteY14" fmla="*/ 285124 h 1129613"/>
                <a:gd name="connsiteX15" fmla="*/ 100479 w 3311818"/>
                <a:gd name="connsiteY15" fmla="*/ 306260 h 1129613"/>
                <a:gd name="connsiteX16" fmla="*/ 342659 w 3311818"/>
                <a:gd name="connsiteY16" fmla="*/ 412379 h 1129613"/>
                <a:gd name="connsiteX17" fmla="*/ 296425 w 3311818"/>
                <a:gd name="connsiteY17" fmla="*/ 453329 h 1129613"/>
                <a:gd name="connsiteX18" fmla="*/ 89030 w 3311818"/>
                <a:gd name="connsiteY18" fmla="*/ 474465 h 1129613"/>
                <a:gd name="connsiteX19" fmla="*/ 84 w 3311818"/>
                <a:gd name="connsiteY19" fmla="*/ 557247 h 1129613"/>
                <a:gd name="connsiteX20" fmla="*/ 72298 w 3311818"/>
                <a:gd name="connsiteY20" fmla="*/ 686263 h 1129613"/>
                <a:gd name="connsiteX21" fmla="*/ 133944 w 3311818"/>
                <a:gd name="connsiteY21" fmla="*/ 706078 h 1129613"/>
                <a:gd name="connsiteX22" fmla="*/ 179298 w 3311818"/>
                <a:gd name="connsiteY22" fmla="*/ 721049 h 1129613"/>
                <a:gd name="connsiteX23" fmla="*/ 190306 w 3311818"/>
                <a:gd name="connsiteY23" fmla="*/ 737341 h 1129613"/>
                <a:gd name="connsiteX24" fmla="*/ 319762 w 3311818"/>
                <a:gd name="connsiteY24" fmla="*/ 901583 h 1129613"/>
                <a:gd name="connsiteX25" fmla="*/ 409149 w 3311818"/>
                <a:gd name="connsiteY25" fmla="*/ 972476 h 1129613"/>
                <a:gd name="connsiteX26" fmla="*/ 494132 w 3311818"/>
                <a:gd name="connsiteY26" fmla="*/ 1041167 h 1129613"/>
                <a:gd name="connsiteX27" fmla="*/ 622708 w 3311818"/>
                <a:gd name="connsiteY27" fmla="*/ 1093126 h 1129613"/>
                <a:gd name="connsiteX28" fmla="*/ 757008 w 3311818"/>
                <a:gd name="connsiteY28" fmla="*/ 1100612 h 1129613"/>
                <a:gd name="connsiteX29" fmla="*/ 884263 w 3311818"/>
                <a:gd name="connsiteY29" fmla="*/ 1085200 h 1129613"/>
                <a:gd name="connsiteX30" fmla="*/ 1038818 w 3311818"/>
                <a:gd name="connsiteY30" fmla="*/ 1034122 h 1129613"/>
                <a:gd name="connsiteX31" fmla="*/ 1106188 w 3311818"/>
                <a:gd name="connsiteY31" fmla="*/ 1014748 h 1129613"/>
                <a:gd name="connsiteX32" fmla="*/ 1264266 w 3311818"/>
                <a:gd name="connsiteY32" fmla="*/ 1022674 h 1129613"/>
                <a:gd name="connsiteX33" fmla="*/ 1429389 w 3311818"/>
                <a:gd name="connsiteY33" fmla="*/ 1035443 h 1129613"/>
                <a:gd name="connsiteX34" fmla="*/ 1930042 w 3311818"/>
                <a:gd name="connsiteY34" fmla="*/ 1079916 h 1129613"/>
                <a:gd name="connsiteX35" fmla="*/ 2379177 w 3311818"/>
                <a:gd name="connsiteY35" fmla="*/ 1103694 h 1129613"/>
                <a:gd name="connsiteX36" fmla="*/ 2606386 w 3311818"/>
                <a:gd name="connsiteY36" fmla="*/ 1102373 h 1129613"/>
                <a:gd name="connsiteX37" fmla="*/ 2720431 w 3311818"/>
                <a:gd name="connsiteY37" fmla="*/ 1097089 h 1129613"/>
                <a:gd name="connsiteX38" fmla="*/ 2775032 w 3311818"/>
                <a:gd name="connsiteY38" fmla="*/ 1093566 h 1129613"/>
                <a:gd name="connsiteX39" fmla="*/ 3310950 w 3311818"/>
                <a:gd name="connsiteY39" fmla="*/ 620344 h 1129613"/>
                <a:gd name="connsiteX0" fmla="*/ 3310950 w 3311818"/>
                <a:gd name="connsiteY0" fmla="*/ 660865 h 1170134"/>
                <a:gd name="connsiteX1" fmla="*/ 2791764 w 3311818"/>
                <a:gd name="connsiteY1" fmla="*/ 55284 h 1170134"/>
                <a:gd name="connsiteX2" fmla="*/ 2817701 w 3311818"/>
                <a:gd name="connsiteY2" fmla="*/ 19673 h 1170134"/>
                <a:gd name="connsiteX3" fmla="*/ 2689168 w 3311818"/>
                <a:gd name="connsiteY3" fmla="*/ 44716 h 1170134"/>
                <a:gd name="connsiteX4" fmla="*/ 2535053 w 3311818"/>
                <a:gd name="connsiteY4" fmla="*/ 97995 h 1170134"/>
                <a:gd name="connsiteX5" fmla="*/ 2364205 w 3311818"/>
                <a:gd name="connsiteY5" fmla="*/ 169769 h 1170134"/>
                <a:gd name="connsiteX6" fmla="*/ 1875881 w 3311818"/>
                <a:gd name="connsiteY6" fmla="*/ 339735 h 1170134"/>
                <a:gd name="connsiteX7" fmla="*/ 1344846 w 3311818"/>
                <a:gd name="connsiteY7" fmla="*/ 398739 h 1170134"/>
                <a:gd name="connsiteX8" fmla="*/ 1132168 w 3311818"/>
                <a:gd name="connsiteY8" fmla="*/ 405344 h 1170134"/>
                <a:gd name="connsiteX9" fmla="*/ 928736 w 3311818"/>
                <a:gd name="connsiteY9" fmla="*/ 341497 h 1170134"/>
                <a:gd name="connsiteX10" fmla="*/ 578675 w 3311818"/>
                <a:gd name="connsiteY10" fmla="*/ 224370 h 1170134"/>
                <a:gd name="connsiteX11" fmla="*/ 481803 w 3311818"/>
                <a:gd name="connsiteY11" fmla="*/ 267522 h 1170134"/>
                <a:gd name="connsiteX12" fmla="*/ 381848 w 3311818"/>
                <a:gd name="connsiteY12" fmla="*/ 293061 h 1170134"/>
                <a:gd name="connsiteX13" fmla="*/ 252392 w 3311818"/>
                <a:gd name="connsiteY13" fmla="*/ 316838 h 1170134"/>
                <a:gd name="connsiteX14" fmla="*/ 127339 w 3311818"/>
                <a:gd name="connsiteY14" fmla="*/ 325645 h 1170134"/>
                <a:gd name="connsiteX15" fmla="*/ 100479 w 3311818"/>
                <a:gd name="connsiteY15" fmla="*/ 346781 h 1170134"/>
                <a:gd name="connsiteX16" fmla="*/ 342659 w 3311818"/>
                <a:gd name="connsiteY16" fmla="*/ 452900 h 1170134"/>
                <a:gd name="connsiteX17" fmla="*/ 296425 w 3311818"/>
                <a:gd name="connsiteY17" fmla="*/ 493850 h 1170134"/>
                <a:gd name="connsiteX18" fmla="*/ 89030 w 3311818"/>
                <a:gd name="connsiteY18" fmla="*/ 514986 h 1170134"/>
                <a:gd name="connsiteX19" fmla="*/ 84 w 3311818"/>
                <a:gd name="connsiteY19" fmla="*/ 597768 h 1170134"/>
                <a:gd name="connsiteX20" fmla="*/ 72298 w 3311818"/>
                <a:gd name="connsiteY20" fmla="*/ 726784 h 1170134"/>
                <a:gd name="connsiteX21" fmla="*/ 133944 w 3311818"/>
                <a:gd name="connsiteY21" fmla="*/ 746599 h 1170134"/>
                <a:gd name="connsiteX22" fmla="*/ 179298 w 3311818"/>
                <a:gd name="connsiteY22" fmla="*/ 761570 h 1170134"/>
                <a:gd name="connsiteX23" fmla="*/ 190306 w 3311818"/>
                <a:gd name="connsiteY23" fmla="*/ 777862 h 1170134"/>
                <a:gd name="connsiteX24" fmla="*/ 319762 w 3311818"/>
                <a:gd name="connsiteY24" fmla="*/ 942104 h 1170134"/>
                <a:gd name="connsiteX25" fmla="*/ 409149 w 3311818"/>
                <a:gd name="connsiteY25" fmla="*/ 1012997 h 1170134"/>
                <a:gd name="connsiteX26" fmla="*/ 494132 w 3311818"/>
                <a:gd name="connsiteY26" fmla="*/ 1081688 h 1170134"/>
                <a:gd name="connsiteX27" fmla="*/ 622708 w 3311818"/>
                <a:gd name="connsiteY27" fmla="*/ 1133647 h 1170134"/>
                <a:gd name="connsiteX28" fmla="*/ 757008 w 3311818"/>
                <a:gd name="connsiteY28" fmla="*/ 1141133 h 1170134"/>
                <a:gd name="connsiteX29" fmla="*/ 884263 w 3311818"/>
                <a:gd name="connsiteY29" fmla="*/ 1125721 h 1170134"/>
                <a:gd name="connsiteX30" fmla="*/ 1038818 w 3311818"/>
                <a:gd name="connsiteY30" fmla="*/ 1074643 h 1170134"/>
                <a:gd name="connsiteX31" fmla="*/ 1106188 w 3311818"/>
                <a:gd name="connsiteY31" fmla="*/ 1055269 h 1170134"/>
                <a:gd name="connsiteX32" fmla="*/ 1264266 w 3311818"/>
                <a:gd name="connsiteY32" fmla="*/ 1063195 h 1170134"/>
                <a:gd name="connsiteX33" fmla="*/ 1429389 w 3311818"/>
                <a:gd name="connsiteY33" fmla="*/ 1075964 h 1170134"/>
                <a:gd name="connsiteX34" fmla="*/ 1930042 w 3311818"/>
                <a:gd name="connsiteY34" fmla="*/ 1120437 h 1170134"/>
                <a:gd name="connsiteX35" fmla="*/ 2379177 w 3311818"/>
                <a:gd name="connsiteY35" fmla="*/ 1144215 h 1170134"/>
                <a:gd name="connsiteX36" fmla="*/ 2606386 w 3311818"/>
                <a:gd name="connsiteY36" fmla="*/ 1142894 h 1170134"/>
                <a:gd name="connsiteX37" fmla="*/ 2720431 w 3311818"/>
                <a:gd name="connsiteY37" fmla="*/ 1137610 h 1170134"/>
                <a:gd name="connsiteX38" fmla="*/ 2775032 w 3311818"/>
                <a:gd name="connsiteY38" fmla="*/ 1134087 h 1170134"/>
                <a:gd name="connsiteX39" fmla="*/ 3310950 w 3311818"/>
                <a:gd name="connsiteY39" fmla="*/ 660865 h 1170134"/>
                <a:gd name="connsiteX0" fmla="*/ 3310950 w 3311818"/>
                <a:gd name="connsiteY0" fmla="*/ 655935 h 1165204"/>
                <a:gd name="connsiteX1" fmla="*/ 2791764 w 3311818"/>
                <a:gd name="connsiteY1" fmla="*/ 50354 h 1165204"/>
                <a:gd name="connsiteX2" fmla="*/ 2689168 w 3311818"/>
                <a:gd name="connsiteY2" fmla="*/ 39786 h 1165204"/>
                <a:gd name="connsiteX3" fmla="*/ 2535053 w 3311818"/>
                <a:gd name="connsiteY3" fmla="*/ 93065 h 1165204"/>
                <a:gd name="connsiteX4" fmla="*/ 2364205 w 3311818"/>
                <a:gd name="connsiteY4" fmla="*/ 164839 h 1165204"/>
                <a:gd name="connsiteX5" fmla="*/ 1875881 w 3311818"/>
                <a:gd name="connsiteY5" fmla="*/ 334805 h 1165204"/>
                <a:gd name="connsiteX6" fmla="*/ 1344846 w 3311818"/>
                <a:gd name="connsiteY6" fmla="*/ 393809 h 1165204"/>
                <a:gd name="connsiteX7" fmla="*/ 1132168 w 3311818"/>
                <a:gd name="connsiteY7" fmla="*/ 400414 h 1165204"/>
                <a:gd name="connsiteX8" fmla="*/ 928736 w 3311818"/>
                <a:gd name="connsiteY8" fmla="*/ 336567 h 1165204"/>
                <a:gd name="connsiteX9" fmla="*/ 578675 w 3311818"/>
                <a:gd name="connsiteY9" fmla="*/ 219440 h 1165204"/>
                <a:gd name="connsiteX10" fmla="*/ 481803 w 3311818"/>
                <a:gd name="connsiteY10" fmla="*/ 262592 h 1165204"/>
                <a:gd name="connsiteX11" fmla="*/ 381848 w 3311818"/>
                <a:gd name="connsiteY11" fmla="*/ 288131 h 1165204"/>
                <a:gd name="connsiteX12" fmla="*/ 252392 w 3311818"/>
                <a:gd name="connsiteY12" fmla="*/ 311908 h 1165204"/>
                <a:gd name="connsiteX13" fmla="*/ 127339 w 3311818"/>
                <a:gd name="connsiteY13" fmla="*/ 320715 h 1165204"/>
                <a:gd name="connsiteX14" fmla="*/ 100479 w 3311818"/>
                <a:gd name="connsiteY14" fmla="*/ 341851 h 1165204"/>
                <a:gd name="connsiteX15" fmla="*/ 342659 w 3311818"/>
                <a:gd name="connsiteY15" fmla="*/ 447970 h 1165204"/>
                <a:gd name="connsiteX16" fmla="*/ 296425 w 3311818"/>
                <a:gd name="connsiteY16" fmla="*/ 488920 h 1165204"/>
                <a:gd name="connsiteX17" fmla="*/ 89030 w 3311818"/>
                <a:gd name="connsiteY17" fmla="*/ 510056 h 1165204"/>
                <a:gd name="connsiteX18" fmla="*/ 84 w 3311818"/>
                <a:gd name="connsiteY18" fmla="*/ 592838 h 1165204"/>
                <a:gd name="connsiteX19" fmla="*/ 72298 w 3311818"/>
                <a:gd name="connsiteY19" fmla="*/ 721854 h 1165204"/>
                <a:gd name="connsiteX20" fmla="*/ 133944 w 3311818"/>
                <a:gd name="connsiteY20" fmla="*/ 741669 h 1165204"/>
                <a:gd name="connsiteX21" fmla="*/ 179298 w 3311818"/>
                <a:gd name="connsiteY21" fmla="*/ 756640 h 1165204"/>
                <a:gd name="connsiteX22" fmla="*/ 190306 w 3311818"/>
                <a:gd name="connsiteY22" fmla="*/ 772932 h 1165204"/>
                <a:gd name="connsiteX23" fmla="*/ 319762 w 3311818"/>
                <a:gd name="connsiteY23" fmla="*/ 937174 h 1165204"/>
                <a:gd name="connsiteX24" fmla="*/ 409149 w 3311818"/>
                <a:gd name="connsiteY24" fmla="*/ 1008067 h 1165204"/>
                <a:gd name="connsiteX25" fmla="*/ 494132 w 3311818"/>
                <a:gd name="connsiteY25" fmla="*/ 1076758 h 1165204"/>
                <a:gd name="connsiteX26" fmla="*/ 622708 w 3311818"/>
                <a:gd name="connsiteY26" fmla="*/ 1128717 h 1165204"/>
                <a:gd name="connsiteX27" fmla="*/ 757008 w 3311818"/>
                <a:gd name="connsiteY27" fmla="*/ 1136203 h 1165204"/>
                <a:gd name="connsiteX28" fmla="*/ 884263 w 3311818"/>
                <a:gd name="connsiteY28" fmla="*/ 1120791 h 1165204"/>
                <a:gd name="connsiteX29" fmla="*/ 1038818 w 3311818"/>
                <a:gd name="connsiteY29" fmla="*/ 1069713 h 1165204"/>
                <a:gd name="connsiteX30" fmla="*/ 1106188 w 3311818"/>
                <a:gd name="connsiteY30" fmla="*/ 1050339 h 1165204"/>
                <a:gd name="connsiteX31" fmla="*/ 1264266 w 3311818"/>
                <a:gd name="connsiteY31" fmla="*/ 1058265 h 1165204"/>
                <a:gd name="connsiteX32" fmla="*/ 1429389 w 3311818"/>
                <a:gd name="connsiteY32" fmla="*/ 1071034 h 1165204"/>
                <a:gd name="connsiteX33" fmla="*/ 1930042 w 3311818"/>
                <a:gd name="connsiteY33" fmla="*/ 1115507 h 1165204"/>
                <a:gd name="connsiteX34" fmla="*/ 2379177 w 3311818"/>
                <a:gd name="connsiteY34" fmla="*/ 1139285 h 1165204"/>
                <a:gd name="connsiteX35" fmla="*/ 2606386 w 3311818"/>
                <a:gd name="connsiteY35" fmla="*/ 1137964 h 1165204"/>
                <a:gd name="connsiteX36" fmla="*/ 2720431 w 3311818"/>
                <a:gd name="connsiteY36" fmla="*/ 1132680 h 1165204"/>
                <a:gd name="connsiteX37" fmla="*/ 2775032 w 3311818"/>
                <a:gd name="connsiteY37" fmla="*/ 1129157 h 1165204"/>
                <a:gd name="connsiteX38" fmla="*/ 3310950 w 3311818"/>
                <a:gd name="connsiteY38" fmla="*/ 655935 h 1165204"/>
                <a:gd name="connsiteX0" fmla="*/ 3310950 w 3311818"/>
                <a:gd name="connsiteY0" fmla="*/ 676128 h 1185397"/>
                <a:gd name="connsiteX1" fmla="*/ 2844518 w 3311818"/>
                <a:gd name="connsiteY1" fmla="*/ 44170 h 1185397"/>
                <a:gd name="connsiteX2" fmla="*/ 2689168 w 3311818"/>
                <a:gd name="connsiteY2" fmla="*/ 59979 h 1185397"/>
                <a:gd name="connsiteX3" fmla="*/ 2535053 w 3311818"/>
                <a:gd name="connsiteY3" fmla="*/ 113258 h 1185397"/>
                <a:gd name="connsiteX4" fmla="*/ 2364205 w 3311818"/>
                <a:gd name="connsiteY4" fmla="*/ 185032 h 1185397"/>
                <a:gd name="connsiteX5" fmla="*/ 1875881 w 3311818"/>
                <a:gd name="connsiteY5" fmla="*/ 354998 h 1185397"/>
                <a:gd name="connsiteX6" fmla="*/ 1344846 w 3311818"/>
                <a:gd name="connsiteY6" fmla="*/ 414002 h 1185397"/>
                <a:gd name="connsiteX7" fmla="*/ 1132168 w 3311818"/>
                <a:gd name="connsiteY7" fmla="*/ 420607 h 1185397"/>
                <a:gd name="connsiteX8" fmla="*/ 928736 w 3311818"/>
                <a:gd name="connsiteY8" fmla="*/ 356760 h 1185397"/>
                <a:gd name="connsiteX9" fmla="*/ 578675 w 3311818"/>
                <a:gd name="connsiteY9" fmla="*/ 239633 h 1185397"/>
                <a:gd name="connsiteX10" fmla="*/ 481803 w 3311818"/>
                <a:gd name="connsiteY10" fmla="*/ 282785 h 1185397"/>
                <a:gd name="connsiteX11" fmla="*/ 381848 w 3311818"/>
                <a:gd name="connsiteY11" fmla="*/ 308324 h 1185397"/>
                <a:gd name="connsiteX12" fmla="*/ 252392 w 3311818"/>
                <a:gd name="connsiteY12" fmla="*/ 332101 h 1185397"/>
                <a:gd name="connsiteX13" fmla="*/ 127339 w 3311818"/>
                <a:gd name="connsiteY13" fmla="*/ 340908 h 1185397"/>
                <a:gd name="connsiteX14" fmla="*/ 100479 w 3311818"/>
                <a:gd name="connsiteY14" fmla="*/ 362044 h 1185397"/>
                <a:gd name="connsiteX15" fmla="*/ 342659 w 3311818"/>
                <a:gd name="connsiteY15" fmla="*/ 468163 h 1185397"/>
                <a:gd name="connsiteX16" fmla="*/ 296425 w 3311818"/>
                <a:gd name="connsiteY16" fmla="*/ 509113 h 1185397"/>
                <a:gd name="connsiteX17" fmla="*/ 89030 w 3311818"/>
                <a:gd name="connsiteY17" fmla="*/ 530249 h 1185397"/>
                <a:gd name="connsiteX18" fmla="*/ 84 w 3311818"/>
                <a:gd name="connsiteY18" fmla="*/ 613031 h 1185397"/>
                <a:gd name="connsiteX19" fmla="*/ 72298 w 3311818"/>
                <a:gd name="connsiteY19" fmla="*/ 742047 h 1185397"/>
                <a:gd name="connsiteX20" fmla="*/ 133944 w 3311818"/>
                <a:gd name="connsiteY20" fmla="*/ 761862 h 1185397"/>
                <a:gd name="connsiteX21" fmla="*/ 179298 w 3311818"/>
                <a:gd name="connsiteY21" fmla="*/ 776833 h 1185397"/>
                <a:gd name="connsiteX22" fmla="*/ 190306 w 3311818"/>
                <a:gd name="connsiteY22" fmla="*/ 793125 h 1185397"/>
                <a:gd name="connsiteX23" fmla="*/ 319762 w 3311818"/>
                <a:gd name="connsiteY23" fmla="*/ 957367 h 1185397"/>
                <a:gd name="connsiteX24" fmla="*/ 409149 w 3311818"/>
                <a:gd name="connsiteY24" fmla="*/ 1028260 h 1185397"/>
                <a:gd name="connsiteX25" fmla="*/ 494132 w 3311818"/>
                <a:gd name="connsiteY25" fmla="*/ 1096951 h 1185397"/>
                <a:gd name="connsiteX26" fmla="*/ 622708 w 3311818"/>
                <a:gd name="connsiteY26" fmla="*/ 1148910 h 1185397"/>
                <a:gd name="connsiteX27" fmla="*/ 757008 w 3311818"/>
                <a:gd name="connsiteY27" fmla="*/ 1156396 h 1185397"/>
                <a:gd name="connsiteX28" fmla="*/ 884263 w 3311818"/>
                <a:gd name="connsiteY28" fmla="*/ 1140984 h 1185397"/>
                <a:gd name="connsiteX29" fmla="*/ 1038818 w 3311818"/>
                <a:gd name="connsiteY29" fmla="*/ 1089906 h 1185397"/>
                <a:gd name="connsiteX30" fmla="*/ 1106188 w 3311818"/>
                <a:gd name="connsiteY30" fmla="*/ 1070532 h 1185397"/>
                <a:gd name="connsiteX31" fmla="*/ 1264266 w 3311818"/>
                <a:gd name="connsiteY31" fmla="*/ 1078458 h 1185397"/>
                <a:gd name="connsiteX32" fmla="*/ 1429389 w 3311818"/>
                <a:gd name="connsiteY32" fmla="*/ 1091227 h 1185397"/>
                <a:gd name="connsiteX33" fmla="*/ 1930042 w 3311818"/>
                <a:gd name="connsiteY33" fmla="*/ 1135700 h 1185397"/>
                <a:gd name="connsiteX34" fmla="*/ 2379177 w 3311818"/>
                <a:gd name="connsiteY34" fmla="*/ 1159478 h 1185397"/>
                <a:gd name="connsiteX35" fmla="*/ 2606386 w 3311818"/>
                <a:gd name="connsiteY35" fmla="*/ 1158157 h 1185397"/>
                <a:gd name="connsiteX36" fmla="*/ 2720431 w 3311818"/>
                <a:gd name="connsiteY36" fmla="*/ 1152873 h 1185397"/>
                <a:gd name="connsiteX37" fmla="*/ 2775032 w 3311818"/>
                <a:gd name="connsiteY37" fmla="*/ 1149350 h 1185397"/>
                <a:gd name="connsiteX38" fmla="*/ 3310950 w 3311818"/>
                <a:gd name="connsiteY38" fmla="*/ 676128 h 1185397"/>
                <a:gd name="connsiteX0" fmla="*/ 3310950 w 3311968"/>
                <a:gd name="connsiteY0" fmla="*/ 676128 h 1185262"/>
                <a:gd name="connsiteX1" fmla="*/ 2844518 w 3311968"/>
                <a:gd name="connsiteY1" fmla="*/ 44170 h 1185262"/>
                <a:gd name="connsiteX2" fmla="*/ 2689168 w 3311968"/>
                <a:gd name="connsiteY2" fmla="*/ 59979 h 1185262"/>
                <a:gd name="connsiteX3" fmla="*/ 2535053 w 3311968"/>
                <a:gd name="connsiteY3" fmla="*/ 113258 h 1185262"/>
                <a:gd name="connsiteX4" fmla="*/ 2364205 w 3311968"/>
                <a:gd name="connsiteY4" fmla="*/ 185032 h 1185262"/>
                <a:gd name="connsiteX5" fmla="*/ 1875881 w 3311968"/>
                <a:gd name="connsiteY5" fmla="*/ 354998 h 1185262"/>
                <a:gd name="connsiteX6" fmla="*/ 1344846 w 3311968"/>
                <a:gd name="connsiteY6" fmla="*/ 414002 h 1185262"/>
                <a:gd name="connsiteX7" fmla="*/ 1132168 w 3311968"/>
                <a:gd name="connsiteY7" fmla="*/ 420607 h 1185262"/>
                <a:gd name="connsiteX8" fmla="*/ 928736 w 3311968"/>
                <a:gd name="connsiteY8" fmla="*/ 356760 h 1185262"/>
                <a:gd name="connsiteX9" fmla="*/ 578675 w 3311968"/>
                <a:gd name="connsiteY9" fmla="*/ 239633 h 1185262"/>
                <a:gd name="connsiteX10" fmla="*/ 481803 w 3311968"/>
                <a:gd name="connsiteY10" fmla="*/ 282785 h 1185262"/>
                <a:gd name="connsiteX11" fmla="*/ 381848 w 3311968"/>
                <a:gd name="connsiteY11" fmla="*/ 308324 h 1185262"/>
                <a:gd name="connsiteX12" fmla="*/ 252392 w 3311968"/>
                <a:gd name="connsiteY12" fmla="*/ 332101 h 1185262"/>
                <a:gd name="connsiteX13" fmla="*/ 127339 w 3311968"/>
                <a:gd name="connsiteY13" fmla="*/ 340908 h 1185262"/>
                <a:gd name="connsiteX14" fmla="*/ 100479 w 3311968"/>
                <a:gd name="connsiteY14" fmla="*/ 362044 h 1185262"/>
                <a:gd name="connsiteX15" fmla="*/ 342659 w 3311968"/>
                <a:gd name="connsiteY15" fmla="*/ 468163 h 1185262"/>
                <a:gd name="connsiteX16" fmla="*/ 296425 w 3311968"/>
                <a:gd name="connsiteY16" fmla="*/ 509113 h 1185262"/>
                <a:gd name="connsiteX17" fmla="*/ 89030 w 3311968"/>
                <a:gd name="connsiteY17" fmla="*/ 530249 h 1185262"/>
                <a:gd name="connsiteX18" fmla="*/ 84 w 3311968"/>
                <a:gd name="connsiteY18" fmla="*/ 613031 h 1185262"/>
                <a:gd name="connsiteX19" fmla="*/ 72298 w 3311968"/>
                <a:gd name="connsiteY19" fmla="*/ 742047 h 1185262"/>
                <a:gd name="connsiteX20" fmla="*/ 133944 w 3311968"/>
                <a:gd name="connsiteY20" fmla="*/ 761862 h 1185262"/>
                <a:gd name="connsiteX21" fmla="*/ 179298 w 3311968"/>
                <a:gd name="connsiteY21" fmla="*/ 776833 h 1185262"/>
                <a:gd name="connsiteX22" fmla="*/ 190306 w 3311968"/>
                <a:gd name="connsiteY22" fmla="*/ 793125 h 1185262"/>
                <a:gd name="connsiteX23" fmla="*/ 319762 w 3311968"/>
                <a:gd name="connsiteY23" fmla="*/ 957367 h 1185262"/>
                <a:gd name="connsiteX24" fmla="*/ 409149 w 3311968"/>
                <a:gd name="connsiteY24" fmla="*/ 1028260 h 1185262"/>
                <a:gd name="connsiteX25" fmla="*/ 494132 w 3311968"/>
                <a:gd name="connsiteY25" fmla="*/ 1096951 h 1185262"/>
                <a:gd name="connsiteX26" fmla="*/ 622708 w 3311968"/>
                <a:gd name="connsiteY26" fmla="*/ 1148910 h 1185262"/>
                <a:gd name="connsiteX27" fmla="*/ 757008 w 3311968"/>
                <a:gd name="connsiteY27" fmla="*/ 1156396 h 1185262"/>
                <a:gd name="connsiteX28" fmla="*/ 884263 w 3311968"/>
                <a:gd name="connsiteY28" fmla="*/ 1140984 h 1185262"/>
                <a:gd name="connsiteX29" fmla="*/ 1038818 w 3311968"/>
                <a:gd name="connsiteY29" fmla="*/ 1089906 h 1185262"/>
                <a:gd name="connsiteX30" fmla="*/ 1106188 w 3311968"/>
                <a:gd name="connsiteY30" fmla="*/ 1070532 h 1185262"/>
                <a:gd name="connsiteX31" fmla="*/ 1264266 w 3311968"/>
                <a:gd name="connsiteY31" fmla="*/ 1078458 h 1185262"/>
                <a:gd name="connsiteX32" fmla="*/ 1429389 w 3311968"/>
                <a:gd name="connsiteY32" fmla="*/ 1091227 h 1185262"/>
                <a:gd name="connsiteX33" fmla="*/ 1930042 w 3311968"/>
                <a:gd name="connsiteY33" fmla="*/ 1135700 h 1185262"/>
                <a:gd name="connsiteX34" fmla="*/ 2379177 w 3311968"/>
                <a:gd name="connsiteY34" fmla="*/ 1159478 h 1185262"/>
                <a:gd name="connsiteX35" fmla="*/ 2606386 w 3311968"/>
                <a:gd name="connsiteY35" fmla="*/ 1158157 h 1185262"/>
                <a:gd name="connsiteX36" fmla="*/ 2720431 w 3311968"/>
                <a:gd name="connsiteY36" fmla="*/ 1152873 h 1185262"/>
                <a:gd name="connsiteX37" fmla="*/ 2845371 w 3311968"/>
                <a:gd name="connsiteY37" fmla="*/ 1149350 h 1185262"/>
                <a:gd name="connsiteX38" fmla="*/ 3310950 w 3311968"/>
                <a:gd name="connsiteY38" fmla="*/ 676128 h 1185262"/>
                <a:gd name="connsiteX0" fmla="*/ 3310950 w 3311755"/>
                <a:gd name="connsiteY0" fmla="*/ 676128 h 1189690"/>
                <a:gd name="connsiteX1" fmla="*/ 2844518 w 3311755"/>
                <a:gd name="connsiteY1" fmla="*/ 44170 h 1189690"/>
                <a:gd name="connsiteX2" fmla="*/ 2689168 w 3311755"/>
                <a:gd name="connsiteY2" fmla="*/ 59979 h 1189690"/>
                <a:gd name="connsiteX3" fmla="*/ 2535053 w 3311755"/>
                <a:gd name="connsiteY3" fmla="*/ 113258 h 1189690"/>
                <a:gd name="connsiteX4" fmla="*/ 2364205 w 3311755"/>
                <a:gd name="connsiteY4" fmla="*/ 185032 h 1189690"/>
                <a:gd name="connsiteX5" fmla="*/ 1875881 w 3311755"/>
                <a:gd name="connsiteY5" fmla="*/ 354998 h 1189690"/>
                <a:gd name="connsiteX6" fmla="*/ 1344846 w 3311755"/>
                <a:gd name="connsiteY6" fmla="*/ 414002 h 1189690"/>
                <a:gd name="connsiteX7" fmla="*/ 1132168 w 3311755"/>
                <a:gd name="connsiteY7" fmla="*/ 420607 h 1189690"/>
                <a:gd name="connsiteX8" fmla="*/ 928736 w 3311755"/>
                <a:gd name="connsiteY8" fmla="*/ 356760 h 1189690"/>
                <a:gd name="connsiteX9" fmla="*/ 578675 w 3311755"/>
                <a:gd name="connsiteY9" fmla="*/ 239633 h 1189690"/>
                <a:gd name="connsiteX10" fmla="*/ 481803 w 3311755"/>
                <a:gd name="connsiteY10" fmla="*/ 282785 h 1189690"/>
                <a:gd name="connsiteX11" fmla="*/ 381848 w 3311755"/>
                <a:gd name="connsiteY11" fmla="*/ 308324 h 1189690"/>
                <a:gd name="connsiteX12" fmla="*/ 252392 w 3311755"/>
                <a:gd name="connsiteY12" fmla="*/ 332101 h 1189690"/>
                <a:gd name="connsiteX13" fmla="*/ 127339 w 3311755"/>
                <a:gd name="connsiteY13" fmla="*/ 340908 h 1189690"/>
                <a:gd name="connsiteX14" fmla="*/ 100479 w 3311755"/>
                <a:gd name="connsiteY14" fmla="*/ 362044 h 1189690"/>
                <a:gd name="connsiteX15" fmla="*/ 342659 w 3311755"/>
                <a:gd name="connsiteY15" fmla="*/ 468163 h 1189690"/>
                <a:gd name="connsiteX16" fmla="*/ 296425 w 3311755"/>
                <a:gd name="connsiteY16" fmla="*/ 509113 h 1189690"/>
                <a:gd name="connsiteX17" fmla="*/ 89030 w 3311755"/>
                <a:gd name="connsiteY17" fmla="*/ 530249 h 1189690"/>
                <a:gd name="connsiteX18" fmla="*/ 84 w 3311755"/>
                <a:gd name="connsiteY18" fmla="*/ 613031 h 1189690"/>
                <a:gd name="connsiteX19" fmla="*/ 72298 w 3311755"/>
                <a:gd name="connsiteY19" fmla="*/ 742047 h 1189690"/>
                <a:gd name="connsiteX20" fmla="*/ 133944 w 3311755"/>
                <a:gd name="connsiteY20" fmla="*/ 761862 h 1189690"/>
                <a:gd name="connsiteX21" fmla="*/ 179298 w 3311755"/>
                <a:gd name="connsiteY21" fmla="*/ 776833 h 1189690"/>
                <a:gd name="connsiteX22" fmla="*/ 190306 w 3311755"/>
                <a:gd name="connsiteY22" fmla="*/ 793125 h 1189690"/>
                <a:gd name="connsiteX23" fmla="*/ 319762 w 3311755"/>
                <a:gd name="connsiteY23" fmla="*/ 957367 h 1189690"/>
                <a:gd name="connsiteX24" fmla="*/ 409149 w 3311755"/>
                <a:gd name="connsiteY24" fmla="*/ 1028260 h 1189690"/>
                <a:gd name="connsiteX25" fmla="*/ 494132 w 3311755"/>
                <a:gd name="connsiteY25" fmla="*/ 1096951 h 1189690"/>
                <a:gd name="connsiteX26" fmla="*/ 622708 w 3311755"/>
                <a:gd name="connsiteY26" fmla="*/ 1148910 h 1189690"/>
                <a:gd name="connsiteX27" fmla="*/ 757008 w 3311755"/>
                <a:gd name="connsiteY27" fmla="*/ 1156396 h 1189690"/>
                <a:gd name="connsiteX28" fmla="*/ 884263 w 3311755"/>
                <a:gd name="connsiteY28" fmla="*/ 1140984 h 1189690"/>
                <a:gd name="connsiteX29" fmla="*/ 1038818 w 3311755"/>
                <a:gd name="connsiteY29" fmla="*/ 1089906 h 1189690"/>
                <a:gd name="connsiteX30" fmla="*/ 1106188 w 3311755"/>
                <a:gd name="connsiteY30" fmla="*/ 1070532 h 1189690"/>
                <a:gd name="connsiteX31" fmla="*/ 1264266 w 3311755"/>
                <a:gd name="connsiteY31" fmla="*/ 1078458 h 1189690"/>
                <a:gd name="connsiteX32" fmla="*/ 1429389 w 3311755"/>
                <a:gd name="connsiteY32" fmla="*/ 1091227 h 1189690"/>
                <a:gd name="connsiteX33" fmla="*/ 1930042 w 3311755"/>
                <a:gd name="connsiteY33" fmla="*/ 1135700 h 1189690"/>
                <a:gd name="connsiteX34" fmla="*/ 2379177 w 3311755"/>
                <a:gd name="connsiteY34" fmla="*/ 1159478 h 1189690"/>
                <a:gd name="connsiteX35" fmla="*/ 2606386 w 3311755"/>
                <a:gd name="connsiteY35" fmla="*/ 1158157 h 1189690"/>
                <a:gd name="connsiteX36" fmla="*/ 2720431 w 3311755"/>
                <a:gd name="connsiteY36" fmla="*/ 1152873 h 1189690"/>
                <a:gd name="connsiteX37" fmla="*/ 3310950 w 3311755"/>
                <a:gd name="connsiteY37" fmla="*/ 676128 h 1189690"/>
                <a:gd name="connsiteX0" fmla="*/ 3310950 w 3311755"/>
                <a:gd name="connsiteY0" fmla="*/ 676128 h 1160221"/>
                <a:gd name="connsiteX1" fmla="*/ 2844518 w 3311755"/>
                <a:gd name="connsiteY1" fmla="*/ 44170 h 1160221"/>
                <a:gd name="connsiteX2" fmla="*/ 2689168 w 3311755"/>
                <a:gd name="connsiteY2" fmla="*/ 59979 h 1160221"/>
                <a:gd name="connsiteX3" fmla="*/ 2535053 w 3311755"/>
                <a:gd name="connsiteY3" fmla="*/ 113258 h 1160221"/>
                <a:gd name="connsiteX4" fmla="*/ 2364205 w 3311755"/>
                <a:gd name="connsiteY4" fmla="*/ 185032 h 1160221"/>
                <a:gd name="connsiteX5" fmla="*/ 1875881 w 3311755"/>
                <a:gd name="connsiteY5" fmla="*/ 354998 h 1160221"/>
                <a:gd name="connsiteX6" fmla="*/ 1344846 w 3311755"/>
                <a:gd name="connsiteY6" fmla="*/ 414002 h 1160221"/>
                <a:gd name="connsiteX7" fmla="*/ 1132168 w 3311755"/>
                <a:gd name="connsiteY7" fmla="*/ 420607 h 1160221"/>
                <a:gd name="connsiteX8" fmla="*/ 928736 w 3311755"/>
                <a:gd name="connsiteY8" fmla="*/ 356760 h 1160221"/>
                <a:gd name="connsiteX9" fmla="*/ 578675 w 3311755"/>
                <a:gd name="connsiteY9" fmla="*/ 239633 h 1160221"/>
                <a:gd name="connsiteX10" fmla="*/ 481803 w 3311755"/>
                <a:gd name="connsiteY10" fmla="*/ 282785 h 1160221"/>
                <a:gd name="connsiteX11" fmla="*/ 381848 w 3311755"/>
                <a:gd name="connsiteY11" fmla="*/ 308324 h 1160221"/>
                <a:gd name="connsiteX12" fmla="*/ 252392 w 3311755"/>
                <a:gd name="connsiteY12" fmla="*/ 332101 h 1160221"/>
                <a:gd name="connsiteX13" fmla="*/ 127339 w 3311755"/>
                <a:gd name="connsiteY13" fmla="*/ 340908 h 1160221"/>
                <a:gd name="connsiteX14" fmla="*/ 100479 w 3311755"/>
                <a:gd name="connsiteY14" fmla="*/ 362044 h 1160221"/>
                <a:gd name="connsiteX15" fmla="*/ 342659 w 3311755"/>
                <a:gd name="connsiteY15" fmla="*/ 468163 h 1160221"/>
                <a:gd name="connsiteX16" fmla="*/ 296425 w 3311755"/>
                <a:gd name="connsiteY16" fmla="*/ 509113 h 1160221"/>
                <a:gd name="connsiteX17" fmla="*/ 89030 w 3311755"/>
                <a:gd name="connsiteY17" fmla="*/ 530249 h 1160221"/>
                <a:gd name="connsiteX18" fmla="*/ 84 w 3311755"/>
                <a:gd name="connsiteY18" fmla="*/ 613031 h 1160221"/>
                <a:gd name="connsiteX19" fmla="*/ 72298 w 3311755"/>
                <a:gd name="connsiteY19" fmla="*/ 742047 h 1160221"/>
                <a:gd name="connsiteX20" fmla="*/ 133944 w 3311755"/>
                <a:gd name="connsiteY20" fmla="*/ 761862 h 1160221"/>
                <a:gd name="connsiteX21" fmla="*/ 179298 w 3311755"/>
                <a:gd name="connsiteY21" fmla="*/ 776833 h 1160221"/>
                <a:gd name="connsiteX22" fmla="*/ 190306 w 3311755"/>
                <a:gd name="connsiteY22" fmla="*/ 793125 h 1160221"/>
                <a:gd name="connsiteX23" fmla="*/ 319762 w 3311755"/>
                <a:gd name="connsiteY23" fmla="*/ 957367 h 1160221"/>
                <a:gd name="connsiteX24" fmla="*/ 409149 w 3311755"/>
                <a:gd name="connsiteY24" fmla="*/ 1028260 h 1160221"/>
                <a:gd name="connsiteX25" fmla="*/ 494132 w 3311755"/>
                <a:gd name="connsiteY25" fmla="*/ 1096951 h 1160221"/>
                <a:gd name="connsiteX26" fmla="*/ 622708 w 3311755"/>
                <a:gd name="connsiteY26" fmla="*/ 1148910 h 1160221"/>
                <a:gd name="connsiteX27" fmla="*/ 757008 w 3311755"/>
                <a:gd name="connsiteY27" fmla="*/ 1156396 h 1160221"/>
                <a:gd name="connsiteX28" fmla="*/ 884263 w 3311755"/>
                <a:gd name="connsiteY28" fmla="*/ 1140984 h 1160221"/>
                <a:gd name="connsiteX29" fmla="*/ 1038818 w 3311755"/>
                <a:gd name="connsiteY29" fmla="*/ 1089906 h 1160221"/>
                <a:gd name="connsiteX30" fmla="*/ 1106188 w 3311755"/>
                <a:gd name="connsiteY30" fmla="*/ 1070532 h 1160221"/>
                <a:gd name="connsiteX31" fmla="*/ 1264266 w 3311755"/>
                <a:gd name="connsiteY31" fmla="*/ 1078458 h 1160221"/>
                <a:gd name="connsiteX32" fmla="*/ 1429389 w 3311755"/>
                <a:gd name="connsiteY32" fmla="*/ 1091227 h 1160221"/>
                <a:gd name="connsiteX33" fmla="*/ 1930042 w 3311755"/>
                <a:gd name="connsiteY33" fmla="*/ 1135700 h 1160221"/>
                <a:gd name="connsiteX34" fmla="*/ 2379177 w 3311755"/>
                <a:gd name="connsiteY34" fmla="*/ 1159478 h 1160221"/>
                <a:gd name="connsiteX35" fmla="*/ 2606386 w 3311755"/>
                <a:gd name="connsiteY35" fmla="*/ 1158157 h 1160221"/>
                <a:gd name="connsiteX36" fmla="*/ 2720431 w 3311755"/>
                <a:gd name="connsiteY36" fmla="*/ 1152873 h 1160221"/>
                <a:gd name="connsiteX37" fmla="*/ 3310950 w 3311755"/>
                <a:gd name="connsiteY37" fmla="*/ 676128 h 116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311755" h="1160221">
                  <a:moveTo>
                    <a:pt x="3310950" y="676128"/>
                  </a:moveTo>
                  <a:cubicBezTo>
                    <a:pt x="3331631" y="491344"/>
                    <a:pt x="2948148" y="146861"/>
                    <a:pt x="2844518" y="44170"/>
                  </a:cubicBezTo>
                  <a:cubicBezTo>
                    <a:pt x="2740888" y="-58521"/>
                    <a:pt x="2740745" y="48464"/>
                    <a:pt x="2689168" y="59979"/>
                  </a:cubicBezTo>
                  <a:cubicBezTo>
                    <a:pt x="2637591" y="71494"/>
                    <a:pt x="2584369" y="93003"/>
                    <a:pt x="2535053" y="113258"/>
                  </a:cubicBezTo>
                  <a:lnTo>
                    <a:pt x="2364205" y="185032"/>
                  </a:lnTo>
                  <a:cubicBezTo>
                    <a:pt x="2203486" y="252842"/>
                    <a:pt x="2047609" y="318892"/>
                    <a:pt x="1875881" y="354998"/>
                  </a:cubicBezTo>
                  <a:cubicBezTo>
                    <a:pt x="1701952" y="391546"/>
                    <a:pt x="1521417" y="399031"/>
                    <a:pt x="1344846" y="414002"/>
                  </a:cubicBezTo>
                  <a:cubicBezTo>
                    <a:pt x="1275714" y="419727"/>
                    <a:pt x="1200859" y="434698"/>
                    <a:pt x="1132168" y="420607"/>
                  </a:cubicBezTo>
                  <a:cubicBezTo>
                    <a:pt x="1062155" y="406077"/>
                    <a:pt x="993904" y="384941"/>
                    <a:pt x="928736" y="356760"/>
                  </a:cubicBezTo>
                  <a:cubicBezTo>
                    <a:pt x="819094" y="309645"/>
                    <a:pt x="705930" y="200884"/>
                    <a:pt x="578675" y="239633"/>
                  </a:cubicBezTo>
                  <a:cubicBezTo>
                    <a:pt x="544770" y="250200"/>
                    <a:pt x="514387" y="268694"/>
                    <a:pt x="481803" y="282785"/>
                  </a:cubicBezTo>
                  <a:cubicBezTo>
                    <a:pt x="450099" y="296435"/>
                    <a:pt x="415314" y="299957"/>
                    <a:pt x="381848" y="308324"/>
                  </a:cubicBezTo>
                  <a:cubicBezTo>
                    <a:pt x="339137" y="318451"/>
                    <a:pt x="295984" y="327258"/>
                    <a:pt x="252392" y="332101"/>
                  </a:cubicBezTo>
                  <a:cubicBezTo>
                    <a:pt x="212322" y="336945"/>
                    <a:pt x="166088" y="330340"/>
                    <a:pt x="127339" y="340908"/>
                  </a:cubicBezTo>
                  <a:cubicBezTo>
                    <a:pt x="115890" y="343990"/>
                    <a:pt x="104882" y="351036"/>
                    <a:pt x="100479" y="362044"/>
                  </a:cubicBezTo>
                  <a:cubicBezTo>
                    <a:pt x="74059" y="426772"/>
                    <a:pt x="306552" y="458476"/>
                    <a:pt x="342659" y="468163"/>
                  </a:cubicBezTo>
                  <a:cubicBezTo>
                    <a:pt x="410030" y="485776"/>
                    <a:pt x="319762" y="506471"/>
                    <a:pt x="296425" y="509113"/>
                  </a:cubicBezTo>
                  <a:lnTo>
                    <a:pt x="89030" y="530249"/>
                  </a:lnTo>
                  <a:cubicBezTo>
                    <a:pt x="39273" y="534652"/>
                    <a:pt x="-2118" y="554907"/>
                    <a:pt x="84" y="613031"/>
                  </a:cubicBezTo>
                  <a:cubicBezTo>
                    <a:pt x="6249" y="772870"/>
                    <a:pt x="13734" y="729277"/>
                    <a:pt x="72298" y="742047"/>
                  </a:cubicBezTo>
                  <a:cubicBezTo>
                    <a:pt x="91672" y="746450"/>
                    <a:pt x="114129" y="759660"/>
                    <a:pt x="133944" y="761862"/>
                  </a:cubicBezTo>
                  <a:cubicBezTo>
                    <a:pt x="145392" y="763183"/>
                    <a:pt x="170051" y="769347"/>
                    <a:pt x="179298" y="776833"/>
                  </a:cubicBezTo>
                  <a:cubicBezTo>
                    <a:pt x="184582" y="780796"/>
                    <a:pt x="187664" y="786960"/>
                    <a:pt x="190306" y="793125"/>
                  </a:cubicBezTo>
                  <a:cubicBezTo>
                    <a:pt x="240503" y="895281"/>
                    <a:pt x="260758" y="911573"/>
                    <a:pt x="319762" y="957367"/>
                  </a:cubicBezTo>
                  <a:cubicBezTo>
                    <a:pt x="355429" y="985108"/>
                    <a:pt x="381848" y="1004042"/>
                    <a:pt x="409149" y="1028260"/>
                  </a:cubicBezTo>
                  <a:cubicBezTo>
                    <a:pt x="440853" y="1056881"/>
                    <a:pt x="457585" y="1074054"/>
                    <a:pt x="494132" y="1096951"/>
                  </a:cubicBezTo>
                  <a:cubicBezTo>
                    <a:pt x="494132" y="1117206"/>
                    <a:pt x="605535" y="1145387"/>
                    <a:pt x="622708" y="1148910"/>
                  </a:cubicBezTo>
                  <a:cubicBezTo>
                    <a:pt x="666741" y="1158157"/>
                    <a:pt x="712094" y="1159478"/>
                    <a:pt x="757008" y="1156396"/>
                  </a:cubicBezTo>
                  <a:cubicBezTo>
                    <a:pt x="798399" y="1153754"/>
                    <a:pt x="844633" y="1151112"/>
                    <a:pt x="884263" y="1140984"/>
                  </a:cubicBezTo>
                  <a:cubicBezTo>
                    <a:pt x="936222" y="1128215"/>
                    <a:pt x="987740" y="1106639"/>
                    <a:pt x="1038818" y="1089906"/>
                  </a:cubicBezTo>
                  <a:cubicBezTo>
                    <a:pt x="1061275" y="1082420"/>
                    <a:pt x="1083291" y="1075375"/>
                    <a:pt x="1106188" y="1070532"/>
                  </a:cubicBezTo>
                  <a:cubicBezTo>
                    <a:pt x="1162550" y="1059083"/>
                    <a:pt x="1209225" y="1072293"/>
                    <a:pt x="1264266" y="1078458"/>
                  </a:cubicBezTo>
                  <a:cubicBezTo>
                    <a:pt x="1318426" y="1084622"/>
                    <a:pt x="1374348" y="1085943"/>
                    <a:pt x="1429389" y="1091227"/>
                  </a:cubicBezTo>
                  <a:cubicBezTo>
                    <a:pt x="1595833" y="1107959"/>
                    <a:pt x="1763158" y="1121610"/>
                    <a:pt x="1930042" y="1135700"/>
                  </a:cubicBezTo>
                  <a:cubicBezTo>
                    <a:pt x="2079313" y="1148029"/>
                    <a:pt x="2229465" y="1157276"/>
                    <a:pt x="2379177" y="1159478"/>
                  </a:cubicBezTo>
                  <a:cubicBezTo>
                    <a:pt x="2454913" y="1160799"/>
                    <a:pt x="2530650" y="1160359"/>
                    <a:pt x="2606386" y="1158157"/>
                  </a:cubicBezTo>
                  <a:cubicBezTo>
                    <a:pt x="2644254" y="1156836"/>
                    <a:pt x="2578179" y="1150106"/>
                    <a:pt x="2720431" y="1152873"/>
                  </a:cubicBezTo>
                  <a:cubicBezTo>
                    <a:pt x="3110419" y="1160458"/>
                    <a:pt x="3290269" y="860912"/>
                    <a:pt x="3310950" y="676128"/>
                  </a:cubicBezTo>
                  <a:close/>
                </a:path>
              </a:pathLst>
            </a:custGeom>
            <a:solidFill>
              <a:srgbClr val="FEC68E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EE98883-67C3-4EA5-B80A-B04DA7667DB9}"/>
                </a:ext>
              </a:extLst>
            </p:cNvPr>
            <p:cNvSpPr/>
            <p:nvPr/>
          </p:nvSpPr>
          <p:spPr>
            <a:xfrm>
              <a:off x="6314852" y="2634612"/>
              <a:ext cx="192863" cy="1626131"/>
            </a:xfrm>
            <a:custGeom>
              <a:avLst/>
              <a:gdLst>
                <a:gd name="connsiteX0" fmla="*/ 92029 w 192863"/>
                <a:gd name="connsiteY0" fmla="*/ 786866 h 1626131"/>
                <a:gd name="connsiteX1" fmla="*/ 9247 w 192863"/>
                <a:gd name="connsiteY1" fmla="*/ 67370 h 1626131"/>
                <a:gd name="connsiteX2" fmla="*/ 0 w 192863"/>
                <a:gd name="connsiteY2" fmla="*/ 0 h 1626131"/>
                <a:gd name="connsiteX3" fmla="*/ 6165 w 192863"/>
                <a:gd name="connsiteY3" fmla="*/ 0 h 1626131"/>
                <a:gd name="connsiteX4" fmla="*/ 19815 w 192863"/>
                <a:gd name="connsiteY4" fmla="*/ 79259 h 1626131"/>
                <a:gd name="connsiteX5" fmla="*/ 59885 w 192863"/>
                <a:gd name="connsiteY5" fmla="*/ 299423 h 1626131"/>
                <a:gd name="connsiteX6" fmla="*/ 89387 w 192863"/>
                <a:gd name="connsiteY6" fmla="*/ 479077 h 1626131"/>
                <a:gd name="connsiteX7" fmla="*/ 164242 w 192863"/>
                <a:gd name="connsiteY7" fmla="*/ 1189766 h 1626131"/>
                <a:gd name="connsiteX8" fmla="*/ 167325 w 192863"/>
                <a:gd name="connsiteY8" fmla="*/ 1243927 h 1626131"/>
                <a:gd name="connsiteX9" fmla="*/ 180094 w 192863"/>
                <a:gd name="connsiteY9" fmla="*/ 1411692 h 1626131"/>
                <a:gd name="connsiteX10" fmla="*/ 182736 w 192863"/>
                <a:gd name="connsiteY10" fmla="*/ 1461009 h 1626131"/>
                <a:gd name="connsiteX11" fmla="*/ 192864 w 192863"/>
                <a:gd name="connsiteY11" fmla="*/ 1616885 h 1626131"/>
                <a:gd name="connsiteX12" fmla="*/ 191983 w 192863"/>
                <a:gd name="connsiteY12" fmla="*/ 1626132 h 1626131"/>
                <a:gd name="connsiteX13" fmla="*/ 180535 w 192863"/>
                <a:gd name="connsiteY13" fmla="*/ 1540268 h 1626131"/>
                <a:gd name="connsiteX14" fmla="*/ 92029 w 192863"/>
                <a:gd name="connsiteY14" fmla="*/ 786866 h 162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863" h="1626131">
                  <a:moveTo>
                    <a:pt x="92029" y="786866"/>
                  </a:moveTo>
                  <a:cubicBezTo>
                    <a:pt x="65169" y="546887"/>
                    <a:pt x="36547" y="306909"/>
                    <a:pt x="9247" y="67370"/>
                  </a:cubicBezTo>
                  <a:cubicBezTo>
                    <a:pt x="6605" y="44913"/>
                    <a:pt x="3082" y="22457"/>
                    <a:pt x="0" y="0"/>
                  </a:cubicBezTo>
                  <a:cubicBezTo>
                    <a:pt x="2202" y="0"/>
                    <a:pt x="3963" y="0"/>
                    <a:pt x="6165" y="0"/>
                  </a:cubicBezTo>
                  <a:cubicBezTo>
                    <a:pt x="7926" y="26860"/>
                    <a:pt x="14531" y="52839"/>
                    <a:pt x="19815" y="79259"/>
                  </a:cubicBezTo>
                  <a:cubicBezTo>
                    <a:pt x="33905" y="152354"/>
                    <a:pt x="47555" y="225888"/>
                    <a:pt x="59885" y="299423"/>
                  </a:cubicBezTo>
                  <a:cubicBezTo>
                    <a:pt x="70012" y="359308"/>
                    <a:pt x="79699" y="419192"/>
                    <a:pt x="89387" y="479077"/>
                  </a:cubicBezTo>
                  <a:cubicBezTo>
                    <a:pt x="127695" y="714652"/>
                    <a:pt x="137382" y="952870"/>
                    <a:pt x="164242" y="1189766"/>
                  </a:cubicBezTo>
                  <a:cubicBezTo>
                    <a:pt x="166444" y="1207820"/>
                    <a:pt x="166004" y="1225873"/>
                    <a:pt x="167325" y="1243927"/>
                  </a:cubicBezTo>
                  <a:cubicBezTo>
                    <a:pt x="172168" y="1299848"/>
                    <a:pt x="173489" y="1356211"/>
                    <a:pt x="180094" y="1411692"/>
                  </a:cubicBezTo>
                  <a:cubicBezTo>
                    <a:pt x="181855" y="1427984"/>
                    <a:pt x="181415" y="1444716"/>
                    <a:pt x="182736" y="1461009"/>
                  </a:cubicBezTo>
                  <a:cubicBezTo>
                    <a:pt x="187580" y="1512967"/>
                    <a:pt x="189781" y="1564926"/>
                    <a:pt x="192864" y="1616885"/>
                  </a:cubicBezTo>
                  <a:cubicBezTo>
                    <a:pt x="192864" y="1619967"/>
                    <a:pt x="192864" y="1623049"/>
                    <a:pt x="191983" y="1626132"/>
                  </a:cubicBezTo>
                  <a:cubicBezTo>
                    <a:pt x="184497" y="1597951"/>
                    <a:pt x="184497" y="1568889"/>
                    <a:pt x="180535" y="1540268"/>
                  </a:cubicBezTo>
                  <a:cubicBezTo>
                    <a:pt x="147070" y="1289281"/>
                    <a:pt x="120210" y="1037853"/>
                    <a:pt x="92029" y="786866"/>
                  </a:cubicBezTo>
                  <a:close/>
                </a:path>
              </a:pathLst>
            </a:custGeom>
            <a:solidFill>
              <a:srgbClr val="D3D5E7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E51344D-9044-4AE5-8ADD-14C86458C878}"/>
                </a:ext>
              </a:extLst>
            </p:cNvPr>
            <p:cNvSpPr/>
            <p:nvPr/>
          </p:nvSpPr>
          <p:spPr>
            <a:xfrm>
              <a:off x="5898302" y="3285419"/>
              <a:ext cx="258923" cy="290210"/>
            </a:xfrm>
            <a:custGeom>
              <a:avLst/>
              <a:gdLst>
                <a:gd name="connsiteX0" fmla="*/ 0 w 258923"/>
                <a:gd name="connsiteY0" fmla="*/ 228968 h 290210"/>
                <a:gd name="connsiteX1" fmla="*/ 0 w 258923"/>
                <a:gd name="connsiteY1" fmla="*/ 61203 h 290210"/>
                <a:gd name="connsiteX2" fmla="*/ 41831 w 258923"/>
                <a:gd name="connsiteY2" fmla="*/ 19372 h 290210"/>
                <a:gd name="connsiteX3" fmla="*/ 258913 w 258923"/>
                <a:gd name="connsiteY3" fmla="*/ 144866 h 290210"/>
                <a:gd name="connsiteX4" fmla="*/ 179214 w 258923"/>
                <a:gd name="connsiteY4" fmla="*/ 273882 h 290210"/>
                <a:gd name="connsiteX5" fmla="*/ 30383 w 258923"/>
                <a:gd name="connsiteY5" fmla="*/ 262874 h 290210"/>
                <a:gd name="connsiteX6" fmla="*/ 0 w 258923"/>
                <a:gd name="connsiteY6" fmla="*/ 228968 h 29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923" h="290210">
                  <a:moveTo>
                    <a:pt x="0" y="228968"/>
                  </a:moveTo>
                  <a:cubicBezTo>
                    <a:pt x="0" y="173047"/>
                    <a:pt x="0" y="117125"/>
                    <a:pt x="0" y="61203"/>
                  </a:cubicBezTo>
                  <a:cubicBezTo>
                    <a:pt x="6605" y="40068"/>
                    <a:pt x="24218" y="29500"/>
                    <a:pt x="41831" y="19372"/>
                  </a:cubicBezTo>
                  <a:cubicBezTo>
                    <a:pt x="136942" y="-36109"/>
                    <a:pt x="260234" y="34343"/>
                    <a:pt x="258913" y="144866"/>
                  </a:cubicBezTo>
                  <a:cubicBezTo>
                    <a:pt x="258032" y="202549"/>
                    <a:pt x="231172" y="247902"/>
                    <a:pt x="179214" y="273882"/>
                  </a:cubicBezTo>
                  <a:cubicBezTo>
                    <a:pt x="128576" y="298980"/>
                    <a:pt x="77938" y="295018"/>
                    <a:pt x="30383" y="262874"/>
                  </a:cubicBezTo>
                  <a:cubicBezTo>
                    <a:pt x="17613" y="254507"/>
                    <a:pt x="5284" y="244820"/>
                    <a:pt x="0" y="228968"/>
                  </a:cubicBezTo>
                  <a:close/>
                </a:path>
              </a:pathLst>
            </a:custGeom>
            <a:solidFill>
              <a:srgbClr val="686074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0DECAE6-C554-4ABE-853C-B4CEC5278185}"/>
                </a:ext>
              </a:extLst>
            </p:cNvPr>
            <p:cNvSpPr/>
            <p:nvPr/>
          </p:nvSpPr>
          <p:spPr>
            <a:xfrm>
              <a:off x="5898742" y="3150662"/>
              <a:ext cx="297264" cy="456963"/>
            </a:xfrm>
            <a:custGeom>
              <a:avLst/>
              <a:gdLst>
                <a:gd name="connsiteX0" fmla="*/ 66490 w 297264"/>
                <a:gd name="connsiteY0" fmla="*/ 26434 h 456963"/>
                <a:gd name="connsiteX1" fmla="*/ 83222 w 297264"/>
                <a:gd name="connsiteY1" fmla="*/ 85878 h 456963"/>
                <a:gd name="connsiteX2" fmla="*/ 102156 w 297264"/>
                <a:gd name="connsiteY2" fmla="*/ 99088 h 456963"/>
                <a:gd name="connsiteX3" fmla="*/ 268600 w 297264"/>
                <a:gd name="connsiteY3" fmla="*/ 183631 h 456963"/>
                <a:gd name="connsiteX4" fmla="*/ 263757 w 297264"/>
                <a:gd name="connsiteY4" fmla="*/ 379137 h 456963"/>
                <a:gd name="connsiteX5" fmla="*/ 85864 w 297264"/>
                <a:gd name="connsiteY5" fmla="*/ 454873 h 456963"/>
                <a:gd name="connsiteX6" fmla="*/ 0 w 297264"/>
                <a:gd name="connsiteY6" fmla="*/ 416565 h 456963"/>
                <a:gd name="connsiteX7" fmla="*/ 0 w 297264"/>
                <a:gd name="connsiteY7" fmla="*/ 394989 h 456963"/>
                <a:gd name="connsiteX8" fmla="*/ 17173 w 297264"/>
                <a:gd name="connsiteY8" fmla="*/ 403795 h 456963"/>
                <a:gd name="connsiteX9" fmla="*/ 265958 w 297264"/>
                <a:gd name="connsiteY9" fmla="*/ 316170 h 456963"/>
                <a:gd name="connsiteX10" fmla="*/ 157637 w 297264"/>
                <a:gd name="connsiteY10" fmla="*/ 129911 h 456963"/>
                <a:gd name="connsiteX11" fmla="*/ 13210 w 297264"/>
                <a:gd name="connsiteY11" fmla="*/ 159413 h 456963"/>
                <a:gd name="connsiteX12" fmla="*/ 0 w 297264"/>
                <a:gd name="connsiteY12" fmla="*/ 165578 h 456963"/>
                <a:gd name="connsiteX13" fmla="*/ 0 w 297264"/>
                <a:gd name="connsiteY13" fmla="*/ 140919 h 456963"/>
                <a:gd name="connsiteX14" fmla="*/ 31263 w 297264"/>
                <a:gd name="connsiteY14" fmla="*/ 116261 h 456963"/>
                <a:gd name="connsiteX15" fmla="*/ 39630 w 297264"/>
                <a:gd name="connsiteY15" fmla="*/ 96006 h 456963"/>
                <a:gd name="connsiteX16" fmla="*/ 19815 w 297264"/>
                <a:gd name="connsiteY16" fmla="*/ 33920 h 456963"/>
                <a:gd name="connsiteX17" fmla="*/ 20255 w 297264"/>
                <a:gd name="connsiteY17" fmla="*/ 25994 h 456963"/>
                <a:gd name="connsiteX18" fmla="*/ 43152 w 297264"/>
                <a:gd name="connsiteY18" fmla="*/ 14 h 456963"/>
                <a:gd name="connsiteX19" fmla="*/ 66490 w 297264"/>
                <a:gd name="connsiteY19" fmla="*/ 26434 h 45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264" h="456963">
                  <a:moveTo>
                    <a:pt x="66490" y="26434"/>
                  </a:moveTo>
                  <a:cubicBezTo>
                    <a:pt x="72214" y="46249"/>
                    <a:pt x="78378" y="66064"/>
                    <a:pt x="83222" y="85878"/>
                  </a:cubicBezTo>
                  <a:cubicBezTo>
                    <a:pt x="85864" y="97327"/>
                    <a:pt x="91148" y="99969"/>
                    <a:pt x="102156" y="99088"/>
                  </a:cubicBezTo>
                  <a:cubicBezTo>
                    <a:pt x="173930" y="95125"/>
                    <a:pt x="231172" y="122426"/>
                    <a:pt x="268600" y="183631"/>
                  </a:cubicBezTo>
                  <a:cubicBezTo>
                    <a:pt x="308230" y="248800"/>
                    <a:pt x="306909" y="316170"/>
                    <a:pt x="263757" y="379137"/>
                  </a:cubicBezTo>
                  <a:cubicBezTo>
                    <a:pt x="221485" y="440783"/>
                    <a:pt x="160279" y="464560"/>
                    <a:pt x="85864" y="454873"/>
                  </a:cubicBezTo>
                  <a:cubicBezTo>
                    <a:pt x="53280" y="450470"/>
                    <a:pt x="26420" y="434178"/>
                    <a:pt x="0" y="416565"/>
                  </a:cubicBezTo>
                  <a:cubicBezTo>
                    <a:pt x="0" y="409519"/>
                    <a:pt x="0" y="402034"/>
                    <a:pt x="0" y="394989"/>
                  </a:cubicBezTo>
                  <a:cubicBezTo>
                    <a:pt x="7926" y="393227"/>
                    <a:pt x="12329" y="399832"/>
                    <a:pt x="17173" y="403795"/>
                  </a:cubicBezTo>
                  <a:cubicBezTo>
                    <a:pt x="108761" y="473367"/>
                    <a:pt x="239979" y="428013"/>
                    <a:pt x="265958" y="316170"/>
                  </a:cubicBezTo>
                  <a:cubicBezTo>
                    <a:pt x="286213" y="228545"/>
                    <a:pt x="234255" y="152808"/>
                    <a:pt x="157637" y="129911"/>
                  </a:cubicBezTo>
                  <a:cubicBezTo>
                    <a:pt x="104358" y="113619"/>
                    <a:pt x="56362" y="125508"/>
                    <a:pt x="13210" y="159413"/>
                  </a:cubicBezTo>
                  <a:cubicBezTo>
                    <a:pt x="9247" y="162495"/>
                    <a:pt x="6165" y="167339"/>
                    <a:pt x="0" y="165578"/>
                  </a:cubicBezTo>
                  <a:cubicBezTo>
                    <a:pt x="0" y="157212"/>
                    <a:pt x="0" y="148845"/>
                    <a:pt x="0" y="140919"/>
                  </a:cubicBezTo>
                  <a:cubicBezTo>
                    <a:pt x="7045" y="128150"/>
                    <a:pt x="19815" y="122866"/>
                    <a:pt x="31263" y="116261"/>
                  </a:cubicBezTo>
                  <a:cubicBezTo>
                    <a:pt x="40070" y="111417"/>
                    <a:pt x="42712" y="105693"/>
                    <a:pt x="39630" y="96006"/>
                  </a:cubicBezTo>
                  <a:cubicBezTo>
                    <a:pt x="33025" y="75310"/>
                    <a:pt x="28181" y="54175"/>
                    <a:pt x="19815" y="33920"/>
                  </a:cubicBezTo>
                  <a:cubicBezTo>
                    <a:pt x="19374" y="31278"/>
                    <a:pt x="19815" y="28636"/>
                    <a:pt x="20255" y="25994"/>
                  </a:cubicBezTo>
                  <a:cubicBezTo>
                    <a:pt x="22016" y="9261"/>
                    <a:pt x="30383" y="14"/>
                    <a:pt x="43152" y="14"/>
                  </a:cubicBezTo>
                  <a:cubicBezTo>
                    <a:pt x="56362" y="-426"/>
                    <a:pt x="65169" y="9261"/>
                    <a:pt x="66490" y="26434"/>
                  </a:cubicBezTo>
                  <a:close/>
                </a:path>
              </a:pathLst>
            </a:custGeom>
            <a:solidFill>
              <a:srgbClr val="685F74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BA695F-A417-4F11-AC02-352A2AAC5365}"/>
                </a:ext>
              </a:extLst>
            </p:cNvPr>
            <p:cNvSpPr/>
            <p:nvPr/>
          </p:nvSpPr>
          <p:spPr>
            <a:xfrm>
              <a:off x="5898302" y="3269116"/>
              <a:ext cx="274386" cy="322150"/>
            </a:xfrm>
            <a:custGeom>
              <a:avLst/>
              <a:gdLst>
                <a:gd name="connsiteX0" fmla="*/ 0 w 274386"/>
                <a:gd name="connsiteY0" fmla="*/ 46243 h 322150"/>
                <a:gd name="connsiteX1" fmla="*/ 116247 w 274386"/>
                <a:gd name="connsiteY1" fmla="*/ 9 h 322150"/>
                <a:gd name="connsiteX2" fmla="*/ 274324 w 274386"/>
                <a:gd name="connsiteY2" fmla="*/ 157206 h 322150"/>
                <a:gd name="connsiteX3" fmla="*/ 150152 w 274386"/>
                <a:gd name="connsiteY3" fmla="*/ 317926 h 322150"/>
                <a:gd name="connsiteX4" fmla="*/ 8366 w 274386"/>
                <a:gd name="connsiteY4" fmla="*/ 283140 h 322150"/>
                <a:gd name="connsiteX5" fmla="*/ 0 w 274386"/>
                <a:gd name="connsiteY5" fmla="*/ 276535 h 322150"/>
                <a:gd name="connsiteX6" fmla="*/ 0 w 274386"/>
                <a:gd name="connsiteY6" fmla="*/ 245271 h 322150"/>
                <a:gd name="connsiteX7" fmla="*/ 120210 w 274386"/>
                <a:gd name="connsiteY7" fmla="*/ 301633 h 322150"/>
                <a:gd name="connsiteX8" fmla="*/ 251868 w 274386"/>
                <a:gd name="connsiteY8" fmla="*/ 188029 h 322150"/>
                <a:gd name="connsiteX9" fmla="*/ 141345 w 274386"/>
                <a:gd name="connsiteY9" fmla="*/ 23786 h 322150"/>
                <a:gd name="connsiteX10" fmla="*/ 0 w 274386"/>
                <a:gd name="connsiteY10" fmla="*/ 77506 h 322150"/>
                <a:gd name="connsiteX11" fmla="*/ 0 w 274386"/>
                <a:gd name="connsiteY11" fmla="*/ 46243 h 32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386" h="322150">
                  <a:moveTo>
                    <a:pt x="0" y="46243"/>
                  </a:moveTo>
                  <a:cubicBezTo>
                    <a:pt x="33025" y="15860"/>
                    <a:pt x="71333" y="-432"/>
                    <a:pt x="116247" y="9"/>
                  </a:cubicBezTo>
                  <a:cubicBezTo>
                    <a:pt x="201670" y="889"/>
                    <a:pt x="271682" y="71782"/>
                    <a:pt x="274324" y="157206"/>
                  </a:cubicBezTo>
                  <a:cubicBezTo>
                    <a:pt x="276526" y="235144"/>
                    <a:pt x="219724" y="302514"/>
                    <a:pt x="150152" y="317926"/>
                  </a:cubicBezTo>
                  <a:cubicBezTo>
                    <a:pt x="97313" y="329374"/>
                    <a:pt x="50197" y="317485"/>
                    <a:pt x="8366" y="283140"/>
                  </a:cubicBezTo>
                  <a:cubicBezTo>
                    <a:pt x="5724" y="280938"/>
                    <a:pt x="2642" y="278736"/>
                    <a:pt x="0" y="276535"/>
                  </a:cubicBezTo>
                  <a:cubicBezTo>
                    <a:pt x="0" y="265967"/>
                    <a:pt x="0" y="255839"/>
                    <a:pt x="0" y="245271"/>
                  </a:cubicBezTo>
                  <a:cubicBezTo>
                    <a:pt x="31263" y="282699"/>
                    <a:pt x="70452" y="302954"/>
                    <a:pt x="120210" y="301633"/>
                  </a:cubicBezTo>
                  <a:cubicBezTo>
                    <a:pt x="182736" y="299872"/>
                    <a:pt x="241300" y="250115"/>
                    <a:pt x="251868" y="188029"/>
                  </a:cubicBezTo>
                  <a:cubicBezTo>
                    <a:pt x="265077" y="109650"/>
                    <a:pt x="219283" y="39638"/>
                    <a:pt x="141345" y="23786"/>
                  </a:cubicBezTo>
                  <a:cubicBezTo>
                    <a:pt x="84103" y="12338"/>
                    <a:pt x="36547" y="32153"/>
                    <a:pt x="0" y="77506"/>
                  </a:cubicBezTo>
                  <a:cubicBezTo>
                    <a:pt x="0" y="66939"/>
                    <a:pt x="0" y="56811"/>
                    <a:pt x="0" y="46243"/>
                  </a:cubicBezTo>
                  <a:close/>
                </a:path>
              </a:pathLst>
            </a:custGeom>
            <a:solidFill>
              <a:srgbClr val="020205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8ED4B17-8071-4160-BB68-B1ED74A5180E}"/>
                </a:ext>
              </a:extLst>
            </p:cNvPr>
            <p:cNvSpPr/>
            <p:nvPr/>
          </p:nvSpPr>
          <p:spPr>
            <a:xfrm>
              <a:off x="5898742" y="2923467"/>
              <a:ext cx="71002" cy="260485"/>
            </a:xfrm>
            <a:custGeom>
              <a:avLst/>
              <a:gdLst>
                <a:gd name="connsiteX0" fmla="*/ 66490 w 71002"/>
                <a:gd name="connsiteY0" fmla="*/ 253629 h 260485"/>
                <a:gd name="connsiteX1" fmla="*/ 58564 w 71002"/>
                <a:gd name="connsiteY1" fmla="*/ 237337 h 260485"/>
                <a:gd name="connsiteX2" fmla="*/ 38309 w 71002"/>
                <a:gd name="connsiteY2" fmla="*/ 230732 h 260485"/>
                <a:gd name="connsiteX3" fmla="*/ 24658 w 71002"/>
                <a:gd name="connsiteY3" fmla="*/ 248345 h 260485"/>
                <a:gd name="connsiteX4" fmla="*/ 21576 w 71002"/>
                <a:gd name="connsiteY4" fmla="*/ 259794 h 260485"/>
                <a:gd name="connsiteX5" fmla="*/ 9687 w 71002"/>
                <a:gd name="connsiteY5" fmla="*/ 250106 h 260485"/>
                <a:gd name="connsiteX6" fmla="*/ 0 w 71002"/>
                <a:gd name="connsiteY6" fmla="*/ 214440 h 260485"/>
                <a:gd name="connsiteX7" fmla="*/ 0 w 71002"/>
                <a:gd name="connsiteY7" fmla="*/ 0 h 260485"/>
                <a:gd name="connsiteX8" fmla="*/ 26860 w 71002"/>
                <a:gd name="connsiteY8" fmla="*/ 83222 h 260485"/>
                <a:gd name="connsiteX9" fmla="*/ 68251 w 71002"/>
                <a:gd name="connsiteY9" fmla="*/ 220604 h 260485"/>
                <a:gd name="connsiteX10" fmla="*/ 66490 w 71002"/>
                <a:gd name="connsiteY10" fmla="*/ 253629 h 26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02" h="260485">
                  <a:moveTo>
                    <a:pt x="66490" y="253629"/>
                  </a:moveTo>
                  <a:cubicBezTo>
                    <a:pt x="65169" y="247464"/>
                    <a:pt x="62086" y="242621"/>
                    <a:pt x="58564" y="237337"/>
                  </a:cubicBezTo>
                  <a:cubicBezTo>
                    <a:pt x="53280" y="230292"/>
                    <a:pt x="45794" y="228530"/>
                    <a:pt x="38309" y="230732"/>
                  </a:cubicBezTo>
                  <a:cubicBezTo>
                    <a:pt x="29942" y="232934"/>
                    <a:pt x="24658" y="239098"/>
                    <a:pt x="24658" y="248345"/>
                  </a:cubicBezTo>
                  <a:cubicBezTo>
                    <a:pt x="24658" y="252308"/>
                    <a:pt x="25539" y="256711"/>
                    <a:pt x="21576" y="259794"/>
                  </a:cubicBezTo>
                  <a:cubicBezTo>
                    <a:pt x="12770" y="262876"/>
                    <a:pt x="11889" y="254950"/>
                    <a:pt x="9687" y="250106"/>
                  </a:cubicBezTo>
                  <a:cubicBezTo>
                    <a:pt x="3963" y="239098"/>
                    <a:pt x="3963" y="226329"/>
                    <a:pt x="0" y="214440"/>
                  </a:cubicBezTo>
                  <a:cubicBezTo>
                    <a:pt x="0" y="143107"/>
                    <a:pt x="0" y="71333"/>
                    <a:pt x="0" y="0"/>
                  </a:cubicBezTo>
                  <a:cubicBezTo>
                    <a:pt x="12329" y="26420"/>
                    <a:pt x="18053" y="55481"/>
                    <a:pt x="26860" y="83222"/>
                  </a:cubicBezTo>
                  <a:cubicBezTo>
                    <a:pt x="41391" y="128576"/>
                    <a:pt x="54160" y="174810"/>
                    <a:pt x="68251" y="220604"/>
                  </a:cubicBezTo>
                  <a:cubicBezTo>
                    <a:pt x="71333" y="232053"/>
                    <a:pt x="73094" y="243061"/>
                    <a:pt x="66490" y="253629"/>
                  </a:cubicBezTo>
                  <a:close/>
                </a:path>
              </a:pathLst>
            </a:custGeom>
            <a:solidFill>
              <a:schemeClr val="accent1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095574A-8024-42F1-B1C3-21CE6C5E5132}"/>
                </a:ext>
              </a:extLst>
            </p:cNvPr>
            <p:cNvSpPr/>
            <p:nvPr/>
          </p:nvSpPr>
          <p:spPr>
            <a:xfrm>
              <a:off x="7454716" y="3987299"/>
              <a:ext cx="1394174" cy="967400"/>
            </a:xfrm>
            <a:custGeom>
              <a:avLst/>
              <a:gdLst>
                <a:gd name="connsiteX0" fmla="*/ 1357236 w 1394174"/>
                <a:gd name="connsiteY0" fmla="*/ 270361 h 967400"/>
                <a:gd name="connsiteX1" fmla="*/ 1366923 w 1394174"/>
                <a:gd name="connsiteY1" fmla="*/ 433723 h 967400"/>
                <a:gd name="connsiteX2" fmla="*/ 1371326 w 1394174"/>
                <a:gd name="connsiteY2" fmla="*/ 450015 h 967400"/>
                <a:gd name="connsiteX3" fmla="*/ 1386297 w 1394174"/>
                <a:gd name="connsiteY3" fmla="*/ 477316 h 967400"/>
                <a:gd name="connsiteX4" fmla="*/ 1361199 w 1394174"/>
                <a:gd name="connsiteY4" fmla="*/ 578591 h 967400"/>
                <a:gd name="connsiteX5" fmla="*/ 1359878 w 1394174"/>
                <a:gd name="connsiteY5" fmla="*/ 593122 h 967400"/>
                <a:gd name="connsiteX6" fmla="*/ 1341384 w 1394174"/>
                <a:gd name="connsiteY6" fmla="*/ 695278 h 967400"/>
                <a:gd name="connsiteX7" fmla="*/ 1277096 w 1394174"/>
                <a:gd name="connsiteY7" fmla="*/ 760006 h 967400"/>
                <a:gd name="connsiteX8" fmla="*/ 1272693 w 1394174"/>
                <a:gd name="connsiteY8" fmla="*/ 780702 h 967400"/>
                <a:gd name="connsiteX9" fmla="*/ 1278858 w 1394174"/>
                <a:gd name="connsiteY9" fmla="*/ 830459 h 967400"/>
                <a:gd name="connsiteX10" fmla="*/ 1247154 w 1394174"/>
                <a:gd name="connsiteY10" fmla="*/ 873171 h 967400"/>
                <a:gd name="connsiteX11" fmla="*/ 1108451 w 1394174"/>
                <a:gd name="connsiteY11" fmla="*/ 936137 h 967400"/>
                <a:gd name="connsiteX12" fmla="*/ 1003652 w 1394174"/>
                <a:gd name="connsiteY12" fmla="*/ 964319 h 967400"/>
                <a:gd name="connsiteX13" fmla="*/ 636859 w 1394174"/>
                <a:gd name="connsiteY13" fmla="*/ 927331 h 967400"/>
                <a:gd name="connsiteX14" fmla="*/ 495073 w 1394174"/>
                <a:gd name="connsiteY14" fmla="*/ 919405 h 967400"/>
                <a:gd name="connsiteX15" fmla="*/ 217226 w 1394174"/>
                <a:gd name="connsiteY15" fmla="*/ 967401 h 967400"/>
                <a:gd name="connsiteX16" fmla="*/ 299127 w 1394174"/>
                <a:gd name="connsiteY16" fmla="*/ 698801 h 967400"/>
                <a:gd name="connsiteX17" fmla="*/ 320263 w 1394174"/>
                <a:gd name="connsiteY17" fmla="*/ 498892 h 967400"/>
                <a:gd name="connsiteX18" fmla="*/ 322905 w 1394174"/>
                <a:gd name="connsiteY18" fmla="*/ 455740 h 967400"/>
                <a:gd name="connsiteX19" fmla="*/ 313658 w 1394174"/>
                <a:gd name="connsiteY19" fmla="*/ 444731 h 967400"/>
                <a:gd name="connsiteX20" fmla="*/ 225593 w 1394174"/>
                <a:gd name="connsiteY20" fmla="*/ 439447 h 967400"/>
                <a:gd name="connsiteX21" fmla="*/ 45939 w 1394174"/>
                <a:gd name="connsiteY21" fmla="*/ 431962 h 967400"/>
                <a:gd name="connsiteX22" fmla="*/ 8951 w 1394174"/>
                <a:gd name="connsiteY22" fmla="*/ 429320 h 967400"/>
                <a:gd name="connsiteX23" fmla="*/ 3227 w 1394174"/>
                <a:gd name="connsiteY23" fmla="*/ 418312 h 967400"/>
                <a:gd name="connsiteX24" fmla="*/ 43737 w 1394174"/>
                <a:gd name="connsiteY24" fmla="*/ 365472 h 967400"/>
                <a:gd name="connsiteX25" fmla="*/ 135326 w 1394174"/>
                <a:gd name="connsiteY25" fmla="*/ 248345 h 967400"/>
                <a:gd name="connsiteX26" fmla="*/ 287239 w 1394174"/>
                <a:gd name="connsiteY26" fmla="*/ 53280 h 967400"/>
                <a:gd name="connsiteX27" fmla="*/ 329510 w 1394174"/>
                <a:gd name="connsiteY27" fmla="*/ 0 h 967400"/>
                <a:gd name="connsiteX28" fmla="*/ 431226 w 1394174"/>
                <a:gd name="connsiteY28" fmla="*/ 36547 h 967400"/>
                <a:gd name="connsiteX29" fmla="*/ 592386 w 1394174"/>
                <a:gd name="connsiteY29" fmla="*/ 13210 h 967400"/>
                <a:gd name="connsiteX30" fmla="*/ 849097 w 1394174"/>
                <a:gd name="connsiteY30" fmla="*/ 3082 h 967400"/>
                <a:gd name="connsiteX31" fmla="*/ 1087315 w 1394174"/>
                <a:gd name="connsiteY31" fmla="*/ 84543 h 967400"/>
                <a:gd name="connsiteX32" fmla="*/ 1158208 w 1394174"/>
                <a:gd name="connsiteY32" fmla="*/ 124613 h 967400"/>
                <a:gd name="connsiteX33" fmla="*/ 1244512 w 1394174"/>
                <a:gd name="connsiteY33" fmla="*/ 122411 h 967400"/>
                <a:gd name="connsiteX34" fmla="*/ 1305717 w 1394174"/>
                <a:gd name="connsiteY34" fmla="*/ 129897 h 967400"/>
                <a:gd name="connsiteX35" fmla="*/ 1297351 w 1394174"/>
                <a:gd name="connsiteY35" fmla="*/ 147070 h 967400"/>
                <a:gd name="connsiteX36" fmla="*/ 1288104 w 1394174"/>
                <a:gd name="connsiteY36" fmla="*/ 220164 h 967400"/>
                <a:gd name="connsiteX37" fmla="*/ 1299553 w 1394174"/>
                <a:gd name="connsiteY37" fmla="*/ 237777 h 967400"/>
                <a:gd name="connsiteX38" fmla="*/ 1357236 w 1394174"/>
                <a:gd name="connsiteY38" fmla="*/ 270361 h 96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94174" h="967400">
                  <a:moveTo>
                    <a:pt x="1357236" y="270361"/>
                  </a:moveTo>
                  <a:cubicBezTo>
                    <a:pt x="1381894" y="336411"/>
                    <a:pt x="1381894" y="390571"/>
                    <a:pt x="1366923" y="433723"/>
                  </a:cubicBezTo>
                  <a:cubicBezTo>
                    <a:pt x="1364722" y="439447"/>
                    <a:pt x="1368244" y="444731"/>
                    <a:pt x="1371326" y="450015"/>
                  </a:cubicBezTo>
                  <a:cubicBezTo>
                    <a:pt x="1376610" y="458822"/>
                    <a:pt x="1381454" y="468069"/>
                    <a:pt x="1386297" y="477316"/>
                  </a:cubicBezTo>
                  <a:cubicBezTo>
                    <a:pt x="1406993" y="510781"/>
                    <a:pt x="1382775" y="567143"/>
                    <a:pt x="1361199" y="578591"/>
                  </a:cubicBezTo>
                  <a:cubicBezTo>
                    <a:pt x="1357236" y="582994"/>
                    <a:pt x="1356355" y="586957"/>
                    <a:pt x="1359878" y="593122"/>
                  </a:cubicBezTo>
                  <a:cubicBezTo>
                    <a:pt x="1386738" y="638035"/>
                    <a:pt x="1371326" y="659612"/>
                    <a:pt x="1341384" y="695278"/>
                  </a:cubicBezTo>
                  <a:cubicBezTo>
                    <a:pt x="1322010" y="718615"/>
                    <a:pt x="1299113" y="739311"/>
                    <a:pt x="1277096" y="760006"/>
                  </a:cubicBezTo>
                  <a:cubicBezTo>
                    <a:pt x="1269610" y="767052"/>
                    <a:pt x="1268730" y="772776"/>
                    <a:pt x="1272693" y="780702"/>
                  </a:cubicBezTo>
                  <a:cubicBezTo>
                    <a:pt x="1280178" y="796553"/>
                    <a:pt x="1282820" y="813286"/>
                    <a:pt x="1278858" y="830459"/>
                  </a:cubicBezTo>
                  <a:cubicBezTo>
                    <a:pt x="1274454" y="849393"/>
                    <a:pt x="1262125" y="862162"/>
                    <a:pt x="1247154" y="873171"/>
                  </a:cubicBezTo>
                  <a:cubicBezTo>
                    <a:pt x="1205323" y="903553"/>
                    <a:pt x="1157767" y="922047"/>
                    <a:pt x="1108451" y="936137"/>
                  </a:cubicBezTo>
                  <a:cubicBezTo>
                    <a:pt x="1086874" y="942302"/>
                    <a:pt x="1016862" y="962557"/>
                    <a:pt x="1003652" y="964319"/>
                  </a:cubicBezTo>
                  <a:cubicBezTo>
                    <a:pt x="794497" y="980170"/>
                    <a:pt x="663279" y="929092"/>
                    <a:pt x="636859" y="927331"/>
                  </a:cubicBezTo>
                  <a:cubicBezTo>
                    <a:pt x="594588" y="924249"/>
                    <a:pt x="536464" y="907076"/>
                    <a:pt x="495073" y="919405"/>
                  </a:cubicBezTo>
                  <a:cubicBezTo>
                    <a:pt x="442234" y="935257"/>
                    <a:pt x="283716" y="953310"/>
                    <a:pt x="217226" y="967401"/>
                  </a:cubicBezTo>
                  <a:cubicBezTo>
                    <a:pt x="252893" y="880216"/>
                    <a:pt x="281514" y="791710"/>
                    <a:pt x="299127" y="698801"/>
                  </a:cubicBezTo>
                  <a:cubicBezTo>
                    <a:pt x="311457" y="632751"/>
                    <a:pt x="316300" y="565822"/>
                    <a:pt x="320263" y="498892"/>
                  </a:cubicBezTo>
                  <a:cubicBezTo>
                    <a:pt x="321144" y="484361"/>
                    <a:pt x="322905" y="470270"/>
                    <a:pt x="322905" y="455740"/>
                  </a:cubicBezTo>
                  <a:cubicBezTo>
                    <a:pt x="322905" y="449135"/>
                    <a:pt x="321144" y="445172"/>
                    <a:pt x="313658" y="444731"/>
                  </a:cubicBezTo>
                  <a:cubicBezTo>
                    <a:pt x="284156" y="442970"/>
                    <a:pt x="255095" y="439447"/>
                    <a:pt x="225593" y="439447"/>
                  </a:cubicBezTo>
                  <a:cubicBezTo>
                    <a:pt x="165708" y="439447"/>
                    <a:pt x="105823" y="431962"/>
                    <a:pt x="45939" y="431962"/>
                  </a:cubicBezTo>
                  <a:cubicBezTo>
                    <a:pt x="33610" y="431962"/>
                    <a:pt x="21280" y="429320"/>
                    <a:pt x="8951" y="429320"/>
                  </a:cubicBezTo>
                  <a:cubicBezTo>
                    <a:pt x="145" y="429320"/>
                    <a:pt x="-2938" y="425797"/>
                    <a:pt x="3227" y="418312"/>
                  </a:cubicBezTo>
                  <a:cubicBezTo>
                    <a:pt x="16877" y="400699"/>
                    <a:pt x="30087" y="383085"/>
                    <a:pt x="43737" y="365472"/>
                  </a:cubicBezTo>
                  <a:cubicBezTo>
                    <a:pt x="74120" y="326283"/>
                    <a:pt x="104943" y="287534"/>
                    <a:pt x="135326" y="248345"/>
                  </a:cubicBezTo>
                  <a:cubicBezTo>
                    <a:pt x="185963" y="183177"/>
                    <a:pt x="236601" y="118008"/>
                    <a:pt x="287239" y="53280"/>
                  </a:cubicBezTo>
                  <a:cubicBezTo>
                    <a:pt x="301329" y="35226"/>
                    <a:pt x="315420" y="17613"/>
                    <a:pt x="329510" y="0"/>
                  </a:cubicBezTo>
                  <a:cubicBezTo>
                    <a:pt x="369580" y="22897"/>
                    <a:pt x="399522" y="40510"/>
                    <a:pt x="431226" y="36547"/>
                  </a:cubicBezTo>
                  <a:cubicBezTo>
                    <a:pt x="462489" y="33025"/>
                    <a:pt x="561123" y="15411"/>
                    <a:pt x="592386" y="13210"/>
                  </a:cubicBezTo>
                  <a:cubicBezTo>
                    <a:pt x="677810" y="7486"/>
                    <a:pt x="763233" y="881"/>
                    <a:pt x="849097" y="3082"/>
                  </a:cubicBezTo>
                  <a:cubicBezTo>
                    <a:pt x="937163" y="5284"/>
                    <a:pt x="1017743" y="27741"/>
                    <a:pt x="1087315" y="84543"/>
                  </a:cubicBezTo>
                  <a:cubicBezTo>
                    <a:pt x="1108451" y="101716"/>
                    <a:pt x="1130026" y="118448"/>
                    <a:pt x="1158208" y="124613"/>
                  </a:cubicBezTo>
                  <a:cubicBezTo>
                    <a:pt x="1187269" y="131218"/>
                    <a:pt x="1215450" y="125053"/>
                    <a:pt x="1244512" y="122411"/>
                  </a:cubicBezTo>
                  <a:cubicBezTo>
                    <a:pt x="1265207" y="120650"/>
                    <a:pt x="1286783" y="115806"/>
                    <a:pt x="1305717" y="129897"/>
                  </a:cubicBezTo>
                  <a:cubicBezTo>
                    <a:pt x="1307479" y="137823"/>
                    <a:pt x="1301314" y="142226"/>
                    <a:pt x="1297351" y="147070"/>
                  </a:cubicBezTo>
                  <a:cubicBezTo>
                    <a:pt x="1279298" y="169967"/>
                    <a:pt x="1284582" y="195065"/>
                    <a:pt x="1288104" y="220164"/>
                  </a:cubicBezTo>
                  <a:cubicBezTo>
                    <a:pt x="1288985" y="224567"/>
                    <a:pt x="1297792" y="236016"/>
                    <a:pt x="1299553" y="237777"/>
                  </a:cubicBezTo>
                  <a:cubicBezTo>
                    <a:pt x="1314084" y="255390"/>
                    <a:pt x="1336540" y="261115"/>
                    <a:pt x="1357236" y="270361"/>
                  </a:cubicBezTo>
                  <a:close/>
                </a:path>
              </a:pathLst>
            </a:custGeom>
            <a:solidFill>
              <a:srgbClr val="FEC79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D2A068F-D221-42EC-B6A4-3571400E162A}"/>
                </a:ext>
              </a:extLst>
            </p:cNvPr>
            <p:cNvSpPr/>
            <p:nvPr/>
          </p:nvSpPr>
          <p:spPr>
            <a:xfrm>
              <a:off x="5979939" y="3616543"/>
              <a:ext cx="1407111" cy="808401"/>
            </a:xfrm>
            <a:custGeom>
              <a:avLst/>
              <a:gdLst>
                <a:gd name="connsiteX0" fmla="*/ 33728 w 1407111"/>
                <a:gd name="connsiteY0" fmla="*/ 109201 h 808401"/>
                <a:gd name="connsiteX1" fmla="*/ 5107 w 1407111"/>
                <a:gd name="connsiteY1" fmla="*/ 24218 h 808401"/>
                <a:gd name="connsiteX2" fmla="*/ 264 w 1407111"/>
                <a:gd name="connsiteY2" fmla="*/ 0 h 808401"/>
                <a:gd name="connsiteX3" fmla="*/ 27124 w 1407111"/>
                <a:gd name="connsiteY3" fmla="*/ 71333 h 808401"/>
                <a:gd name="connsiteX4" fmla="*/ 59708 w 1407111"/>
                <a:gd name="connsiteY4" fmla="*/ 158078 h 808401"/>
                <a:gd name="connsiteX5" fmla="*/ 122675 w 1407111"/>
                <a:gd name="connsiteY5" fmla="*/ 326283 h 808401"/>
                <a:gd name="connsiteX6" fmla="*/ 185201 w 1407111"/>
                <a:gd name="connsiteY6" fmla="*/ 494929 h 808401"/>
                <a:gd name="connsiteX7" fmla="*/ 268864 w 1407111"/>
                <a:gd name="connsiteY7" fmla="*/ 643760 h 808401"/>
                <a:gd name="connsiteX8" fmla="*/ 1324330 w 1407111"/>
                <a:gd name="connsiteY8" fmla="*/ 790829 h 808401"/>
                <a:gd name="connsiteX9" fmla="*/ 1407112 w 1407111"/>
                <a:gd name="connsiteY9" fmla="*/ 806241 h 808401"/>
                <a:gd name="connsiteX10" fmla="*/ 1291305 w 1407111"/>
                <a:gd name="connsiteY10" fmla="*/ 801837 h 808401"/>
                <a:gd name="connsiteX11" fmla="*/ 836006 w 1407111"/>
                <a:gd name="connsiteY11" fmla="*/ 751640 h 808401"/>
                <a:gd name="connsiteX12" fmla="*/ 289559 w 1407111"/>
                <a:gd name="connsiteY12" fmla="*/ 691315 h 808401"/>
                <a:gd name="connsiteX13" fmla="*/ 225711 w 1407111"/>
                <a:gd name="connsiteY13" fmla="*/ 675023 h 808401"/>
                <a:gd name="connsiteX14" fmla="*/ 33728 w 1407111"/>
                <a:gd name="connsiteY14" fmla="*/ 109201 h 80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7111" h="808401">
                  <a:moveTo>
                    <a:pt x="33728" y="109201"/>
                  </a:moveTo>
                  <a:cubicBezTo>
                    <a:pt x="24041" y="81020"/>
                    <a:pt x="14794" y="52839"/>
                    <a:pt x="5107" y="24218"/>
                  </a:cubicBezTo>
                  <a:cubicBezTo>
                    <a:pt x="2905" y="17613"/>
                    <a:pt x="-1057" y="11449"/>
                    <a:pt x="264" y="0"/>
                  </a:cubicBezTo>
                  <a:cubicBezTo>
                    <a:pt x="-1938" y="16292"/>
                    <a:pt x="20959" y="54601"/>
                    <a:pt x="27124" y="71333"/>
                  </a:cubicBezTo>
                  <a:cubicBezTo>
                    <a:pt x="38132" y="100395"/>
                    <a:pt x="48700" y="129016"/>
                    <a:pt x="59708" y="158078"/>
                  </a:cubicBezTo>
                  <a:cubicBezTo>
                    <a:pt x="80844" y="213999"/>
                    <a:pt x="101979" y="270361"/>
                    <a:pt x="122675" y="326283"/>
                  </a:cubicBezTo>
                  <a:cubicBezTo>
                    <a:pt x="143370" y="382645"/>
                    <a:pt x="164506" y="438567"/>
                    <a:pt x="185201" y="494929"/>
                  </a:cubicBezTo>
                  <a:cubicBezTo>
                    <a:pt x="195329" y="522229"/>
                    <a:pt x="233637" y="638916"/>
                    <a:pt x="268864" y="643760"/>
                  </a:cubicBezTo>
                  <a:cubicBezTo>
                    <a:pt x="627291" y="691315"/>
                    <a:pt x="966784" y="737990"/>
                    <a:pt x="1324330" y="790829"/>
                  </a:cubicBezTo>
                  <a:cubicBezTo>
                    <a:pt x="1345025" y="793912"/>
                    <a:pt x="1345025" y="793912"/>
                    <a:pt x="1407112" y="806241"/>
                  </a:cubicBezTo>
                  <a:cubicBezTo>
                    <a:pt x="1371885" y="812405"/>
                    <a:pt x="1327853" y="803599"/>
                    <a:pt x="1291305" y="801837"/>
                  </a:cubicBezTo>
                  <a:cubicBezTo>
                    <a:pt x="1138512" y="793912"/>
                    <a:pt x="987919" y="768373"/>
                    <a:pt x="836006" y="751640"/>
                  </a:cubicBezTo>
                  <a:cubicBezTo>
                    <a:pt x="653710" y="731385"/>
                    <a:pt x="471855" y="711570"/>
                    <a:pt x="289559" y="691315"/>
                  </a:cubicBezTo>
                  <a:cubicBezTo>
                    <a:pt x="274588" y="689554"/>
                    <a:pt x="231436" y="692636"/>
                    <a:pt x="225711" y="675023"/>
                  </a:cubicBezTo>
                  <a:cubicBezTo>
                    <a:pt x="162745" y="485682"/>
                    <a:pt x="97136" y="297662"/>
                    <a:pt x="33728" y="109201"/>
                  </a:cubicBezTo>
                  <a:close/>
                </a:path>
              </a:pathLst>
            </a:custGeom>
            <a:solidFill>
              <a:srgbClr val="DADAEB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90C619E-878B-48F0-8B09-13042621E4EB}"/>
                </a:ext>
              </a:extLst>
            </p:cNvPr>
            <p:cNvSpPr/>
            <p:nvPr/>
          </p:nvSpPr>
          <p:spPr>
            <a:xfrm>
              <a:off x="5903145" y="5180543"/>
              <a:ext cx="396295" cy="140069"/>
            </a:xfrm>
            <a:custGeom>
              <a:avLst/>
              <a:gdLst>
                <a:gd name="connsiteX0" fmla="*/ 66490 w 396295"/>
                <a:gd name="connsiteY0" fmla="*/ 31749 h 140069"/>
                <a:gd name="connsiteX1" fmla="*/ 0 w 396295"/>
                <a:gd name="connsiteY1" fmla="*/ 46 h 140069"/>
                <a:gd name="connsiteX2" fmla="*/ 104358 w 396295"/>
                <a:gd name="connsiteY2" fmla="*/ 33951 h 140069"/>
                <a:gd name="connsiteX3" fmla="*/ 270361 w 396295"/>
                <a:gd name="connsiteY3" fmla="*/ 92955 h 140069"/>
                <a:gd name="connsiteX4" fmla="*/ 385727 w 396295"/>
                <a:gd name="connsiteY4" fmla="*/ 133465 h 140069"/>
                <a:gd name="connsiteX5" fmla="*/ 396295 w 396295"/>
                <a:gd name="connsiteY5" fmla="*/ 140070 h 140069"/>
                <a:gd name="connsiteX6" fmla="*/ 328925 w 396295"/>
                <a:gd name="connsiteY6" fmla="*/ 120695 h 140069"/>
                <a:gd name="connsiteX7" fmla="*/ 66490 w 396295"/>
                <a:gd name="connsiteY7" fmla="*/ 31749 h 14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295" h="140069">
                  <a:moveTo>
                    <a:pt x="66490" y="31749"/>
                  </a:moveTo>
                  <a:cubicBezTo>
                    <a:pt x="44473" y="21181"/>
                    <a:pt x="22016" y="10613"/>
                    <a:pt x="0" y="46"/>
                  </a:cubicBezTo>
                  <a:cubicBezTo>
                    <a:pt x="16292" y="-1276"/>
                    <a:pt x="84543" y="26465"/>
                    <a:pt x="104358" y="33951"/>
                  </a:cubicBezTo>
                  <a:cubicBezTo>
                    <a:pt x="159399" y="54646"/>
                    <a:pt x="214880" y="73580"/>
                    <a:pt x="270361" y="92955"/>
                  </a:cubicBezTo>
                  <a:cubicBezTo>
                    <a:pt x="308670" y="106605"/>
                    <a:pt x="346979" y="119815"/>
                    <a:pt x="385727" y="133465"/>
                  </a:cubicBezTo>
                  <a:cubicBezTo>
                    <a:pt x="389690" y="134786"/>
                    <a:pt x="393213" y="136547"/>
                    <a:pt x="396295" y="140070"/>
                  </a:cubicBezTo>
                  <a:cubicBezTo>
                    <a:pt x="373839" y="133465"/>
                    <a:pt x="351382" y="127741"/>
                    <a:pt x="328925" y="120695"/>
                  </a:cubicBezTo>
                  <a:cubicBezTo>
                    <a:pt x="272123" y="103082"/>
                    <a:pt x="83222" y="47161"/>
                    <a:pt x="66490" y="31749"/>
                  </a:cubicBezTo>
                  <a:close/>
                </a:path>
              </a:pathLst>
            </a:custGeom>
            <a:solidFill>
              <a:srgbClr val="D5D6E3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2ED14C3-7D23-4A9F-B0A0-E1A2A6B11FFA}"/>
                </a:ext>
              </a:extLst>
            </p:cNvPr>
            <p:cNvSpPr/>
            <p:nvPr/>
          </p:nvSpPr>
          <p:spPr>
            <a:xfrm>
              <a:off x="5898302" y="2624925"/>
              <a:ext cx="4403" cy="4403"/>
            </a:xfrm>
            <a:custGeom>
              <a:avLst/>
              <a:gdLst/>
              <a:ahLst/>
              <a:cxnLst/>
              <a:rect l="l" t="t" r="r" b="b"/>
              <a:pathLst>
                <a:path w="4403" h="4403"/>
              </a:pathLst>
            </a:custGeom>
            <a:solidFill>
              <a:srgbClr val="F9F8FD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63CE6B9-19C1-4C16-A4E5-FB1B77662BBE}"/>
                </a:ext>
              </a:extLst>
            </p:cNvPr>
            <p:cNvSpPr/>
            <p:nvPr/>
          </p:nvSpPr>
          <p:spPr>
            <a:xfrm>
              <a:off x="6429777" y="3620066"/>
              <a:ext cx="3313" cy="12329"/>
            </a:xfrm>
            <a:custGeom>
              <a:avLst/>
              <a:gdLst>
                <a:gd name="connsiteX0" fmla="*/ 0 w 3313"/>
                <a:gd name="connsiteY0" fmla="*/ 0 h 12329"/>
                <a:gd name="connsiteX1" fmla="*/ 3082 w 3313"/>
                <a:gd name="connsiteY1" fmla="*/ 12329 h 1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3" h="12329">
                  <a:moveTo>
                    <a:pt x="0" y="0"/>
                  </a:moveTo>
                  <a:cubicBezTo>
                    <a:pt x="2202" y="3963"/>
                    <a:pt x="3963" y="7926"/>
                    <a:pt x="3082" y="12329"/>
                  </a:cubicBezTo>
                </a:path>
              </a:pathLst>
            </a:custGeom>
            <a:solidFill>
              <a:srgbClr val="F9F8FD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28BC92F-7754-4796-BCC9-44B54F37B4DB}"/>
                </a:ext>
              </a:extLst>
            </p:cNvPr>
            <p:cNvSpPr/>
            <p:nvPr/>
          </p:nvSpPr>
          <p:spPr>
            <a:xfrm>
              <a:off x="8732569" y="4095758"/>
              <a:ext cx="2888357" cy="161903"/>
            </a:xfrm>
            <a:custGeom>
              <a:avLst/>
              <a:gdLst>
                <a:gd name="connsiteX0" fmla="*/ 66614 w 2888357"/>
                <a:gd name="connsiteY0" fmla="*/ 5587 h 161903"/>
                <a:gd name="connsiteX1" fmla="*/ 2862256 w 2888357"/>
                <a:gd name="connsiteY1" fmla="*/ 303 h 161903"/>
                <a:gd name="connsiteX2" fmla="*/ 2887355 w 2888357"/>
                <a:gd name="connsiteY2" fmla="*/ 24521 h 161903"/>
                <a:gd name="connsiteX3" fmla="*/ 2873264 w 2888357"/>
                <a:gd name="connsiteY3" fmla="*/ 160582 h 161903"/>
                <a:gd name="connsiteX4" fmla="*/ 78943 w 2888357"/>
                <a:gd name="connsiteY4" fmla="*/ 161903 h 161903"/>
                <a:gd name="connsiteX5" fmla="*/ 78943 w 2888357"/>
                <a:gd name="connsiteY5" fmla="*/ 161903 h 161903"/>
                <a:gd name="connsiteX6" fmla="*/ 23462 w 2888357"/>
                <a:gd name="connsiteY6" fmla="*/ 137685 h 161903"/>
                <a:gd name="connsiteX7" fmla="*/ 13774 w 2888357"/>
                <a:gd name="connsiteY7" fmla="*/ 131080 h 161903"/>
                <a:gd name="connsiteX8" fmla="*/ 10692 w 2888357"/>
                <a:gd name="connsiteY8" fmla="*/ 124916 h 161903"/>
                <a:gd name="connsiteX9" fmla="*/ 26103 w 2888357"/>
                <a:gd name="connsiteY9" fmla="*/ 21438 h 161903"/>
                <a:gd name="connsiteX10" fmla="*/ 66614 w 2888357"/>
                <a:gd name="connsiteY10" fmla="*/ 5587 h 16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8357" h="161903">
                  <a:moveTo>
                    <a:pt x="66614" y="5587"/>
                  </a:moveTo>
                  <a:cubicBezTo>
                    <a:pt x="107124" y="5587"/>
                    <a:pt x="2749092" y="-138"/>
                    <a:pt x="2862256" y="303"/>
                  </a:cubicBezTo>
                  <a:cubicBezTo>
                    <a:pt x="2889997" y="303"/>
                    <a:pt x="2886915" y="-4541"/>
                    <a:pt x="2887355" y="24521"/>
                  </a:cubicBezTo>
                  <a:cubicBezTo>
                    <a:pt x="2887355" y="39052"/>
                    <a:pt x="2893960" y="160582"/>
                    <a:pt x="2873264" y="160582"/>
                  </a:cubicBezTo>
                  <a:cubicBezTo>
                    <a:pt x="2767146" y="161022"/>
                    <a:pt x="95675" y="157940"/>
                    <a:pt x="78943" y="161903"/>
                  </a:cubicBezTo>
                  <a:cubicBezTo>
                    <a:pt x="78943" y="161903"/>
                    <a:pt x="78943" y="161903"/>
                    <a:pt x="78943" y="161903"/>
                  </a:cubicBezTo>
                  <a:cubicBezTo>
                    <a:pt x="57367" y="160582"/>
                    <a:pt x="38873" y="153096"/>
                    <a:pt x="23462" y="137685"/>
                  </a:cubicBezTo>
                  <a:cubicBezTo>
                    <a:pt x="20820" y="135043"/>
                    <a:pt x="18618" y="130640"/>
                    <a:pt x="13774" y="131080"/>
                  </a:cubicBezTo>
                  <a:cubicBezTo>
                    <a:pt x="11573" y="129759"/>
                    <a:pt x="12453" y="126677"/>
                    <a:pt x="10692" y="124916"/>
                  </a:cubicBezTo>
                  <a:cubicBezTo>
                    <a:pt x="-7802" y="89689"/>
                    <a:pt x="-2077" y="50500"/>
                    <a:pt x="26103" y="21438"/>
                  </a:cubicBezTo>
                  <a:cubicBezTo>
                    <a:pt x="38873" y="13953"/>
                    <a:pt x="51643" y="6908"/>
                    <a:pt x="66614" y="5587"/>
                  </a:cubicBezTo>
                  <a:close/>
                </a:path>
              </a:pathLst>
            </a:custGeom>
            <a:solidFill>
              <a:srgbClr val="FEED0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50C7F0F-EC22-484B-96E5-74E188BE3536}"/>
                </a:ext>
              </a:extLst>
            </p:cNvPr>
            <p:cNvSpPr/>
            <p:nvPr/>
          </p:nvSpPr>
          <p:spPr>
            <a:xfrm>
              <a:off x="5908426" y="3324162"/>
              <a:ext cx="220170" cy="218849"/>
            </a:xfrm>
            <a:custGeom>
              <a:avLst/>
              <a:gdLst>
                <a:gd name="connsiteX0" fmla="*/ 110085 w 220170"/>
                <a:gd name="connsiteY0" fmla="*/ 3 h 218849"/>
                <a:gd name="connsiteX1" fmla="*/ 220167 w 220170"/>
                <a:gd name="connsiteY1" fmla="*/ 108324 h 218849"/>
                <a:gd name="connsiteX2" fmla="*/ 110966 w 220170"/>
                <a:gd name="connsiteY2" fmla="*/ 218846 h 218849"/>
                <a:gd name="connsiteX3" fmla="*/ 3 w 220170"/>
                <a:gd name="connsiteY3" fmla="*/ 110525 h 218849"/>
                <a:gd name="connsiteX4" fmla="*/ 110085 w 220170"/>
                <a:gd name="connsiteY4" fmla="*/ 3 h 21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70" h="218849">
                  <a:moveTo>
                    <a:pt x="110085" y="3"/>
                  </a:moveTo>
                  <a:cubicBezTo>
                    <a:pt x="171731" y="-437"/>
                    <a:pt x="219727" y="47118"/>
                    <a:pt x="220167" y="108324"/>
                  </a:cubicBezTo>
                  <a:cubicBezTo>
                    <a:pt x="220607" y="170850"/>
                    <a:pt x="173492" y="218406"/>
                    <a:pt x="110966" y="218846"/>
                  </a:cubicBezTo>
                  <a:cubicBezTo>
                    <a:pt x="50200" y="219286"/>
                    <a:pt x="443" y="170850"/>
                    <a:pt x="3" y="110525"/>
                  </a:cubicBezTo>
                  <a:cubicBezTo>
                    <a:pt x="-437" y="49320"/>
                    <a:pt x="48439" y="443"/>
                    <a:pt x="110085" y="3"/>
                  </a:cubicBezTo>
                  <a:close/>
                </a:path>
              </a:pathLst>
            </a:custGeom>
            <a:solidFill>
              <a:srgbClr val="020203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D38EB0-5350-4ECE-8B1E-D303FFFEB41C}"/>
                </a:ext>
              </a:extLst>
            </p:cNvPr>
            <p:cNvSpPr/>
            <p:nvPr/>
          </p:nvSpPr>
          <p:spPr>
            <a:xfrm>
              <a:off x="8043048" y="4930042"/>
              <a:ext cx="503448" cy="1665314"/>
            </a:xfrm>
            <a:custGeom>
              <a:avLst/>
              <a:gdLst>
                <a:gd name="connsiteX0" fmla="*/ 454510 w 503448"/>
                <a:gd name="connsiteY0" fmla="*/ 11889 h 1665314"/>
                <a:gd name="connsiteX1" fmla="*/ 502946 w 503448"/>
                <a:gd name="connsiteY1" fmla="*/ 1126359 h 1665314"/>
                <a:gd name="connsiteX2" fmla="*/ 488855 w 503448"/>
                <a:gd name="connsiteY2" fmla="*/ 1349165 h 1665314"/>
                <a:gd name="connsiteX3" fmla="*/ 403432 w 503448"/>
                <a:gd name="connsiteY3" fmla="*/ 1584300 h 1665314"/>
                <a:gd name="connsiteX4" fmla="*/ 193836 w 503448"/>
                <a:gd name="connsiteY4" fmla="*/ 1660037 h 1665314"/>
                <a:gd name="connsiteX5" fmla="*/ 33556 w 503448"/>
                <a:gd name="connsiteY5" fmla="*/ 1478622 h 1665314"/>
                <a:gd name="connsiteX6" fmla="*/ 1412 w 503448"/>
                <a:gd name="connsiteY6" fmla="*/ 1228075 h 1665314"/>
                <a:gd name="connsiteX7" fmla="*/ 14182 w 503448"/>
                <a:gd name="connsiteY7" fmla="*/ 896948 h 1665314"/>
                <a:gd name="connsiteX8" fmla="*/ 81112 w 503448"/>
                <a:gd name="connsiteY8" fmla="*/ 352262 h 1665314"/>
                <a:gd name="connsiteX9" fmla="*/ 126465 w 503448"/>
                <a:gd name="connsiteY9" fmla="*/ 440 h 1665314"/>
                <a:gd name="connsiteX10" fmla="*/ 126465 w 503448"/>
                <a:gd name="connsiteY10" fmla="*/ 0 h 1665314"/>
                <a:gd name="connsiteX11" fmla="*/ 233465 w 503448"/>
                <a:gd name="connsiteY11" fmla="*/ 19375 h 1665314"/>
                <a:gd name="connsiteX12" fmla="*/ 115457 w 503448"/>
                <a:gd name="connsiteY12" fmla="*/ 1037413 h 1665314"/>
                <a:gd name="connsiteX13" fmla="*/ 117219 w 503448"/>
                <a:gd name="connsiteY13" fmla="*/ 1363696 h 1665314"/>
                <a:gd name="connsiteX14" fmla="*/ 140556 w 503448"/>
                <a:gd name="connsiteY14" fmla="*/ 1466733 h 1665314"/>
                <a:gd name="connsiteX15" fmla="*/ 220696 w 503448"/>
                <a:gd name="connsiteY15" fmla="*/ 1557440 h 1665314"/>
                <a:gd name="connsiteX16" fmla="*/ 328136 w 503448"/>
                <a:gd name="connsiteY16" fmla="*/ 1509445 h 1665314"/>
                <a:gd name="connsiteX17" fmla="*/ 384498 w 503448"/>
                <a:gd name="connsiteY17" fmla="*/ 1314820 h 1665314"/>
                <a:gd name="connsiteX18" fmla="*/ 395066 w 503448"/>
                <a:gd name="connsiteY18" fmla="*/ 1087170 h 1665314"/>
                <a:gd name="connsiteX19" fmla="*/ 376132 w 503448"/>
                <a:gd name="connsiteY19" fmla="*/ 535439 h 1665314"/>
                <a:gd name="connsiteX20" fmla="*/ 350152 w 503448"/>
                <a:gd name="connsiteY20" fmla="*/ 24658 h 1665314"/>
                <a:gd name="connsiteX21" fmla="*/ 454510 w 503448"/>
                <a:gd name="connsiteY21" fmla="*/ 11889 h 166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3448" h="1665314">
                  <a:moveTo>
                    <a:pt x="454510" y="11889"/>
                  </a:moveTo>
                  <a:cubicBezTo>
                    <a:pt x="448786" y="13650"/>
                    <a:pt x="509551" y="995582"/>
                    <a:pt x="502946" y="1126359"/>
                  </a:cubicBezTo>
                  <a:cubicBezTo>
                    <a:pt x="498983" y="1200775"/>
                    <a:pt x="500304" y="1275630"/>
                    <a:pt x="488855" y="1349165"/>
                  </a:cubicBezTo>
                  <a:cubicBezTo>
                    <a:pt x="476086" y="1431066"/>
                    <a:pt x="454950" y="1517811"/>
                    <a:pt x="403432" y="1584300"/>
                  </a:cubicBezTo>
                  <a:cubicBezTo>
                    <a:pt x="354555" y="1647267"/>
                    <a:pt x="271774" y="1678531"/>
                    <a:pt x="193836" y="1660037"/>
                  </a:cubicBezTo>
                  <a:cubicBezTo>
                    <a:pt x="101807" y="1638020"/>
                    <a:pt x="59976" y="1562284"/>
                    <a:pt x="33556" y="1478622"/>
                  </a:cubicBezTo>
                  <a:cubicBezTo>
                    <a:pt x="7577" y="1398042"/>
                    <a:pt x="4054" y="1312178"/>
                    <a:pt x="1412" y="1228075"/>
                  </a:cubicBezTo>
                  <a:cubicBezTo>
                    <a:pt x="-2110" y="1118433"/>
                    <a:pt x="532" y="1005709"/>
                    <a:pt x="14182" y="896948"/>
                  </a:cubicBezTo>
                  <a:cubicBezTo>
                    <a:pt x="21667" y="836623"/>
                    <a:pt x="66141" y="473353"/>
                    <a:pt x="81112" y="352262"/>
                  </a:cubicBezTo>
                  <a:cubicBezTo>
                    <a:pt x="88597" y="291937"/>
                    <a:pt x="127786" y="25539"/>
                    <a:pt x="126465" y="440"/>
                  </a:cubicBezTo>
                  <a:cubicBezTo>
                    <a:pt x="126465" y="440"/>
                    <a:pt x="126465" y="0"/>
                    <a:pt x="126465" y="0"/>
                  </a:cubicBezTo>
                  <a:cubicBezTo>
                    <a:pt x="168737" y="7045"/>
                    <a:pt x="192955" y="14531"/>
                    <a:pt x="233465" y="19375"/>
                  </a:cubicBezTo>
                  <a:cubicBezTo>
                    <a:pt x="228622" y="18934"/>
                    <a:pt x="123824" y="891664"/>
                    <a:pt x="115457" y="1037413"/>
                  </a:cubicBezTo>
                  <a:cubicBezTo>
                    <a:pt x="108852" y="1147055"/>
                    <a:pt x="103128" y="1254495"/>
                    <a:pt x="117219" y="1363696"/>
                  </a:cubicBezTo>
                  <a:cubicBezTo>
                    <a:pt x="121622" y="1398482"/>
                    <a:pt x="127786" y="1433708"/>
                    <a:pt x="140556" y="1466733"/>
                  </a:cubicBezTo>
                  <a:cubicBezTo>
                    <a:pt x="155087" y="1503720"/>
                    <a:pt x="179745" y="1546872"/>
                    <a:pt x="220696" y="1557440"/>
                  </a:cubicBezTo>
                  <a:cubicBezTo>
                    <a:pt x="261206" y="1568008"/>
                    <a:pt x="303918" y="1543350"/>
                    <a:pt x="328136" y="1509445"/>
                  </a:cubicBezTo>
                  <a:cubicBezTo>
                    <a:pt x="366004" y="1455724"/>
                    <a:pt x="376132" y="1378227"/>
                    <a:pt x="384498" y="1314820"/>
                  </a:cubicBezTo>
                  <a:cubicBezTo>
                    <a:pt x="394185" y="1239524"/>
                    <a:pt x="395946" y="1163347"/>
                    <a:pt x="395066" y="1087170"/>
                  </a:cubicBezTo>
                  <a:cubicBezTo>
                    <a:pt x="393304" y="903113"/>
                    <a:pt x="384498" y="719056"/>
                    <a:pt x="376132" y="535439"/>
                  </a:cubicBezTo>
                  <a:cubicBezTo>
                    <a:pt x="374370" y="492287"/>
                    <a:pt x="358078" y="24658"/>
                    <a:pt x="350152" y="24658"/>
                  </a:cubicBezTo>
                  <a:cubicBezTo>
                    <a:pt x="384498" y="24218"/>
                    <a:pt x="424127" y="21576"/>
                    <a:pt x="454510" y="11889"/>
                  </a:cubicBezTo>
                  <a:close/>
                </a:path>
              </a:pathLst>
            </a:custGeom>
            <a:solidFill>
              <a:srgbClr val="FEEC0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C0D83B-6EE5-48C8-8507-6E324328709C}"/>
                </a:ext>
              </a:extLst>
            </p:cNvPr>
            <p:cNvSpPr/>
            <p:nvPr/>
          </p:nvSpPr>
          <p:spPr>
            <a:xfrm>
              <a:off x="8811512" y="4253655"/>
              <a:ext cx="49757" cy="4005"/>
            </a:xfrm>
            <a:custGeom>
              <a:avLst/>
              <a:gdLst>
                <a:gd name="connsiteX0" fmla="*/ 0 w 49757"/>
                <a:gd name="connsiteY0" fmla="*/ 4006 h 4005"/>
                <a:gd name="connsiteX1" fmla="*/ 3963 w 49757"/>
                <a:gd name="connsiteY1" fmla="*/ 43 h 4005"/>
                <a:gd name="connsiteX2" fmla="*/ 49757 w 49757"/>
                <a:gd name="connsiteY2" fmla="*/ 3565 h 4005"/>
                <a:gd name="connsiteX3" fmla="*/ 0 w 49757"/>
                <a:gd name="connsiteY3" fmla="*/ 4006 h 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57" h="4005">
                  <a:moveTo>
                    <a:pt x="0" y="4006"/>
                  </a:moveTo>
                  <a:cubicBezTo>
                    <a:pt x="1321" y="2685"/>
                    <a:pt x="2642" y="-398"/>
                    <a:pt x="3963" y="43"/>
                  </a:cubicBezTo>
                  <a:cubicBezTo>
                    <a:pt x="19375" y="2244"/>
                    <a:pt x="34786" y="-1278"/>
                    <a:pt x="49757" y="3565"/>
                  </a:cubicBezTo>
                  <a:cubicBezTo>
                    <a:pt x="33465" y="3565"/>
                    <a:pt x="16733" y="3565"/>
                    <a:pt x="0" y="4006"/>
                  </a:cubicBezTo>
                  <a:close/>
                </a:path>
              </a:pathLst>
            </a:custGeom>
            <a:solidFill>
              <a:srgbClr val="FEC79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85FC531-9A6A-4621-9B70-A199A40EBA7E}"/>
                </a:ext>
              </a:extLst>
            </p:cNvPr>
            <p:cNvSpPr/>
            <p:nvPr/>
          </p:nvSpPr>
          <p:spPr>
            <a:xfrm>
              <a:off x="8064715" y="4119398"/>
              <a:ext cx="526632" cy="158873"/>
            </a:xfrm>
            <a:custGeom>
              <a:avLst/>
              <a:gdLst>
                <a:gd name="connsiteX0" fmla="*/ 0 w 526632"/>
                <a:gd name="connsiteY0" fmla="*/ 157638 h 158873"/>
                <a:gd name="connsiteX1" fmla="*/ 88066 w 526632"/>
                <a:gd name="connsiteY1" fmla="*/ 98193 h 158873"/>
                <a:gd name="connsiteX2" fmla="*/ 309551 w 526632"/>
                <a:gd name="connsiteY2" fmla="*/ 30823 h 158873"/>
                <a:gd name="connsiteX3" fmla="*/ 460143 w 526632"/>
                <a:gd name="connsiteY3" fmla="*/ 7045 h 158873"/>
                <a:gd name="connsiteX4" fmla="*/ 525752 w 526632"/>
                <a:gd name="connsiteY4" fmla="*/ 0 h 158873"/>
                <a:gd name="connsiteX5" fmla="*/ 526632 w 526632"/>
                <a:gd name="connsiteY5" fmla="*/ 4844 h 158873"/>
                <a:gd name="connsiteX6" fmla="*/ 483921 w 526632"/>
                <a:gd name="connsiteY6" fmla="*/ 13650 h 158873"/>
                <a:gd name="connsiteX7" fmla="*/ 326283 w 526632"/>
                <a:gd name="connsiteY7" fmla="*/ 43592 h 158873"/>
                <a:gd name="connsiteX8" fmla="*/ 92909 w 526632"/>
                <a:gd name="connsiteY8" fmla="*/ 114045 h 158873"/>
                <a:gd name="connsiteX9" fmla="*/ 4403 w 526632"/>
                <a:gd name="connsiteY9" fmla="*/ 158078 h 158873"/>
                <a:gd name="connsiteX10" fmla="*/ 0 w 526632"/>
                <a:gd name="connsiteY10" fmla="*/ 157638 h 15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6632" h="158873">
                  <a:moveTo>
                    <a:pt x="0" y="157638"/>
                  </a:moveTo>
                  <a:cubicBezTo>
                    <a:pt x="22016" y="126815"/>
                    <a:pt x="54601" y="111843"/>
                    <a:pt x="88066" y="98193"/>
                  </a:cubicBezTo>
                  <a:cubicBezTo>
                    <a:pt x="159399" y="68251"/>
                    <a:pt x="233374" y="45794"/>
                    <a:pt x="309551" y="30823"/>
                  </a:cubicBezTo>
                  <a:cubicBezTo>
                    <a:pt x="359308" y="20695"/>
                    <a:pt x="409505" y="13650"/>
                    <a:pt x="460143" y="7045"/>
                  </a:cubicBezTo>
                  <a:cubicBezTo>
                    <a:pt x="482159" y="4403"/>
                    <a:pt x="504176" y="6605"/>
                    <a:pt x="525752" y="0"/>
                  </a:cubicBezTo>
                  <a:cubicBezTo>
                    <a:pt x="526192" y="1761"/>
                    <a:pt x="526192" y="3082"/>
                    <a:pt x="526632" y="4844"/>
                  </a:cubicBezTo>
                  <a:cubicBezTo>
                    <a:pt x="512542" y="7926"/>
                    <a:pt x="498011" y="11449"/>
                    <a:pt x="483921" y="13650"/>
                  </a:cubicBezTo>
                  <a:cubicBezTo>
                    <a:pt x="431521" y="23337"/>
                    <a:pt x="378682" y="33025"/>
                    <a:pt x="326283" y="43592"/>
                  </a:cubicBezTo>
                  <a:cubicBezTo>
                    <a:pt x="246143" y="59885"/>
                    <a:pt x="168646" y="84103"/>
                    <a:pt x="92909" y="114045"/>
                  </a:cubicBezTo>
                  <a:cubicBezTo>
                    <a:pt x="62527" y="125934"/>
                    <a:pt x="33905" y="143107"/>
                    <a:pt x="4403" y="158078"/>
                  </a:cubicBezTo>
                  <a:cubicBezTo>
                    <a:pt x="2642" y="158518"/>
                    <a:pt x="1761" y="159839"/>
                    <a:pt x="0" y="157638"/>
                  </a:cubicBezTo>
                  <a:close/>
                </a:path>
              </a:pathLst>
            </a:custGeom>
            <a:solidFill>
              <a:srgbClr val="DBA67D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3990A18-6EFC-44E2-A351-A6559245E141}"/>
                </a:ext>
              </a:extLst>
            </p:cNvPr>
            <p:cNvSpPr/>
            <p:nvPr/>
          </p:nvSpPr>
          <p:spPr>
            <a:xfrm>
              <a:off x="8413455" y="4220673"/>
              <a:ext cx="332887" cy="112097"/>
            </a:xfrm>
            <a:custGeom>
              <a:avLst/>
              <a:gdLst>
                <a:gd name="connsiteX0" fmla="*/ 329806 w 332887"/>
                <a:gd name="connsiteY0" fmla="*/ 0 h 112097"/>
                <a:gd name="connsiteX1" fmla="*/ 332888 w 332887"/>
                <a:gd name="connsiteY1" fmla="*/ 6165 h 112097"/>
                <a:gd name="connsiteX2" fmla="*/ 202551 w 332887"/>
                <a:gd name="connsiteY2" fmla="*/ 101716 h 112097"/>
                <a:gd name="connsiteX3" fmla="*/ 84543 w 332887"/>
                <a:gd name="connsiteY3" fmla="*/ 109642 h 112097"/>
                <a:gd name="connsiteX4" fmla="*/ 0 w 332887"/>
                <a:gd name="connsiteY4" fmla="*/ 94230 h 112097"/>
                <a:gd name="connsiteX5" fmla="*/ 40510 w 332887"/>
                <a:gd name="connsiteY5" fmla="*/ 96872 h 112097"/>
                <a:gd name="connsiteX6" fmla="*/ 262435 w 332887"/>
                <a:gd name="connsiteY6" fmla="*/ 56802 h 112097"/>
                <a:gd name="connsiteX7" fmla="*/ 329806 w 332887"/>
                <a:gd name="connsiteY7" fmla="*/ 0 h 11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887" h="112097">
                  <a:moveTo>
                    <a:pt x="329806" y="0"/>
                  </a:moveTo>
                  <a:cubicBezTo>
                    <a:pt x="332888" y="881"/>
                    <a:pt x="332448" y="3523"/>
                    <a:pt x="332888" y="6165"/>
                  </a:cubicBezTo>
                  <a:cubicBezTo>
                    <a:pt x="296781" y="47996"/>
                    <a:pt x="257151" y="85424"/>
                    <a:pt x="202551" y="101716"/>
                  </a:cubicBezTo>
                  <a:cubicBezTo>
                    <a:pt x="164242" y="113164"/>
                    <a:pt x="124613" y="114045"/>
                    <a:pt x="84543" y="109642"/>
                  </a:cubicBezTo>
                  <a:cubicBezTo>
                    <a:pt x="55922" y="106559"/>
                    <a:pt x="27741" y="102597"/>
                    <a:pt x="0" y="94230"/>
                  </a:cubicBezTo>
                  <a:cubicBezTo>
                    <a:pt x="13650" y="92469"/>
                    <a:pt x="27300" y="95111"/>
                    <a:pt x="40510" y="96872"/>
                  </a:cubicBezTo>
                  <a:cubicBezTo>
                    <a:pt x="118889" y="107880"/>
                    <a:pt x="192864" y="89387"/>
                    <a:pt x="262435" y="56802"/>
                  </a:cubicBezTo>
                  <a:cubicBezTo>
                    <a:pt x="288855" y="44473"/>
                    <a:pt x="310431" y="22457"/>
                    <a:pt x="329806" y="0"/>
                  </a:cubicBezTo>
                  <a:close/>
                </a:path>
              </a:pathLst>
            </a:custGeom>
            <a:solidFill>
              <a:srgbClr val="DBA67F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4EFA72B-F92A-4FB9-A676-60A6F1EFD718}"/>
                </a:ext>
              </a:extLst>
            </p:cNvPr>
            <p:cNvSpPr/>
            <p:nvPr/>
          </p:nvSpPr>
          <p:spPr>
            <a:xfrm>
              <a:off x="7822535" y="4285402"/>
              <a:ext cx="232933" cy="118888"/>
            </a:xfrm>
            <a:custGeom>
              <a:avLst/>
              <a:gdLst>
                <a:gd name="connsiteX0" fmla="*/ 0 w 232933"/>
                <a:gd name="connsiteY0" fmla="*/ 118889 h 118888"/>
                <a:gd name="connsiteX1" fmla="*/ 230732 w 232933"/>
                <a:gd name="connsiteY1" fmla="*/ 0 h 118888"/>
                <a:gd name="connsiteX2" fmla="*/ 232934 w 232933"/>
                <a:gd name="connsiteY2" fmla="*/ 4403 h 118888"/>
                <a:gd name="connsiteX3" fmla="*/ 0 w 232933"/>
                <a:gd name="connsiteY3" fmla="*/ 118889 h 11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933" h="118888">
                  <a:moveTo>
                    <a:pt x="0" y="118889"/>
                  </a:moveTo>
                  <a:cubicBezTo>
                    <a:pt x="77057" y="79259"/>
                    <a:pt x="153674" y="39630"/>
                    <a:pt x="230732" y="0"/>
                  </a:cubicBezTo>
                  <a:cubicBezTo>
                    <a:pt x="231613" y="1321"/>
                    <a:pt x="232053" y="3082"/>
                    <a:pt x="232934" y="4403"/>
                  </a:cubicBezTo>
                  <a:cubicBezTo>
                    <a:pt x="163802" y="59885"/>
                    <a:pt x="80140" y="85864"/>
                    <a:pt x="0" y="118889"/>
                  </a:cubicBezTo>
                  <a:close/>
                </a:path>
              </a:pathLst>
            </a:custGeom>
            <a:solidFill>
              <a:srgbClr val="DCA57C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A686C7E-2775-4C97-B5BC-859A7A82B36C}"/>
                </a:ext>
              </a:extLst>
            </p:cNvPr>
            <p:cNvSpPr/>
            <p:nvPr/>
          </p:nvSpPr>
          <p:spPr>
            <a:xfrm>
              <a:off x="5941454" y="3356733"/>
              <a:ext cx="153238" cy="154147"/>
            </a:xfrm>
            <a:custGeom>
              <a:avLst/>
              <a:gdLst>
                <a:gd name="connsiteX0" fmla="*/ 153234 w 153238"/>
                <a:gd name="connsiteY0" fmla="*/ 75753 h 154147"/>
                <a:gd name="connsiteX1" fmla="*/ 77938 w 153238"/>
                <a:gd name="connsiteY1" fmla="*/ 154131 h 154147"/>
                <a:gd name="connsiteX2" fmla="*/ 0 w 153238"/>
                <a:gd name="connsiteY2" fmla="*/ 77514 h 154147"/>
                <a:gd name="connsiteX3" fmla="*/ 76617 w 153238"/>
                <a:gd name="connsiteY3" fmla="*/ 16 h 154147"/>
                <a:gd name="connsiteX4" fmla="*/ 153234 w 153238"/>
                <a:gd name="connsiteY4" fmla="*/ 75753 h 15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38" h="154147">
                  <a:moveTo>
                    <a:pt x="153234" y="75753"/>
                  </a:moveTo>
                  <a:cubicBezTo>
                    <a:pt x="153674" y="119345"/>
                    <a:pt x="120650" y="153251"/>
                    <a:pt x="77938" y="154131"/>
                  </a:cubicBezTo>
                  <a:cubicBezTo>
                    <a:pt x="36547" y="155012"/>
                    <a:pt x="440" y="119345"/>
                    <a:pt x="0" y="77514"/>
                  </a:cubicBezTo>
                  <a:cubicBezTo>
                    <a:pt x="0" y="35683"/>
                    <a:pt x="34786" y="457"/>
                    <a:pt x="76617" y="16"/>
                  </a:cubicBezTo>
                  <a:cubicBezTo>
                    <a:pt x="118008" y="-864"/>
                    <a:pt x="153234" y="33922"/>
                    <a:pt x="153234" y="75753"/>
                  </a:cubicBezTo>
                  <a:close/>
                </a:path>
              </a:pathLst>
            </a:custGeom>
            <a:solidFill>
              <a:srgbClr val="696075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C8E99A-19BC-4682-8F0E-3764D5891BA3}"/>
                </a:ext>
              </a:extLst>
            </p:cNvPr>
            <p:cNvSpPr/>
            <p:nvPr/>
          </p:nvSpPr>
          <p:spPr>
            <a:xfrm>
              <a:off x="11254696" y="4089388"/>
              <a:ext cx="195" cy="508"/>
            </a:xfrm>
            <a:custGeom>
              <a:avLst/>
              <a:gdLst>
                <a:gd name="connsiteX0" fmla="*/ 196 w 195"/>
                <a:gd name="connsiteY0" fmla="*/ 508 h 508"/>
                <a:gd name="connsiteX1" fmla="*/ 196 w 195"/>
                <a:gd name="connsiteY1" fmla="*/ 508 h 508"/>
                <a:gd name="connsiteX2" fmla="*/ 196 w 195"/>
                <a:gd name="connsiteY2" fmla="*/ 508 h 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" h="508">
                  <a:moveTo>
                    <a:pt x="196" y="508"/>
                  </a:moveTo>
                  <a:cubicBezTo>
                    <a:pt x="196" y="68"/>
                    <a:pt x="-245" y="-372"/>
                    <a:pt x="196" y="508"/>
                  </a:cubicBezTo>
                  <a:lnTo>
                    <a:pt x="196" y="508"/>
                  </a:lnTo>
                  <a:close/>
                </a:path>
              </a:pathLst>
            </a:custGeom>
            <a:noFill/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129E3A0-E513-4EC8-9DC6-C922972BE126}"/>
                </a:ext>
              </a:extLst>
            </p:cNvPr>
            <p:cNvSpPr/>
            <p:nvPr/>
          </p:nvSpPr>
          <p:spPr>
            <a:xfrm>
              <a:off x="11248287" y="4090336"/>
              <a:ext cx="6604" cy="1321"/>
            </a:xfrm>
            <a:custGeom>
              <a:avLst/>
              <a:gdLst>
                <a:gd name="connsiteX0" fmla="*/ 3523 w 6604"/>
                <a:gd name="connsiteY0" fmla="*/ 1321 h 1321"/>
                <a:gd name="connsiteX1" fmla="*/ 6605 w 6604"/>
                <a:gd name="connsiteY1" fmla="*/ 0 h 1321"/>
                <a:gd name="connsiteX2" fmla="*/ 5724 w 6604"/>
                <a:gd name="connsiteY2" fmla="*/ 440 h 1321"/>
                <a:gd name="connsiteX3" fmla="*/ 0 w 6604"/>
                <a:gd name="connsiteY3" fmla="*/ 1321 h 1321"/>
                <a:gd name="connsiteX4" fmla="*/ 3523 w 6604"/>
                <a:gd name="connsiteY4" fmla="*/ 1321 h 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4" h="1321">
                  <a:moveTo>
                    <a:pt x="3523" y="1321"/>
                  </a:moveTo>
                  <a:cubicBezTo>
                    <a:pt x="5724" y="1321"/>
                    <a:pt x="6165" y="440"/>
                    <a:pt x="6605" y="0"/>
                  </a:cubicBezTo>
                  <a:cubicBezTo>
                    <a:pt x="6605" y="0"/>
                    <a:pt x="6165" y="440"/>
                    <a:pt x="5724" y="440"/>
                  </a:cubicBezTo>
                  <a:cubicBezTo>
                    <a:pt x="3963" y="881"/>
                    <a:pt x="2202" y="881"/>
                    <a:pt x="0" y="1321"/>
                  </a:cubicBezTo>
                  <a:cubicBezTo>
                    <a:pt x="1321" y="1321"/>
                    <a:pt x="2642" y="1321"/>
                    <a:pt x="3523" y="1321"/>
                  </a:cubicBezTo>
                  <a:close/>
                </a:path>
              </a:pathLst>
            </a:custGeom>
            <a:noFill/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B3ABBFC-A1AA-40C9-BE7B-1D197C994621}"/>
                </a:ext>
              </a:extLst>
            </p:cNvPr>
            <p:cNvSpPr/>
            <p:nvPr/>
          </p:nvSpPr>
          <p:spPr>
            <a:xfrm>
              <a:off x="11239040" y="4091413"/>
              <a:ext cx="9687" cy="1565"/>
            </a:xfrm>
            <a:custGeom>
              <a:avLst/>
              <a:gdLst>
                <a:gd name="connsiteX0" fmla="*/ 0 w 9687"/>
                <a:gd name="connsiteY0" fmla="*/ 1566 h 1565"/>
                <a:gd name="connsiteX1" fmla="*/ 9687 w 9687"/>
                <a:gd name="connsiteY1" fmla="*/ 245 h 1565"/>
                <a:gd name="connsiteX2" fmla="*/ 0 w 9687"/>
                <a:gd name="connsiteY2" fmla="*/ 1566 h 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7" h="1565">
                  <a:moveTo>
                    <a:pt x="0" y="1566"/>
                  </a:moveTo>
                  <a:cubicBezTo>
                    <a:pt x="3082" y="1125"/>
                    <a:pt x="6605" y="685"/>
                    <a:pt x="9687" y="245"/>
                  </a:cubicBezTo>
                  <a:cubicBezTo>
                    <a:pt x="6605" y="-196"/>
                    <a:pt x="3522" y="-196"/>
                    <a:pt x="0" y="1566"/>
                  </a:cubicBezTo>
                  <a:close/>
                </a:path>
              </a:pathLst>
            </a:custGeom>
            <a:solidFill>
              <a:srgbClr val="FEC68E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1C407D0-D498-4F14-B907-F99901C3F693}"/>
                </a:ext>
              </a:extLst>
            </p:cNvPr>
            <p:cNvSpPr/>
            <p:nvPr/>
          </p:nvSpPr>
          <p:spPr>
            <a:xfrm>
              <a:off x="11254892" y="4089896"/>
              <a:ext cx="4403" cy="330"/>
            </a:xfrm>
            <a:custGeom>
              <a:avLst/>
              <a:gdLst>
                <a:gd name="connsiteX0" fmla="*/ 0 w 4403"/>
                <a:gd name="connsiteY0" fmla="*/ 0 h 330"/>
                <a:gd name="connsiteX1" fmla="*/ 0 w 4403"/>
                <a:gd name="connsiteY1" fmla="*/ 0 h 330"/>
                <a:gd name="connsiteX2" fmla="*/ 0 w 4403"/>
                <a:gd name="connsiteY2" fmla="*/ 0 h 330"/>
                <a:gd name="connsiteX3" fmla="*/ 0 w 4403"/>
                <a:gd name="connsiteY3" fmla="*/ 0 h 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" h="330">
                  <a:moveTo>
                    <a:pt x="0" y="0"/>
                  </a:moveTo>
                  <a:cubicBezTo>
                    <a:pt x="0" y="440"/>
                    <a:pt x="0" y="440"/>
                    <a:pt x="0" y="0"/>
                  </a:cubicBezTo>
                  <a:cubicBezTo>
                    <a:pt x="0" y="440"/>
                    <a:pt x="0" y="44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EC68E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D1B79111-2A45-46E7-8004-348632F91A3B}"/>
              </a:ext>
            </a:extLst>
          </p:cNvPr>
          <p:cNvSpPr txBox="1"/>
          <p:nvPr/>
        </p:nvSpPr>
        <p:spPr>
          <a:xfrm>
            <a:off x="1195754" y="116156"/>
            <a:ext cx="11029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54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Dietitian Working On Diet Plan</a:t>
            </a:r>
            <a:endParaRPr lang="ko-KR" altLang="en-US" sz="54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9B5EEBC-6BF8-4243-8061-810AC5705171}"/>
              </a:ext>
            </a:extLst>
          </p:cNvPr>
          <p:cNvSpPr txBox="1"/>
          <p:nvPr/>
        </p:nvSpPr>
        <p:spPr>
          <a:xfrm>
            <a:off x="8356241" y="469871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12BCCB6-AFBA-4FA8-AFCA-198D670DE1AF}"/>
              </a:ext>
            </a:extLst>
          </p:cNvPr>
          <p:cNvSpPr txBox="1"/>
          <p:nvPr/>
        </p:nvSpPr>
        <p:spPr>
          <a:xfrm>
            <a:off x="8356241" y="499793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A957E15-FC17-4C46-B636-B5F9798F9C63}"/>
              </a:ext>
            </a:extLst>
          </p:cNvPr>
          <p:cNvSpPr txBox="1"/>
          <p:nvPr/>
        </p:nvSpPr>
        <p:spPr>
          <a:xfrm>
            <a:off x="8356241" y="589559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7D6C17C-778B-4EE9-94FC-322396EB4E56}"/>
              </a:ext>
            </a:extLst>
          </p:cNvPr>
          <p:cNvSpPr txBox="1"/>
          <p:nvPr/>
        </p:nvSpPr>
        <p:spPr>
          <a:xfrm>
            <a:off x="8356241" y="559637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031C612-E595-4AFA-AF62-2D844535D88C}"/>
              </a:ext>
            </a:extLst>
          </p:cNvPr>
          <p:cNvSpPr txBox="1"/>
          <p:nvPr/>
        </p:nvSpPr>
        <p:spPr>
          <a:xfrm>
            <a:off x="8356241" y="529715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70" name="Text Placeholder 17">
            <a:extLst>
              <a:ext uri="{FF2B5EF4-FFF2-40B4-BE49-F238E27FC236}">
                <a16:creationId xmlns:a16="http://schemas.microsoft.com/office/drawing/2014/main" id="{4584F37F-4089-4548-8AF5-A99596190933}"/>
              </a:ext>
            </a:extLst>
          </p:cNvPr>
          <p:cNvSpPr txBox="1">
            <a:spLocks/>
          </p:cNvSpPr>
          <p:nvPr/>
        </p:nvSpPr>
        <p:spPr>
          <a:xfrm>
            <a:off x="7514312" y="2925316"/>
            <a:ext cx="4257897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spc="300" dirty="0">
                <a:solidFill>
                  <a:schemeClr val="accent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804A34D-9DD8-4165-8E0A-934F3FB0EBCB}"/>
              </a:ext>
            </a:extLst>
          </p:cNvPr>
          <p:cNvSpPr/>
          <p:nvPr/>
        </p:nvSpPr>
        <p:spPr>
          <a:xfrm>
            <a:off x="7864344" y="3565137"/>
            <a:ext cx="3907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spc="300" dirty="0">
                <a:solidFill>
                  <a:schemeClr val="accent2"/>
                </a:solidFill>
                <a:cs typeface="Arial" pitchFamily="34" charset="0"/>
              </a:rPr>
              <a:t>YOUR HEALTH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8A1C6B-4ACC-454F-83AB-0069097083BF}"/>
              </a:ext>
            </a:extLst>
          </p:cNvPr>
          <p:cNvSpPr txBox="1"/>
          <p:nvPr/>
        </p:nvSpPr>
        <p:spPr>
          <a:xfrm>
            <a:off x="8692327" y="148392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We Create</a:t>
            </a: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C49754-6D4E-4A76-812F-5CAD2D82FED4}"/>
              </a:ext>
            </a:extLst>
          </p:cNvPr>
          <p:cNvSpPr/>
          <p:nvPr/>
        </p:nvSpPr>
        <p:spPr>
          <a:xfrm>
            <a:off x="7816825" y="1845146"/>
            <a:ext cx="1980000" cy="7920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FC45B6-1164-4B69-94D3-136B50EAA878}"/>
              </a:ext>
            </a:extLst>
          </p:cNvPr>
          <p:cNvSpPr/>
          <p:nvPr/>
        </p:nvSpPr>
        <p:spPr>
          <a:xfrm>
            <a:off x="926810" y="5216526"/>
            <a:ext cx="1980000" cy="792000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Bent-Up Arrow 128">
            <a:extLst>
              <a:ext uri="{FF2B5EF4-FFF2-40B4-BE49-F238E27FC236}">
                <a16:creationId xmlns:a16="http://schemas.microsoft.com/office/drawing/2014/main" id="{43EAF846-4993-4CC4-A890-1B1EE076D7F1}"/>
              </a:ext>
            </a:extLst>
          </p:cNvPr>
          <p:cNvSpPr/>
          <p:nvPr/>
        </p:nvSpPr>
        <p:spPr>
          <a:xfrm rot="16200000" flipV="1">
            <a:off x="1932726" y="4511216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84919F-480D-4E15-A238-B04547D29782}"/>
              </a:ext>
            </a:extLst>
          </p:cNvPr>
          <p:cNvSpPr/>
          <p:nvPr/>
        </p:nvSpPr>
        <p:spPr>
          <a:xfrm>
            <a:off x="2649314" y="4373681"/>
            <a:ext cx="1980000" cy="79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Bent-Up Arrow 129">
            <a:extLst>
              <a:ext uri="{FF2B5EF4-FFF2-40B4-BE49-F238E27FC236}">
                <a16:creationId xmlns:a16="http://schemas.microsoft.com/office/drawing/2014/main" id="{D62DA118-7246-4366-815A-2DBAEC9904C0}"/>
              </a:ext>
            </a:extLst>
          </p:cNvPr>
          <p:cNvSpPr/>
          <p:nvPr/>
        </p:nvSpPr>
        <p:spPr>
          <a:xfrm rot="16200000" flipV="1">
            <a:off x="3662422" y="3668006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DBEF76-A957-483A-9A0B-F7AECAEAF745}"/>
              </a:ext>
            </a:extLst>
          </p:cNvPr>
          <p:cNvSpPr/>
          <p:nvPr/>
        </p:nvSpPr>
        <p:spPr>
          <a:xfrm>
            <a:off x="4371818" y="3530836"/>
            <a:ext cx="1980000" cy="792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Bent-Up Arrow 130">
            <a:extLst>
              <a:ext uri="{FF2B5EF4-FFF2-40B4-BE49-F238E27FC236}">
                <a16:creationId xmlns:a16="http://schemas.microsoft.com/office/drawing/2014/main" id="{3D70B129-9797-4848-84C9-A2B7BCC28BF6}"/>
              </a:ext>
            </a:extLst>
          </p:cNvPr>
          <p:cNvSpPr/>
          <p:nvPr/>
        </p:nvSpPr>
        <p:spPr>
          <a:xfrm rot="16200000" flipV="1">
            <a:off x="5365750" y="2825526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8EC8B2-0E13-476B-8840-93A2DE5D58DC}"/>
              </a:ext>
            </a:extLst>
          </p:cNvPr>
          <p:cNvSpPr/>
          <p:nvPr/>
        </p:nvSpPr>
        <p:spPr>
          <a:xfrm>
            <a:off x="6094322" y="2687991"/>
            <a:ext cx="1980000" cy="792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Bent-Up Arrow 131">
            <a:extLst>
              <a:ext uri="{FF2B5EF4-FFF2-40B4-BE49-F238E27FC236}">
                <a16:creationId xmlns:a16="http://schemas.microsoft.com/office/drawing/2014/main" id="{9C16F905-B21F-4A61-8D93-A2FA23A2197D}"/>
              </a:ext>
            </a:extLst>
          </p:cNvPr>
          <p:cNvSpPr/>
          <p:nvPr/>
        </p:nvSpPr>
        <p:spPr>
          <a:xfrm rot="16200000" flipV="1">
            <a:off x="7086657" y="1983778"/>
            <a:ext cx="597209" cy="813415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E34620-5D93-4CDB-80B7-DF0FD7D29E36}"/>
              </a:ext>
            </a:extLst>
          </p:cNvPr>
          <p:cNvGrpSpPr/>
          <p:nvPr/>
        </p:nvGrpSpPr>
        <p:grpSpPr>
          <a:xfrm>
            <a:off x="1122304" y="5277399"/>
            <a:ext cx="1592588" cy="688604"/>
            <a:chOff x="3233964" y="1964138"/>
            <a:chExt cx="1410044" cy="56340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19E1ED-1A1C-4BB8-8EDC-AAC57E834799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504F59-D41B-4780-8DEB-C4BFAE2D2F25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266274-DD40-4023-8B5D-A0721AC58E83}"/>
              </a:ext>
            </a:extLst>
          </p:cNvPr>
          <p:cNvGrpSpPr/>
          <p:nvPr/>
        </p:nvGrpSpPr>
        <p:grpSpPr>
          <a:xfrm>
            <a:off x="2993536" y="5186554"/>
            <a:ext cx="3067503" cy="906974"/>
            <a:chOff x="852873" y="3067505"/>
            <a:chExt cx="2342902" cy="9069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243E8E-5AEF-4A41-8C27-F74573CF777F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58A9AA-7BEC-43EC-8EBD-45161005126F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B672B2-EC97-45BD-8938-EFC951958FCE}"/>
              </a:ext>
            </a:extLst>
          </p:cNvPr>
          <p:cNvGrpSpPr/>
          <p:nvPr/>
        </p:nvGrpSpPr>
        <p:grpSpPr>
          <a:xfrm>
            <a:off x="4712851" y="4343640"/>
            <a:ext cx="3067503" cy="906974"/>
            <a:chOff x="852873" y="3067505"/>
            <a:chExt cx="2342902" cy="9069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A25C70-3C50-4041-823C-E8223F399C83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C826B0-A0D1-4F0C-98F9-1C6E6E527E12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E3938D-698D-4151-BF43-DAF2EFF11480}"/>
              </a:ext>
            </a:extLst>
          </p:cNvPr>
          <p:cNvGrpSpPr/>
          <p:nvPr/>
        </p:nvGrpSpPr>
        <p:grpSpPr>
          <a:xfrm>
            <a:off x="6432166" y="3500727"/>
            <a:ext cx="3067503" cy="906974"/>
            <a:chOff x="852873" y="3067505"/>
            <a:chExt cx="2342902" cy="9069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7C60B1-9A28-4638-A8A1-DCFE381D078E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358CFE-B8E9-4762-871F-8F2CE64377E6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EC6519-7C32-4914-824B-EE9789B7E90E}"/>
              </a:ext>
            </a:extLst>
          </p:cNvPr>
          <p:cNvGrpSpPr/>
          <p:nvPr/>
        </p:nvGrpSpPr>
        <p:grpSpPr>
          <a:xfrm>
            <a:off x="8151482" y="2657814"/>
            <a:ext cx="3067503" cy="906974"/>
            <a:chOff x="852873" y="3067505"/>
            <a:chExt cx="2342902" cy="90697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36DCC1-922E-4BD7-B9A9-B85CD3FA3F1D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B57C47-9D55-4E8C-81EA-310BB3FD021D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09">
            <a:extLst>
              <a:ext uri="{FF2B5EF4-FFF2-40B4-BE49-F238E27FC236}">
                <a16:creationId xmlns:a16="http://schemas.microsoft.com/office/drawing/2014/main" id="{12A9B623-BEBB-4F20-9853-E6E45C9C4539}"/>
              </a:ext>
            </a:extLst>
          </p:cNvPr>
          <p:cNvGrpSpPr/>
          <p:nvPr/>
        </p:nvGrpSpPr>
        <p:grpSpPr>
          <a:xfrm>
            <a:off x="2846543" y="4433473"/>
            <a:ext cx="1592588" cy="688604"/>
            <a:chOff x="3233964" y="1964138"/>
            <a:chExt cx="1410044" cy="5634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AB09125-BA1E-4A50-9565-C1A7BD60EE99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2F5AD9-73CD-40B9-B415-50206DA7C754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0" name="Group 109">
            <a:extLst>
              <a:ext uri="{FF2B5EF4-FFF2-40B4-BE49-F238E27FC236}">
                <a16:creationId xmlns:a16="http://schemas.microsoft.com/office/drawing/2014/main" id="{A9354C8A-7D4E-4C8A-B494-6649E4EAFB39}"/>
              </a:ext>
            </a:extLst>
          </p:cNvPr>
          <p:cNvGrpSpPr/>
          <p:nvPr/>
        </p:nvGrpSpPr>
        <p:grpSpPr>
          <a:xfrm>
            <a:off x="4570782" y="3589549"/>
            <a:ext cx="1592588" cy="688604"/>
            <a:chOff x="3233964" y="1964138"/>
            <a:chExt cx="1410044" cy="5634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A0D8A9-C000-403B-9C52-959FDB47B283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948AA8-124C-43B9-BE42-4E8FE16F910E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3" name="Group 109">
            <a:extLst>
              <a:ext uri="{FF2B5EF4-FFF2-40B4-BE49-F238E27FC236}">
                <a16:creationId xmlns:a16="http://schemas.microsoft.com/office/drawing/2014/main" id="{FA4960ED-D74A-4B3E-80D7-5D22F8F3616B}"/>
              </a:ext>
            </a:extLst>
          </p:cNvPr>
          <p:cNvGrpSpPr/>
          <p:nvPr/>
        </p:nvGrpSpPr>
        <p:grpSpPr>
          <a:xfrm>
            <a:off x="6295021" y="2745623"/>
            <a:ext cx="1592588" cy="688604"/>
            <a:chOff x="3233964" y="1964138"/>
            <a:chExt cx="1410044" cy="56340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51B263-F896-4318-A8DE-FBC4C82A63BA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3923E7-7664-41C4-A8BA-D0E82DCF9741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6" name="Group 109">
            <a:extLst>
              <a:ext uri="{FF2B5EF4-FFF2-40B4-BE49-F238E27FC236}">
                <a16:creationId xmlns:a16="http://schemas.microsoft.com/office/drawing/2014/main" id="{550F03EE-6076-45D3-B5AF-B36AA125A926}"/>
              </a:ext>
            </a:extLst>
          </p:cNvPr>
          <p:cNvGrpSpPr/>
          <p:nvPr/>
        </p:nvGrpSpPr>
        <p:grpSpPr>
          <a:xfrm>
            <a:off x="8019260" y="1901699"/>
            <a:ext cx="1592588" cy="688604"/>
            <a:chOff x="3233964" y="1964138"/>
            <a:chExt cx="1410044" cy="56340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E760BC-6997-4EA4-A12C-1E148F4924FE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A13846-0F97-48B2-9180-114F7AA364D5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CEC61867-416A-414A-994E-927602A58687}"/>
              </a:ext>
            </a:extLst>
          </p:cNvPr>
          <p:cNvSpPr/>
          <p:nvPr/>
        </p:nvSpPr>
        <p:spPr>
          <a:xfrm>
            <a:off x="4655816" y="307252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E836F6EE-6C44-4FFD-ACD7-D75E2CD9B4BF}"/>
              </a:ext>
            </a:extLst>
          </p:cNvPr>
          <p:cNvSpPr/>
          <p:nvPr/>
        </p:nvSpPr>
        <p:spPr>
          <a:xfrm>
            <a:off x="2906810" y="392492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130">
            <a:extLst>
              <a:ext uri="{FF2B5EF4-FFF2-40B4-BE49-F238E27FC236}">
                <a16:creationId xmlns:a16="http://schemas.microsoft.com/office/drawing/2014/main" id="{E2CF53D6-A9CB-41A4-A67F-B581E7B89C89}"/>
              </a:ext>
            </a:extLst>
          </p:cNvPr>
          <p:cNvSpPr/>
          <p:nvPr/>
        </p:nvSpPr>
        <p:spPr>
          <a:xfrm>
            <a:off x="1273511" y="4729369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Isosceles Triangle 8">
            <a:extLst>
              <a:ext uri="{FF2B5EF4-FFF2-40B4-BE49-F238E27FC236}">
                <a16:creationId xmlns:a16="http://schemas.microsoft.com/office/drawing/2014/main" id="{CF38DC2C-9A2C-424E-81CB-08911A4B0AFB}"/>
              </a:ext>
            </a:extLst>
          </p:cNvPr>
          <p:cNvSpPr/>
          <p:nvPr/>
        </p:nvSpPr>
        <p:spPr>
          <a:xfrm rot="16200000">
            <a:off x="10054040" y="1991415"/>
            <a:ext cx="457922" cy="54596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Donut 39">
            <a:extLst>
              <a:ext uri="{FF2B5EF4-FFF2-40B4-BE49-F238E27FC236}">
                <a16:creationId xmlns:a16="http://schemas.microsoft.com/office/drawing/2014/main" id="{34147FC2-A16F-4D95-8FFC-16D2D26BE6E4}"/>
              </a:ext>
            </a:extLst>
          </p:cNvPr>
          <p:cNvSpPr/>
          <p:nvPr/>
        </p:nvSpPr>
        <p:spPr>
          <a:xfrm>
            <a:off x="6334372" y="2153538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C1304A-FAD7-411C-81DE-77784C475FE0}"/>
              </a:ext>
            </a:extLst>
          </p:cNvPr>
          <p:cNvSpPr txBox="1"/>
          <p:nvPr/>
        </p:nvSpPr>
        <p:spPr>
          <a:xfrm>
            <a:off x="8001925" y="801609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F6D9D-0F12-4B0E-9BC4-23B13EAA7C01}"/>
              </a:ext>
            </a:extLst>
          </p:cNvPr>
          <p:cNvSpPr txBox="1"/>
          <p:nvPr/>
        </p:nvSpPr>
        <p:spPr>
          <a:xfrm>
            <a:off x="8001925" y="3213633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BA6B5-367A-4BDF-B542-440C1FE44879}"/>
              </a:ext>
            </a:extLst>
          </p:cNvPr>
          <p:cNvSpPr txBox="1"/>
          <p:nvPr/>
        </p:nvSpPr>
        <p:spPr>
          <a:xfrm>
            <a:off x="8001925" y="2007621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88657-8490-491C-84B3-509CFC52E0C6}"/>
              </a:ext>
            </a:extLst>
          </p:cNvPr>
          <p:cNvSpPr txBox="1"/>
          <p:nvPr/>
        </p:nvSpPr>
        <p:spPr>
          <a:xfrm>
            <a:off x="8808227" y="1115541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5920D-D598-4268-B835-6DA0376B04E6}"/>
              </a:ext>
            </a:extLst>
          </p:cNvPr>
          <p:cNvSpPr txBox="1"/>
          <p:nvPr/>
        </p:nvSpPr>
        <p:spPr>
          <a:xfrm>
            <a:off x="8808227" y="2318658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6DE6A-12C4-4084-8752-2FB0C62AC3C9}"/>
              </a:ext>
            </a:extLst>
          </p:cNvPr>
          <p:cNvSpPr txBox="1"/>
          <p:nvPr/>
        </p:nvSpPr>
        <p:spPr>
          <a:xfrm>
            <a:off x="8808227" y="3521774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84CE7-692C-4690-8A2A-8D903E55B32A}"/>
              </a:ext>
            </a:extLst>
          </p:cNvPr>
          <p:cNvSpPr txBox="1"/>
          <p:nvPr/>
        </p:nvSpPr>
        <p:spPr>
          <a:xfrm>
            <a:off x="7344190" y="517789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271161-AF04-40ED-B07E-CCC413809402}"/>
              </a:ext>
            </a:extLst>
          </p:cNvPr>
          <p:cNvSpPr txBox="1"/>
          <p:nvPr/>
        </p:nvSpPr>
        <p:spPr>
          <a:xfrm>
            <a:off x="7344190" y="582505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2D27DC1-62A8-40FB-BF19-B41C9686EF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275EE75C-4E29-4818-AD79-6801005808E5}"/>
              </a:ext>
            </a:extLst>
          </p:cNvPr>
          <p:cNvGrpSpPr/>
          <p:nvPr/>
        </p:nvGrpSpPr>
        <p:grpSpPr>
          <a:xfrm rot="20267001">
            <a:off x="4661463" y="4052132"/>
            <a:ext cx="676495" cy="1384949"/>
            <a:chOff x="7528445" y="2305877"/>
            <a:chExt cx="561155" cy="1148822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9E04C78-13B2-4AFF-A367-2A038C24CB49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7985AB2-DD77-4B47-A82E-952D892026A7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B720C2-8079-4C03-9D99-EBD9A03B707B}"/>
              </a:ext>
            </a:extLst>
          </p:cNvPr>
          <p:cNvGrpSpPr/>
          <p:nvPr/>
        </p:nvGrpSpPr>
        <p:grpSpPr>
          <a:xfrm rot="19652038">
            <a:off x="5577851" y="2265030"/>
            <a:ext cx="1668669" cy="2905785"/>
            <a:chOff x="2755505" y="1879063"/>
            <a:chExt cx="552450" cy="962025"/>
          </a:xfrm>
          <a:solidFill>
            <a:schemeClr val="accent4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7748E0-A753-4DB2-B483-4BE48C73202B}"/>
                </a:ext>
              </a:extLst>
            </p:cNvPr>
            <p:cNvSpPr/>
            <p:nvPr/>
          </p:nvSpPr>
          <p:spPr>
            <a:xfrm>
              <a:off x="2755505" y="1879063"/>
              <a:ext cx="552450" cy="962025"/>
            </a:xfrm>
            <a:custGeom>
              <a:avLst/>
              <a:gdLst>
                <a:gd name="connsiteX0" fmla="*/ 407432 w 552450"/>
                <a:gd name="connsiteY0" fmla="*/ 33338 h 962025"/>
                <a:gd name="connsiteX1" fmla="*/ 281702 w 552450"/>
                <a:gd name="connsiteY1" fmla="*/ 0 h 962025"/>
                <a:gd name="connsiteX2" fmla="*/ 266462 w 552450"/>
                <a:gd name="connsiteY2" fmla="*/ 0 h 962025"/>
                <a:gd name="connsiteX3" fmla="*/ 246459 w 552450"/>
                <a:gd name="connsiteY3" fmla="*/ 1905 h 962025"/>
                <a:gd name="connsiteX4" fmla="*/ 714 w 552450"/>
                <a:gd name="connsiteY4" fmla="*/ 260985 h 962025"/>
                <a:gd name="connsiteX5" fmla="*/ 714 w 552450"/>
                <a:gd name="connsiteY5" fmla="*/ 294322 h 962025"/>
                <a:gd name="connsiteX6" fmla="*/ 28337 w 552450"/>
                <a:gd name="connsiteY6" fmla="*/ 401003 h 962025"/>
                <a:gd name="connsiteX7" fmla="*/ 114062 w 552450"/>
                <a:gd name="connsiteY7" fmla="*/ 502920 h 962025"/>
                <a:gd name="connsiteX8" fmla="*/ 233124 w 552450"/>
                <a:gd name="connsiteY8" fmla="*/ 552450 h 962025"/>
                <a:gd name="connsiteX9" fmla="*/ 234077 w 552450"/>
                <a:gd name="connsiteY9" fmla="*/ 553403 h 962025"/>
                <a:gd name="connsiteX10" fmla="*/ 238839 w 552450"/>
                <a:gd name="connsiteY10" fmla="*/ 553403 h 962025"/>
                <a:gd name="connsiteX11" fmla="*/ 241697 w 552450"/>
                <a:gd name="connsiteY11" fmla="*/ 556260 h 962025"/>
                <a:gd name="connsiteX12" fmla="*/ 237887 w 552450"/>
                <a:gd name="connsiteY12" fmla="*/ 581025 h 962025"/>
                <a:gd name="connsiteX13" fmla="*/ 233124 w 552450"/>
                <a:gd name="connsiteY13" fmla="*/ 622935 h 962025"/>
                <a:gd name="connsiteX14" fmla="*/ 255032 w 552450"/>
                <a:gd name="connsiteY14" fmla="*/ 700087 h 962025"/>
                <a:gd name="connsiteX15" fmla="*/ 241697 w 552450"/>
                <a:gd name="connsiteY15" fmla="*/ 794385 h 962025"/>
                <a:gd name="connsiteX16" fmla="*/ 242649 w 552450"/>
                <a:gd name="connsiteY16" fmla="*/ 933450 h 962025"/>
                <a:gd name="connsiteX17" fmla="*/ 257889 w 552450"/>
                <a:gd name="connsiteY17" fmla="*/ 962025 h 962025"/>
                <a:gd name="connsiteX18" fmla="*/ 279797 w 552450"/>
                <a:gd name="connsiteY18" fmla="*/ 967740 h 962025"/>
                <a:gd name="connsiteX19" fmla="*/ 301704 w 552450"/>
                <a:gd name="connsiteY19" fmla="*/ 962025 h 962025"/>
                <a:gd name="connsiteX20" fmla="*/ 316944 w 552450"/>
                <a:gd name="connsiteY20" fmla="*/ 933450 h 962025"/>
                <a:gd name="connsiteX21" fmla="*/ 317897 w 552450"/>
                <a:gd name="connsiteY21" fmla="*/ 794385 h 962025"/>
                <a:gd name="connsiteX22" fmla="*/ 304562 w 552450"/>
                <a:gd name="connsiteY22" fmla="*/ 700087 h 962025"/>
                <a:gd name="connsiteX23" fmla="*/ 326469 w 552450"/>
                <a:gd name="connsiteY23" fmla="*/ 622935 h 962025"/>
                <a:gd name="connsiteX24" fmla="*/ 321707 w 552450"/>
                <a:gd name="connsiteY24" fmla="*/ 581025 h 962025"/>
                <a:gd name="connsiteX25" fmla="*/ 317897 w 552450"/>
                <a:gd name="connsiteY25" fmla="*/ 556260 h 962025"/>
                <a:gd name="connsiteX26" fmla="*/ 320754 w 552450"/>
                <a:gd name="connsiteY26" fmla="*/ 553403 h 962025"/>
                <a:gd name="connsiteX27" fmla="*/ 322659 w 552450"/>
                <a:gd name="connsiteY27" fmla="*/ 553403 h 962025"/>
                <a:gd name="connsiteX28" fmla="*/ 333137 w 552450"/>
                <a:gd name="connsiteY28" fmla="*/ 550545 h 962025"/>
                <a:gd name="connsiteX29" fmla="*/ 556022 w 552450"/>
                <a:gd name="connsiteY29" fmla="*/ 316230 h 962025"/>
                <a:gd name="connsiteX30" fmla="*/ 407432 w 552450"/>
                <a:gd name="connsiteY30" fmla="*/ 33338 h 962025"/>
                <a:gd name="connsiteX31" fmla="*/ 277892 w 552450"/>
                <a:gd name="connsiteY31" fmla="*/ 939165 h 962025"/>
                <a:gd name="connsiteX32" fmla="*/ 263604 w 552450"/>
                <a:gd name="connsiteY32" fmla="*/ 924878 h 962025"/>
                <a:gd name="connsiteX33" fmla="*/ 277892 w 552450"/>
                <a:gd name="connsiteY33" fmla="*/ 910590 h 962025"/>
                <a:gd name="connsiteX34" fmla="*/ 292179 w 552450"/>
                <a:gd name="connsiteY34" fmla="*/ 924878 h 962025"/>
                <a:gd name="connsiteX35" fmla="*/ 277892 w 552450"/>
                <a:gd name="connsiteY35" fmla="*/ 939165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52450" h="962025">
                  <a:moveTo>
                    <a:pt x="407432" y="33338"/>
                  </a:moveTo>
                  <a:cubicBezTo>
                    <a:pt x="368379" y="12382"/>
                    <a:pt x="325517" y="2857"/>
                    <a:pt x="281702" y="0"/>
                  </a:cubicBezTo>
                  <a:cubicBezTo>
                    <a:pt x="276939" y="0"/>
                    <a:pt x="271224" y="0"/>
                    <a:pt x="266462" y="0"/>
                  </a:cubicBezTo>
                  <a:cubicBezTo>
                    <a:pt x="259794" y="2857"/>
                    <a:pt x="253127" y="0"/>
                    <a:pt x="246459" y="1905"/>
                  </a:cubicBezTo>
                  <a:cubicBezTo>
                    <a:pt x="110252" y="18097"/>
                    <a:pt x="9287" y="124778"/>
                    <a:pt x="714" y="260985"/>
                  </a:cubicBezTo>
                  <a:cubicBezTo>
                    <a:pt x="-238" y="271462"/>
                    <a:pt x="-238" y="282893"/>
                    <a:pt x="714" y="294322"/>
                  </a:cubicBezTo>
                  <a:cubicBezTo>
                    <a:pt x="714" y="332422"/>
                    <a:pt x="12144" y="367665"/>
                    <a:pt x="28337" y="401003"/>
                  </a:cubicBezTo>
                  <a:cubicBezTo>
                    <a:pt x="47387" y="441960"/>
                    <a:pt x="77867" y="475297"/>
                    <a:pt x="114062" y="502920"/>
                  </a:cubicBezTo>
                  <a:cubicBezTo>
                    <a:pt x="149304" y="529590"/>
                    <a:pt x="189309" y="544830"/>
                    <a:pt x="233124" y="552450"/>
                  </a:cubicBezTo>
                  <a:cubicBezTo>
                    <a:pt x="233124" y="552450"/>
                    <a:pt x="234077" y="553403"/>
                    <a:pt x="234077" y="553403"/>
                  </a:cubicBezTo>
                  <a:lnTo>
                    <a:pt x="238839" y="553403"/>
                  </a:lnTo>
                  <a:cubicBezTo>
                    <a:pt x="239792" y="554355"/>
                    <a:pt x="240744" y="555308"/>
                    <a:pt x="241697" y="556260"/>
                  </a:cubicBezTo>
                  <a:cubicBezTo>
                    <a:pt x="240744" y="566737"/>
                    <a:pt x="247412" y="575310"/>
                    <a:pt x="237887" y="581025"/>
                  </a:cubicBezTo>
                  <a:cubicBezTo>
                    <a:pt x="223599" y="590550"/>
                    <a:pt x="229314" y="612458"/>
                    <a:pt x="233124" y="622935"/>
                  </a:cubicBezTo>
                  <a:cubicBezTo>
                    <a:pt x="245507" y="652462"/>
                    <a:pt x="255984" y="666750"/>
                    <a:pt x="255032" y="700087"/>
                  </a:cubicBezTo>
                  <a:cubicBezTo>
                    <a:pt x="254079" y="721995"/>
                    <a:pt x="240744" y="772478"/>
                    <a:pt x="241697" y="794385"/>
                  </a:cubicBezTo>
                  <a:cubicBezTo>
                    <a:pt x="241697" y="841058"/>
                    <a:pt x="242649" y="886778"/>
                    <a:pt x="242649" y="933450"/>
                  </a:cubicBezTo>
                  <a:cubicBezTo>
                    <a:pt x="242649" y="945833"/>
                    <a:pt x="246459" y="956310"/>
                    <a:pt x="257889" y="962025"/>
                  </a:cubicBezTo>
                  <a:cubicBezTo>
                    <a:pt x="265509" y="965835"/>
                    <a:pt x="273129" y="967740"/>
                    <a:pt x="279797" y="967740"/>
                  </a:cubicBezTo>
                  <a:cubicBezTo>
                    <a:pt x="286464" y="967740"/>
                    <a:pt x="294084" y="965835"/>
                    <a:pt x="301704" y="962025"/>
                  </a:cubicBezTo>
                  <a:cubicBezTo>
                    <a:pt x="313134" y="956310"/>
                    <a:pt x="316944" y="945833"/>
                    <a:pt x="316944" y="933450"/>
                  </a:cubicBezTo>
                  <a:cubicBezTo>
                    <a:pt x="316944" y="886778"/>
                    <a:pt x="316944" y="841058"/>
                    <a:pt x="317897" y="794385"/>
                  </a:cubicBezTo>
                  <a:cubicBezTo>
                    <a:pt x="317897" y="772478"/>
                    <a:pt x="305514" y="721995"/>
                    <a:pt x="304562" y="700087"/>
                  </a:cubicBezTo>
                  <a:cubicBezTo>
                    <a:pt x="303609" y="666750"/>
                    <a:pt x="314087" y="653415"/>
                    <a:pt x="326469" y="622935"/>
                  </a:cubicBezTo>
                  <a:cubicBezTo>
                    <a:pt x="331232" y="612458"/>
                    <a:pt x="335994" y="590550"/>
                    <a:pt x="321707" y="581025"/>
                  </a:cubicBezTo>
                  <a:cubicBezTo>
                    <a:pt x="312182" y="574358"/>
                    <a:pt x="318849" y="565785"/>
                    <a:pt x="317897" y="556260"/>
                  </a:cubicBezTo>
                  <a:cubicBezTo>
                    <a:pt x="318849" y="555308"/>
                    <a:pt x="319802" y="554355"/>
                    <a:pt x="320754" y="553403"/>
                  </a:cubicBezTo>
                  <a:lnTo>
                    <a:pt x="322659" y="553403"/>
                  </a:lnTo>
                  <a:cubicBezTo>
                    <a:pt x="325517" y="551498"/>
                    <a:pt x="328374" y="550545"/>
                    <a:pt x="333137" y="550545"/>
                  </a:cubicBezTo>
                  <a:cubicBezTo>
                    <a:pt x="451247" y="527685"/>
                    <a:pt x="537924" y="435293"/>
                    <a:pt x="556022" y="316230"/>
                  </a:cubicBezTo>
                  <a:cubicBezTo>
                    <a:pt x="569357" y="202883"/>
                    <a:pt x="511254" y="89535"/>
                    <a:pt x="407432" y="33338"/>
                  </a:cubicBezTo>
                  <a:close/>
                  <a:moveTo>
                    <a:pt x="277892" y="939165"/>
                  </a:moveTo>
                  <a:cubicBezTo>
                    <a:pt x="269319" y="939165"/>
                    <a:pt x="263604" y="932498"/>
                    <a:pt x="263604" y="924878"/>
                  </a:cubicBezTo>
                  <a:cubicBezTo>
                    <a:pt x="263604" y="916305"/>
                    <a:pt x="270272" y="910590"/>
                    <a:pt x="277892" y="910590"/>
                  </a:cubicBezTo>
                  <a:cubicBezTo>
                    <a:pt x="286464" y="910590"/>
                    <a:pt x="292179" y="917258"/>
                    <a:pt x="292179" y="924878"/>
                  </a:cubicBezTo>
                  <a:cubicBezTo>
                    <a:pt x="292179" y="932498"/>
                    <a:pt x="285512" y="939165"/>
                    <a:pt x="277892" y="9391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D13A73-0AD3-442A-8D5A-898096856255}"/>
                </a:ext>
              </a:extLst>
            </p:cNvPr>
            <p:cNvSpPr/>
            <p:nvPr/>
          </p:nvSpPr>
          <p:spPr>
            <a:xfrm>
              <a:off x="2801939" y="1928593"/>
              <a:ext cx="457200" cy="457200"/>
            </a:xfrm>
            <a:custGeom>
              <a:avLst/>
              <a:gdLst>
                <a:gd name="connsiteX0" fmla="*/ 230505 w 457200"/>
                <a:gd name="connsiteY0" fmla="*/ 0 h 457200"/>
                <a:gd name="connsiteX1" fmla="*/ 0 w 457200"/>
                <a:gd name="connsiteY1" fmla="*/ 225742 h 457200"/>
                <a:gd name="connsiteX2" fmla="*/ 229552 w 457200"/>
                <a:gd name="connsiteY2" fmla="*/ 459105 h 457200"/>
                <a:gd name="connsiteX3" fmla="*/ 459105 w 457200"/>
                <a:gd name="connsiteY3" fmla="*/ 229552 h 457200"/>
                <a:gd name="connsiteX4" fmla="*/ 230505 w 457200"/>
                <a:gd name="connsiteY4" fmla="*/ 0 h 457200"/>
                <a:gd name="connsiteX5" fmla="*/ 230505 w 457200"/>
                <a:gd name="connsiteY5" fmla="*/ 442913 h 457200"/>
                <a:gd name="connsiteX6" fmla="*/ 16192 w 457200"/>
                <a:gd name="connsiteY6" fmla="*/ 225742 h 457200"/>
                <a:gd name="connsiteX7" fmla="*/ 230505 w 457200"/>
                <a:gd name="connsiteY7" fmla="*/ 16192 h 457200"/>
                <a:gd name="connsiteX8" fmla="*/ 443865 w 457200"/>
                <a:gd name="connsiteY8" fmla="*/ 229552 h 457200"/>
                <a:gd name="connsiteX9" fmla="*/ 230505 w 457200"/>
                <a:gd name="connsiteY9" fmla="*/ 44291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57200">
                  <a:moveTo>
                    <a:pt x="230505" y="0"/>
                  </a:moveTo>
                  <a:cubicBezTo>
                    <a:pt x="103822" y="0"/>
                    <a:pt x="0" y="100965"/>
                    <a:pt x="0" y="225742"/>
                  </a:cubicBezTo>
                  <a:cubicBezTo>
                    <a:pt x="0" y="356235"/>
                    <a:pt x="100965" y="459105"/>
                    <a:pt x="229552" y="459105"/>
                  </a:cubicBezTo>
                  <a:cubicBezTo>
                    <a:pt x="356235" y="459105"/>
                    <a:pt x="459105" y="356235"/>
                    <a:pt x="459105" y="229552"/>
                  </a:cubicBezTo>
                  <a:cubicBezTo>
                    <a:pt x="459105" y="102870"/>
                    <a:pt x="357188" y="0"/>
                    <a:pt x="230505" y="0"/>
                  </a:cubicBezTo>
                  <a:close/>
                  <a:moveTo>
                    <a:pt x="230505" y="442913"/>
                  </a:moveTo>
                  <a:cubicBezTo>
                    <a:pt x="110490" y="442913"/>
                    <a:pt x="16192" y="346710"/>
                    <a:pt x="16192" y="225742"/>
                  </a:cubicBezTo>
                  <a:cubicBezTo>
                    <a:pt x="16192" y="110490"/>
                    <a:pt x="113347" y="15240"/>
                    <a:pt x="230505" y="16192"/>
                  </a:cubicBezTo>
                  <a:cubicBezTo>
                    <a:pt x="347663" y="16192"/>
                    <a:pt x="442913" y="111442"/>
                    <a:pt x="443865" y="229552"/>
                  </a:cubicBezTo>
                  <a:cubicBezTo>
                    <a:pt x="444817" y="345757"/>
                    <a:pt x="347663" y="442913"/>
                    <a:pt x="230505" y="44291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812E9A-09C3-4FE4-BE6A-7973F048A132}"/>
              </a:ext>
            </a:extLst>
          </p:cNvPr>
          <p:cNvGrpSpPr/>
          <p:nvPr/>
        </p:nvGrpSpPr>
        <p:grpSpPr>
          <a:xfrm>
            <a:off x="5841425" y="2945615"/>
            <a:ext cx="700565" cy="635820"/>
            <a:chOff x="6587475" y="3356075"/>
            <a:chExt cx="700565" cy="635820"/>
          </a:xfrm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460D3D4D-07AB-4832-99E6-E17ED3196706}"/>
                </a:ext>
              </a:extLst>
            </p:cNvPr>
            <p:cNvSpPr/>
            <p:nvPr/>
          </p:nvSpPr>
          <p:spPr>
            <a:xfrm>
              <a:off x="6587475" y="3356075"/>
              <a:ext cx="700565" cy="635820"/>
            </a:xfrm>
            <a:custGeom>
              <a:avLst/>
              <a:gdLst>
                <a:gd name="connsiteX0" fmla="*/ 0 w 1412340"/>
                <a:gd name="connsiteY0" fmla="*/ 706170 h 1412340"/>
                <a:gd name="connsiteX1" fmla="*/ 706170 w 1412340"/>
                <a:gd name="connsiteY1" fmla="*/ 0 h 1412340"/>
                <a:gd name="connsiteX2" fmla="*/ 1412340 w 1412340"/>
                <a:gd name="connsiteY2" fmla="*/ 706170 h 1412340"/>
                <a:gd name="connsiteX3" fmla="*/ 706170 w 1412340"/>
                <a:gd name="connsiteY3" fmla="*/ 1412340 h 1412340"/>
                <a:gd name="connsiteX4" fmla="*/ 0 w 1412340"/>
                <a:gd name="connsiteY4" fmla="*/ 706170 h 1412340"/>
                <a:gd name="connsiteX0" fmla="*/ 0 w 1440106"/>
                <a:gd name="connsiteY0" fmla="*/ 723095 h 1429265"/>
                <a:gd name="connsiteX1" fmla="*/ 706170 w 1440106"/>
                <a:gd name="connsiteY1" fmla="*/ 16925 h 1429265"/>
                <a:gd name="connsiteX2" fmla="*/ 1240325 w 1440106"/>
                <a:gd name="connsiteY2" fmla="*/ 261368 h 1429265"/>
                <a:gd name="connsiteX3" fmla="*/ 1412340 w 1440106"/>
                <a:gd name="connsiteY3" fmla="*/ 723095 h 1429265"/>
                <a:gd name="connsiteX4" fmla="*/ 706170 w 1440106"/>
                <a:gd name="connsiteY4" fmla="*/ 1429265 h 1429265"/>
                <a:gd name="connsiteX5" fmla="*/ 0 w 1440106"/>
                <a:gd name="connsiteY5" fmla="*/ 723095 h 1429265"/>
                <a:gd name="connsiteX0" fmla="*/ 23086 w 1463192"/>
                <a:gd name="connsiteY0" fmla="*/ 723095 h 1450970"/>
                <a:gd name="connsiteX1" fmla="*/ 729256 w 1463192"/>
                <a:gd name="connsiteY1" fmla="*/ 16925 h 1450970"/>
                <a:gd name="connsiteX2" fmla="*/ 1263411 w 1463192"/>
                <a:gd name="connsiteY2" fmla="*/ 261368 h 1450970"/>
                <a:gd name="connsiteX3" fmla="*/ 1435426 w 1463192"/>
                <a:gd name="connsiteY3" fmla="*/ 723095 h 1450970"/>
                <a:gd name="connsiteX4" fmla="*/ 729256 w 1463192"/>
                <a:gd name="connsiteY4" fmla="*/ 1429265 h 1450970"/>
                <a:gd name="connsiteX5" fmla="*/ 222263 w 1463192"/>
                <a:gd name="connsiteY5" fmla="*/ 1221036 h 1450970"/>
                <a:gd name="connsiteX6" fmla="*/ 23086 w 1463192"/>
                <a:gd name="connsiteY6" fmla="*/ 723095 h 1450970"/>
                <a:gd name="connsiteX0" fmla="*/ 23086 w 1438966"/>
                <a:gd name="connsiteY0" fmla="*/ 723095 h 1431250"/>
                <a:gd name="connsiteX1" fmla="*/ 729256 w 1438966"/>
                <a:gd name="connsiteY1" fmla="*/ 16925 h 1431250"/>
                <a:gd name="connsiteX2" fmla="*/ 1263411 w 1438966"/>
                <a:gd name="connsiteY2" fmla="*/ 261368 h 1431250"/>
                <a:gd name="connsiteX3" fmla="*/ 1435426 w 1438966"/>
                <a:gd name="connsiteY3" fmla="*/ 723095 h 1431250"/>
                <a:gd name="connsiteX4" fmla="*/ 1136663 w 1438966"/>
                <a:gd name="connsiteY4" fmla="*/ 1112394 h 1431250"/>
                <a:gd name="connsiteX5" fmla="*/ 729256 w 1438966"/>
                <a:gd name="connsiteY5" fmla="*/ 1429265 h 1431250"/>
                <a:gd name="connsiteX6" fmla="*/ 222263 w 1438966"/>
                <a:gd name="connsiteY6" fmla="*/ 1221036 h 1431250"/>
                <a:gd name="connsiteX7" fmla="*/ 23086 w 1438966"/>
                <a:gd name="connsiteY7" fmla="*/ 723095 h 1431250"/>
                <a:gd name="connsiteX0" fmla="*/ 23086 w 1438966"/>
                <a:gd name="connsiteY0" fmla="*/ 723095 h 1432175"/>
                <a:gd name="connsiteX1" fmla="*/ 729256 w 1438966"/>
                <a:gd name="connsiteY1" fmla="*/ 16925 h 1432175"/>
                <a:gd name="connsiteX2" fmla="*/ 1263411 w 1438966"/>
                <a:gd name="connsiteY2" fmla="*/ 261368 h 1432175"/>
                <a:gd name="connsiteX3" fmla="*/ 1435426 w 1438966"/>
                <a:gd name="connsiteY3" fmla="*/ 723095 h 1432175"/>
                <a:gd name="connsiteX4" fmla="*/ 1109503 w 1438966"/>
                <a:gd name="connsiteY4" fmla="*/ 1085233 h 1432175"/>
                <a:gd name="connsiteX5" fmla="*/ 729256 w 1438966"/>
                <a:gd name="connsiteY5" fmla="*/ 1429265 h 1432175"/>
                <a:gd name="connsiteX6" fmla="*/ 222263 w 1438966"/>
                <a:gd name="connsiteY6" fmla="*/ 1221036 h 1432175"/>
                <a:gd name="connsiteX7" fmla="*/ 23086 w 1438966"/>
                <a:gd name="connsiteY7" fmla="*/ 723095 h 1432175"/>
                <a:gd name="connsiteX0" fmla="*/ 23086 w 1492024"/>
                <a:gd name="connsiteY0" fmla="*/ 723095 h 1432175"/>
                <a:gd name="connsiteX1" fmla="*/ 729256 w 1492024"/>
                <a:gd name="connsiteY1" fmla="*/ 16925 h 1432175"/>
                <a:gd name="connsiteX2" fmla="*/ 1263411 w 1492024"/>
                <a:gd name="connsiteY2" fmla="*/ 261368 h 1432175"/>
                <a:gd name="connsiteX3" fmla="*/ 1489747 w 1492024"/>
                <a:gd name="connsiteY3" fmla="*/ 723095 h 1432175"/>
                <a:gd name="connsiteX4" fmla="*/ 1109503 w 1492024"/>
                <a:gd name="connsiteY4" fmla="*/ 1085233 h 1432175"/>
                <a:gd name="connsiteX5" fmla="*/ 729256 w 1492024"/>
                <a:gd name="connsiteY5" fmla="*/ 1429265 h 1432175"/>
                <a:gd name="connsiteX6" fmla="*/ 222263 w 1492024"/>
                <a:gd name="connsiteY6" fmla="*/ 1221036 h 1432175"/>
                <a:gd name="connsiteX7" fmla="*/ 23086 w 1492024"/>
                <a:gd name="connsiteY7" fmla="*/ 723095 h 1432175"/>
                <a:gd name="connsiteX0" fmla="*/ 23086 w 1491219"/>
                <a:gd name="connsiteY0" fmla="*/ 719305 h 1428385"/>
                <a:gd name="connsiteX1" fmla="*/ 729256 w 1491219"/>
                <a:gd name="connsiteY1" fmla="*/ 13135 h 1428385"/>
                <a:gd name="connsiteX2" fmla="*/ 1181929 w 1491219"/>
                <a:gd name="connsiteY2" fmla="*/ 293792 h 1428385"/>
                <a:gd name="connsiteX3" fmla="*/ 1489747 w 1491219"/>
                <a:gd name="connsiteY3" fmla="*/ 719305 h 1428385"/>
                <a:gd name="connsiteX4" fmla="*/ 1109503 w 1491219"/>
                <a:gd name="connsiteY4" fmla="*/ 1081443 h 1428385"/>
                <a:gd name="connsiteX5" fmla="*/ 729256 w 1491219"/>
                <a:gd name="connsiteY5" fmla="*/ 1425475 h 1428385"/>
                <a:gd name="connsiteX6" fmla="*/ 222263 w 1491219"/>
                <a:gd name="connsiteY6" fmla="*/ 1217246 h 1428385"/>
                <a:gd name="connsiteX7" fmla="*/ 23086 w 1491219"/>
                <a:gd name="connsiteY7" fmla="*/ 719305 h 1428385"/>
                <a:gd name="connsiteX0" fmla="*/ 23086 w 1491662"/>
                <a:gd name="connsiteY0" fmla="*/ 719305 h 1428385"/>
                <a:gd name="connsiteX1" fmla="*/ 729256 w 1491662"/>
                <a:gd name="connsiteY1" fmla="*/ 13135 h 1428385"/>
                <a:gd name="connsiteX2" fmla="*/ 1181929 w 1491662"/>
                <a:gd name="connsiteY2" fmla="*/ 293792 h 1428385"/>
                <a:gd name="connsiteX3" fmla="*/ 1489747 w 1491662"/>
                <a:gd name="connsiteY3" fmla="*/ 719305 h 1428385"/>
                <a:gd name="connsiteX4" fmla="*/ 1109503 w 1491662"/>
                <a:gd name="connsiteY4" fmla="*/ 1081443 h 1428385"/>
                <a:gd name="connsiteX5" fmla="*/ 729256 w 1491662"/>
                <a:gd name="connsiteY5" fmla="*/ 1425475 h 1428385"/>
                <a:gd name="connsiteX6" fmla="*/ 222263 w 1491662"/>
                <a:gd name="connsiteY6" fmla="*/ 1217246 h 1428385"/>
                <a:gd name="connsiteX7" fmla="*/ 23086 w 1491662"/>
                <a:gd name="connsiteY7" fmla="*/ 719305 h 1428385"/>
                <a:gd name="connsiteX0" fmla="*/ 23086 w 1491662"/>
                <a:gd name="connsiteY0" fmla="*/ 715831 h 1424911"/>
                <a:gd name="connsiteX1" fmla="*/ 729256 w 1491662"/>
                <a:gd name="connsiteY1" fmla="*/ 9661 h 1424911"/>
                <a:gd name="connsiteX2" fmla="*/ 1181929 w 1491662"/>
                <a:gd name="connsiteY2" fmla="*/ 290318 h 1424911"/>
                <a:gd name="connsiteX3" fmla="*/ 1489747 w 1491662"/>
                <a:gd name="connsiteY3" fmla="*/ 715831 h 1424911"/>
                <a:gd name="connsiteX4" fmla="*/ 1109503 w 1491662"/>
                <a:gd name="connsiteY4" fmla="*/ 1077969 h 1424911"/>
                <a:gd name="connsiteX5" fmla="*/ 729256 w 1491662"/>
                <a:gd name="connsiteY5" fmla="*/ 1422001 h 1424911"/>
                <a:gd name="connsiteX6" fmla="*/ 222263 w 1491662"/>
                <a:gd name="connsiteY6" fmla="*/ 1213772 h 1424911"/>
                <a:gd name="connsiteX7" fmla="*/ 23086 w 1491662"/>
                <a:gd name="connsiteY7" fmla="*/ 715831 h 1424911"/>
                <a:gd name="connsiteX0" fmla="*/ 11335 w 1479911"/>
                <a:gd name="connsiteY0" fmla="*/ 602287 h 1311367"/>
                <a:gd name="connsiteX1" fmla="*/ 518329 w 1479911"/>
                <a:gd name="connsiteY1" fmla="*/ 13812 h 1311367"/>
                <a:gd name="connsiteX2" fmla="*/ 1170178 w 1479911"/>
                <a:gd name="connsiteY2" fmla="*/ 176774 h 1311367"/>
                <a:gd name="connsiteX3" fmla="*/ 1477996 w 1479911"/>
                <a:gd name="connsiteY3" fmla="*/ 602287 h 1311367"/>
                <a:gd name="connsiteX4" fmla="*/ 1097752 w 1479911"/>
                <a:gd name="connsiteY4" fmla="*/ 964425 h 1311367"/>
                <a:gd name="connsiteX5" fmla="*/ 717505 w 1479911"/>
                <a:gd name="connsiteY5" fmla="*/ 1308457 h 1311367"/>
                <a:gd name="connsiteX6" fmla="*/ 210512 w 1479911"/>
                <a:gd name="connsiteY6" fmla="*/ 1100228 h 1311367"/>
                <a:gd name="connsiteX7" fmla="*/ 11335 w 1479911"/>
                <a:gd name="connsiteY7" fmla="*/ 602287 h 1311367"/>
                <a:gd name="connsiteX0" fmla="*/ 17558 w 1486134"/>
                <a:gd name="connsiteY0" fmla="*/ 645596 h 1354676"/>
                <a:gd name="connsiteX1" fmla="*/ 633193 w 1486134"/>
                <a:gd name="connsiteY1" fmla="*/ 11853 h 1354676"/>
                <a:gd name="connsiteX2" fmla="*/ 1176401 w 1486134"/>
                <a:gd name="connsiteY2" fmla="*/ 220083 h 1354676"/>
                <a:gd name="connsiteX3" fmla="*/ 1484219 w 1486134"/>
                <a:gd name="connsiteY3" fmla="*/ 645596 h 1354676"/>
                <a:gd name="connsiteX4" fmla="*/ 1103975 w 1486134"/>
                <a:gd name="connsiteY4" fmla="*/ 1007734 h 1354676"/>
                <a:gd name="connsiteX5" fmla="*/ 723728 w 1486134"/>
                <a:gd name="connsiteY5" fmla="*/ 1351766 h 1354676"/>
                <a:gd name="connsiteX6" fmla="*/ 216735 w 1486134"/>
                <a:gd name="connsiteY6" fmla="*/ 1143537 h 1354676"/>
                <a:gd name="connsiteX7" fmla="*/ 17558 w 1486134"/>
                <a:gd name="connsiteY7" fmla="*/ 645596 h 1354676"/>
                <a:gd name="connsiteX0" fmla="*/ 17558 w 1486134"/>
                <a:gd name="connsiteY0" fmla="*/ 659413 h 1368493"/>
                <a:gd name="connsiteX1" fmla="*/ 633193 w 1486134"/>
                <a:gd name="connsiteY1" fmla="*/ 25670 h 1368493"/>
                <a:gd name="connsiteX2" fmla="*/ 1176401 w 1486134"/>
                <a:gd name="connsiteY2" fmla="*/ 233900 h 1368493"/>
                <a:gd name="connsiteX3" fmla="*/ 1484219 w 1486134"/>
                <a:gd name="connsiteY3" fmla="*/ 659413 h 1368493"/>
                <a:gd name="connsiteX4" fmla="*/ 1103975 w 1486134"/>
                <a:gd name="connsiteY4" fmla="*/ 1021551 h 1368493"/>
                <a:gd name="connsiteX5" fmla="*/ 723728 w 1486134"/>
                <a:gd name="connsiteY5" fmla="*/ 1365583 h 1368493"/>
                <a:gd name="connsiteX6" fmla="*/ 216735 w 1486134"/>
                <a:gd name="connsiteY6" fmla="*/ 1157354 h 1368493"/>
                <a:gd name="connsiteX7" fmla="*/ 17558 w 1486134"/>
                <a:gd name="connsiteY7" fmla="*/ 659413 h 1368493"/>
                <a:gd name="connsiteX0" fmla="*/ 11272 w 1479848"/>
                <a:gd name="connsiteY0" fmla="*/ 659413 h 1366902"/>
                <a:gd name="connsiteX1" fmla="*/ 626907 w 1479848"/>
                <a:gd name="connsiteY1" fmla="*/ 25670 h 1366902"/>
                <a:gd name="connsiteX2" fmla="*/ 1170115 w 1479848"/>
                <a:gd name="connsiteY2" fmla="*/ 233900 h 1366902"/>
                <a:gd name="connsiteX3" fmla="*/ 1477933 w 1479848"/>
                <a:gd name="connsiteY3" fmla="*/ 659413 h 1366902"/>
                <a:gd name="connsiteX4" fmla="*/ 1097689 w 1479848"/>
                <a:gd name="connsiteY4" fmla="*/ 1021551 h 1366902"/>
                <a:gd name="connsiteX5" fmla="*/ 717442 w 1479848"/>
                <a:gd name="connsiteY5" fmla="*/ 1365583 h 1366902"/>
                <a:gd name="connsiteX6" fmla="*/ 264770 w 1479848"/>
                <a:gd name="connsiteY6" fmla="*/ 1121140 h 1366902"/>
                <a:gd name="connsiteX7" fmla="*/ 11272 w 1479848"/>
                <a:gd name="connsiteY7" fmla="*/ 659413 h 1366902"/>
                <a:gd name="connsiteX0" fmla="*/ 18522 w 1387510"/>
                <a:gd name="connsiteY0" fmla="*/ 429299 h 1345017"/>
                <a:gd name="connsiteX1" fmla="*/ 534569 w 1387510"/>
                <a:gd name="connsiteY1" fmla="*/ 3785 h 1345017"/>
                <a:gd name="connsiteX2" fmla="*/ 1077777 w 1387510"/>
                <a:gd name="connsiteY2" fmla="*/ 212015 h 1345017"/>
                <a:gd name="connsiteX3" fmla="*/ 1385595 w 1387510"/>
                <a:gd name="connsiteY3" fmla="*/ 637528 h 1345017"/>
                <a:gd name="connsiteX4" fmla="*/ 1005351 w 1387510"/>
                <a:gd name="connsiteY4" fmla="*/ 999666 h 1345017"/>
                <a:gd name="connsiteX5" fmla="*/ 625104 w 1387510"/>
                <a:gd name="connsiteY5" fmla="*/ 1343698 h 1345017"/>
                <a:gd name="connsiteX6" fmla="*/ 172432 w 1387510"/>
                <a:gd name="connsiteY6" fmla="*/ 1099255 h 1345017"/>
                <a:gd name="connsiteX7" fmla="*/ 18522 w 1387510"/>
                <a:gd name="connsiteY7" fmla="*/ 429299 h 1345017"/>
                <a:gd name="connsiteX0" fmla="*/ 18522 w 1387510"/>
                <a:gd name="connsiteY0" fmla="*/ 429299 h 1300270"/>
                <a:gd name="connsiteX1" fmla="*/ 534569 w 1387510"/>
                <a:gd name="connsiteY1" fmla="*/ 3785 h 1300270"/>
                <a:gd name="connsiteX2" fmla="*/ 1077777 w 1387510"/>
                <a:gd name="connsiteY2" fmla="*/ 212015 h 1300270"/>
                <a:gd name="connsiteX3" fmla="*/ 1385595 w 1387510"/>
                <a:gd name="connsiteY3" fmla="*/ 637528 h 1300270"/>
                <a:gd name="connsiteX4" fmla="*/ 1005351 w 1387510"/>
                <a:gd name="connsiteY4" fmla="*/ 999666 h 1300270"/>
                <a:gd name="connsiteX5" fmla="*/ 634157 w 1387510"/>
                <a:gd name="connsiteY5" fmla="*/ 1298431 h 1300270"/>
                <a:gd name="connsiteX6" fmla="*/ 172432 w 1387510"/>
                <a:gd name="connsiteY6" fmla="*/ 1099255 h 1300270"/>
                <a:gd name="connsiteX7" fmla="*/ 18522 w 1387510"/>
                <a:gd name="connsiteY7" fmla="*/ 429299 h 1300270"/>
                <a:gd name="connsiteX0" fmla="*/ 18522 w 1389168"/>
                <a:gd name="connsiteY0" fmla="*/ 429299 h 1300270"/>
                <a:gd name="connsiteX1" fmla="*/ 534569 w 1389168"/>
                <a:gd name="connsiteY1" fmla="*/ 3785 h 1300270"/>
                <a:gd name="connsiteX2" fmla="*/ 1077777 w 1389168"/>
                <a:gd name="connsiteY2" fmla="*/ 212015 h 1300270"/>
                <a:gd name="connsiteX3" fmla="*/ 1385595 w 1389168"/>
                <a:gd name="connsiteY3" fmla="*/ 637528 h 1300270"/>
                <a:gd name="connsiteX4" fmla="*/ 1005351 w 1389168"/>
                <a:gd name="connsiteY4" fmla="*/ 999666 h 1300270"/>
                <a:gd name="connsiteX5" fmla="*/ 634157 w 1389168"/>
                <a:gd name="connsiteY5" fmla="*/ 1298431 h 1300270"/>
                <a:gd name="connsiteX6" fmla="*/ 172432 w 1389168"/>
                <a:gd name="connsiteY6" fmla="*/ 1099255 h 1300270"/>
                <a:gd name="connsiteX7" fmla="*/ 18522 w 1389168"/>
                <a:gd name="connsiteY7" fmla="*/ 429299 h 1300270"/>
                <a:gd name="connsiteX0" fmla="*/ 18522 w 1389168"/>
                <a:gd name="connsiteY0" fmla="*/ 429299 h 1300270"/>
                <a:gd name="connsiteX1" fmla="*/ 534569 w 1389168"/>
                <a:gd name="connsiteY1" fmla="*/ 3785 h 1300270"/>
                <a:gd name="connsiteX2" fmla="*/ 1077777 w 1389168"/>
                <a:gd name="connsiteY2" fmla="*/ 212015 h 1300270"/>
                <a:gd name="connsiteX3" fmla="*/ 1385595 w 1389168"/>
                <a:gd name="connsiteY3" fmla="*/ 637528 h 1300270"/>
                <a:gd name="connsiteX4" fmla="*/ 1005351 w 1389168"/>
                <a:gd name="connsiteY4" fmla="*/ 999666 h 1300270"/>
                <a:gd name="connsiteX5" fmla="*/ 634157 w 1389168"/>
                <a:gd name="connsiteY5" fmla="*/ 1298431 h 1300270"/>
                <a:gd name="connsiteX6" fmla="*/ 172432 w 1389168"/>
                <a:gd name="connsiteY6" fmla="*/ 1099255 h 1300270"/>
                <a:gd name="connsiteX7" fmla="*/ 18522 w 1389168"/>
                <a:gd name="connsiteY7" fmla="*/ 429299 h 1300270"/>
                <a:gd name="connsiteX0" fmla="*/ 18522 w 1389168"/>
                <a:gd name="connsiteY0" fmla="*/ 429299 h 1298451"/>
                <a:gd name="connsiteX1" fmla="*/ 534569 w 1389168"/>
                <a:gd name="connsiteY1" fmla="*/ 3785 h 1298451"/>
                <a:gd name="connsiteX2" fmla="*/ 1077777 w 1389168"/>
                <a:gd name="connsiteY2" fmla="*/ 212015 h 1298451"/>
                <a:gd name="connsiteX3" fmla="*/ 1385595 w 1389168"/>
                <a:gd name="connsiteY3" fmla="*/ 637528 h 1298451"/>
                <a:gd name="connsiteX4" fmla="*/ 1005351 w 1389168"/>
                <a:gd name="connsiteY4" fmla="*/ 1090200 h 1298451"/>
                <a:gd name="connsiteX5" fmla="*/ 634157 w 1389168"/>
                <a:gd name="connsiteY5" fmla="*/ 1298431 h 1298451"/>
                <a:gd name="connsiteX6" fmla="*/ 172432 w 1389168"/>
                <a:gd name="connsiteY6" fmla="*/ 1099255 h 1298451"/>
                <a:gd name="connsiteX7" fmla="*/ 18522 w 1389168"/>
                <a:gd name="connsiteY7" fmla="*/ 429299 h 1298451"/>
                <a:gd name="connsiteX0" fmla="*/ 18522 w 1389168"/>
                <a:gd name="connsiteY0" fmla="*/ 429299 h 1298451"/>
                <a:gd name="connsiteX1" fmla="*/ 534569 w 1389168"/>
                <a:gd name="connsiteY1" fmla="*/ 3785 h 1298451"/>
                <a:gd name="connsiteX2" fmla="*/ 1077777 w 1389168"/>
                <a:gd name="connsiteY2" fmla="*/ 212015 h 1298451"/>
                <a:gd name="connsiteX3" fmla="*/ 1385595 w 1389168"/>
                <a:gd name="connsiteY3" fmla="*/ 637528 h 1298451"/>
                <a:gd name="connsiteX4" fmla="*/ 1005351 w 1389168"/>
                <a:gd name="connsiteY4" fmla="*/ 1090200 h 1298451"/>
                <a:gd name="connsiteX5" fmla="*/ 570782 w 1389168"/>
                <a:gd name="connsiteY5" fmla="*/ 1298431 h 1298451"/>
                <a:gd name="connsiteX6" fmla="*/ 172432 w 1389168"/>
                <a:gd name="connsiteY6" fmla="*/ 1099255 h 1298451"/>
                <a:gd name="connsiteX7" fmla="*/ 18522 w 1389168"/>
                <a:gd name="connsiteY7" fmla="*/ 429299 h 1298451"/>
                <a:gd name="connsiteX0" fmla="*/ 44205 w 1414851"/>
                <a:gd name="connsiteY0" fmla="*/ 429299 h 1298451"/>
                <a:gd name="connsiteX1" fmla="*/ 560252 w 1414851"/>
                <a:gd name="connsiteY1" fmla="*/ 3785 h 1298451"/>
                <a:gd name="connsiteX2" fmla="*/ 1103460 w 1414851"/>
                <a:gd name="connsiteY2" fmla="*/ 212015 h 1298451"/>
                <a:gd name="connsiteX3" fmla="*/ 1411278 w 1414851"/>
                <a:gd name="connsiteY3" fmla="*/ 637528 h 1298451"/>
                <a:gd name="connsiteX4" fmla="*/ 1031034 w 1414851"/>
                <a:gd name="connsiteY4" fmla="*/ 1090200 h 1298451"/>
                <a:gd name="connsiteX5" fmla="*/ 596465 w 1414851"/>
                <a:gd name="connsiteY5" fmla="*/ 1298431 h 1298451"/>
                <a:gd name="connsiteX6" fmla="*/ 107580 w 1414851"/>
                <a:gd name="connsiteY6" fmla="*/ 1099255 h 1298451"/>
                <a:gd name="connsiteX7" fmla="*/ 44205 w 1414851"/>
                <a:gd name="connsiteY7" fmla="*/ 429299 h 1298451"/>
                <a:gd name="connsiteX0" fmla="*/ 44205 w 1414851"/>
                <a:gd name="connsiteY0" fmla="*/ 429299 h 1298473"/>
                <a:gd name="connsiteX1" fmla="*/ 560252 w 1414851"/>
                <a:gd name="connsiteY1" fmla="*/ 3785 h 1298473"/>
                <a:gd name="connsiteX2" fmla="*/ 1103460 w 1414851"/>
                <a:gd name="connsiteY2" fmla="*/ 212015 h 1298473"/>
                <a:gd name="connsiteX3" fmla="*/ 1411278 w 1414851"/>
                <a:gd name="connsiteY3" fmla="*/ 637528 h 1298473"/>
                <a:gd name="connsiteX4" fmla="*/ 1031034 w 1414851"/>
                <a:gd name="connsiteY4" fmla="*/ 1090200 h 1298473"/>
                <a:gd name="connsiteX5" fmla="*/ 596465 w 1414851"/>
                <a:gd name="connsiteY5" fmla="*/ 1298431 h 1298473"/>
                <a:gd name="connsiteX6" fmla="*/ 107580 w 1414851"/>
                <a:gd name="connsiteY6" fmla="*/ 1099255 h 1298473"/>
                <a:gd name="connsiteX7" fmla="*/ 44205 w 1414851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695" h="1298473">
                  <a:moveTo>
                    <a:pt x="60049" y="429299"/>
                  </a:moveTo>
                  <a:cubicBezTo>
                    <a:pt x="171708" y="165240"/>
                    <a:pt x="263752" y="39999"/>
                    <a:pt x="576096" y="3785"/>
                  </a:cubicBezTo>
                  <a:cubicBezTo>
                    <a:pt x="888440" y="-32429"/>
                    <a:pt x="874861" y="202962"/>
                    <a:pt x="1119304" y="212015"/>
                  </a:cubicBezTo>
                  <a:cubicBezTo>
                    <a:pt x="1291320" y="248229"/>
                    <a:pt x="1457300" y="368941"/>
                    <a:pt x="1427122" y="637528"/>
                  </a:cubicBezTo>
                  <a:cubicBezTo>
                    <a:pt x="1369783" y="933275"/>
                    <a:pt x="1164573" y="972505"/>
                    <a:pt x="1046878" y="1090200"/>
                  </a:cubicBezTo>
                  <a:cubicBezTo>
                    <a:pt x="929183" y="1207895"/>
                    <a:pt x="766218" y="1296922"/>
                    <a:pt x="612309" y="1298431"/>
                  </a:cubicBezTo>
                  <a:cubicBezTo>
                    <a:pt x="458400" y="1299940"/>
                    <a:pt x="268279" y="1262218"/>
                    <a:pt x="123424" y="1099255"/>
                  </a:cubicBezTo>
                  <a:cubicBezTo>
                    <a:pt x="5729" y="981560"/>
                    <a:pt x="-51610" y="693358"/>
                    <a:pt x="60049" y="4292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51BD52-BD56-4ABE-A3F2-C3765BF0F014}"/>
                </a:ext>
              </a:extLst>
            </p:cNvPr>
            <p:cNvSpPr/>
            <p:nvPr/>
          </p:nvSpPr>
          <p:spPr>
            <a:xfrm>
              <a:off x="6706673" y="3557473"/>
              <a:ext cx="258243" cy="2582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6AA4F0-F02C-42B5-88DF-80D18E0BB339}"/>
              </a:ext>
            </a:extLst>
          </p:cNvPr>
          <p:cNvGrpSpPr/>
          <p:nvPr/>
        </p:nvGrpSpPr>
        <p:grpSpPr>
          <a:xfrm rot="2435546">
            <a:off x="4148744" y="2064887"/>
            <a:ext cx="614469" cy="2263684"/>
            <a:chOff x="3996689" y="2386001"/>
            <a:chExt cx="728344" cy="2683192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7511FCC-7495-4250-BAF7-809D37413F31}"/>
                </a:ext>
              </a:extLst>
            </p:cNvPr>
            <p:cNvSpPr/>
            <p:nvPr/>
          </p:nvSpPr>
          <p:spPr>
            <a:xfrm>
              <a:off x="3996689" y="2386001"/>
              <a:ext cx="728344" cy="1631633"/>
            </a:xfrm>
            <a:custGeom>
              <a:avLst/>
              <a:gdLst>
                <a:gd name="connsiteX0" fmla="*/ 590643 w 728344"/>
                <a:gd name="connsiteY0" fmla="*/ 141923 h 1631633"/>
                <a:gd name="connsiteX1" fmla="*/ 562068 w 728344"/>
                <a:gd name="connsiteY1" fmla="*/ 165735 h 1631633"/>
                <a:gd name="connsiteX2" fmla="*/ 562068 w 728344"/>
                <a:gd name="connsiteY2" fmla="*/ 782955 h 1631633"/>
                <a:gd name="connsiteX3" fmla="*/ 590643 w 728344"/>
                <a:gd name="connsiteY3" fmla="*/ 806768 h 1631633"/>
                <a:gd name="connsiteX4" fmla="*/ 619218 w 728344"/>
                <a:gd name="connsiteY4" fmla="*/ 782955 h 1631633"/>
                <a:gd name="connsiteX5" fmla="*/ 619218 w 728344"/>
                <a:gd name="connsiteY5" fmla="*/ 165735 h 1631633"/>
                <a:gd name="connsiteX6" fmla="*/ 590643 w 728344"/>
                <a:gd name="connsiteY6" fmla="*/ 141923 h 1631633"/>
                <a:gd name="connsiteX7" fmla="*/ 479201 w 728344"/>
                <a:gd name="connsiteY7" fmla="*/ 141923 h 1631633"/>
                <a:gd name="connsiteX8" fmla="*/ 450626 w 728344"/>
                <a:gd name="connsiteY8" fmla="*/ 165735 h 1631633"/>
                <a:gd name="connsiteX9" fmla="*/ 450626 w 728344"/>
                <a:gd name="connsiteY9" fmla="*/ 782955 h 1631633"/>
                <a:gd name="connsiteX10" fmla="*/ 479201 w 728344"/>
                <a:gd name="connsiteY10" fmla="*/ 806768 h 1631633"/>
                <a:gd name="connsiteX11" fmla="*/ 507776 w 728344"/>
                <a:gd name="connsiteY11" fmla="*/ 782955 h 1631633"/>
                <a:gd name="connsiteX12" fmla="*/ 507776 w 728344"/>
                <a:gd name="connsiteY12" fmla="*/ 165735 h 1631633"/>
                <a:gd name="connsiteX13" fmla="*/ 479201 w 728344"/>
                <a:gd name="connsiteY13" fmla="*/ 141923 h 1631633"/>
                <a:gd name="connsiteX14" fmla="*/ 367758 w 728344"/>
                <a:gd name="connsiteY14" fmla="*/ 141923 h 1631633"/>
                <a:gd name="connsiteX15" fmla="*/ 339183 w 728344"/>
                <a:gd name="connsiteY15" fmla="*/ 165735 h 1631633"/>
                <a:gd name="connsiteX16" fmla="*/ 339183 w 728344"/>
                <a:gd name="connsiteY16" fmla="*/ 782955 h 1631633"/>
                <a:gd name="connsiteX17" fmla="*/ 367758 w 728344"/>
                <a:gd name="connsiteY17" fmla="*/ 806768 h 1631633"/>
                <a:gd name="connsiteX18" fmla="*/ 396333 w 728344"/>
                <a:gd name="connsiteY18" fmla="*/ 782955 h 1631633"/>
                <a:gd name="connsiteX19" fmla="*/ 396333 w 728344"/>
                <a:gd name="connsiteY19" fmla="*/ 165735 h 1631633"/>
                <a:gd name="connsiteX20" fmla="*/ 367758 w 728344"/>
                <a:gd name="connsiteY20" fmla="*/ 141923 h 1631633"/>
                <a:gd name="connsiteX21" fmla="*/ 256315 w 728344"/>
                <a:gd name="connsiteY21" fmla="*/ 141923 h 1631633"/>
                <a:gd name="connsiteX22" fmla="*/ 227740 w 728344"/>
                <a:gd name="connsiteY22" fmla="*/ 165735 h 1631633"/>
                <a:gd name="connsiteX23" fmla="*/ 227740 w 728344"/>
                <a:gd name="connsiteY23" fmla="*/ 782955 h 1631633"/>
                <a:gd name="connsiteX24" fmla="*/ 256315 w 728344"/>
                <a:gd name="connsiteY24" fmla="*/ 806768 h 1631633"/>
                <a:gd name="connsiteX25" fmla="*/ 284890 w 728344"/>
                <a:gd name="connsiteY25" fmla="*/ 782955 h 1631633"/>
                <a:gd name="connsiteX26" fmla="*/ 284890 w 728344"/>
                <a:gd name="connsiteY26" fmla="*/ 165735 h 1631633"/>
                <a:gd name="connsiteX27" fmla="*/ 256315 w 728344"/>
                <a:gd name="connsiteY27" fmla="*/ 141923 h 1631633"/>
                <a:gd name="connsiteX28" fmla="*/ 144873 w 728344"/>
                <a:gd name="connsiteY28" fmla="*/ 141923 h 1631633"/>
                <a:gd name="connsiteX29" fmla="*/ 116298 w 728344"/>
                <a:gd name="connsiteY29" fmla="*/ 165735 h 1631633"/>
                <a:gd name="connsiteX30" fmla="*/ 116298 w 728344"/>
                <a:gd name="connsiteY30" fmla="*/ 782955 h 1631633"/>
                <a:gd name="connsiteX31" fmla="*/ 144873 w 728344"/>
                <a:gd name="connsiteY31" fmla="*/ 806768 h 1631633"/>
                <a:gd name="connsiteX32" fmla="*/ 173448 w 728344"/>
                <a:gd name="connsiteY32" fmla="*/ 782955 h 1631633"/>
                <a:gd name="connsiteX33" fmla="*/ 173448 w 728344"/>
                <a:gd name="connsiteY33" fmla="*/ 165735 h 1631633"/>
                <a:gd name="connsiteX34" fmla="*/ 144873 w 728344"/>
                <a:gd name="connsiteY34" fmla="*/ 141923 h 1631633"/>
                <a:gd name="connsiteX35" fmla="*/ 229646 w 728344"/>
                <a:gd name="connsiteY35" fmla="*/ 0 h 1631633"/>
                <a:gd name="connsiteX36" fmla="*/ 499203 w 728344"/>
                <a:gd name="connsiteY36" fmla="*/ 0 h 1631633"/>
                <a:gd name="connsiteX37" fmla="*/ 726851 w 728344"/>
                <a:gd name="connsiteY37" fmla="*/ 228600 h 1631633"/>
                <a:gd name="connsiteX38" fmla="*/ 688751 w 728344"/>
                <a:gd name="connsiteY38" fmla="*/ 783908 h 1631633"/>
                <a:gd name="connsiteX39" fmla="*/ 583976 w 728344"/>
                <a:gd name="connsiteY39" fmla="*/ 888683 h 1631633"/>
                <a:gd name="connsiteX40" fmla="*/ 412526 w 728344"/>
                <a:gd name="connsiteY40" fmla="*/ 888683 h 1631633"/>
                <a:gd name="connsiteX41" fmla="*/ 412526 w 728344"/>
                <a:gd name="connsiteY41" fmla="*/ 1631633 h 1631633"/>
                <a:gd name="connsiteX42" fmla="*/ 322038 w 728344"/>
                <a:gd name="connsiteY42" fmla="*/ 1631633 h 1631633"/>
                <a:gd name="connsiteX43" fmla="*/ 322038 w 728344"/>
                <a:gd name="connsiteY43" fmla="*/ 888683 h 1631633"/>
                <a:gd name="connsiteX44" fmla="*/ 143921 w 728344"/>
                <a:gd name="connsiteY44" fmla="*/ 888683 h 1631633"/>
                <a:gd name="connsiteX45" fmla="*/ 39146 w 728344"/>
                <a:gd name="connsiteY45" fmla="*/ 783908 h 1631633"/>
                <a:gd name="connsiteX46" fmla="*/ 1046 w 728344"/>
                <a:gd name="connsiteY46" fmla="*/ 228600 h 1631633"/>
                <a:gd name="connsiteX47" fmla="*/ 229646 w 728344"/>
                <a:gd name="connsiteY47" fmla="*/ 0 h 16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8344" h="1631633">
                  <a:moveTo>
                    <a:pt x="590643" y="141923"/>
                  </a:moveTo>
                  <a:cubicBezTo>
                    <a:pt x="575403" y="141923"/>
                    <a:pt x="562068" y="152400"/>
                    <a:pt x="562068" y="165735"/>
                  </a:cubicBezTo>
                  <a:lnTo>
                    <a:pt x="562068" y="782955"/>
                  </a:lnTo>
                  <a:cubicBezTo>
                    <a:pt x="562068" y="796290"/>
                    <a:pt x="574451" y="806768"/>
                    <a:pt x="590643" y="806768"/>
                  </a:cubicBezTo>
                  <a:cubicBezTo>
                    <a:pt x="605883" y="806768"/>
                    <a:pt x="619218" y="796290"/>
                    <a:pt x="619218" y="782955"/>
                  </a:cubicBezTo>
                  <a:lnTo>
                    <a:pt x="619218" y="165735"/>
                  </a:lnTo>
                  <a:cubicBezTo>
                    <a:pt x="619218" y="152400"/>
                    <a:pt x="606835" y="141923"/>
                    <a:pt x="590643" y="141923"/>
                  </a:cubicBezTo>
                  <a:close/>
                  <a:moveTo>
                    <a:pt x="479201" y="141923"/>
                  </a:moveTo>
                  <a:cubicBezTo>
                    <a:pt x="463960" y="141923"/>
                    <a:pt x="450626" y="152400"/>
                    <a:pt x="450626" y="165735"/>
                  </a:cubicBezTo>
                  <a:lnTo>
                    <a:pt x="450626" y="782955"/>
                  </a:lnTo>
                  <a:cubicBezTo>
                    <a:pt x="450626" y="796290"/>
                    <a:pt x="463008" y="806768"/>
                    <a:pt x="479201" y="806768"/>
                  </a:cubicBezTo>
                  <a:cubicBezTo>
                    <a:pt x="494440" y="806768"/>
                    <a:pt x="507776" y="796290"/>
                    <a:pt x="507776" y="782955"/>
                  </a:cubicBezTo>
                  <a:lnTo>
                    <a:pt x="507776" y="165735"/>
                  </a:lnTo>
                  <a:cubicBezTo>
                    <a:pt x="507776" y="152400"/>
                    <a:pt x="495393" y="141923"/>
                    <a:pt x="479201" y="141923"/>
                  </a:cubicBezTo>
                  <a:close/>
                  <a:moveTo>
                    <a:pt x="367758" y="141923"/>
                  </a:moveTo>
                  <a:cubicBezTo>
                    <a:pt x="352518" y="141923"/>
                    <a:pt x="339183" y="152400"/>
                    <a:pt x="339183" y="165735"/>
                  </a:cubicBezTo>
                  <a:lnTo>
                    <a:pt x="339183" y="782955"/>
                  </a:lnTo>
                  <a:cubicBezTo>
                    <a:pt x="339183" y="796290"/>
                    <a:pt x="351565" y="806768"/>
                    <a:pt x="367758" y="806768"/>
                  </a:cubicBezTo>
                  <a:cubicBezTo>
                    <a:pt x="382998" y="806768"/>
                    <a:pt x="396333" y="796290"/>
                    <a:pt x="396333" y="782955"/>
                  </a:cubicBezTo>
                  <a:lnTo>
                    <a:pt x="396333" y="165735"/>
                  </a:lnTo>
                  <a:cubicBezTo>
                    <a:pt x="396333" y="152400"/>
                    <a:pt x="383951" y="141923"/>
                    <a:pt x="367758" y="141923"/>
                  </a:cubicBezTo>
                  <a:close/>
                  <a:moveTo>
                    <a:pt x="256315" y="141923"/>
                  </a:moveTo>
                  <a:cubicBezTo>
                    <a:pt x="241076" y="141923"/>
                    <a:pt x="227740" y="152400"/>
                    <a:pt x="227740" y="165735"/>
                  </a:cubicBezTo>
                  <a:lnTo>
                    <a:pt x="227740" y="782955"/>
                  </a:lnTo>
                  <a:cubicBezTo>
                    <a:pt x="227740" y="796290"/>
                    <a:pt x="240123" y="806768"/>
                    <a:pt x="256315" y="806768"/>
                  </a:cubicBezTo>
                  <a:cubicBezTo>
                    <a:pt x="271555" y="806768"/>
                    <a:pt x="284890" y="796290"/>
                    <a:pt x="284890" y="782955"/>
                  </a:cubicBezTo>
                  <a:lnTo>
                    <a:pt x="284890" y="165735"/>
                  </a:lnTo>
                  <a:cubicBezTo>
                    <a:pt x="284890" y="152400"/>
                    <a:pt x="272508" y="141923"/>
                    <a:pt x="256315" y="141923"/>
                  </a:cubicBezTo>
                  <a:close/>
                  <a:moveTo>
                    <a:pt x="144873" y="141923"/>
                  </a:moveTo>
                  <a:cubicBezTo>
                    <a:pt x="129633" y="141923"/>
                    <a:pt x="116298" y="152400"/>
                    <a:pt x="116298" y="165735"/>
                  </a:cubicBezTo>
                  <a:lnTo>
                    <a:pt x="116298" y="782955"/>
                  </a:lnTo>
                  <a:cubicBezTo>
                    <a:pt x="116298" y="796290"/>
                    <a:pt x="128680" y="806768"/>
                    <a:pt x="144873" y="806768"/>
                  </a:cubicBezTo>
                  <a:cubicBezTo>
                    <a:pt x="160113" y="806768"/>
                    <a:pt x="173448" y="796290"/>
                    <a:pt x="173448" y="782955"/>
                  </a:cubicBezTo>
                  <a:lnTo>
                    <a:pt x="173448" y="165735"/>
                  </a:lnTo>
                  <a:cubicBezTo>
                    <a:pt x="173448" y="152400"/>
                    <a:pt x="161065" y="141923"/>
                    <a:pt x="144873" y="141923"/>
                  </a:cubicBezTo>
                  <a:close/>
                  <a:moveTo>
                    <a:pt x="229646" y="0"/>
                  </a:moveTo>
                  <a:lnTo>
                    <a:pt x="499203" y="0"/>
                  </a:lnTo>
                  <a:cubicBezTo>
                    <a:pt x="624933" y="0"/>
                    <a:pt x="743043" y="36195"/>
                    <a:pt x="726851" y="228600"/>
                  </a:cubicBezTo>
                  <a:lnTo>
                    <a:pt x="688751" y="783908"/>
                  </a:lnTo>
                  <a:cubicBezTo>
                    <a:pt x="688751" y="841058"/>
                    <a:pt x="642078" y="888683"/>
                    <a:pt x="583976" y="888683"/>
                  </a:cubicBezTo>
                  <a:lnTo>
                    <a:pt x="412526" y="888683"/>
                  </a:lnTo>
                  <a:lnTo>
                    <a:pt x="412526" y="1631633"/>
                  </a:lnTo>
                  <a:lnTo>
                    <a:pt x="322038" y="1631633"/>
                  </a:lnTo>
                  <a:lnTo>
                    <a:pt x="322038" y="888683"/>
                  </a:lnTo>
                  <a:lnTo>
                    <a:pt x="143921" y="888683"/>
                  </a:lnTo>
                  <a:cubicBezTo>
                    <a:pt x="86771" y="888683"/>
                    <a:pt x="39146" y="842010"/>
                    <a:pt x="39146" y="783908"/>
                  </a:cubicBezTo>
                  <a:lnTo>
                    <a:pt x="1046" y="228600"/>
                  </a:lnTo>
                  <a:cubicBezTo>
                    <a:pt x="-12290" y="34290"/>
                    <a:pt x="103915" y="0"/>
                    <a:pt x="22964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77D1B5A-BC26-48D4-8EBB-BFF155FE4C94}"/>
                </a:ext>
              </a:extLst>
            </p:cNvPr>
            <p:cNvSpPr/>
            <p:nvPr/>
          </p:nvSpPr>
          <p:spPr>
            <a:xfrm>
              <a:off x="4273008" y="3907143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6802 h 1162050"/>
                <a:gd name="connsiteX8" fmla="*/ 55245 w 180975"/>
                <a:gd name="connsiteY8" fmla="*/ 1063943 h 1162050"/>
                <a:gd name="connsiteX9" fmla="*/ 78105 w 180975"/>
                <a:gd name="connsiteY9" fmla="*/ 1015365 h 1162050"/>
                <a:gd name="connsiteX10" fmla="*/ 126683 w 180975"/>
                <a:gd name="connsiteY10" fmla="*/ 1038225 h 1162050"/>
                <a:gd name="connsiteX11" fmla="*/ 103822 w 180975"/>
                <a:gd name="connsiteY11" fmla="*/ 1086802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8" y="0"/>
                    <a:pt x="0" y="40958"/>
                    <a:pt x="0" y="90488"/>
                  </a:cubicBezTo>
                  <a:lnTo>
                    <a:pt x="0" y="1071563"/>
                  </a:lnTo>
                  <a:cubicBezTo>
                    <a:pt x="0" y="1121093"/>
                    <a:pt x="40958" y="1162050"/>
                    <a:pt x="90488" y="1162050"/>
                  </a:cubicBezTo>
                  <a:cubicBezTo>
                    <a:pt x="140017" y="1162050"/>
                    <a:pt x="180975" y="1121093"/>
                    <a:pt x="180975" y="1071563"/>
                  </a:cubicBezTo>
                  <a:lnTo>
                    <a:pt x="180975" y="90488"/>
                  </a:lnTo>
                  <a:cubicBezTo>
                    <a:pt x="180975" y="40005"/>
                    <a:pt x="140970" y="0"/>
                    <a:pt x="90488" y="0"/>
                  </a:cubicBezTo>
                  <a:close/>
                  <a:moveTo>
                    <a:pt x="103822" y="1086802"/>
                  </a:moveTo>
                  <a:cubicBezTo>
                    <a:pt x="83820" y="1094423"/>
                    <a:pt x="61913" y="1083945"/>
                    <a:pt x="55245" y="1063943"/>
                  </a:cubicBezTo>
                  <a:cubicBezTo>
                    <a:pt x="47625" y="1043940"/>
                    <a:pt x="58103" y="1022033"/>
                    <a:pt x="78105" y="1015365"/>
                  </a:cubicBezTo>
                  <a:cubicBezTo>
                    <a:pt x="98108" y="1008698"/>
                    <a:pt x="120015" y="1018223"/>
                    <a:pt x="126683" y="1038225"/>
                  </a:cubicBezTo>
                  <a:cubicBezTo>
                    <a:pt x="134303" y="1058227"/>
                    <a:pt x="123825" y="1080135"/>
                    <a:pt x="103822" y="10868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CA4D43D-E448-4B94-9D5E-F1CF0147DC90}"/>
              </a:ext>
            </a:extLst>
          </p:cNvPr>
          <p:cNvGrpSpPr/>
          <p:nvPr/>
        </p:nvGrpSpPr>
        <p:grpSpPr>
          <a:xfrm rot="2561921">
            <a:off x="5410917" y="4674847"/>
            <a:ext cx="880008" cy="918455"/>
            <a:chOff x="4685146" y="3951535"/>
            <a:chExt cx="846571" cy="88355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8734CF8-613F-4403-9B32-C2C0C6E7C514}"/>
                </a:ext>
              </a:extLst>
            </p:cNvPr>
            <p:cNvSpPr/>
            <p:nvPr/>
          </p:nvSpPr>
          <p:spPr>
            <a:xfrm>
              <a:off x="4685146" y="3951535"/>
              <a:ext cx="846571" cy="88355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B1A758-AF85-4708-9FF9-163002FF2A20}"/>
                </a:ext>
              </a:extLst>
            </p:cNvPr>
            <p:cNvSpPr/>
            <p:nvPr/>
          </p:nvSpPr>
          <p:spPr>
            <a:xfrm>
              <a:off x="4729727" y="4023487"/>
              <a:ext cx="745887" cy="754105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E9158FF-9C77-4B28-80F6-24468BFA7FFC}"/>
                </a:ext>
              </a:extLst>
            </p:cNvPr>
            <p:cNvSpPr/>
            <p:nvPr/>
          </p:nvSpPr>
          <p:spPr>
            <a:xfrm>
              <a:off x="4812362" y="4086187"/>
              <a:ext cx="595887" cy="641092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DB66E4-D660-42CF-A43F-AD324A85A83C}"/>
                </a:ext>
              </a:extLst>
            </p:cNvPr>
            <p:cNvSpPr/>
            <p:nvPr/>
          </p:nvSpPr>
          <p:spPr>
            <a:xfrm>
              <a:off x="5157281" y="4202843"/>
              <a:ext cx="129452" cy="129452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5A14E3-23DD-4226-9ED6-F52B363BF8D2}"/>
              </a:ext>
            </a:extLst>
          </p:cNvPr>
          <p:cNvGrpSpPr/>
          <p:nvPr/>
        </p:nvGrpSpPr>
        <p:grpSpPr>
          <a:xfrm rot="19205550">
            <a:off x="7275927" y="1920686"/>
            <a:ext cx="483957" cy="2393860"/>
            <a:chOff x="6983182" y="3979844"/>
            <a:chExt cx="533400" cy="2638426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8C06FC9-88B3-405F-9CF4-D3015A16B8F4}"/>
                </a:ext>
              </a:extLst>
            </p:cNvPr>
            <p:cNvSpPr/>
            <p:nvPr/>
          </p:nvSpPr>
          <p:spPr>
            <a:xfrm>
              <a:off x="6983182" y="3979844"/>
              <a:ext cx="533400" cy="1587818"/>
            </a:xfrm>
            <a:custGeom>
              <a:avLst/>
              <a:gdLst>
                <a:gd name="connsiteX0" fmla="*/ 324803 w 533400"/>
                <a:gd name="connsiteY0" fmla="*/ 0 h 1587818"/>
                <a:gd name="connsiteX1" fmla="*/ 474345 w 533400"/>
                <a:gd name="connsiteY1" fmla="*/ 0 h 1587818"/>
                <a:gd name="connsiteX2" fmla="*/ 533400 w 533400"/>
                <a:gd name="connsiteY2" fmla="*/ 59055 h 1587818"/>
                <a:gd name="connsiteX3" fmla="*/ 533400 w 533400"/>
                <a:gd name="connsiteY3" fmla="*/ 776288 h 1587818"/>
                <a:gd name="connsiteX4" fmla="*/ 452438 w 533400"/>
                <a:gd name="connsiteY4" fmla="*/ 857250 h 1587818"/>
                <a:gd name="connsiteX5" fmla="*/ 304800 w 533400"/>
                <a:gd name="connsiteY5" fmla="*/ 857250 h 1587818"/>
                <a:gd name="connsiteX6" fmla="*/ 304800 w 533400"/>
                <a:gd name="connsiteY6" fmla="*/ 1587818 h 1587818"/>
                <a:gd name="connsiteX7" fmla="*/ 214313 w 533400"/>
                <a:gd name="connsiteY7" fmla="*/ 1587818 h 1587818"/>
                <a:gd name="connsiteX8" fmla="*/ 214313 w 533400"/>
                <a:gd name="connsiteY8" fmla="*/ 857250 h 1587818"/>
                <a:gd name="connsiteX9" fmla="*/ 81915 w 533400"/>
                <a:gd name="connsiteY9" fmla="*/ 857250 h 1587818"/>
                <a:gd name="connsiteX10" fmla="*/ 0 w 533400"/>
                <a:gd name="connsiteY10" fmla="*/ 775335 h 1587818"/>
                <a:gd name="connsiteX11" fmla="*/ 0 w 533400"/>
                <a:gd name="connsiteY11" fmla="*/ 324803 h 1587818"/>
                <a:gd name="connsiteX12" fmla="*/ 324803 w 533400"/>
                <a:gd name="connsiteY12" fmla="*/ 0 h 158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00" h="1587818">
                  <a:moveTo>
                    <a:pt x="324803" y="0"/>
                  </a:moveTo>
                  <a:lnTo>
                    <a:pt x="474345" y="0"/>
                  </a:lnTo>
                  <a:cubicBezTo>
                    <a:pt x="506730" y="0"/>
                    <a:pt x="533400" y="26670"/>
                    <a:pt x="533400" y="59055"/>
                  </a:cubicBezTo>
                  <a:lnTo>
                    <a:pt x="533400" y="776288"/>
                  </a:lnTo>
                  <a:cubicBezTo>
                    <a:pt x="533400" y="821055"/>
                    <a:pt x="497205" y="857250"/>
                    <a:pt x="452438" y="857250"/>
                  </a:cubicBezTo>
                  <a:lnTo>
                    <a:pt x="304800" y="857250"/>
                  </a:lnTo>
                  <a:lnTo>
                    <a:pt x="304800" y="1587818"/>
                  </a:lnTo>
                  <a:lnTo>
                    <a:pt x="214313" y="1587818"/>
                  </a:lnTo>
                  <a:lnTo>
                    <a:pt x="214313" y="857250"/>
                  </a:lnTo>
                  <a:lnTo>
                    <a:pt x="81915" y="857250"/>
                  </a:lnTo>
                  <a:cubicBezTo>
                    <a:pt x="37148" y="857250"/>
                    <a:pt x="0" y="820102"/>
                    <a:pt x="0" y="775335"/>
                  </a:cubicBezTo>
                  <a:lnTo>
                    <a:pt x="0" y="324803"/>
                  </a:lnTo>
                  <a:cubicBezTo>
                    <a:pt x="0" y="146685"/>
                    <a:pt x="145733" y="0"/>
                    <a:pt x="32480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CAC0D8-B9FE-4931-8D8E-7541418D4524}"/>
                </a:ext>
              </a:extLst>
            </p:cNvPr>
            <p:cNvSpPr/>
            <p:nvPr/>
          </p:nvSpPr>
          <p:spPr>
            <a:xfrm>
              <a:off x="7151775" y="5456220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7755 h 1162050"/>
                <a:gd name="connsiteX8" fmla="*/ 55245 w 180975"/>
                <a:gd name="connsiteY8" fmla="*/ 1064895 h 1162050"/>
                <a:gd name="connsiteX9" fmla="*/ 78105 w 180975"/>
                <a:gd name="connsiteY9" fmla="*/ 1016317 h 1162050"/>
                <a:gd name="connsiteX10" fmla="*/ 126682 w 180975"/>
                <a:gd name="connsiteY10" fmla="*/ 1039178 h 1162050"/>
                <a:gd name="connsiteX11" fmla="*/ 103822 w 180975"/>
                <a:gd name="connsiteY11" fmla="*/ 1087755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7" y="0"/>
                    <a:pt x="0" y="40957"/>
                    <a:pt x="0" y="90488"/>
                  </a:cubicBezTo>
                  <a:lnTo>
                    <a:pt x="0" y="1071563"/>
                  </a:lnTo>
                  <a:cubicBezTo>
                    <a:pt x="0" y="1121092"/>
                    <a:pt x="40957" y="1162050"/>
                    <a:pt x="90488" y="1162050"/>
                  </a:cubicBezTo>
                  <a:cubicBezTo>
                    <a:pt x="140017" y="1162050"/>
                    <a:pt x="180975" y="1121092"/>
                    <a:pt x="180975" y="1071563"/>
                  </a:cubicBezTo>
                  <a:lnTo>
                    <a:pt x="180975" y="90488"/>
                  </a:lnTo>
                  <a:cubicBezTo>
                    <a:pt x="180975" y="40957"/>
                    <a:pt x="140970" y="0"/>
                    <a:pt x="90488" y="0"/>
                  </a:cubicBezTo>
                  <a:close/>
                  <a:moveTo>
                    <a:pt x="103822" y="1087755"/>
                  </a:moveTo>
                  <a:cubicBezTo>
                    <a:pt x="83820" y="1095375"/>
                    <a:pt x="61913" y="1084898"/>
                    <a:pt x="55245" y="1064895"/>
                  </a:cubicBezTo>
                  <a:cubicBezTo>
                    <a:pt x="47625" y="1044892"/>
                    <a:pt x="58102" y="1022985"/>
                    <a:pt x="78105" y="1016317"/>
                  </a:cubicBezTo>
                  <a:cubicBezTo>
                    <a:pt x="98107" y="1009650"/>
                    <a:pt x="120015" y="1019175"/>
                    <a:pt x="126682" y="1039178"/>
                  </a:cubicBezTo>
                  <a:cubicBezTo>
                    <a:pt x="134302" y="1058228"/>
                    <a:pt x="123825" y="1080135"/>
                    <a:pt x="103822" y="10877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9477EF7-0CC4-4386-9C37-D4D3FF9DC879}"/>
              </a:ext>
            </a:extLst>
          </p:cNvPr>
          <p:cNvGrpSpPr/>
          <p:nvPr/>
        </p:nvGrpSpPr>
        <p:grpSpPr>
          <a:xfrm>
            <a:off x="996445" y="1936792"/>
            <a:ext cx="2967698" cy="978623"/>
            <a:chOff x="1985513" y="4307149"/>
            <a:chExt cx="2380861" cy="97862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79B4368-E707-4373-9DEE-3B276640286C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A48EB4-07CE-4100-9718-0D442D2A9D9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1AF7F30-F823-4CC7-90B3-444808FCD9C8}"/>
              </a:ext>
            </a:extLst>
          </p:cNvPr>
          <p:cNvGrpSpPr/>
          <p:nvPr/>
        </p:nvGrpSpPr>
        <p:grpSpPr>
          <a:xfrm>
            <a:off x="571634" y="4723837"/>
            <a:ext cx="2967698" cy="978623"/>
            <a:chOff x="1985513" y="4307149"/>
            <a:chExt cx="2380861" cy="97862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BF5E8CC-638D-401F-9BBA-2102DA34785F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14C46F7-90E1-4C4B-8435-B8910D3EC6D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7CBED48-601F-43F3-811D-F317108F4A76}"/>
              </a:ext>
            </a:extLst>
          </p:cNvPr>
          <p:cNvGrpSpPr/>
          <p:nvPr/>
        </p:nvGrpSpPr>
        <p:grpSpPr>
          <a:xfrm>
            <a:off x="7859874" y="4723837"/>
            <a:ext cx="2967698" cy="978623"/>
            <a:chOff x="1985513" y="4307149"/>
            <a:chExt cx="2380861" cy="97862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C18A48-6A8B-4C6F-B549-CD65462509B7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642DCC2-B83F-41A4-8CF5-1916E219F07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363FB32-5407-4B41-B1A7-B34B3EB0D32D}"/>
              </a:ext>
            </a:extLst>
          </p:cNvPr>
          <p:cNvGrpSpPr/>
          <p:nvPr/>
        </p:nvGrpSpPr>
        <p:grpSpPr>
          <a:xfrm>
            <a:off x="8286572" y="1936792"/>
            <a:ext cx="2967698" cy="978623"/>
            <a:chOff x="1985513" y="4307149"/>
            <a:chExt cx="2380861" cy="97862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A9EEA45-7DDE-40D0-A70B-8ACDF30C309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882C6DF-9C21-4720-AA82-F88D736C0DE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4881CC5-64BA-47AF-88AA-27F0FE92B4E1}"/>
              </a:ext>
            </a:extLst>
          </p:cNvPr>
          <p:cNvGrpSpPr/>
          <p:nvPr/>
        </p:nvGrpSpPr>
        <p:grpSpPr>
          <a:xfrm>
            <a:off x="3645152" y="4378141"/>
            <a:ext cx="714824" cy="1013472"/>
            <a:chOff x="8373887" y="2298328"/>
            <a:chExt cx="611302" cy="866700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1F4D08A-3FBD-4494-BF0E-B51DB1AA9026}"/>
                </a:ext>
              </a:extLst>
            </p:cNvPr>
            <p:cNvSpPr/>
            <p:nvPr/>
          </p:nvSpPr>
          <p:spPr>
            <a:xfrm>
              <a:off x="8373887" y="2569946"/>
              <a:ext cx="608160" cy="595082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0EE01F7-0E07-4FAC-B927-CD8BAF2984A2}"/>
                </a:ext>
              </a:extLst>
            </p:cNvPr>
            <p:cNvSpPr/>
            <p:nvPr/>
          </p:nvSpPr>
          <p:spPr>
            <a:xfrm>
              <a:off x="8703997" y="2599140"/>
              <a:ext cx="281192" cy="555846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7EDC179-7618-4488-BE81-74170C5EAE86}"/>
                </a:ext>
              </a:extLst>
            </p:cNvPr>
            <p:cNvSpPr/>
            <p:nvPr/>
          </p:nvSpPr>
          <p:spPr>
            <a:xfrm>
              <a:off x="8530964" y="2298328"/>
              <a:ext cx="366203" cy="359665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164A5BF-052E-4E10-9C5F-9CDD431B0417}"/>
              </a:ext>
            </a:extLst>
          </p:cNvPr>
          <p:cNvGrpSpPr/>
          <p:nvPr/>
        </p:nvGrpSpPr>
        <p:grpSpPr>
          <a:xfrm>
            <a:off x="4178878" y="4427799"/>
            <a:ext cx="530404" cy="1051453"/>
            <a:chOff x="4513211" y="4124289"/>
            <a:chExt cx="227247" cy="450485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99060BA-320D-4CE7-A5B7-B6FCCB8E4964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chemeClr val="accent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922919-4EB7-458C-968D-D6921EA34878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3E7B19A-C534-4C69-A7A9-D4DD418A5E41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aphic 220">
            <a:extLst>
              <a:ext uri="{FF2B5EF4-FFF2-40B4-BE49-F238E27FC236}">
                <a16:creationId xmlns:a16="http://schemas.microsoft.com/office/drawing/2014/main" id="{72F6BC47-164A-4550-9647-3EE5DD343631}"/>
              </a:ext>
            </a:extLst>
          </p:cNvPr>
          <p:cNvGrpSpPr/>
          <p:nvPr/>
        </p:nvGrpSpPr>
        <p:grpSpPr>
          <a:xfrm>
            <a:off x="4635564" y="4753301"/>
            <a:ext cx="627726" cy="785554"/>
            <a:chOff x="5262562" y="2386012"/>
            <a:chExt cx="1666875" cy="2085975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D6BCE7-0B76-48BB-993B-FC822E97645F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DCB8CB-6F03-4711-9F58-30641314E79A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ACBC494-1B5F-4771-88BA-2A354B924928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6" name="Graphic 3">
            <a:extLst>
              <a:ext uri="{FF2B5EF4-FFF2-40B4-BE49-F238E27FC236}">
                <a16:creationId xmlns:a16="http://schemas.microsoft.com/office/drawing/2014/main" id="{12DE313F-AC53-42EE-85E3-773B650EA210}"/>
              </a:ext>
            </a:extLst>
          </p:cNvPr>
          <p:cNvGrpSpPr/>
          <p:nvPr/>
        </p:nvGrpSpPr>
        <p:grpSpPr>
          <a:xfrm rot="7621142">
            <a:off x="6090767" y="4882797"/>
            <a:ext cx="825425" cy="909012"/>
            <a:chOff x="4214812" y="1357312"/>
            <a:chExt cx="3762375" cy="4143375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5844AF8-C83B-4867-879F-C08E492BA8C0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9E9AD86-7BA9-4296-8C73-22FC0B4E7204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2432EE0-22DB-4AE5-B915-BCDC4CB0126B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98C353A-6BAC-4A2A-9F6F-D8136F254CF3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5F00BBF-4725-4FB6-8A65-22C488C2CF94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638C19C-5E30-4670-AAE0-ECA72B6E63B4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1D56587-D496-46B2-A905-502E5C38C6B6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A0A4769-D63C-4BCB-8B0C-A6D09C1BCF87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5CC8ACD-B522-486D-B15E-859D4D649372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A6B0C5-FC70-4391-971B-6DEE701AB800}"/>
              </a:ext>
            </a:extLst>
          </p:cNvPr>
          <p:cNvGrpSpPr/>
          <p:nvPr/>
        </p:nvGrpSpPr>
        <p:grpSpPr>
          <a:xfrm>
            <a:off x="4321341" y="4923130"/>
            <a:ext cx="576715" cy="647150"/>
            <a:chOff x="6463812" y="2951406"/>
            <a:chExt cx="898103" cy="100779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653FE7E-523C-4045-A108-E73CA7FD0BFC}"/>
                </a:ext>
              </a:extLst>
            </p:cNvPr>
            <p:cNvSpPr/>
            <p:nvPr/>
          </p:nvSpPr>
          <p:spPr>
            <a:xfrm>
              <a:off x="6773796" y="3381422"/>
              <a:ext cx="297113" cy="283400"/>
            </a:xfrm>
            <a:custGeom>
              <a:avLst/>
              <a:gdLst>
                <a:gd name="connsiteX0" fmla="*/ 569039 w 619125"/>
                <a:gd name="connsiteY0" fmla="*/ 109306 h 590550"/>
                <a:gd name="connsiteX1" fmla="*/ 381397 w 619125"/>
                <a:gd name="connsiteY1" fmla="*/ 74063 h 590550"/>
                <a:gd name="connsiteX2" fmla="*/ 340439 w 619125"/>
                <a:gd name="connsiteY2" fmla="*/ 61681 h 590550"/>
                <a:gd name="connsiteX3" fmla="*/ 167084 w 619125"/>
                <a:gd name="connsiteY3" fmla="*/ 12151 h 590550"/>
                <a:gd name="connsiteX4" fmla="*/ 397 w 619125"/>
                <a:gd name="connsiteY4" fmla="*/ 265516 h 590550"/>
                <a:gd name="connsiteX5" fmla="*/ 294719 w 619125"/>
                <a:gd name="connsiteY5" fmla="*/ 597938 h 590550"/>
                <a:gd name="connsiteX6" fmla="*/ 620474 w 619125"/>
                <a:gd name="connsiteY6" fmla="*/ 295996 h 590550"/>
                <a:gd name="connsiteX7" fmla="*/ 569039 w 619125"/>
                <a:gd name="connsiteY7" fmla="*/ 10930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125" h="590550">
                  <a:moveTo>
                    <a:pt x="569039" y="109306"/>
                  </a:moveTo>
                  <a:cubicBezTo>
                    <a:pt x="478552" y="43583"/>
                    <a:pt x="451882" y="86446"/>
                    <a:pt x="381397" y="74063"/>
                  </a:cubicBezTo>
                  <a:lnTo>
                    <a:pt x="340439" y="61681"/>
                  </a:lnTo>
                  <a:cubicBezTo>
                    <a:pt x="274717" y="32153"/>
                    <a:pt x="285194" y="-24997"/>
                    <a:pt x="167084" y="12151"/>
                  </a:cubicBezTo>
                  <a:cubicBezTo>
                    <a:pt x="58499" y="59776"/>
                    <a:pt x="6112" y="155978"/>
                    <a:pt x="397" y="265516"/>
                  </a:cubicBezTo>
                  <a:cubicBezTo>
                    <a:pt x="-8176" y="440776"/>
                    <a:pt x="123269" y="589366"/>
                    <a:pt x="294719" y="597938"/>
                  </a:cubicBezTo>
                  <a:cubicBezTo>
                    <a:pt x="466169" y="606511"/>
                    <a:pt x="600472" y="481733"/>
                    <a:pt x="620474" y="295996"/>
                  </a:cubicBezTo>
                  <a:cubicBezTo>
                    <a:pt x="630952" y="195031"/>
                    <a:pt x="611902" y="147406"/>
                    <a:pt x="569039" y="109306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507CD66-8C4D-4ADB-B7E3-0446C2AE7F74}"/>
                </a:ext>
              </a:extLst>
            </p:cNvPr>
            <p:cNvSpPr/>
            <p:nvPr/>
          </p:nvSpPr>
          <p:spPr>
            <a:xfrm>
              <a:off x="6897617" y="3423659"/>
              <a:ext cx="173697" cy="246832"/>
            </a:xfrm>
            <a:custGeom>
              <a:avLst/>
              <a:gdLst>
                <a:gd name="connsiteX0" fmla="*/ 343852 w 361950"/>
                <a:gd name="connsiteY0" fmla="*/ 318135 h 514350"/>
                <a:gd name="connsiteX1" fmla="*/ 103822 w 361950"/>
                <a:gd name="connsiteY1" fmla="*/ 512445 h 514350"/>
                <a:gd name="connsiteX2" fmla="*/ 0 w 361950"/>
                <a:gd name="connsiteY2" fmla="*/ 509588 h 514350"/>
                <a:gd name="connsiteX3" fmla="*/ 225742 w 361950"/>
                <a:gd name="connsiteY3" fmla="*/ 265748 h 514350"/>
                <a:gd name="connsiteX4" fmla="*/ 271463 w 361950"/>
                <a:gd name="connsiteY4" fmla="*/ 99060 h 514350"/>
                <a:gd name="connsiteX5" fmla="*/ 271463 w 361950"/>
                <a:gd name="connsiteY5" fmla="*/ 0 h 514350"/>
                <a:gd name="connsiteX6" fmla="*/ 316230 w 361950"/>
                <a:gd name="connsiteY6" fmla="*/ 28575 h 514350"/>
                <a:gd name="connsiteX7" fmla="*/ 343852 w 361950"/>
                <a:gd name="connsiteY7" fmla="*/ 318135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514350">
                  <a:moveTo>
                    <a:pt x="343852" y="318135"/>
                  </a:moveTo>
                  <a:cubicBezTo>
                    <a:pt x="298132" y="424815"/>
                    <a:pt x="220027" y="492443"/>
                    <a:pt x="103822" y="512445"/>
                  </a:cubicBezTo>
                  <a:cubicBezTo>
                    <a:pt x="69532" y="518160"/>
                    <a:pt x="34290" y="516255"/>
                    <a:pt x="0" y="509588"/>
                  </a:cubicBezTo>
                  <a:cubicBezTo>
                    <a:pt x="114300" y="462915"/>
                    <a:pt x="181927" y="381000"/>
                    <a:pt x="225742" y="265748"/>
                  </a:cubicBezTo>
                  <a:cubicBezTo>
                    <a:pt x="246697" y="209550"/>
                    <a:pt x="261938" y="161925"/>
                    <a:pt x="271463" y="99060"/>
                  </a:cubicBezTo>
                  <a:cubicBezTo>
                    <a:pt x="274320" y="78105"/>
                    <a:pt x="275272" y="60008"/>
                    <a:pt x="271463" y="0"/>
                  </a:cubicBezTo>
                  <a:cubicBezTo>
                    <a:pt x="281940" y="6668"/>
                    <a:pt x="305753" y="21908"/>
                    <a:pt x="316230" y="28575"/>
                  </a:cubicBezTo>
                  <a:cubicBezTo>
                    <a:pt x="360045" y="65723"/>
                    <a:pt x="389572" y="153352"/>
                    <a:pt x="343852" y="31813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73E34E1-F6A9-4796-A2E2-B3AD267BADBE}"/>
                </a:ext>
              </a:extLst>
            </p:cNvPr>
            <p:cNvSpPr/>
            <p:nvPr/>
          </p:nvSpPr>
          <p:spPr>
            <a:xfrm>
              <a:off x="6463812" y="3566429"/>
              <a:ext cx="402245" cy="383961"/>
            </a:xfrm>
            <a:custGeom>
              <a:avLst/>
              <a:gdLst>
                <a:gd name="connsiteX0" fmla="*/ 743709 w 838200"/>
                <a:gd name="connsiteY0" fmla="*/ 89099 h 800100"/>
                <a:gd name="connsiteX1" fmla="*/ 482724 w 838200"/>
                <a:gd name="connsiteY1" fmla="*/ 74811 h 800100"/>
                <a:gd name="connsiteX2" fmla="*/ 425574 w 838200"/>
                <a:gd name="connsiteY2" fmla="*/ 65286 h 800100"/>
                <a:gd name="connsiteX3" fmla="*/ 181734 w 838200"/>
                <a:gd name="connsiteY3" fmla="*/ 29091 h 800100"/>
                <a:gd name="connsiteX4" fmla="*/ 1711 w 838200"/>
                <a:gd name="connsiteY4" fmla="*/ 402471 h 800100"/>
                <a:gd name="connsiteX5" fmla="*/ 459864 w 838200"/>
                <a:gd name="connsiteY5" fmla="*/ 800616 h 800100"/>
                <a:gd name="connsiteX6" fmla="*/ 846579 w 838200"/>
                <a:gd name="connsiteY6" fmla="*/ 332939 h 800100"/>
                <a:gd name="connsiteX7" fmla="*/ 743709 w 838200"/>
                <a:gd name="connsiteY7" fmla="*/ 89099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800100">
                  <a:moveTo>
                    <a:pt x="743709" y="89099"/>
                  </a:moveTo>
                  <a:cubicBezTo>
                    <a:pt x="609406" y="16709"/>
                    <a:pt x="581784" y="78621"/>
                    <a:pt x="482724" y="74811"/>
                  </a:cubicBezTo>
                  <a:lnTo>
                    <a:pt x="425574" y="65286"/>
                  </a:lnTo>
                  <a:cubicBezTo>
                    <a:pt x="332229" y="36711"/>
                    <a:pt x="336039" y="-42346"/>
                    <a:pt x="181734" y="29091"/>
                  </a:cubicBezTo>
                  <a:cubicBezTo>
                    <a:pt x="43621" y="112911"/>
                    <a:pt x="-10671" y="252929"/>
                    <a:pt x="1711" y="402471"/>
                  </a:cubicBezTo>
                  <a:cubicBezTo>
                    <a:pt x="21714" y="641549"/>
                    <a:pt x="226501" y="819666"/>
                    <a:pt x="459864" y="800616"/>
                  </a:cubicBezTo>
                  <a:cubicBezTo>
                    <a:pt x="693226" y="781566"/>
                    <a:pt x="853246" y="589161"/>
                    <a:pt x="846579" y="332939"/>
                  </a:cubicBezTo>
                  <a:cubicBezTo>
                    <a:pt x="842769" y="193874"/>
                    <a:pt x="808479" y="132914"/>
                    <a:pt x="743709" y="89099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6E531CD-7AA0-4643-AFBA-F1938D9C897D}"/>
                </a:ext>
              </a:extLst>
            </p:cNvPr>
            <p:cNvSpPr/>
            <p:nvPr/>
          </p:nvSpPr>
          <p:spPr>
            <a:xfrm>
              <a:off x="6659814" y="3596388"/>
              <a:ext cx="210265" cy="351964"/>
            </a:xfrm>
            <a:custGeom>
              <a:avLst/>
              <a:gdLst>
                <a:gd name="connsiteX0" fmla="*/ 431482 w 438150"/>
                <a:gd name="connsiteY0" fmla="*/ 417195 h 733425"/>
                <a:gd name="connsiteX1" fmla="*/ 140970 w 438150"/>
                <a:gd name="connsiteY1" fmla="*/ 722947 h 733425"/>
                <a:gd name="connsiteX2" fmla="*/ 0 w 438150"/>
                <a:gd name="connsiteY2" fmla="*/ 737235 h 733425"/>
                <a:gd name="connsiteX3" fmla="*/ 261938 w 438150"/>
                <a:gd name="connsiteY3" fmla="*/ 367665 h 733425"/>
                <a:gd name="connsiteX4" fmla="*/ 293370 w 438150"/>
                <a:gd name="connsiteY4" fmla="*/ 134302 h 733425"/>
                <a:gd name="connsiteX5" fmla="*/ 275273 w 438150"/>
                <a:gd name="connsiteY5" fmla="*/ 0 h 733425"/>
                <a:gd name="connsiteX6" fmla="*/ 340995 w 438150"/>
                <a:gd name="connsiteY6" fmla="*/ 30480 h 733425"/>
                <a:gd name="connsiteX7" fmla="*/ 431482 w 438150"/>
                <a:gd name="connsiteY7" fmla="*/ 41719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733425">
                  <a:moveTo>
                    <a:pt x="431482" y="417195"/>
                  </a:moveTo>
                  <a:cubicBezTo>
                    <a:pt x="388620" y="569595"/>
                    <a:pt x="294323" y="675322"/>
                    <a:pt x="140970" y="722947"/>
                  </a:cubicBezTo>
                  <a:cubicBezTo>
                    <a:pt x="95250" y="737235"/>
                    <a:pt x="47625" y="740093"/>
                    <a:pt x="0" y="737235"/>
                  </a:cubicBezTo>
                  <a:cubicBezTo>
                    <a:pt x="145733" y="653415"/>
                    <a:pt x="222885" y="531495"/>
                    <a:pt x="261938" y="367665"/>
                  </a:cubicBezTo>
                  <a:cubicBezTo>
                    <a:pt x="280988" y="287655"/>
                    <a:pt x="292417" y="220980"/>
                    <a:pt x="293370" y="134302"/>
                  </a:cubicBezTo>
                  <a:cubicBezTo>
                    <a:pt x="294323" y="105727"/>
                    <a:pt x="292417" y="80010"/>
                    <a:pt x="275273" y="0"/>
                  </a:cubicBezTo>
                  <a:cubicBezTo>
                    <a:pt x="291465" y="6667"/>
                    <a:pt x="324803" y="23813"/>
                    <a:pt x="340995" y="30480"/>
                  </a:cubicBezTo>
                  <a:cubicBezTo>
                    <a:pt x="408623" y="71438"/>
                    <a:pt x="463867" y="185738"/>
                    <a:pt x="431482" y="41719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2FFAFD2-271B-4FF1-A327-49DAC866C46E}"/>
                </a:ext>
              </a:extLst>
            </p:cNvPr>
            <p:cNvSpPr/>
            <p:nvPr/>
          </p:nvSpPr>
          <p:spPr>
            <a:xfrm>
              <a:off x="6955369" y="3584377"/>
              <a:ext cx="402245" cy="374819"/>
            </a:xfrm>
            <a:custGeom>
              <a:avLst/>
              <a:gdLst>
                <a:gd name="connsiteX0" fmla="*/ 677615 w 838200"/>
                <a:gd name="connsiteY0" fmla="*/ 13598 h 781050"/>
                <a:gd name="connsiteX1" fmla="*/ 420440 w 838200"/>
                <a:gd name="connsiteY1" fmla="*/ 56461 h 781050"/>
                <a:gd name="connsiteX2" fmla="*/ 362338 w 838200"/>
                <a:gd name="connsiteY2" fmla="*/ 60271 h 781050"/>
                <a:gd name="connsiteX3" fmla="*/ 116593 w 838200"/>
                <a:gd name="connsiteY3" fmla="*/ 78368 h 781050"/>
                <a:gd name="connsiteX4" fmla="*/ 21343 w 838200"/>
                <a:gd name="connsiteY4" fmla="*/ 481276 h 781050"/>
                <a:gd name="connsiteX5" fmla="*/ 554743 w 838200"/>
                <a:gd name="connsiteY5" fmla="*/ 770836 h 781050"/>
                <a:gd name="connsiteX6" fmla="*/ 830968 w 838200"/>
                <a:gd name="connsiteY6" fmla="*/ 230768 h 781050"/>
                <a:gd name="connsiteX7" fmla="*/ 677615 w 838200"/>
                <a:gd name="connsiteY7" fmla="*/ 13598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781050">
                  <a:moveTo>
                    <a:pt x="677615" y="13598"/>
                  </a:moveTo>
                  <a:cubicBezTo>
                    <a:pt x="530931" y="-28312"/>
                    <a:pt x="517595" y="38363"/>
                    <a:pt x="420440" y="56461"/>
                  </a:cubicBezTo>
                  <a:lnTo>
                    <a:pt x="362338" y="60271"/>
                  </a:lnTo>
                  <a:cubicBezTo>
                    <a:pt x="264231" y="52651"/>
                    <a:pt x="251848" y="-25454"/>
                    <a:pt x="116593" y="78368"/>
                  </a:cubicBezTo>
                  <a:cubicBezTo>
                    <a:pt x="-565" y="189811"/>
                    <a:pt x="-23425" y="338401"/>
                    <a:pt x="21343" y="481276"/>
                  </a:cubicBezTo>
                  <a:cubicBezTo>
                    <a:pt x="91828" y="709876"/>
                    <a:pt x="330906" y="839416"/>
                    <a:pt x="554743" y="770836"/>
                  </a:cubicBezTo>
                  <a:cubicBezTo>
                    <a:pt x="778581" y="702256"/>
                    <a:pt x="892881" y="479371"/>
                    <a:pt x="830968" y="230768"/>
                  </a:cubicBezTo>
                  <a:cubicBezTo>
                    <a:pt x="796678" y="94561"/>
                    <a:pt x="750006" y="42173"/>
                    <a:pt x="677615" y="13598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D11549A-07B3-4FDF-A75E-A11D864CD4A7}"/>
                </a:ext>
              </a:extLst>
            </p:cNvPr>
            <p:cNvSpPr/>
            <p:nvPr/>
          </p:nvSpPr>
          <p:spPr>
            <a:xfrm>
              <a:off x="7197360" y="3584960"/>
              <a:ext cx="164555" cy="370248"/>
            </a:xfrm>
            <a:custGeom>
              <a:avLst/>
              <a:gdLst>
                <a:gd name="connsiteX0" fmla="*/ 351472 w 342900"/>
                <a:gd name="connsiteY0" fmla="*/ 373380 h 771525"/>
                <a:gd name="connsiteX1" fmla="*/ 134303 w 342900"/>
                <a:gd name="connsiteY1" fmla="*/ 735330 h 771525"/>
                <a:gd name="connsiteX2" fmla="*/ 0 w 342900"/>
                <a:gd name="connsiteY2" fmla="*/ 780097 h 771525"/>
                <a:gd name="connsiteX3" fmla="*/ 175260 w 342900"/>
                <a:gd name="connsiteY3" fmla="*/ 361950 h 771525"/>
                <a:gd name="connsiteX4" fmla="*/ 155258 w 342900"/>
                <a:gd name="connsiteY4" fmla="*/ 126682 h 771525"/>
                <a:gd name="connsiteX5" fmla="*/ 108585 w 342900"/>
                <a:gd name="connsiteY5" fmla="*/ 0 h 771525"/>
                <a:gd name="connsiteX6" fmla="*/ 179070 w 342900"/>
                <a:gd name="connsiteY6" fmla="*/ 15240 h 771525"/>
                <a:gd name="connsiteX7" fmla="*/ 351472 w 342900"/>
                <a:gd name="connsiteY7" fmla="*/ 37338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771525">
                  <a:moveTo>
                    <a:pt x="351472" y="373380"/>
                  </a:moveTo>
                  <a:cubicBezTo>
                    <a:pt x="341947" y="531495"/>
                    <a:pt x="274320" y="655320"/>
                    <a:pt x="134303" y="735330"/>
                  </a:cubicBezTo>
                  <a:cubicBezTo>
                    <a:pt x="92392" y="759143"/>
                    <a:pt x="46672" y="772477"/>
                    <a:pt x="0" y="780097"/>
                  </a:cubicBezTo>
                  <a:cubicBezTo>
                    <a:pt x="124778" y="666750"/>
                    <a:pt x="173355" y="530543"/>
                    <a:pt x="175260" y="361950"/>
                  </a:cubicBezTo>
                  <a:cubicBezTo>
                    <a:pt x="176213" y="280035"/>
                    <a:pt x="172403" y="211455"/>
                    <a:pt x="155258" y="126682"/>
                  </a:cubicBezTo>
                  <a:cubicBezTo>
                    <a:pt x="149542" y="99060"/>
                    <a:pt x="141922" y="74295"/>
                    <a:pt x="108585" y="0"/>
                  </a:cubicBezTo>
                  <a:cubicBezTo>
                    <a:pt x="125730" y="3810"/>
                    <a:pt x="162878" y="12382"/>
                    <a:pt x="179070" y="15240"/>
                  </a:cubicBezTo>
                  <a:cubicBezTo>
                    <a:pt x="254317" y="40957"/>
                    <a:pt x="332422" y="140017"/>
                    <a:pt x="351472" y="37338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99E590B-F091-4471-861C-06369B4E885B}"/>
                </a:ext>
              </a:extLst>
            </p:cNvPr>
            <p:cNvSpPr/>
            <p:nvPr/>
          </p:nvSpPr>
          <p:spPr>
            <a:xfrm>
              <a:off x="6680318" y="2951406"/>
              <a:ext cx="479952" cy="690216"/>
            </a:xfrm>
            <a:custGeom>
              <a:avLst/>
              <a:gdLst>
                <a:gd name="connsiteX0" fmla="*/ 954541 w 1000125"/>
                <a:gd name="connsiteY0" fmla="*/ 1300200 h 1438275"/>
                <a:gd name="connsiteX1" fmla="*/ 764994 w 1000125"/>
                <a:gd name="connsiteY1" fmla="*/ 640118 h 1438275"/>
                <a:gd name="connsiteX2" fmla="*/ 686889 w 1000125"/>
                <a:gd name="connsiteY2" fmla="*/ 551535 h 1438275"/>
                <a:gd name="connsiteX3" fmla="*/ 558301 w 1000125"/>
                <a:gd name="connsiteY3" fmla="*/ 434378 h 1438275"/>
                <a:gd name="connsiteX4" fmla="*/ 477339 w 1000125"/>
                <a:gd name="connsiteY4" fmla="*/ 410565 h 1438275"/>
                <a:gd name="connsiteX5" fmla="*/ 533536 w 1000125"/>
                <a:gd name="connsiteY5" fmla="*/ 521055 h 1438275"/>
                <a:gd name="connsiteX6" fmla="*/ 596401 w 1000125"/>
                <a:gd name="connsiteY6" fmla="*/ 820140 h 1438275"/>
                <a:gd name="connsiteX7" fmla="*/ 596401 w 1000125"/>
                <a:gd name="connsiteY7" fmla="*/ 935393 h 1438275"/>
                <a:gd name="connsiteX8" fmla="*/ 567826 w 1000125"/>
                <a:gd name="connsiteY8" fmla="*/ 968730 h 1438275"/>
                <a:gd name="connsiteX9" fmla="*/ 545919 w 1000125"/>
                <a:gd name="connsiteY9" fmla="*/ 931583 h 1438275"/>
                <a:gd name="connsiteX10" fmla="*/ 547824 w 1000125"/>
                <a:gd name="connsiteY10" fmla="*/ 880148 h 1438275"/>
                <a:gd name="connsiteX11" fmla="*/ 488769 w 1000125"/>
                <a:gd name="connsiteY11" fmla="*/ 556298 h 1438275"/>
                <a:gd name="connsiteX12" fmla="*/ 437334 w 1000125"/>
                <a:gd name="connsiteY12" fmla="*/ 452475 h 1438275"/>
                <a:gd name="connsiteX13" fmla="*/ 345894 w 1000125"/>
                <a:gd name="connsiteY13" fmla="*/ 512483 h 1438275"/>
                <a:gd name="connsiteX14" fmla="*/ 136344 w 1000125"/>
                <a:gd name="connsiteY14" fmla="*/ 816330 h 1438275"/>
                <a:gd name="connsiteX15" fmla="*/ 76336 w 1000125"/>
                <a:gd name="connsiteY15" fmla="*/ 1021118 h 1438275"/>
                <a:gd name="connsiteX16" fmla="*/ 58239 w 1000125"/>
                <a:gd name="connsiteY16" fmla="*/ 1309725 h 1438275"/>
                <a:gd name="connsiteX17" fmla="*/ 29664 w 1000125"/>
                <a:gd name="connsiteY17" fmla="*/ 1443075 h 1438275"/>
                <a:gd name="connsiteX18" fmla="*/ 1089 w 1000125"/>
                <a:gd name="connsiteY18" fmla="*/ 1345920 h 1438275"/>
                <a:gd name="connsiteX19" fmla="*/ 9661 w 1000125"/>
                <a:gd name="connsiteY19" fmla="*/ 1103985 h 1438275"/>
                <a:gd name="connsiteX20" fmla="*/ 43951 w 1000125"/>
                <a:gd name="connsiteY20" fmla="*/ 905865 h 1438275"/>
                <a:gd name="connsiteX21" fmla="*/ 303031 w 1000125"/>
                <a:gd name="connsiteY21" fmla="*/ 471525 h 1438275"/>
                <a:gd name="connsiteX22" fmla="*/ 419236 w 1000125"/>
                <a:gd name="connsiteY22" fmla="*/ 368655 h 1438275"/>
                <a:gd name="connsiteX23" fmla="*/ 458289 w 1000125"/>
                <a:gd name="connsiteY23" fmla="*/ 334365 h 1438275"/>
                <a:gd name="connsiteX24" fmla="*/ 475434 w 1000125"/>
                <a:gd name="connsiteY24" fmla="*/ 36233 h 1438275"/>
                <a:gd name="connsiteX25" fmla="*/ 510676 w 1000125"/>
                <a:gd name="connsiteY25" fmla="*/ 38 h 1438275"/>
                <a:gd name="connsiteX26" fmla="*/ 544014 w 1000125"/>
                <a:gd name="connsiteY26" fmla="*/ 42900 h 1438275"/>
                <a:gd name="connsiteX27" fmla="*/ 530679 w 1000125"/>
                <a:gd name="connsiteY27" fmla="*/ 286740 h 1438275"/>
                <a:gd name="connsiteX28" fmla="*/ 589734 w 1000125"/>
                <a:gd name="connsiteY28" fmla="*/ 383895 h 1438275"/>
                <a:gd name="connsiteX29" fmla="*/ 750706 w 1000125"/>
                <a:gd name="connsiteY29" fmla="*/ 536295 h 1438275"/>
                <a:gd name="connsiteX30" fmla="*/ 789759 w 1000125"/>
                <a:gd name="connsiteY30" fmla="*/ 584873 h 1438275"/>
                <a:gd name="connsiteX31" fmla="*/ 891676 w 1000125"/>
                <a:gd name="connsiteY31" fmla="*/ 777278 h 1438275"/>
                <a:gd name="connsiteX32" fmla="*/ 993594 w 1000125"/>
                <a:gd name="connsiteY32" fmla="*/ 1185900 h 1438275"/>
                <a:gd name="connsiteX33" fmla="*/ 1001214 w 1000125"/>
                <a:gd name="connsiteY33" fmla="*/ 1403070 h 1438275"/>
                <a:gd name="connsiteX34" fmla="*/ 972639 w 1000125"/>
                <a:gd name="connsiteY34" fmla="*/ 1440218 h 1438275"/>
                <a:gd name="connsiteX35" fmla="*/ 956446 w 1000125"/>
                <a:gd name="connsiteY35" fmla="*/ 1394498 h 1438275"/>
                <a:gd name="connsiteX36" fmla="*/ 954541 w 1000125"/>
                <a:gd name="connsiteY36" fmla="*/ 1300200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125" h="1438275">
                  <a:moveTo>
                    <a:pt x="954541" y="1300200"/>
                  </a:moveTo>
                  <a:cubicBezTo>
                    <a:pt x="952636" y="1052550"/>
                    <a:pt x="903106" y="853478"/>
                    <a:pt x="764994" y="640118"/>
                  </a:cubicBezTo>
                  <a:cubicBezTo>
                    <a:pt x="733561" y="604875"/>
                    <a:pt x="709749" y="572490"/>
                    <a:pt x="686889" y="551535"/>
                  </a:cubicBezTo>
                  <a:cubicBezTo>
                    <a:pt x="644026" y="512483"/>
                    <a:pt x="606879" y="466763"/>
                    <a:pt x="558301" y="434378"/>
                  </a:cubicBezTo>
                  <a:cubicBezTo>
                    <a:pt x="526869" y="408660"/>
                    <a:pt x="506866" y="390563"/>
                    <a:pt x="477339" y="410565"/>
                  </a:cubicBezTo>
                  <a:cubicBezTo>
                    <a:pt x="501151" y="444855"/>
                    <a:pt x="513534" y="484860"/>
                    <a:pt x="533536" y="521055"/>
                  </a:cubicBezTo>
                  <a:cubicBezTo>
                    <a:pt x="573541" y="616305"/>
                    <a:pt x="590686" y="714413"/>
                    <a:pt x="596401" y="820140"/>
                  </a:cubicBezTo>
                  <a:cubicBezTo>
                    <a:pt x="598306" y="871575"/>
                    <a:pt x="604021" y="897293"/>
                    <a:pt x="596401" y="935393"/>
                  </a:cubicBezTo>
                  <a:cubicBezTo>
                    <a:pt x="593544" y="952538"/>
                    <a:pt x="592591" y="973493"/>
                    <a:pt x="567826" y="968730"/>
                  </a:cubicBezTo>
                  <a:cubicBezTo>
                    <a:pt x="549729" y="965873"/>
                    <a:pt x="545919" y="947775"/>
                    <a:pt x="545919" y="931583"/>
                  </a:cubicBezTo>
                  <a:cubicBezTo>
                    <a:pt x="545919" y="914438"/>
                    <a:pt x="545919" y="897293"/>
                    <a:pt x="547824" y="880148"/>
                  </a:cubicBezTo>
                  <a:cubicBezTo>
                    <a:pt x="542109" y="769658"/>
                    <a:pt x="527821" y="661073"/>
                    <a:pt x="488769" y="556298"/>
                  </a:cubicBezTo>
                  <a:cubicBezTo>
                    <a:pt x="474481" y="520103"/>
                    <a:pt x="456384" y="485813"/>
                    <a:pt x="437334" y="452475"/>
                  </a:cubicBezTo>
                  <a:cubicBezTo>
                    <a:pt x="421141" y="431520"/>
                    <a:pt x="359229" y="500100"/>
                    <a:pt x="345894" y="512483"/>
                  </a:cubicBezTo>
                  <a:cubicBezTo>
                    <a:pt x="263026" y="600113"/>
                    <a:pt x="189684" y="705840"/>
                    <a:pt x="136344" y="816330"/>
                  </a:cubicBezTo>
                  <a:cubicBezTo>
                    <a:pt x="107769" y="883005"/>
                    <a:pt x="89671" y="949680"/>
                    <a:pt x="76336" y="1021118"/>
                  </a:cubicBezTo>
                  <a:cubicBezTo>
                    <a:pt x="61096" y="1095413"/>
                    <a:pt x="62049" y="1269720"/>
                    <a:pt x="58239" y="1309725"/>
                  </a:cubicBezTo>
                  <a:cubicBezTo>
                    <a:pt x="51571" y="1352588"/>
                    <a:pt x="66811" y="1437360"/>
                    <a:pt x="29664" y="1443075"/>
                  </a:cubicBezTo>
                  <a:cubicBezTo>
                    <a:pt x="-6531" y="1444028"/>
                    <a:pt x="136" y="1383068"/>
                    <a:pt x="1089" y="1345920"/>
                  </a:cubicBezTo>
                  <a:cubicBezTo>
                    <a:pt x="2041" y="1313535"/>
                    <a:pt x="-2721" y="1153515"/>
                    <a:pt x="9661" y="1103985"/>
                  </a:cubicBezTo>
                  <a:cubicBezTo>
                    <a:pt x="15376" y="1044930"/>
                    <a:pt x="26806" y="962063"/>
                    <a:pt x="43951" y="905865"/>
                  </a:cubicBezTo>
                  <a:cubicBezTo>
                    <a:pt x="99196" y="742035"/>
                    <a:pt x="186826" y="599160"/>
                    <a:pt x="303031" y="471525"/>
                  </a:cubicBezTo>
                  <a:cubicBezTo>
                    <a:pt x="336369" y="435330"/>
                    <a:pt x="368754" y="406755"/>
                    <a:pt x="419236" y="368655"/>
                  </a:cubicBezTo>
                  <a:cubicBezTo>
                    <a:pt x="433524" y="358178"/>
                    <a:pt x="448764" y="350558"/>
                    <a:pt x="458289" y="334365"/>
                  </a:cubicBezTo>
                  <a:cubicBezTo>
                    <a:pt x="457336" y="284835"/>
                    <a:pt x="472576" y="50520"/>
                    <a:pt x="475434" y="36233"/>
                  </a:cubicBezTo>
                  <a:cubicBezTo>
                    <a:pt x="478291" y="16230"/>
                    <a:pt x="486864" y="-915"/>
                    <a:pt x="510676" y="38"/>
                  </a:cubicBezTo>
                  <a:cubicBezTo>
                    <a:pt x="536394" y="990"/>
                    <a:pt x="544966" y="19088"/>
                    <a:pt x="544014" y="42900"/>
                  </a:cubicBezTo>
                  <a:cubicBezTo>
                    <a:pt x="541156" y="108623"/>
                    <a:pt x="530679" y="271500"/>
                    <a:pt x="530679" y="286740"/>
                  </a:cubicBezTo>
                  <a:cubicBezTo>
                    <a:pt x="523059" y="335318"/>
                    <a:pt x="554491" y="361035"/>
                    <a:pt x="589734" y="383895"/>
                  </a:cubicBezTo>
                  <a:cubicBezTo>
                    <a:pt x="650694" y="426758"/>
                    <a:pt x="704034" y="478193"/>
                    <a:pt x="750706" y="536295"/>
                  </a:cubicBezTo>
                  <a:cubicBezTo>
                    <a:pt x="760231" y="548678"/>
                    <a:pt x="776424" y="562965"/>
                    <a:pt x="789759" y="584873"/>
                  </a:cubicBezTo>
                  <a:cubicBezTo>
                    <a:pt x="827859" y="652500"/>
                    <a:pt x="859291" y="706793"/>
                    <a:pt x="891676" y="777278"/>
                  </a:cubicBezTo>
                  <a:cubicBezTo>
                    <a:pt x="951684" y="906818"/>
                    <a:pt x="982164" y="1043978"/>
                    <a:pt x="993594" y="1185900"/>
                  </a:cubicBezTo>
                  <a:cubicBezTo>
                    <a:pt x="994546" y="1200188"/>
                    <a:pt x="1001214" y="1371638"/>
                    <a:pt x="1001214" y="1403070"/>
                  </a:cubicBezTo>
                  <a:cubicBezTo>
                    <a:pt x="1001214" y="1418310"/>
                    <a:pt x="994546" y="1449743"/>
                    <a:pt x="972639" y="1440218"/>
                  </a:cubicBezTo>
                  <a:cubicBezTo>
                    <a:pt x="948826" y="1436408"/>
                    <a:pt x="953589" y="1413548"/>
                    <a:pt x="956446" y="1394498"/>
                  </a:cubicBezTo>
                  <a:cubicBezTo>
                    <a:pt x="954541" y="1360208"/>
                    <a:pt x="954541" y="1331633"/>
                    <a:pt x="954541" y="130020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3" name="자유형: 도형 42">
            <a:extLst>
              <a:ext uri="{FF2B5EF4-FFF2-40B4-BE49-F238E27FC236}">
                <a16:creationId xmlns:a16="http://schemas.microsoft.com/office/drawing/2014/main" id="{5BD420F3-2BA1-49E0-A340-C891D84637F0}"/>
              </a:ext>
            </a:extLst>
          </p:cNvPr>
          <p:cNvSpPr/>
          <p:nvPr/>
        </p:nvSpPr>
        <p:spPr>
          <a:xfrm>
            <a:off x="7936582" y="1735412"/>
            <a:ext cx="3312000" cy="435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자유형: 도형 43">
            <a:extLst>
              <a:ext uri="{FF2B5EF4-FFF2-40B4-BE49-F238E27FC236}">
                <a16:creationId xmlns:a16="http://schemas.microsoft.com/office/drawing/2014/main" id="{CAD7ABC2-C920-4373-92DA-B88272BD9AFB}"/>
              </a:ext>
            </a:extLst>
          </p:cNvPr>
          <p:cNvSpPr/>
          <p:nvPr/>
        </p:nvSpPr>
        <p:spPr>
          <a:xfrm>
            <a:off x="5650417" y="2095412"/>
            <a:ext cx="2952000" cy="399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자유형: 도형 44">
            <a:extLst>
              <a:ext uri="{FF2B5EF4-FFF2-40B4-BE49-F238E27FC236}">
                <a16:creationId xmlns:a16="http://schemas.microsoft.com/office/drawing/2014/main" id="{2EB5FC71-FF88-4761-AA23-D47E0F629743}"/>
              </a:ext>
            </a:extLst>
          </p:cNvPr>
          <p:cNvSpPr/>
          <p:nvPr/>
        </p:nvSpPr>
        <p:spPr>
          <a:xfrm>
            <a:off x="3724252" y="2455412"/>
            <a:ext cx="2592000" cy="363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자유형: 도형 45">
            <a:extLst>
              <a:ext uri="{FF2B5EF4-FFF2-40B4-BE49-F238E27FC236}">
                <a16:creationId xmlns:a16="http://schemas.microsoft.com/office/drawing/2014/main" id="{E785A89A-F0A8-42D3-839E-CE34F112444E}"/>
              </a:ext>
            </a:extLst>
          </p:cNvPr>
          <p:cNvSpPr/>
          <p:nvPr/>
        </p:nvSpPr>
        <p:spPr>
          <a:xfrm>
            <a:off x="2158087" y="2815412"/>
            <a:ext cx="2232000" cy="327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자유형: 도형 46">
            <a:extLst>
              <a:ext uri="{FF2B5EF4-FFF2-40B4-BE49-F238E27FC236}">
                <a16:creationId xmlns:a16="http://schemas.microsoft.com/office/drawing/2014/main" id="{53204AEF-662C-415D-981B-4F5841C1B70A}"/>
              </a:ext>
            </a:extLst>
          </p:cNvPr>
          <p:cNvSpPr/>
          <p:nvPr/>
        </p:nvSpPr>
        <p:spPr>
          <a:xfrm>
            <a:off x="951922" y="3175412"/>
            <a:ext cx="1872000" cy="291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038B688-5BBB-49D6-AC04-4FF520A37658}"/>
              </a:ext>
            </a:extLst>
          </p:cNvPr>
          <p:cNvSpPr txBox="1"/>
          <p:nvPr/>
        </p:nvSpPr>
        <p:spPr>
          <a:xfrm>
            <a:off x="1991890" y="328482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D1C4D07-1DAF-48B6-9DC5-23EEF8524B80}"/>
              </a:ext>
            </a:extLst>
          </p:cNvPr>
          <p:cNvSpPr txBox="1"/>
          <p:nvPr/>
        </p:nvSpPr>
        <p:spPr>
          <a:xfrm>
            <a:off x="3555978" y="293668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E870710-5DAB-4469-B52A-EF1DB099EA25}"/>
              </a:ext>
            </a:extLst>
          </p:cNvPr>
          <p:cNvSpPr txBox="1"/>
          <p:nvPr/>
        </p:nvSpPr>
        <p:spPr>
          <a:xfrm>
            <a:off x="5479982" y="2587557"/>
            <a:ext cx="79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56F0C1A-7116-4BB6-A88F-C940316F36F5}"/>
              </a:ext>
            </a:extLst>
          </p:cNvPr>
          <p:cNvSpPr txBox="1"/>
          <p:nvPr/>
        </p:nvSpPr>
        <p:spPr>
          <a:xfrm>
            <a:off x="7773642" y="2239412"/>
            <a:ext cx="79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DAE00F1-768E-4B99-A436-344966488EDF}"/>
              </a:ext>
            </a:extLst>
          </p:cNvPr>
          <p:cNvSpPr txBox="1"/>
          <p:nvPr/>
        </p:nvSpPr>
        <p:spPr>
          <a:xfrm>
            <a:off x="10427228" y="189224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03" name="Rectangle 15">
            <a:extLst>
              <a:ext uri="{FF2B5EF4-FFF2-40B4-BE49-F238E27FC236}">
                <a16:creationId xmlns:a16="http://schemas.microsoft.com/office/drawing/2014/main" id="{6C8A250A-174D-4239-BF30-FEDF570543B6}"/>
              </a:ext>
            </a:extLst>
          </p:cNvPr>
          <p:cNvSpPr/>
          <p:nvPr/>
        </p:nvSpPr>
        <p:spPr>
          <a:xfrm rot="14270044">
            <a:off x="4928214" y="5345819"/>
            <a:ext cx="483690" cy="50385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4" name="Isosceles Triangle 22">
            <a:extLst>
              <a:ext uri="{FF2B5EF4-FFF2-40B4-BE49-F238E27FC236}">
                <a16:creationId xmlns:a16="http://schemas.microsoft.com/office/drawing/2014/main" id="{68B16E7D-29E3-4A67-AD35-4B21FDADFDE0}"/>
              </a:ext>
            </a:extLst>
          </p:cNvPr>
          <p:cNvSpPr/>
          <p:nvPr/>
        </p:nvSpPr>
        <p:spPr>
          <a:xfrm rot="19800000">
            <a:off x="6962894" y="5317587"/>
            <a:ext cx="560414" cy="56032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5" name="Oval 21">
            <a:extLst>
              <a:ext uri="{FF2B5EF4-FFF2-40B4-BE49-F238E27FC236}">
                <a16:creationId xmlns:a16="http://schemas.microsoft.com/office/drawing/2014/main" id="{9036BE4A-F3BC-4E60-8105-130F794C0184}"/>
              </a:ext>
            </a:extLst>
          </p:cNvPr>
          <p:cNvSpPr/>
          <p:nvPr/>
        </p:nvSpPr>
        <p:spPr>
          <a:xfrm rot="20700000">
            <a:off x="9316628" y="5377098"/>
            <a:ext cx="503514" cy="44129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Donut 15">
            <a:extLst>
              <a:ext uri="{FF2B5EF4-FFF2-40B4-BE49-F238E27FC236}">
                <a16:creationId xmlns:a16="http://schemas.microsoft.com/office/drawing/2014/main" id="{E41DE7AC-9ACA-4896-8F54-E5A18DEC12FB}"/>
              </a:ext>
            </a:extLst>
          </p:cNvPr>
          <p:cNvSpPr/>
          <p:nvPr/>
        </p:nvSpPr>
        <p:spPr>
          <a:xfrm>
            <a:off x="3219974" y="5375719"/>
            <a:ext cx="447165" cy="44405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Rounded Rectangle 24">
            <a:extLst>
              <a:ext uri="{FF2B5EF4-FFF2-40B4-BE49-F238E27FC236}">
                <a16:creationId xmlns:a16="http://schemas.microsoft.com/office/drawing/2014/main" id="{4DC4CE38-0DAD-44FB-AD60-0AE470F4D908}"/>
              </a:ext>
            </a:extLst>
          </p:cNvPr>
          <p:cNvSpPr/>
          <p:nvPr/>
        </p:nvSpPr>
        <p:spPr>
          <a:xfrm>
            <a:off x="1534406" y="5423066"/>
            <a:ext cx="451522" cy="349363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327C54D-5CA2-4F5A-9B43-0E0CA481C9EC}"/>
              </a:ext>
            </a:extLst>
          </p:cNvPr>
          <p:cNvGrpSpPr/>
          <p:nvPr/>
        </p:nvGrpSpPr>
        <p:grpSpPr>
          <a:xfrm>
            <a:off x="1092479" y="3848632"/>
            <a:ext cx="1335377" cy="1477328"/>
            <a:chOff x="2551705" y="4283314"/>
            <a:chExt cx="1028825" cy="1477328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4A97F93-EFE4-4C4C-8501-C0D14070E3AB}"/>
                </a:ext>
              </a:extLst>
            </p:cNvPr>
            <p:cNvSpPr txBox="1"/>
            <p:nvPr/>
          </p:nvSpPr>
          <p:spPr>
            <a:xfrm>
              <a:off x="2551706" y="4560313"/>
              <a:ext cx="10288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EEB5259-618B-465C-A37E-63A490D1BDA0}"/>
                </a:ext>
              </a:extLst>
            </p:cNvPr>
            <p:cNvSpPr txBox="1"/>
            <p:nvPr/>
          </p:nvSpPr>
          <p:spPr>
            <a:xfrm>
              <a:off x="2551705" y="4283314"/>
              <a:ext cx="1028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EAF8F2F-7A09-43A7-8C2C-F20760870D7E}"/>
              </a:ext>
            </a:extLst>
          </p:cNvPr>
          <p:cNvGrpSpPr/>
          <p:nvPr/>
        </p:nvGrpSpPr>
        <p:grpSpPr>
          <a:xfrm>
            <a:off x="2950779" y="3518216"/>
            <a:ext cx="1086200" cy="1661994"/>
            <a:chOff x="2551705" y="4283314"/>
            <a:chExt cx="1028825" cy="1661994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92B6B6F-F59E-45DE-AEF2-3F055BC3D3B3}"/>
                </a:ext>
              </a:extLst>
            </p:cNvPr>
            <p:cNvSpPr txBox="1"/>
            <p:nvPr/>
          </p:nvSpPr>
          <p:spPr>
            <a:xfrm>
              <a:off x="2551706" y="4560313"/>
              <a:ext cx="10288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22CF790-A5C0-46E4-83F5-5E8BA6988783}"/>
                </a:ext>
              </a:extLst>
            </p:cNvPr>
            <p:cNvSpPr txBox="1"/>
            <p:nvPr/>
          </p:nvSpPr>
          <p:spPr>
            <a:xfrm>
              <a:off x="2551705" y="4283314"/>
              <a:ext cx="1028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8753E87-2700-45DC-B1A1-6C512F12BB50}"/>
              </a:ext>
            </a:extLst>
          </p:cNvPr>
          <p:cNvGrpSpPr/>
          <p:nvPr/>
        </p:nvGrpSpPr>
        <p:grpSpPr>
          <a:xfrm>
            <a:off x="4537326" y="3158610"/>
            <a:ext cx="1265464" cy="2031325"/>
            <a:chOff x="2551705" y="4283314"/>
            <a:chExt cx="1202715" cy="2031325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02C7CFE-83F2-4F77-A866-7119EAD19203}"/>
                </a:ext>
              </a:extLst>
            </p:cNvPr>
            <p:cNvSpPr txBox="1"/>
            <p:nvPr/>
          </p:nvSpPr>
          <p:spPr>
            <a:xfrm>
              <a:off x="2551706" y="4560313"/>
              <a:ext cx="12027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E3429F9-A57A-4834-AC6E-996BD9D05C4B}"/>
                </a:ext>
              </a:extLst>
            </p:cNvPr>
            <p:cNvSpPr txBox="1"/>
            <p:nvPr/>
          </p:nvSpPr>
          <p:spPr>
            <a:xfrm>
              <a:off x="2551705" y="4283314"/>
              <a:ext cx="12027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0FBFB82-CF25-4801-87EF-90A75763BC74}"/>
              </a:ext>
            </a:extLst>
          </p:cNvPr>
          <p:cNvGrpSpPr/>
          <p:nvPr/>
        </p:nvGrpSpPr>
        <p:grpSpPr>
          <a:xfrm>
            <a:off x="6515568" y="2799006"/>
            <a:ext cx="1455064" cy="2215991"/>
            <a:chOff x="2551705" y="4283314"/>
            <a:chExt cx="1273222" cy="221599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4902398-6DF9-4347-B903-45EE65FE5F05}"/>
                </a:ext>
              </a:extLst>
            </p:cNvPr>
            <p:cNvSpPr txBox="1"/>
            <p:nvPr/>
          </p:nvSpPr>
          <p:spPr>
            <a:xfrm>
              <a:off x="2551706" y="4560313"/>
              <a:ext cx="127322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107235A-7471-4F16-9BA5-3D1BED4CC392}"/>
                </a:ext>
              </a:extLst>
            </p:cNvPr>
            <p:cNvSpPr txBox="1"/>
            <p:nvPr/>
          </p:nvSpPr>
          <p:spPr>
            <a:xfrm>
              <a:off x="2551705" y="4283314"/>
              <a:ext cx="1273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0CCB28B-306F-4EC2-A949-E6CA48F59CAA}"/>
              </a:ext>
            </a:extLst>
          </p:cNvPr>
          <p:cNvGrpSpPr/>
          <p:nvPr/>
        </p:nvGrpSpPr>
        <p:grpSpPr>
          <a:xfrm>
            <a:off x="8772855" y="2458693"/>
            <a:ext cx="1840023" cy="2585323"/>
            <a:chOff x="2476534" y="5068551"/>
            <a:chExt cx="1382196" cy="2585323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6306321-5F46-4762-BD5A-934FAF8B554B}"/>
                </a:ext>
              </a:extLst>
            </p:cNvPr>
            <p:cNvSpPr txBox="1"/>
            <p:nvPr/>
          </p:nvSpPr>
          <p:spPr>
            <a:xfrm>
              <a:off x="2476535" y="5345550"/>
              <a:ext cx="138219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E22D24D-39DD-468C-89BB-42BF5A8CFADD}"/>
                </a:ext>
              </a:extLst>
            </p:cNvPr>
            <p:cNvSpPr txBox="1"/>
            <p:nvPr/>
          </p:nvSpPr>
          <p:spPr>
            <a:xfrm>
              <a:off x="2476534" y="5068551"/>
              <a:ext cx="13821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3" name="그룹 36">
            <a:extLst>
              <a:ext uri="{FF2B5EF4-FFF2-40B4-BE49-F238E27FC236}">
                <a16:creationId xmlns:a16="http://schemas.microsoft.com/office/drawing/2014/main" id="{CA3CBCE2-BED5-4959-A89F-CBE88E0EEFB5}"/>
              </a:ext>
            </a:extLst>
          </p:cNvPr>
          <p:cNvGrpSpPr/>
          <p:nvPr/>
        </p:nvGrpSpPr>
        <p:grpSpPr>
          <a:xfrm>
            <a:off x="859014" y="1608870"/>
            <a:ext cx="2352903" cy="1099865"/>
            <a:chOff x="2240344" y="1686690"/>
            <a:chExt cx="2352903" cy="1099865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C649D414-A36E-4D1D-8369-3AB6164EBA9C}"/>
                </a:ext>
              </a:extLst>
            </p:cNvPr>
            <p:cNvSpPr txBox="1"/>
            <p:nvPr/>
          </p:nvSpPr>
          <p:spPr>
            <a:xfrm>
              <a:off x="2240344" y="1955558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8E6E619-38B9-4EC8-9973-BA9079E83C98}"/>
                </a:ext>
              </a:extLst>
            </p:cNvPr>
            <p:cNvSpPr txBox="1"/>
            <p:nvPr/>
          </p:nvSpPr>
          <p:spPr>
            <a:xfrm>
              <a:off x="2240344" y="1686690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D30EAFA-5C2D-44B7-AC2D-20F986A5CD92}"/>
              </a:ext>
            </a:extLst>
          </p:cNvPr>
          <p:cNvGrpSpPr/>
          <p:nvPr/>
        </p:nvGrpSpPr>
        <p:grpSpPr>
          <a:xfrm>
            <a:off x="7143751" y="2857630"/>
            <a:ext cx="5048250" cy="1142740"/>
            <a:chOff x="6924675" y="2772035"/>
            <a:chExt cx="5484294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924675" y="2772035"/>
              <a:ext cx="5484294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924675" y="3535119"/>
              <a:ext cx="548423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5B5F69-505B-4981-B906-747B83BAF5A0}"/>
              </a:ext>
            </a:extLst>
          </p:cNvPr>
          <p:cNvSpPr txBox="1"/>
          <p:nvPr/>
        </p:nvSpPr>
        <p:spPr>
          <a:xfrm>
            <a:off x="761999" y="931864"/>
            <a:ext cx="37135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5F4B2E-F5CD-4F36-80A8-550A6C39CC09}"/>
              </a:ext>
            </a:extLst>
          </p:cNvPr>
          <p:cNvSpPr txBox="1"/>
          <p:nvPr/>
        </p:nvSpPr>
        <p:spPr>
          <a:xfrm>
            <a:off x="762000" y="1510799"/>
            <a:ext cx="3713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0CFD9-22F7-476D-BBB8-AB17044E0616}"/>
              </a:ext>
            </a:extLst>
          </p:cNvPr>
          <p:cNvSpPr txBox="1"/>
          <p:nvPr/>
        </p:nvSpPr>
        <p:spPr>
          <a:xfrm>
            <a:off x="761999" y="4808778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653602-A198-40AA-9BC2-A13121B909BE}"/>
              </a:ext>
            </a:extLst>
          </p:cNvPr>
          <p:cNvGrpSpPr/>
          <p:nvPr/>
        </p:nvGrpSpPr>
        <p:grpSpPr>
          <a:xfrm>
            <a:off x="679981" y="1733755"/>
            <a:ext cx="5601224" cy="2242741"/>
            <a:chOff x="4369635" y="1666070"/>
            <a:chExt cx="6748871" cy="270226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4F3EACF-F837-4EC3-8A3A-C06DBD593589}"/>
                </a:ext>
              </a:extLst>
            </p:cNvPr>
            <p:cNvSpPr/>
            <p:nvPr/>
          </p:nvSpPr>
          <p:spPr>
            <a:xfrm>
              <a:off x="4369635" y="1671709"/>
              <a:ext cx="1123040" cy="2696622"/>
            </a:xfrm>
            <a:custGeom>
              <a:avLst/>
              <a:gdLst>
                <a:gd name="connsiteX0" fmla="*/ 1479568 w 2811199"/>
                <a:gd name="connsiteY0" fmla="*/ 6757084 h 6750195"/>
                <a:gd name="connsiteX1" fmla="*/ 1098107 w 2811199"/>
                <a:gd name="connsiteY1" fmla="*/ 6757084 h 6750195"/>
                <a:gd name="connsiteX2" fmla="*/ 978694 w 2811199"/>
                <a:gd name="connsiteY2" fmla="*/ 6616110 h 6750195"/>
                <a:gd name="connsiteX3" fmla="*/ 1007718 w 2811199"/>
                <a:gd name="connsiteY3" fmla="*/ 6448599 h 6750195"/>
                <a:gd name="connsiteX4" fmla="*/ 950499 w 2811199"/>
                <a:gd name="connsiteY4" fmla="*/ 6033138 h 6750195"/>
                <a:gd name="connsiteX5" fmla="*/ 787963 w 2811199"/>
                <a:gd name="connsiteY5" fmla="*/ 5630946 h 6750195"/>
                <a:gd name="connsiteX6" fmla="*/ 763085 w 2811199"/>
                <a:gd name="connsiteY6" fmla="*/ 5192266 h 6750195"/>
                <a:gd name="connsiteX7" fmla="*/ 827768 w 2811199"/>
                <a:gd name="connsiteY7" fmla="*/ 4960902 h 6750195"/>
                <a:gd name="connsiteX8" fmla="*/ 673525 w 2811199"/>
                <a:gd name="connsiteY8" fmla="*/ 4367150 h 6750195"/>
                <a:gd name="connsiteX9" fmla="*/ 399039 w 2811199"/>
                <a:gd name="connsiteY9" fmla="*/ 4031299 h 6750195"/>
                <a:gd name="connsiteX10" fmla="*/ 291235 w 2811199"/>
                <a:gd name="connsiteY10" fmla="*/ 3932617 h 6750195"/>
                <a:gd name="connsiteX11" fmla="*/ 31676 w 2811199"/>
                <a:gd name="connsiteY11" fmla="*/ 3553644 h 6750195"/>
                <a:gd name="connsiteX12" fmla="*/ 10115 w 2811199"/>
                <a:gd name="connsiteY12" fmla="*/ 3105013 h 6750195"/>
                <a:gd name="connsiteX13" fmla="*/ 10115 w 2811199"/>
                <a:gd name="connsiteY13" fmla="*/ 2926721 h 6750195"/>
                <a:gd name="connsiteX14" fmla="*/ 103822 w 2811199"/>
                <a:gd name="connsiteY14" fmla="*/ 2677943 h 6750195"/>
                <a:gd name="connsiteX15" fmla="*/ 111285 w 2811199"/>
                <a:gd name="connsiteY15" fmla="*/ 2559358 h 6750195"/>
                <a:gd name="connsiteX16" fmla="*/ 60700 w 2811199"/>
                <a:gd name="connsiteY16" fmla="*/ 2416725 h 6750195"/>
                <a:gd name="connsiteX17" fmla="*/ 136163 w 2811199"/>
                <a:gd name="connsiteY17" fmla="*/ 2025313 h 6750195"/>
                <a:gd name="connsiteX18" fmla="*/ 140309 w 2811199"/>
                <a:gd name="connsiteY18" fmla="*/ 1774876 h 6750195"/>
                <a:gd name="connsiteX19" fmla="*/ 198358 w 2811199"/>
                <a:gd name="connsiteY19" fmla="*/ 1290587 h 6750195"/>
                <a:gd name="connsiteX20" fmla="*/ 399868 w 2811199"/>
                <a:gd name="connsiteY20" fmla="*/ 1022735 h 6750195"/>
                <a:gd name="connsiteX21" fmla="*/ 486112 w 2811199"/>
                <a:gd name="connsiteY21" fmla="*/ 866833 h 6750195"/>
                <a:gd name="connsiteX22" fmla="*/ 452112 w 2811199"/>
                <a:gd name="connsiteY22" fmla="*/ 693518 h 6750195"/>
                <a:gd name="connsiteX23" fmla="*/ 422258 w 2811199"/>
                <a:gd name="connsiteY23" fmla="*/ 516055 h 6750195"/>
                <a:gd name="connsiteX24" fmla="*/ 480307 w 2811199"/>
                <a:gd name="connsiteY24" fmla="*/ 296301 h 6750195"/>
                <a:gd name="connsiteX25" fmla="*/ 669379 w 2811199"/>
                <a:gd name="connsiteY25" fmla="*/ 79034 h 6750195"/>
                <a:gd name="connsiteX26" fmla="*/ 1180204 w 2811199"/>
                <a:gd name="connsiteY26" fmla="*/ 69083 h 6750195"/>
                <a:gd name="connsiteX27" fmla="*/ 1245716 w 2811199"/>
                <a:gd name="connsiteY27" fmla="*/ 150351 h 6750195"/>
                <a:gd name="connsiteX28" fmla="*/ 1283033 w 2811199"/>
                <a:gd name="connsiteY28" fmla="*/ 219180 h 6750195"/>
                <a:gd name="connsiteX29" fmla="*/ 1327813 w 2811199"/>
                <a:gd name="connsiteY29" fmla="*/ 293813 h 6750195"/>
                <a:gd name="connsiteX30" fmla="*/ 1467958 w 2811199"/>
                <a:gd name="connsiteY30" fmla="*/ 451373 h 6750195"/>
                <a:gd name="connsiteX31" fmla="*/ 1476251 w 2811199"/>
                <a:gd name="connsiteY31" fmla="*/ 506104 h 6750195"/>
                <a:gd name="connsiteX32" fmla="*/ 1466300 w 2811199"/>
                <a:gd name="connsiteY32" fmla="*/ 657859 h 6750195"/>
                <a:gd name="connsiteX33" fmla="*/ 1477909 w 2811199"/>
                <a:gd name="connsiteY33" fmla="*/ 679420 h 6750195"/>
                <a:gd name="connsiteX34" fmla="*/ 1449715 w 2811199"/>
                <a:gd name="connsiteY34" fmla="*/ 885077 h 6750195"/>
                <a:gd name="connsiteX35" fmla="*/ 1472934 w 2811199"/>
                <a:gd name="connsiteY35" fmla="*/ 1006150 h 6750195"/>
                <a:gd name="connsiteX36" fmla="*/ 1918248 w 2811199"/>
                <a:gd name="connsiteY36" fmla="*/ 1253270 h 6750195"/>
                <a:gd name="connsiteX37" fmla="*/ 2094881 w 2811199"/>
                <a:gd name="connsiteY37" fmla="*/ 1374342 h 6750195"/>
                <a:gd name="connsiteX38" fmla="*/ 2163710 w 2811199"/>
                <a:gd name="connsiteY38" fmla="*/ 1622292 h 6750195"/>
                <a:gd name="connsiteX39" fmla="*/ 2130539 w 2811199"/>
                <a:gd name="connsiteY39" fmla="*/ 1687803 h 6750195"/>
                <a:gd name="connsiteX40" fmla="*/ 2136344 w 2811199"/>
                <a:gd name="connsiteY40" fmla="*/ 1748339 h 6750195"/>
                <a:gd name="connsiteX41" fmla="*/ 2514488 w 2811199"/>
                <a:gd name="connsiteY41" fmla="*/ 2307262 h 6750195"/>
                <a:gd name="connsiteX42" fmla="*/ 2812193 w 2811199"/>
                <a:gd name="connsiteY42" fmla="*/ 3054428 h 6750195"/>
                <a:gd name="connsiteX43" fmla="*/ 2738389 w 2811199"/>
                <a:gd name="connsiteY43" fmla="*/ 3615009 h 6750195"/>
                <a:gd name="connsiteX44" fmla="*/ 2500390 w 2811199"/>
                <a:gd name="connsiteY44" fmla="*/ 3910227 h 6750195"/>
                <a:gd name="connsiteX45" fmla="*/ 2451464 w 2811199"/>
                <a:gd name="connsiteY45" fmla="*/ 3978226 h 6750195"/>
                <a:gd name="connsiteX46" fmla="*/ 2405854 w 2811199"/>
                <a:gd name="connsiteY46" fmla="*/ 4084372 h 6750195"/>
                <a:gd name="connsiteX47" fmla="*/ 2290587 w 2811199"/>
                <a:gd name="connsiteY47" fmla="*/ 4313248 h 6750195"/>
                <a:gd name="connsiteX48" fmla="*/ 2012784 w 2811199"/>
                <a:gd name="connsiteY48" fmla="*/ 4679782 h 6750195"/>
                <a:gd name="connsiteX49" fmla="*/ 1947272 w 2811199"/>
                <a:gd name="connsiteY49" fmla="*/ 4859732 h 6750195"/>
                <a:gd name="connsiteX50" fmla="*/ 1939809 w 2811199"/>
                <a:gd name="connsiteY50" fmla="*/ 5033048 h 6750195"/>
                <a:gd name="connsiteX51" fmla="*/ 1784737 w 2811199"/>
                <a:gd name="connsiteY51" fmla="*/ 5272705 h 6750195"/>
                <a:gd name="connsiteX52" fmla="*/ 1697664 w 2811199"/>
                <a:gd name="connsiteY52" fmla="*/ 5420313 h 6750195"/>
                <a:gd name="connsiteX53" fmla="*/ 1636299 w 2811199"/>
                <a:gd name="connsiteY53" fmla="*/ 5604410 h 6750195"/>
                <a:gd name="connsiteX54" fmla="*/ 1517714 w 2811199"/>
                <a:gd name="connsiteY54" fmla="*/ 6189040 h 6750195"/>
                <a:gd name="connsiteX55" fmla="*/ 1598153 w 2811199"/>
                <a:gd name="connsiteY55" fmla="*/ 6374795 h 6750195"/>
                <a:gd name="connsiteX56" fmla="*/ 1771468 w 2811199"/>
                <a:gd name="connsiteY56" fmla="*/ 6529037 h 6750195"/>
                <a:gd name="connsiteX57" fmla="*/ 1951418 w 2811199"/>
                <a:gd name="connsiteY57" fmla="*/ 6592890 h 6750195"/>
                <a:gd name="connsiteX58" fmla="*/ 2025223 w 2811199"/>
                <a:gd name="connsiteY58" fmla="*/ 6617768 h 6750195"/>
                <a:gd name="connsiteX59" fmla="*/ 2026881 w 2811199"/>
                <a:gd name="connsiteY59" fmla="*/ 6704841 h 6750195"/>
                <a:gd name="connsiteX60" fmla="*/ 1871809 w 2811199"/>
                <a:gd name="connsiteY60" fmla="*/ 6755426 h 6750195"/>
                <a:gd name="connsiteX61" fmla="*/ 1479568 w 2811199"/>
                <a:gd name="connsiteY61" fmla="*/ 6757084 h 675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811199" h="6750195">
                  <a:moveTo>
                    <a:pt x="1479568" y="6757084"/>
                  </a:moveTo>
                  <a:cubicBezTo>
                    <a:pt x="1352691" y="6757084"/>
                    <a:pt x="1224984" y="6757084"/>
                    <a:pt x="1098107" y="6757084"/>
                  </a:cubicBezTo>
                  <a:cubicBezTo>
                    <a:pt x="985328" y="6756255"/>
                    <a:pt x="959620" y="6725572"/>
                    <a:pt x="978694" y="6616110"/>
                  </a:cubicBezTo>
                  <a:cubicBezTo>
                    <a:pt x="988645" y="6560549"/>
                    <a:pt x="1003571" y="6504989"/>
                    <a:pt x="1007718" y="6448599"/>
                  </a:cubicBezTo>
                  <a:cubicBezTo>
                    <a:pt x="1019327" y="6306795"/>
                    <a:pt x="995279" y="6168308"/>
                    <a:pt x="950499" y="6033138"/>
                  </a:cubicBezTo>
                  <a:cubicBezTo>
                    <a:pt x="904060" y="5896310"/>
                    <a:pt x="860109" y="5758653"/>
                    <a:pt x="787963" y="5630946"/>
                  </a:cubicBezTo>
                  <a:cubicBezTo>
                    <a:pt x="708354" y="5490801"/>
                    <a:pt x="721622" y="5341533"/>
                    <a:pt x="763085" y="5192266"/>
                  </a:cubicBezTo>
                  <a:cubicBezTo>
                    <a:pt x="784646" y="5115145"/>
                    <a:pt x="805378" y="5038024"/>
                    <a:pt x="827768" y="4960902"/>
                  </a:cubicBezTo>
                  <a:cubicBezTo>
                    <a:pt x="892450" y="4732855"/>
                    <a:pt x="850987" y="4532173"/>
                    <a:pt x="673525" y="4367150"/>
                  </a:cubicBezTo>
                  <a:cubicBezTo>
                    <a:pt x="566550" y="4267639"/>
                    <a:pt x="476161" y="4154030"/>
                    <a:pt x="399039" y="4031299"/>
                  </a:cubicBezTo>
                  <a:cubicBezTo>
                    <a:pt x="371673" y="3988177"/>
                    <a:pt x="336015" y="3958324"/>
                    <a:pt x="291235" y="3932617"/>
                  </a:cubicBezTo>
                  <a:cubicBezTo>
                    <a:pt x="143626" y="3848861"/>
                    <a:pt x="66505" y="3712862"/>
                    <a:pt x="31676" y="3553644"/>
                  </a:cubicBezTo>
                  <a:cubicBezTo>
                    <a:pt x="-665" y="3406035"/>
                    <a:pt x="-8958" y="3255939"/>
                    <a:pt x="10115" y="3105013"/>
                  </a:cubicBezTo>
                  <a:cubicBezTo>
                    <a:pt x="17578" y="3046964"/>
                    <a:pt x="13432" y="2986428"/>
                    <a:pt x="10115" y="2926721"/>
                  </a:cubicBezTo>
                  <a:cubicBezTo>
                    <a:pt x="4310" y="2828868"/>
                    <a:pt x="25871" y="2744284"/>
                    <a:pt x="103822" y="2677943"/>
                  </a:cubicBezTo>
                  <a:cubicBezTo>
                    <a:pt x="159382" y="2630675"/>
                    <a:pt x="161870" y="2613260"/>
                    <a:pt x="111285" y="2559358"/>
                  </a:cubicBezTo>
                  <a:cubicBezTo>
                    <a:pt x="71480" y="2517066"/>
                    <a:pt x="64017" y="2471456"/>
                    <a:pt x="60700" y="2416725"/>
                  </a:cubicBezTo>
                  <a:cubicBezTo>
                    <a:pt x="54066" y="2279067"/>
                    <a:pt x="90553" y="2151361"/>
                    <a:pt x="136163" y="2025313"/>
                  </a:cubicBezTo>
                  <a:cubicBezTo>
                    <a:pt x="144456" y="2002094"/>
                    <a:pt x="149431" y="1798095"/>
                    <a:pt x="140309" y="1774876"/>
                  </a:cubicBezTo>
                  <a:cubicBezTo>
                    <a:pt x="73968" y="1603219"/>
                    <a:pt x="113773" y="1444000"/>
                    <a:pt x="198358" y="1290587"/>
                  </a:cubicBezTo>
                  <a:cubicBezTo>
                    <a:pt x="252260" y="1191904"/>
                    <a:pt x="323576" y="1105661"/>
                    <a:pt x="399868" y="1022735"/>
                  </a:cubicBezTo>
                  <a:cubicBezTo>
                    <a:pt x="441331" y="977955"/>
                    <a:pt x="471185" y="929857"/>
                    <a:pt x="486112" y="866833"/>
                  </a:cubicBezTo>
                  <a:cubicBezTo>
                    <a:pt x="503526" y="798834"/>
                    <a:pt x="491087" y="747420"/>
                    <a:pt x="452112" y="693518"/>
                  </a:cubicBezTo>
                  <a:cubicBezTo>
                    <a:pt x="413966" y="640445"/>
                    <a:pt x="404015" y="579079"/>
                    <a:pt x="422258" y="516055"/>
                  </a:cubicBezTo>
                  <a:cubicBezTo>
                    <a:pt x="442990" y="443080"/>
                    <a:pt x="461234" y="369276"/>
                    <a:pt x="480307" y="296301"/>
                  </a:cubicBezTo>
                  <a:cubicBezTo>
                    <a:pt x="506843" y="195960"/>
                    <a:pt x="587282" y="133765"/>
                    <a:pt x="669379" y="79034"/>
                  </a:cubicBezTo>
                  <a:cubicBezTo>
                    <a:pt x="836890" y="-34575"/>
                    <a:pt x="1008547" y="-14673"/>
                    <a:pt x="1180204" y="69083"/>
                  </a:cubicBezTo>
                  <a:cubicBezTo>
                    <a:pt x="1213375" y="85668"/>
                    <a:pt x="1237423" y="112205"/>
                    <a:pt x="1245716" y="150351"/>
                  </a:cubicBezTo>
                  <a:cubicBezTo>
                    <a:pt x="1251521" y="176887"/>
                    <a:pt x="1268106" y="197619"/>
                    <a:pt x="1283033" y="219180"/>
                  </a:cubicBezTo>
                  <a:cubicBezTo>
                    <a:pt x="1298789" y="243228"/>
                    <a:pt x="1318691" y="266447"/>
                    <a:pt x="1327813" y="293813"/>
                  </a:cubicBezTo>
                  <a:cubicBezTo>
                    <a:pt x="1352691" y="366788"/>
                    <a:pt x="1409081" y="410739"/>
                    <a:pt x="1467958" y="451373"/>
                  </a:cubicBezTo>
                  <a:cubicBezTo>
                    <a:pt x="1494495" y="469617"/>
                    <a:pt x="1496983" y="482056"/>
                    <a:pt x="1476251" y="506104"/>
                  </a:cubicBezTo>
                  <a:cubicBezTo>
                    <a:pt x="1436446" y="551714"/>
                    <a:pt x="1433959" y="608104"/>
                    <a:pt x="1466300" y="657859"/>
                  </a:cubicBezTo>
                  <a:cubicBezTo>
                    <a:pt x="1470446" y="664493"/>
                    <a:pt x="1478739" y="672786"/>
                    <a:pt x="1477909" y="679420"/>
                  </a:cubicBezTo>
                  <a:cubicBezTo>
                    <a:pt x="1465471" y="747420"/>
                    <a:pt x="1492836" y="822053"/>
                    <a:pt x="1449715" y="885077"/>
                  </a:cubicBezTo>
                  <a:cubicBezTo>
                    <a:pt x="1405764" y="949760"/>
                    <a:pt x="1406593" y="964686"/>
                    <a:pt x="1472934" y="1006150"/>
                  </a:cubicBezTo>
                  <a:cubicBezTo>
                    <a:pt x="1616396" y="1097368"/>
                    <a:pt x="1766493" y="1176978"/>
                    <a:pt x="1918248" y="1253270"/>
                  </a:cubicBezTo>
                  <a:cubicBezTo>
                    <a:pt x="1982930" y="1285611"/>
                    <a:pt x="2045125" y="1321269"/>
                    <a:pt x="2094881" y="1374342"/>
                  </a:cubicBezTo>
                  <a:cubicBezTo>
                    <a:pt x="2160393" y="1444829"/>
                    <a:pt x="2186929" y="1526926"/>
                    <a:pt x="2163710" y="1622292"/>
                  </a:cubicBezTo>
                  <a:cubicBezTo>
                    <a:pt x="2157905" y="1647169"/>
                    <a:pt x="2150441" y="1672877"/>
                    <a:pt x="2130539" y="1687803"/>
                  </a:cubicBezTo>
                  <a:cubicBezTo>
                    <a:pt x="2095710" y="1714340"/>
                    <a:pt x="2113125" y="1728437"/>
                    <a:pt x="2136344" y="1748339"/>
                  </a:cubicBezTo>
                  <a:cubicBezTo>
                    <a:pt x="2271514" y="1865265"/>
                    <a:pt x="2404196" y="2166288"/>
                    <a:pt x="2514488" y="2307262"/>
                  </a:cubicBezTo>
                  <a:cubicBezTo>
                    <a:pt x="2686974" y="2527017"/>
                    <a:pt x="2787315" y="2774966"/>
                    <a:pt x="2812193" y="3054428"/>
                  </a:cubicBezTo>
                  <a:cubicBezTo>
                    <a:pt x="2829607" y="3247646"/>
                    <a:pt x="2812193" y="3435059"/>
                    <a:pt x="2738389" y="3615009"/>
                  </a:cubicBezTo>
                  <a:cubicBezTo>
                    <a:pt x="2688633" y="3736911"/>
                    <a:pt x="2611511" y="3838081"/>
                    <a:pt x="2500390" y="3910227"/>
                  </a:cubicBezTo>
                  <a:cubicBezTo>
                    <a:pt x="2474683" y="3926812"/>
                    <a:pt x="2458098" y="3947543"/>
                    <a:pt x="2451464" y="3978226"/>
                  </a:cubicBezTo>
                  <a:cubicBezTo>
                    <a:pt x="2443171" y="4016372"/>
                    <a:pt x="2428244" y="4052030"/>
                    <a:pt x="2405854" y="4084372"/>
                  </a:cubicBezTo>
                  <a:cubicBezTo>
                    <a:pt x="2356098" y="4154859"/>
                    <a:pt x="2337855" y="4241103"/>
                    <a:pt x="2290587" y="4313248"/>
                  </a:cubicBezTo>
                  <a:cubicBezTo>
                    <a:pt x="2206002" y="4441784"/>
                    <a:pt x="2109807" y="4561198"/>
                    <a:pt x="2012784" y="4679782"/>
                  </a:cubicBezTo>
                  <a:cubicBezTo>
                    <a:pt x="1968833" y="4733684"/>
                    <a:pt x="1942296" y="4787586"/>
                    <a:pt x="1947272" y="4859732"/>
                  </a:cubicBezTo>
                  <a:cubicBezTo>
                    <a:pt x="1951418" y="4916951"/>
                    <a:pt x="1945614" y="4975829"/>
                    <a:pt x="1939809" y="5033048"/>
                  </a:cubicBezTo>
                  <a:cubicBezTo>
                    <a:pt x="1929857" y="5139194"/>
                    <a:pt x="1865175" y="5215486"/>
                    <a:pt x="1784737" y="5272705"/>
                  </a:cubicBezTo>
                  <a:cubicBezTo>
                    <a:pt x="1730005" y="5311680"/>
                    <a:pt x="1704298" y="5354802"/>
                    <a:pt x="1697664" y="5420313"/>
                  </a:cubicBezTo>
                  <a:cubicBezTo>
                    <a:pt x="1691030" y="5484996"/>
                    <a:pt x="1660347" y="5543874"/>
                    <a:pt x="1636299" y="5604410"/>
                  </a:cubicBezTo>
                  <a:cubicBezTo>
                    <a:pt x="1559177" y="5791823"/>
                    <a:pt x="1522690" y="5987529"/>
                    <a:pt x="1517714" y="6189040"/>
                  </a:cubicBezTo>
                  <a:cubicBezTo>
                    <a:pt x="1516056" y="6263673"/>
                    <a:pt x="1537616" y="6325868"/>
                    <a:pt x="1598153" y="6374795"/>
                  </a:cubicBezTo>
                  <a:cubicBezTo>
                    <a:pt x="1657859" y="6423721"/>
                    <a:pt x="1715908" y="6475135"/>
                    <a:pt x="1771468" y="6529037"/>
                  </a:cubicBezTo>
                  <a:cubicBezTo>
                    <a:pt x="1822883" y="6577964"/>
                    <a:pt x="1888394" y="6580452"/>
                    <a:pt x="1951418" y="6592890"/>
                  </a:cubicBezTo>
                  <a:cubicBezTo>
                    <a:pt x="1977125" y="6597866"/>
                    <a:pt x="2002833" y="6602842"/>
                    <a:pt x="2025223" y="6617768"/>
                  </a:cubicBezTo>
                  <a:cubicBezTo>
                    <a:pt x="2062539" y="6641817"/>
                    <a:pt x="2064198" y="6681622"/>
                    <a:pt x="2026881" y="6704841"/>
                  </a:cubicBezTo>
                  <a:cubicBezTo>
                    <a:pt x="1979613" y="6734694"/>
                    <a:pt x="1929028" y="6755426"/>
                    <a:pt x="1871809" y="6755426"/>
                  </a:cubicBezTo>
                  <a:cubicBezTo>
                    <a:pt x="1741615" y="6757084"/>
                    <a:pt x="1610591" y="6757084"/>
                    <a:pt x="1479568" y="6757084"/>
                  </a:cubicBezTo>
                  <a:close/>
                </a:path>
              </a:pathLst>
            </a:custGeom>
            <a:solidFill>
              <a:schemeClr val="accent3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FCFE261-47F4-4699-9D62-1CBB5BF30A00}"/>
                </a:ext>
              </a:extLst>
            </p:cNvPr>
            <p:cNvSpPr/>
            <p:nvPr/>
          </p:nvSpPr>
          <p:spPr>
            <a:xfrm>
              <a:off x="6583061" y="1668396"/>
              <a:ext cx="874580" cy="2699935"/>
            </a:xfrm>
            <a:custGeom>
              <a:avLst/>
              <a:gdLst>
                <a:gd name="connsiteX0" fmla="*/ 1316889 w 2189252"/>
                <a:gd name="connsiteY0" fmla="*/ 6755723 h 6758488"/>
                <a:gd name="connsiteX1" fmla="*/ 943721 w 2189252"/>
                <a:gd name="connsiteY1" fmla="*/ 6755723 h 6758488"/>
                <a:gd name="connsiteX2" fmla="*/ 814356 w 2189252"/>
                <a:gd name="connsiteY2" fmla="*/ 6598992 h 6758488"/>
                <a:gd name="connsiteX3" fmla="*/ 757137 w 2189252"/>
                <a:gd name="connsiteY3" fmla="*/ 5953826 h 6758488"/>
                <a:gd name="connsiteX4" fmla="*/ 621968 w 2189252"/>
                <a:gd name="connsiteY4" fmla="*/ 5633731 h 6758488"/>
                <a:gd name="connsiteX5" fmla="*/ 596260 w 2189252"/>
                <a:gd name="connsiteY5" fmla="*/ 5183441 h 6758488"/>
                <a:gd name="connsiteX6" fmla="*/ 662601 w 2189252"/>
                <a:gd name="connsiteY6" fmla="*/ 4948760 h 6758488"/>
                <a:gd name="connsiteX7" fmla="*/ 635236 w 2189252"/>
                <a:gd name="connsiteY7" fmla="*/ 4763005 h 6758488"/>
                <a:gd name="connsiteX8" fmla="*/ 618650 w 2189252"/>
                <a:gd name="connsiteY8" fmla="*/ 4725688 h 6758488"/>
                <a:gd name="connsiteX9" fmla="*/ 500066 w 2189252"/>
                <a:gd name="connsiteY9" fmla="*/ 4442080 h 6758488"/>
                <a:gd name="connsiteX10" fmla="*/ 287774 w 2189252"/>
                <a:gd name="connsiteY10" fmla="*/ 4087156 h 6758488"/>
                <a:gd name="connsiteX11" fmla="*/ 213141 w 2189252"/>
                <a:gd name="connsiteY11" fmla="*/ 3995937 h 6758488"/>
                <a:gd name="connsiteX12" fmla="*/ 38167 w 2189252"/>
                <a:gd name="connsiteY12" fmla="*/ 3688281 h 6758488"/>
                <a:gd name="connsiteX13" fmla="*/ 8313 w 2189252"/>
                <a:gd name="connsiteY13" fmla="*/ 3149260 h 6758488"/>
                <a:gd name="connsiteX14" fmla="*/ 8313 w 2189252"/>
                <a:gd name="connsiteY14" fmla="*/ 3029846 h 6758488"/>
                <a:gd name="connsiteX15" fmla="*/ 87093 w 2189252"/>
                <a:gd name="connsiteY15" fmla="*/ 2727166 h 6758488"/>
                <a:gd name="connsiteX16" fmla="*/ 94556 w 2189252"/>
                <a:gd name="connsiteY16" fmla="*/ 2646727 h 6758488"/>
                <a:gd name="connsiteX17" fmla="*/ 57240 w 2189252"/>
                <a:gd name="connsiteY17" fmla="*/ 2278535 h 6758488"/>
                <a:gd name="connsiteX18" fmla="*/ 69679 w 2189252"/>
                <a:gd name="connsiteY18" fmla="*/ 2217998 h 6758488"/>
                <a:gd name="connsiteX19" fmla="*/ 83776 w 2189252"/>
                <a:gd name="connsiteY19" fmla="*/ 1731221 h 6758488"/>
                <a:gd name="connsiteX20" fmla="*/ 200702 w 2189252"/>
                <a:gd name="connsiteY20" fmla="*/ 1236152 h 6758488"/>
                <a:gd name="connsiteX21" fmla="*/ 311823 w 2189252"/>
                <a:gd name="connsiteY21" fmla="*/ 1056202 h 6758488"/>
                <a:gd name="connsiteX22" fmla="*/ 346652 w 2189252"/>
                <a:gd name="connsiteY22" fmla="*/ 891179 h 6758488"/>
                <a:gd name="connsiteX23" fmla="*/ 273677 w 2189252"/>
                <a:gd name="connsiteY23" fmla="*/ 674741 h 6758488"/>
                <a:gd name="connsiteX24" fmla="*/ 256263 w 2189252"/>
                <a:gd name="connsiteY24" fmla="*/ 507230 h 6758488"/>
                <a:gd name="connsiteX25" fmla="*/ 308506 w 2189252"/>
                <a:gd name="connsiteY25" fmla="*/ 307378 h 6758488"/>
                <a:gd name="connsiteX26" fmla="*/ 345823 w 2189252"/>
                <a:gd name="connsiteY26" fmla="*/ 225281 h 6758488"/>
                <a:gd name="connsiteX27" fmla="*/ 734747 w 2189252"/>
                <a:gd name="connsiteY27" fmla="*/ 551 h 6758488"/>
                <a:gd name="connsiteX28" fmla="*/ 1023330 w 2189252"/>
                <a:gd name="connsiteY28" fmla="*/ 76014 h 6758488"/>
                <a:gd name="connsiteX29" fmla="*/ 1078062 w 2189252"/>
                <a:gd name="connsiteY29" fmla="*/ 145672 h 6758488"/>
                <a:gd name="connsiteX30" fmla="*/ 1250548 w 2189252"/>
                <a:gd name="connsiteY30" fmla="*/ 414353 h 6758488"/>
                <a:gd name="connsiteX31" fmla="*/ 1275426 w 2189252"/>
                <a:gd name="connsiteY31" fmla="*/ 435913 h 6758488"/>
                <a:gd name="connsiteX32" fmla="*/ 1291182 w 2189252"/>
                <a:gd name="connsiteY32" fmla="*/ 525474 h 6758488"/>
                <a:gd name="connsiteX33" fmla="*/ 1295328 w 2189252"/>
                <a:gd name="connsiteY33" fmla="*/ 654839 h 6758488"/>
                <a:gd name="connsiteX34" fmla="*/ 1307767 w 2189252"/>
                <a:gd name="connsiteY34" fmla="*/ 736936 h 6758488"/>
                <a:gd name="connsiteX35" fmla="*/ 1303621 w 2189252"/>
                <a:gd name="connsiteY35" fmla="*/ 748545 h 6758488"/>
                <a:gd name="connsiteX36" fmla="*/ 1243914 w 2189252"/>
                <a:gd name="connsiteY36" fmla="*/ 963324 h 6758488"/>
                <a:gd name="connsiteX37" fmla="*/ 1260500 w 2189252"/>
                <a:gd name="connsiteY37" fmla="*/ 998983 h 6758488"/>
                <a:gd name="connsiteX38" fmla="*/ 1535814 w 2189252"/>
                <a:gd name="connsiteY38" fmla="*/ 1224542 h 6758488"/>
                <a:gd name="connsiteX39" fmla="*/ 1658546 w 2189252"/>
                <a:gd name="connsiteY39" fmla="*/ 1329029 h 6758488"/>
                <a:gd name="connsiteX40" fmla="*/ 1736496 w 2189252"/>
                <a:gd name="connsiteY40" fmla="*/ 1649124 h 6758488"/>
                <a:gd name="connsiteX41" fmla="*/ 1730691 w 2189252"/>
                <a:gd name="connsiteY41" fmla="*/ 1664880 h 6758488"/>
                <a:gd name="connsiteX42" fmla="*/ 1746447 w 2189252"/>
                <a:gd name="connsiteY42" fmla="*/ 1780148 h 6758488"/>
                <a:gd name="connsiteX43" fmla="*/ 2115469 w 2189252"/>
                <a:gd name="connsiteY43" fmla="*/ 2628483 h 6758488"/>
                <a:gd name="connsiteX44" fmla="*/ 2144493 w 2189252"/>
                <a:gd name="connsiteY44" fmla="*/ 3590428 h 6758488"/>
                <a:gd name="connsiteX45" fmla="*/ 1970348 w 2189252"/>
                <a:gd name="connsiteY45" fmla="*/ 3914669 h 6758488"/>
                <a:gd name="connsiteX46" fmla="*/ 1944641 w 2189252"/>
                <a:gd name="connsiteY46" fmla="*/ 3961108 h 6758488"/>
                <a:gd name="connsiteX47" fmla="*/ 1676789 w 2189252"/>
                <a:gd name="connsiteY47" fmla="*/ 4608762 h 6758488"/>
                <a:gd name="connsiteX48" fmla="*/ 1590546 w 2189252"/>
                <a:gd name="connsiteY48" fmla="*/ 4946272 h 6758488"/>
                <a:gd name="connsiteX49" fmla="*/ 1486888 w 2189252"/>
                <a:gd name="connsiteY49" fmla="*/ 5268855 h 6758488"/>
                <a:gd name="connsiteX50" fmla="*/ 1421376 w 2189252"/>
                <a:gd name="connsiteY50" fmla="*/ 5423098 h 6758488"/>
                <a:gd name="connsiteX51" fmla="*/ 1348401 w 2189252"/>
                <a:gd name="connsiteY51" fmla="*/ 5729096 h 6758488"/>
                <a:gd name="connsiteX52" fmla="*/ 1298646 w 2189252"/>
                <a:gd name="connsiteY52" fmla="*/ 6210068 h 6758488"/>
                <a:gd name="connsiteX53" fmla="*/ 1327670 w 2189252"/>
                <a:gd name="connsiteY53" fmla="*/ 6284702 h 6758488"/>
                <a:gd name="connsiteX54" fmla="*/ 1607131 w 2189252"/>
                <a:gd name="connsiteY54" fmla="*/ 6537627 h 6758488"/>
                <a:gd name="connsiteX55" fmla="*/ 1747276 w 2189252"/>
                <a:gd name="connsiteY55" fmla="*/ 6591529 h 6758488"/>
                <a:gd name="connsiteX56" fmla="*/ 1846788 w 2189252"/>
                <a:gd name="connsiteY56" fmla="*/ 6616407 h 6758488"/>
                <a:gd name="connsiteX57" fmla="*/ 1850934 w 2189252"/>
                <a:gd name="connsiteY57" fmla="*/ 6713430 h 6758488"/>
                <a:gd name="connsiteX58" fmla="*/ 1694204 w 2189252"/>
                <a:gd name="connsiteY58" fmla="*/ 6761527 h 6758488"/>
                <a:gd name="connsiteX59" fmla="*/ 1316889 w 2189252"/>
                <a:gd name="connsiteY59" fmla="*/ 6755723 h 67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189252" h="6758488">
                  <a:moveTo>
                    <a:pt x="1316889" y="6755723"/>
                  </a:moveTo>
                  <a:cubicBezTo>
                    <a:pt x="1192500" y="6755723"/>
                    <a:pt x="1068111" y="6755723"/>
                    <a:pt x="943721" y="6755723"/>
                  </a:cubicBezTo>
                  <a:cubicBezTo>
                    <a:pt x="813527" y="6755723"/>
                    <a:pt x="783674" y="6725040"/>
                    <a:pt x="814356" y="6598992"/>
                  </a:cubicBezTo>
                  <a:cubicBezTo>
                    <a:pt x="869088" y="6375920"/>
                    <a:pt x="831771" y="6164459"/>
                    <a:pt x="757137" y="5953826"/>
                  </a:cubicBezTo>
                  <a:cubicBezTo>
                    <a:pt x="718162" y="5844363"/>
                    <a:pt x="679186" y="5735730"/>
                    <a:pt x="621968" y="5633731"/>
                  </a:cubicBezTo>
                  <a:cubicBezTo>
                    <a:pt x="540700" y="5487780"/>
                    <a:pt x="553968" y="5336025"/>
                    <a:pt x="596260" y="5183441"/>
                  </a:cubicBezTo>
                  <a:cubicBezTo>
                    <a:pt x="618650" y="5104661"/>
                    <a:pt x="637723" y="5025881"/>
                    <a:pt x="662601" y="4948760"/>
                  </a:cubicBezTo>
                  <a:cubicBezTo>
                    <a:pt x="684991" y="4880760"/>
                    <a:pt x="665918" y="4821883"/>
                    <a:pt x="635236" y="4763005"/>
                  </a:cubicBezTo>
                  <a:cubicBezTo>
                    <a:pt x="628602" y="4750566"/>
                    <a:pt x="619479" y="4739785"/>
                    <a:pt x="618650" y="4725688"/>
                  </a:cubicBezTo>
                  <a:cubicBezTo>
                    <a:pt x="607870" y="4619542"/>
                    <a:pt x="563090" y="4525836"/>
                    <a:pt x="500066" y="4442080"/>
                  </a:cubicBezTo>
                  <a:cubicBezTo>
                    <a:pt x="417140" y="4330959"/>
                    <a:pt x="345823" y="4213204"/>
                    <a:pt x="287774" y="4087156"/>
                  </a:cubicBezTo>
                  <a:cubicBezTo>
                    <a:pt x="270360" y="4049839"/>
                    <a:pt x="245482" y="4021644"/>
                    <a:pt x="213141" y="3995937"/>
                  </a:cubicBezTo>
                  <a:cubicBezTo>
                    <a:pt x="113630" y="3917986"/>
                    <a:pt x="66362" y="3806036"/>
                    <a:pt x="38167" y="3688281"/>
                  </a:cubicBezTo>
                  <a:cubicBezTo>
                    <a:pt x="-4126" y="3510819"/>
                    <a:pt x="-6613" y="3330039"/>
                    <a:pt x="8313" y="3149260"/>
                  </a:cubicBezTo>
                  <a:cubicBezTo>
                    <a:pt x="11630" y="3109456"/>
                    <a:pt x="11630" y="3069651"/>
                    <a:pt x="8313" y="3029846"/>
                  </a:cubicBezTo>
                  <a:cubicBezTo>
                    <a:pt x="-1638" y="2919555"/>
                    <a:pt x="6655" y="2814238"/>
                    <a:pt x="87093" y="2727166"/>
                  </a:cubicBezTo>
                  <a:cubicBezTo>
                    <a:pt x="109483" y="2703117"/>
                    <a:pt x="111971" y="2671605"/>
                    <a:pt x="94556" y="2646727"/>
                  </a:cubicBezTo>
                  <a:cubicBezTo>
                    <a:pt x="13289" y="2530631"/>
                    <a:pt x="47289" y="2402924"/>
                    <a:pt x="57240" y="2278535"/>
                  </a:cubicBezTo>
                  <a:cubicBezTo>
                    <a:pt x="58898" y="2257803"/>
                    <a:pt x="63874" y="2237901"/>
                    <a:pt x="69679" y="2217998"/>
                  </a:cubicBezTo>
                  <a:cubicBezTo>
                    <a:pt x="98703" y="2117658"/>
                    <a:pt x="101191" y="1836538"/>
                    <a:pt x="83776" y="1731221"/>
                  </a:cubicBezTo>
                  <a:cubicBezTo>
                    <a:pt x="55581" y="1554589"/>
                    <a:pt x="116117" y="1390395"/>
                    <a:pt x="200702" y="1236152"/>
                  </a:cubicBezTo>
                  <a:cubicBezTo>
                    <a:pt x="234702" y="1174786"/>
                    <a:pt x="272019" y="1115079"/>
                    <a:pt x="311823" y="1056202"/>
                  </a:cubicBezTo>
                  <a:cubicBezTo>
                    <a:pt x="345823" y="1004787"/>
                    <a:pt x="354945" y="951715"/>
                    <a:pt x="346652" y="891179"/>
                  </a:cubicBezTo>
                  <a:cubicBezTo>
                    <a:pt x="335872" y="814057"/>
                    <a:pt x="320116" y="741082"/>
                    <a:pt x="273677" y="674741"/>
                  </a:cubicBezTo>
                  <a:cubicBezTo>
                    <a:pt x="238019" y="624985"/>
                    <a:pt x="238848" y="565278"/>
                    <a:pt x="256263" y="507230"/>
                  </a:cubicBezTo>
                  <a:cubicBezTo>
                    <a:pt x="275336" y="440889"/>
                    <a:pt x="299384" y="376207"/>
                    <a:pt x="308506" y="307378"/>
                  </a:cubicBezTo>
                  <a:cubicBezTo>
                    <a:pt x="312652" y="276695"/>
                    <a:pt x="327579" y="249329"/>
                    <a:pt x="345823" y="225281"/>
                  </a:cubicBezTo>
                  <a:cubicBezTo>
                    <a:pt x="444505" y="96745"/>
                    <a:pt x="568895" y="8843"/>
                    <a:pt x="734747" y="551"/>
                  </a:cubicBezTo>
                  <a:cubicBezTo>
                    <a:pt x="836746" y="-4425"/>
                    <a:pt x="934599" y="24599"/>
                    <a:pt x="1023330" y="76014"/>
                  </a:cubicBezTo>
                  <a:cubicBezTo>
                    <a:pt x="1050696" y="91770"/>
                    <a:pt x="1063135" y="119135"/>
                    <a:pt x="1078062" y="145672"/>
                  </a:cubicBezTo>
                  <a:cubicBezTo>
                    <a:pt x="1129476" y="238549"/>
                    <a:pt x="1164305" y="343036"/>
                    <a:pt x="1250548" y="414353"/>
                  </a:cubicBezTo>
                  <a:cubicBezTo>
                    <a:pt x="1258841" y="420987"/>
                    <a:pt x="1267134" y="429279"/>
                    <a:pt x="1275426" y="435913"/>
                  </a:cubicBezTo>
                  <a:cubicBezTo>
                    <a:pt x="1321036" y="472401"/>
                    <a:pt x="1318548" y="471572"/>
                    <a:pt x="1291182" y="525474"/>
                  </a:cubicBezTo>
                  <a:cubicBezTo>
                    <a:pt x="1269621" y="567766"/>
                    <a:pt x="1265475" y="613376"/>
                    <a:pt x="1295328" y="654839"/>
                  </a:cubicBezTo>
                  <a:cubicBezTo>
                    <a:pt x="1314402" y="680546"/>
                    <a:pt x="1319377" y="707082"/>
                    <a:pt x="1307767" y="736936"/>
                  </a:cubicBezTo>
                  <a:cubicBezTo>
                    <a:pt x="1306109" y="741082"/>
                    <a:pt x="1302792" y="745228"/>
                    <a:pt x="1303621" y="748545"/>
                  </a:cubicBezTo>
                  <a:cubicBezTo>
                    <a:pt x="1320206" y="830642"/>
                    <a:pt x="1272109" y="894496"/>
                    <a:pt x="1243914" y="963324"/>
                  </a:cubicBezTo>
                  <a:cubicBezTo>
                    <a:pt x="1234792" y="984885"/>
                    <a:pt x="1251378" y="990690"/>
                    <a:pt x="1260500" y="998983"/>
                  </a:cubicBezTo>
                  <a:cubicBezTo>
                    <a:pt x="1346743" y="1081080"/>
                    <a:pt x="1439620" y="1155713"/>
                    <a:pt x="1535814" y="1224542"/>
                  </a:cubicBezTo>
                  <a:cubicBezTo>
                    <a:pt x="1579766" y="1256054"/>
                    <a:pt x="1622058" y="1289225"/>
                    <a:pt x="1658546" y="1329029"/>
                  </a:cubicBezTo>
                  <a:cubicBezTo>
                    <a:pt x="1743130" y="1421077"/>
                    <a:pt x="1763862" y="1529711"/>
                    <a:pt x="1736496" y="1649124"/>
                  </a:cubicBezTo>
                  <a:cubicBezTo>
                    <a:pt x="1735667" y="1654100"/>
                    <a:pt x="1734008" y="1660734"/>
                    <a:pt x="1730691" y="1664880"/>
                  </a:cubicBezTo>
                  <a:cubicBezTo>
                    <a:pt x="1690058" y="1709661"/>
                    <a:pt x="1715764" y="1742002"/>
                    <a:pt x="1746447" y="1780148"/>
                  </a:cubicBezTo>
                  <a:cubicBezTo>
                    <a:pt x="1909812" y="1980000"/>
                    <a:pt x="2045811" y="2377217"/>
                    <a:pt x="2115469" y="2628483"/>
                  </a:cubicBezTo>
                  <a:cubicBezTo>
                    <a:pt x="2204200" y="2946091"/>
                    <a:pt x="2224932" y="3267015"/>
                    <a:pt x="2144493" y="3590428"/>
                  </a:cubicBezTo>
                  <a:cubicBezTo>
                    <a:pt x="2113810" y="3712329"/>
                    <a:pt x="2064055" y="3825938"/>
                    <a:pt x="1970348" y="3914669"/>
                  </a:cubicBezTo>
                  <a:cubicBezTo>
                    <a:pt x="1957080" y="3927108"/>
                    <a:pt x="1948788" y="3942864"/>
                    <a:pt x="1944641" y="3961108"/>
                  </a:cubicBezTo>
                  <a:cubicBezTo>
                    <a:pt x="1885763" y="4189984"/>
                    <a:pt x="1801178" y="4408080"/>
                    <a:pt x="1676789" y="4608762"/>
                  </a:cubicBezTo>
                  <a:cubicBezTo>
                    <a:pt x="1611278" y="4714078"/>
                    <a:pt x="1580595" y="4823541"/>
                    <a:pt x="1590546" y="4946272"/>
                  </a:cubicBezTo>
                  <a:cubicBezTo>
                    <a:pt x="1600497" y="5067344"/>
                    <a:pt x="1569814" y="5178465"/>
                    <a:pt x="1486888" y="5268855"/>
                  </a:cubicBezTo>
                  <a:cubicBezTo>
                    <a:pt x="1445425" y="5314465"/>
                    <a:pt x="1427181" y="5361732"/>
                    <a:pt x="1421376" y="5423098"/>
                  </a:cubicBezTo>
                  <a:cubicBezTo>
                    <a:pt x="1411425" y="5527585"/>
                    <a:pt x="1368304" y="5626267"/>
                    <a:pt x="1348401" y="5729096"/>
                  </a:cubicBezTo>
                  <a:cubicBezTo>
                    <a:pt x="1317719" y="5887485"/>
                    <a:pt x="1294499" y="6047532"/>
                    <a:pt x="1298646" y="6210068"/>
                  </a:cubicBezTo>
                  <a:cubicBezTo>
                    <a:pt x="1299475" y="6239092"/>
                    <a:pt x="1304451" y="6263970"/>
                    <a:pt x="1327670" y="6284702"/>
                  </a:cubicBezTo>
                  <a:cubicBezTo>
                    <a:pt x="1422206" y="6367628"/>
                    <a:pt x="1511766" y="6455529"/>
                    <a:pt x="1607131" y="6537627"/>
                  </a:cubicBezTo>
                  <a:cubicBezTo>
                    <a:pt x="1649423" y="6573285"/>
                    <a:pt x="1696692" y="6583236"/>
                    <a:pt x="1747276" y="6591529"/>
                  </a:cubicBezTo>
                  <a:cubicBezTo>
                    <a:pt x="1781276" y="6597333"/>
                    <a:pt x="1816106" y="6599821"/>
                    <a:pt x="1846788" y="6616407"/>
                  </a:cubicBezTo>
                  <a:cubicBezTo>
                    <a:pt x="1893227" y="6641284"/>
                    <a:pt x="1895715" y="6685235"/>
                    <a:pt x="1850934" y="6713430"/>
                  </a:cubicBezTo>
                  <a:cubicBezTo>
                    <a:pt x="1803667" y="6742454"/>
                    <a:pt x="1751423" y="6761527"/>
                    <a:pt x="1694204" y="6761527"/>
                  </a:cubicBezTo>
                  <a:cubicBezTo>
                    <a:pt x="1571473" y="6755723"/>
                    <a:pt x="1444596" y="6755723"/>
                    <a:pt x="1316889" y="6755723"/>
                  </a:cubicBezTo>
                  <a:close/>
                </a:path>
              </a:pathLst>
            </a:custGeom>
            <a:solidFill>
              <a:schemeClr val="accent4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89C14A9-6E51-4195-832D-5993B45C9A27}"/>
                </a:ext>
              </a:extLst>
            </p:cNvPr>
            <p:cNvSpPr/>
            <p:nvPr/>
          </p:nvSpPr>
          <p:spPr>
            <a:xfrm>
              <a:off x="8548027" y="1671709"/>
              <a:ext cx="814950" cy="2696622"/>
            </a:xfrm>
            <a:custGeom>
              <a:avLst/>
              <a:gdLst>
                <a:gd name="connsiteX0" fmla="*/ 1316415 w 2039985"/>
                <a:gd name="connsiteY0" fmla="*/ 6757036 h 6750195"/>
                <a:gd name="connsiteX1" fmla="*/ 939101 w 2039985"/>
                <a:gd name="connsiteY1" fmla="*/ 6757036 h 6750195"/>
                <a:gd name="connsiteX2" fmla="*/ 889346 w 2039985"/>
                <a:gd name="connsiteY2" fmla="*/ 6756207 h 6750195"/>
                <a:gd name="connsiteX3" fmla="*/ 810566 w 2039985"/>
                <a:gd name="connsiteY3" fmla="*/ 6664159 h 6750195"/>
                <a:gd name="connsiteX4" fmla="*/ 824663 w 2039985"/>
                <a:gd name="connsiteY4" fmla="*/ 6557184 h 6750195"/>
                <a:gd name="connsiteX5" fmla="*/ 780712 w 2039985"/>
                <a:gd name="connsiteY5" fmla="*/ 6019822 h 6750195"/>
                <a:gd name="connsiteX6" fmla="*/ 623982 w 2039985"/>
                <a:gd name="connsiteY6" fmla="*/ 5633386 h 6750195"/>
                <a:gd name="connsiteX7" fmla="*/ 582519 w 2039985"/>
                <a:gd name="connsiteY7" fmla="*/ 5263534 h 6750195"/>
                <a:gd name="connsiteX8" fmla="*/ 666274 w 2039985"/>
                <a:gd name="connsiteY8" fmla="*/ 4955878 h 6750195"/>
                <a:gd name="connsiteX9" fmla="*/ 639737 w 2039985"/>
                <a:gd name="connsiteY9" fmla="*/ 4765977 h 6750195"/>
                <a:gd name="connsiteX10" fmla="*/ 623152 w 2039985"/>
                <a:gd name="connsiteY10" fmla="*/ 4728660 h 6750195"/>
                <a:gd name="connsiteX11" fmla="*/ 553494 w 2039985"/>
                <a:gd name="connsiteY11" fmla="*/ 4431784 h 6750195"/>
                <a:gd name="connsiteX12" fmla="*/ 481349 w 2039985"/>
                <a:gd name="connsiteY12" fmla="*/ 4330614 h 6750195"/>
                <a:gd name="connsiteX13" fmla="*/ 468081 w 2039985"/>
                <a:gd name="connsiteY13" fmla="*/ 4288322 h 6750195"/>
                <a:gd name="connsiteX14" fmla="*/ 426617 w 2039985"/>
                <a:gd name="connsiteY14" fmla="*/ 4165591 h 6750195"/>
                <a:gd name="connsiteX15" fmla="*/ 283155 w 2039985"/>
                <a:gd name="connsiteY15" fmla="*/ 3869544 h 6750195"/>
                <a:gd name="connsiteX16" fmla="*/ 311350 w 2039985"/>
                <a:gd name="connsiteY16" fmla="*/ 3517937 h 6750195"/>
                <a:gd name="connsiteX17" fmla="*/ 341203 w 2039985"/>
                <a:gd name="connsiteY17" fmla="*/ 3401840 h 6750195"/>
                <a:gd name="connsiteX18" fmla="*/ 311350 w 2039985"/>
                <a:gd name="connsiteY18" fmla="*/ 3288231 h 6750195"/>
                <a:gd name="connsiteX19" fmla="*/ 197741 w 2039985"/>
                <a:gd name="connsiteY19" fmla="*/ 3156379 h 6750195"/>
                <a:gd name="connsiteX20" fmla="*/ 26083 w 2039985"/>
                <a:gd name="connsiteY20" fmla="*/ 2724333 h 6750195"/>
                <a:gd name="connsiteX21" fmla="*/ 1205 w 2039985"/>
                <a:gd name="connsiteY21" fmla="*/ 2381847 h 6750195"/>
                <a:gd name="connsiteX22" fmla="*/ 141351 w 2039985"/>
                <a:gd name="connsiteY22" fmla="*/ 1356050 h 6750195"/>
                <a:gd name="connsiteX23" fmla="*/ 321301 w 2039985"/>
                <a:gd name="connsiteY23" fmla="*/ 1050052 h 6750195"/>
                <a:gd name="connsiteX24" fmla="*/ 376862 w 2039985"/>
                <a:gd name="connsiteY24" fmla="*/ 970443 h 6750195"/>
                <a:gd name="connsiteX25" fmla="*/ 384325 w 2039985"/>
                <a:gd name="connsiteY25" fmla="*/ 903272 h 6750195"/>
                <a:gd name="connsiteX26" fmla="*/ 307203 w 2039985"/>
                <a:gd name="connsiteY26" fmla="*/ 671079 h 6750195"/>
                <a:gd name="connsiteX27" fmla="*/ 293935 w 2039985"/>
                <a:gd name="connsiteY27" fmla="*/ 499422 h 6750195"/>
                <a:gd name="connsiteX28" fmla="*/ 343691 w 2039985"/>
                <a:gd name="connsiteY28" fmla="*/ 307033 h 6750195"/>
                <a:gd name="connsiteX29" fmla="*/ 468081 w 2039985"/>
                <a:gd name="connsiteY29" fmla="*/ 130400 h 6750195"/>
                <a:gd name="connsiteX30" fmla="*/ 1030320 w 2039985"/>
                <a:gd name="connsiteY30" fmla="*/ 59083 h 6750195"/>
                <a:gd name="connsiteX31" fmla="*/ 1116563 w 2039985"/>
                <a:gd name="connsiteY31" fmla="*/ 158595 h 6750195"/>
                <a:gd name="connsiteX32" fmla="*/ 1145588 w 2039985"/>
                <a:gd name="connsiteY32" fmla="*/ 212497 h 6750195"/>
                <a:gd name="connsiteX33" fmla="*/ 1192026 w 2039985"/>
                <a:gd name="connsiteY33" fmla="*/ 290448 h 6750195"/>
                <a:gd name="connsiteX34" fmla="*/ 1337977 w 2039985"/>
                <a:gd name="connsiteY34" fmla="*/ 453812 h 6750195"/>
                <a:gd name="connsiteX35" fmla="*/ 1343781 w 2039985"/>
                <a:gd name="connsiteY35" fmla="*/ 502739 h 6750195"/>
                <a:gd name="connsiteX36" fmla="*/ 1334660 w 2039985"/>
                <a:gd name="connsiteY36" fmla="*/ 661128 h 6750195"/>
                <a:gd name="connsiteX37" fmla="*/ 1343781 w 2039985"/>
                <a:gd name="connsiteY37" fmla="*/ 728298 h 6750195"/>
                <a:gd name="connsiteX38" fmla="*/ 1337977 w 2039985"/>
                <a:gd name="connsiteY38" fmla="*/ 817029 h 6750195"/>
                <a:gd name="connsiteX39" fmla="*/ 1318075 w 2039985"/>
                <a:gd name="connsiteY39" fmla="*/ 881712 h 6750195"/>
                <a:gd name="connsiteX40" fmla="*/ 1308953 w 2039985"/>
                <a:gd name="connsiteY40" fmla="*/ 1046735 h 6750195"/>
                <a:gd name="connsiteX41" fmla="*/ 1662218 w 2039985"/>
                <a:gd name="connsiteY41" fmla="*/ 1608146 h 6750195"/>
                <a:gd name="connsiteX42" fmla="*/ 1988948 w 2039985"/>
                <a:gd name="connsiteY42" fmla="*/ 2687845 h 6750195"/>
                <a:gd name="connsiteX43" fmla="*/ 2037874 w 2039985"/>
                <a:gd name="connsiteY43" fmla="*/ 3317255 h 6750195"/>
                <a:gd name="connsiteX44" fmla="*/ 1959924 w 2039985"/>
                <a:gd name="connsiteY44" fmla="*/ 4008031 h 6750195"/>
                <a:gd name="connsiteX45" fmla="*/ 1925094 w 2039985"/>
                <a:gd name="connsiteY45" fmla="*/ 4085152 h 6750195"/>
                <a:gd name="connsiteX46" fmla="*/ 1823925 w 2039985"/>
                <a:gd name="connsiteY46" fmla="*/ 4253493 h 6750195"/>
                <a:gd name="connsiteX47" fmla="*/ 1687925 w 2039985"/>
                <a:gd name="connsiteY47" fmla="*/ 4598466 h 6750195"/>
                <a:gd name="connsiteX48" fmla="*/ 1595877 w 2039985"/>
                <a:gd name="connsiteY48" fmla="*/ 4943439 h 6750195"/>
                <a:gd name="connsiteX49" fmla="*/ 1458220 w 2039985"/>
                <a:gd name="connsiteY49" fmla="*/ 5305827 h 6750195"/>
                <a:gd name="connsiteX50" fmla="*/ 1433342 w 2039985"/>
                <a:gd name="connsiteY50" fmla="*/ 5365533 h 6750195"/>
                <a:gd name="connsiteX51" fmla="*/ 1367001 w 2039985"/>
                <a:gd name="connsiteY51" fmla="*/ 5668214 h 6750195"/>
                <a:gd name="connsiteX52" fmla="*/ 1303147 w 2039985"/>
                <a:gd name="connsiteY52" fmla="*/ 6205577 h 6750195"/>
                <a:gd name="connsiteX53" fmla="*/ 1341293 w 2039985"/>
                <a:gd name="connsiteY53" fmla="*/ 6254503 h 6750195"/>
                <a:gd name="connsiteX54" fmla="*/ 1363684 w 2039985"/>
                <a:gd name="connsiteY54" fmla="*/ 6280210 h 6750195"/>
                <a:gd name="connsiteX55" fmla="*/ 1417586 w 2039985"/>
                <a:gd name="connsiteY55" fmla="*/ 6362307 h 6750195"/>
                <a:gd name="connsiteX56" fmla="*/ 1593389 w 2039985"/>
                <a:gd name="connsiteY56" fmla="*/ 6519867 h 6750195"/>
                <a:gd name="connsiteX57" fmla="*/ 1773340 w 2039985"/>
                <a:gd name="connsiteY57" fmla="*/ 6592842 h 6750195"/>
                <a:gd name="connsiteX58" fmla="*/ 1860412 w 2039985"/>
                <a:gd name="connsiteY58" fmla="*/ 6618549 h 6750195"/>
                <a:gd name="connsiteX59" fmla="*/ 1864559 w 2039985"/>
                <a:gd name="connsiteY59" fmla="*/ 6705622 h 6750195"/>
                <a:gd name="connsiteX60" fmla="*/ 1717779 w 2039985"/>
                <a:gd name="connsiteY60" fmla="*/ 6755378 h 6750195"/>
                <a:gd name="connsiteX61" fmla="*/ 1316415 w 2039985"/>
                <a:gd name="connsiteY61" fmla="*/ 6757036 h 675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039985" h="6750195">
                  <a:moveTo>
                    <a:pt x="1316415" y="6757036"/>
                  </a:moveTo>
                  <a:cubicBezTo>
                    <a:pt x="1190368" y="6757036"/>
                    <a:pt x="1065150" y="6757036"/>
                    <a:pt x="939101" y="6757036"/>
                  </a:cubicBezTo>
                  <a:cubicBezTo>
                    <a:pt x="922516" y="6757036"/>
                    <a:pt x="905931" y="6757865"/>
                    <a:pt x="889346" y="6756207"/>
                  </a:cubicBezTo>
                  <a:cubicBezTo>
                    <a:pt x="827151" y="6750402"/>
                    <a:pt x="806420" y="6726353"/>
                    <a:pt x="810566" y="6664159"/>
                  </a:cubicBezTo>
                  <a:cubicBezTo>
                    <a:pt x="813054" y="6628500"/>
                    <a:pt x="815541" y="6592013"/>
                    <a:pt x="824663" y="6557184"/>
                  </a:cubicBezTo>
                  <a:cubicBezTo>
                    <a:pt x="871102" y="6373087"/>
                    <a:pt x="837931" y="6194796"/>
                    <a:pt x="780712" y="6019822"/>
                  </a:cubicBezTo>
                  <a:cubicBezTo>
                    <a:pt x="737591" y="5887140"/>
                    <a:pt x="691981" y="5756116"/>
                    <a:pt x="623982" y="5633386"/>
                  </a:cubicBezTo>
                  <a:cubicBezTo>
                    <a:pt x="560128" y="5518118"/>
                    <a:pt x="551007" y="5392900"/>
                    <a:pt x="582519" y="5263534"/>
                  </a:cubicBezTo>
                  <a:cubicBezTo>
                    <a:pt x="607397" y="5159876"/>
                    <a:pt x="631445" y="5056219"/>
                    <a:pt x="666274" y="4955878"/>
                  </a:cubicBezTo>
                  <a:cubicBezTo>
                    <a:pt x="690323" y="4886220"/>
                    <a:pt x="670420" y="4825684"/>
                    <a:pt x="639737" y="4765977"/>
                  </a:cubicBezTo>
                  <a:cubicBezTo>
                    <a:pt x="633103" y="4753538"/>
                    <a:pt x="623982" y="4742758"/>
                    <a:pt x="623152" y="4728660"/>
                  </a:cubicBezTo>
                  <a:cubicBezTo>
                    <a:pt x="611543" y="4615881"/>
                    <a:pt x="617348" y="4521344"/>
                    <a:pt x="553494" y="4431784"/>
                  </a:cubicBezTo>
                  <a:cubicBezTo>
                    <a:pt x="529446" y="4397785"/>
                    <a:pt x="505397" y="4364614"/>
                    <a:pt x="481349" y="4330614"/>
                  </a:cubicBezTo>
                  <a:cubicBezTo>
                    <a:pt x="472227" y="4318175"/>
                    <a:pt x="466422" y="4304078"/>
                    <a:pt x="468081" y="4288322"/>
                  </a:cubicBezTo>
                  <a:cubicBezTo>
                    <a:pt x="473056" y="4241054"/>
                    <a:pt x="453153" y="4202908"/>
                    <a:pt x="426617" y="4165591"/>
                  </a:cubicBezTo>
                  <a:cubicBezTo>
                    <a:pt x="362764" y="4074372"/>
                    <a:pt x="306374" y="3979836"/>
                    <a:pt x="283155" y="3869544"/>
                  </a:cubicBezTo>
                  <a:cubicBezTo>
                    <a:pt x="258277" y="3750130"/>
                    <a:pt x="283155" y="3633204"/>
                    <a:pt x="311350" y="3517937"/>
                  </a:cubicBezTo>
                  <a:cubicBezTo>
                    <a:pt x="321301" y="3478962"/>
                    <a:pt x="329594" y="3439986"/>
                    <a:pt x="341203" y="3401840"/>
                  </a:cubicBezTo>
                  <a:cubicBezTo>
                    <a:pt x="355301" y="3357060"/>
                    <a:pt x="341203" y="3321402"/>
                    <a:pt x="311350" y="3288231"/>
                  </a:cubicBezTo>
                  <a:cubicBezTo>
                    <a:pt x="273204" y="3245110"/>
                    <a:pt x="235058" y="3200329"/>
                    <a:pt x="197741" y="3156379"/>
                  </a:cubicBezTo>
                  <a:cubicBezTo>
                    <a:pt x="92424" y="3031989"/>
                    <a:pt x="42669" y="2884380"/>
                    <a:pt x="26083" y="2724333"/>
                  </a:cubicBezTo>
                  <a:cubicBezTo>
                    <a:pt x="13644" y="2610724"/>
                    <a:pt x="4523" y="2496286"/>
                    <a:pt x="1205" y="2381847"/>
                  </a:cubicBezTo>
                  <a:cubicBezTo>
                    <a:pt x="-6258" y="2083313"/>
                    <a:pt x="18620" y="1623901"/>
                    <a:pt x="141351" y="1356050"/>
                  </a:cubicBezTo>
                  <a:cubicBezTo>
                    <a:pt x="191107" y="1247416"/>
                    <a:pt x="247496" y="1143759"/>
                    <a:pt x="321301" y="1050052"/>
                  </a:cubicBezTo>
                  <a:cubicBezTo>
                    <a:pt x="341203" y="1025174"/>
                    <a:pt x="346179" y="991174"/>
                    <a:pt x="376862" y="970443"/>
                  </a:cubicBezTo>
                  <a:cubicBezTo>
                    <a:pt x="390959" y="960492"/>
                    <a:pt x="388471" y="927321"/>
                    <a:pt x="384325" y="903272"/>
                  </a:cubicBezTo>
                  <a:cubicBezTo>
                    <a:pt x="371886" y="821176"/>
                    <a:pt x="358618" y="741566"/>
                    <a:pt x="307203" y="671079"/>
                  </a:cubicBezTo>
                  <a:cubicBezTo>
                    <a:pt x="269887" y="619665"/>
                    <a:pt x="275692" y="558299"/>
                    <a:pt x="293935" y="499422"/>
                  </a:cubicBezTo>
                  <a:cubicBezTo>
                    <a:pt x="313837" y="436398"/>
                    <a:pt x="330423" y="372545"/>
                    <a:pt x="343691" y="307033"/>
                  </a:cubicBezTo>
                  <a:cubicBezTo>
                    <a:pt x="358618" y="231570"/>
                    <a:pt x="412520" y="179326"/>
                    <a:pt x="468081" y="130400"/>
                  </a:cubicBezTo>
                  <a:cubicBezTo>
                    <a:pt x="633103" y="-13892"/>
                    <a:pt x="833785" y="-39599"/>
                    <a:pt x="1030320" y="59083"/>
                  </a:cubicBezTo>
                  <a:cubicBezTo>
                    <a:pt x="1073442" y="80644"/>
                    <a:pt x="1104954" y="109668"/>
                    <a:pt x="1116563" y="158595"/>
                  </a:cubicBezTo>
                  <a:cubicBezTo>
                    <a:pt x="1121539" y="177668"/>
                    <a:pt x="1135637" y="195082"/>
                    <a:pt x="1145588" y="212497"/>
                  </a:cubicBezTo>
                  <a:cubicBezTo>
                    <a:pt x="1161344" y="238204"/>
                    <a:pt x="1182904" y="262253"/>
                    <a:pt x="1192026" y="290448"/>
                  </a:cubicBezTo>
                  <a:cubicBezTo>
                    <a:pt x="1217734" y="366740"/>
                    <a:pt x="1276611" y="411520"/>
                    <a:pt x="1337977" y="453812"/>
                  </a:cubicBezTo>
                  <a:cubicBezTo>
                    <a:pt x="1362855" y="470398"/>
                    <a:pt x="1361196" y="482836"/>
                    <a:pt x="1343781" y="502739"/>
                  </a:cubicBezTo>
                  <a:cubicBezTo>
                    <a:pt x="1303147" y="550007"/>
                    <a:pt x="1300660" y="608055"/>
                    <a:pt x="1334660" y="661128"/>
                  </a:cubicBezTo>
                  <a:cubicBezTo>
                    <a:pt x="1348757" y="682689"/>
                    <a:pt x="1352074" y="706737"/>
                    <a:pt x="1343781" y="728298"/>
                  </a:cubicBezTo>
                  <a:cubicBezTo>
                    <a:pt x="1333001" y="758152"/>
                    <a:pt x="1331343" y="787176"/>
                    <a:pt x="1337977" y="817029"/>
                  </a:cubicBezTo>
                  <a:cubicBezTo>
                    <a:pt x="1342952" y="841907"/>
                    <a:pt x="1333001" y="862639"/>
                    <a:pt x="1318075" y="881712"/>
                  </a:cubicBezTo>
                  <a:cubicBezTo>
                    <a:pt x="1272465" y="940589"/>
                    <a:pt x="1270806" y="987028"/>
                    <a:pt x="1308953" y="1046735"/>
                  </a:cubicBezTo>
                  <a:cubicBezTo>
                    <a:pt x="1428366" y="1232490"/>
                    <a:pt x="1554414" y="1414098"/>
                    <a:pt x="1662218" y="1608146"/>
                  </a:cubicBezTo>
                  <a:cubicBezTo>
                    <a:pt x="1819778" y="1892583"/>
                    <a:pt x="1906851" y="2375213"/>
                    <a:pt x="1988948" y="2687845"/>
                  </a:cubicBezTo>
                  <a:cubicBezTo>
                    <a:pt x="2042850" y="2891844"/>
                    <a:pt x="2049484" y="3104964"/>
                    <a:pt x="2037874" y="3317255"/>
                  </a:cubicBezTo>
                  <a:cubicBezTo>
                    <a:pt x="2026265" y="3549449"/>
                    <a:pt x="1988118" y="3778325"/>
                    <a:pt x="1959924" y="4008031"/>
                  </a:cubicBezTo>
                  <a:cubicBezTo>
                    <a:pt x="1956607" y="4037055"/>
                    <a:pt x="1944997" y="4061933"/>
                    <a:pt x="1925094" y="4085152"/>
                  </a:cubicBezTo>
                  <a:cubicBezTo>
                    <a:pt x="1881973" y="4135737"/>
                    <a:pt x="1845485" y="4188810"/>
                    <a:pt x="1823925" y="4253493"/>
                  </a:cubicBezTo>
                  <a:cubicBezTo>
                    <a:pt x="1783291" y="4375394"/>
                    <a:pt x="1754266" y="4489004"/>
                    <a:pt x="1687925" y="4598466"/>
                  </a:cubicBezTo>
                  <a:cubicBezTo>
                    <a:pt x="1622413" y="4705441"/>
                    <a:pt x="1585097" y="4815733"/>
                    <a:pt x="1595877" y="4943439"/>
                  </a:cubicBezTo>
                  <a:cubicBezTo>
                    <a:pt x="1608316" y="5085243"/>
                    <a:pt x="1561878" y="5207145"/>
                    <a:pt x="1458220" y="5305827"/>
                  </a:cubicBezTo>
                  <a:cubicBezTo>
                    <a:pt x="1440805" y="5322412"/>
                    <a:pt x="1435000" y="5343973"/>
                    <a:pt x="1433342" y="5365533"/>
                  </a:cubicBezTo>
                  <a:cubicBezTo>
                    <a:pt x="1427537" y="5470021"/>
                    <a:pt x="1391049" y="5567874"/>
                    <a:pt x="1367001" y="5668214"/>
                  </a:cubicBezTo>
                  <a:cubicBezTo>
                    <a:pt x="1325538" y="5844848"/>
                    <a:pt x="1301489" y="6023968"/>
                    <a:pt x="1303147" y="6205577"/>
                  </a:cubicBezTo>
                  <a:cubicBezTo>
                    <a:pt x="1303147" y="6232113"/>
                    <a:pt x="1303976" y="6256161"/>
                    <a:pt x="1341293" y="6254503"/>
                  </a:cubicBezTo>
                  <a:cubicBezTo>
                    <a:pt x="1356220" y="6253674"/>
                    <a:pt x="1361196" y="6267771"/>
                    <a:pt x="1363684" y="6280210"/>
                  </a:cubicBezTo>
                  <a:cubicBezTo>
                    <a:pt x="1371148" y="6314210"/>
                    <a:pt x="1391879" y="6339917"/>
                    <a:pt x="1417586" y="6362307"/>
                  </a:cubicBezTo>
                  <a:cubicBezTo>
                    <a:pt x="1476463" y="6414550"/>
                    <a:pt x="1537000" y="6465136"/>
                    <a:pt x="1593389" y="6519867"/>
                  </a:cubicBezTo>
                  <a:cubicBezTo>
                    <a:pt x="1644804" y="6569623"/>
                    <a:pt x="1706999" y="6583720"/>
                    <a:pt x="1773340" y="6592842"/>
                  </a:cubicBezTo>
                  <a:cubicBezTo>
                    <a:pt x="1803193" y="6596988"/>
                    <a:pt x="1833875" y="6602793"/>
                    <a:pt x="1860412" y="6618549"/>
                  </a:cubicBezTo>
                  <a:cubicBezTo>
                    <a:pt x="1897729" y="6641768"/>
                    <a:pt x="1900216" y="6681573"/>
                    <a:pt x="1864559" y="6705622"/>
                  </a:cubicBezTo>
                  <a:cubicBezTo>
                    <a:pt x="1820607" y="6735475"/>
                    <a:pt x="1771681" y="6754548"/>
                    <a:pt x="1717779" y="6755378"/>
                  </a:cubicBezTo>
                  <a:cubicBezTo>
                    <a:pt x="1585097" y="6757036"/>
                    <a:pt x="1450757" y="6757036"/>
                    <a:pt x="1316415" y="6757036"/>
                  </a:cubicBezTo>
                  <a:close/>
                </a:path>
              </a:pathLst>
            </a:custGeom>
            <a:solidFill>
              <a:schemeClr val="accent1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Chevron 2">
              <a:extLst>
                <a:ext uri="{FF2B5EF4-FFF2-40B4-BE49-F238E27FC236}">
                  <a16:creationId xmlns:a16="http://schemas.microsoft.com/office/drawing/2014/main" id="{BFAF29A5-3CE7-402A-ABA5-56FD224143A4}"/>
                </a:ext>
              </a:extLst>
            </p:cNvPr>
            <p:cNvSpPr/>
            <p:nvPr/>
          </p:nvSpPr>
          <p:spPr>
            <a:xfrm>
              <a:off x="5677828" y="2500612"/>
              <a:ext cx="720080" cy="1027536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Chevron 16">
              <a:extLst>
                <a:ext uri="{FF2B5EF4-FFF2-40B4-BE49-F238E27FC236}">
                  <a16:creationId xmlns:a16="http://schemas.microsoft.com/office/drawing/2014/main" id="{7E6078A5-B005-4AE9-B27D-97241AB15C82}"/>
                </a:ext>
              </a:extLst>
            </p:cNvPr>
            <p:cNvSpPr/>
            <p:nvPr/>
          </p:nvSpPr>
          <p:spPr>
            <a:xfrm>
              <a:off x="7642794" y="2500612"/>
              <a:ext cx="720080" cy="102753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Chevron 17">
              <a:extLst>
                <a:ext uri="{FF2B5EF4-FFF2-40B4-BE49-F238E27FC236}">
                  <a16:creationId xmlns:a16="http://schemas.microsoft.com/office/drawing/2014/main" id="{B4382098-79C7-4551-A0A8-C7BDABF9A1D4}"/>
                </a:ext>
              </a:extLst>
            </p:cNvPr>
            <p:cNvSpPr/>
            <p:nvPr/>
          </p:nvSpPr>
          <p:spPr>
            <a:xfrm>
              <a:off x="9548130" y="2500612"/>
              <a:ext cx="720080" cy="102753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583BC4-06A8-4420-AA37-8A6CB13EC3C8}"/>
                </a:ext>
              </a:extLst>
            </p:cNvPr>
            <p:cNvSpPr/>
            <p:nvPr/>
          </p:nvSpPr>
          <p:spPr>
            <a:xfrm>
              <a:off x="10453360" y="1666070"/>
              <a:ext cx="665146" cy="2702261"/>
            </a:xfrm>
            <a:custGeom>
              <a:avLst/>
              <a:gdLst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476460 w 665146"/>
                <a:gd name="connsiteY29" fmla="*/ 2544490 h 2702261"/>
                <a:gd name="connsiteX30" fmla="*/ 546691 w 665146"/>
                <a:gd name="connsiteY30" fmla="*/ 2607433 h 2702261"/>
                <a:gd name="connsiteX31" fmla="*/ 618579 w 665146"/>
                <a:gd name="connsiteY31" fmla="*/ 2636585 h 2702261"/>
                <a:gd name="connsiteX32" fmla="*/ 653364 w 665146"/>
                <a:gd name="connsiteY32" fmla="*/ 2646855 h 2702261"/>
                <a:gd name="connsiteX33" fmla="*/ 655020 w 665146"/>
                <a:gd name="connsiteY33" fmla="*/ 2681640 h 2702261"/>
                <a:gd name="connsiteX34" fmla="*/ 596383 w 665146"/>
                <a:gd name="connsiteY34" fmla="*/ 2701517 h 2702261"/>
                <a:gd name="connsiteX35" fmla="*/ 436043 w 665146"/>
                <a:gd name="connsiteY35" fmla="*/ 2702179 h 2702261"/>
                <a:gd name="connsiteX36" fmla="*/ 285311 w 665146"/>
                <a:gd name="connsiteY36" fmla="*/ 2702179 h 2702261"/>
                <a:gd name="connsiteX37" fmla="*/ 265434 w 665146"/>
                <a:gd name="connsiteY37" fmla="*/ 2701848 h 2702261"/>
                <a:gd name="connsiteX38" fmla="*/ 259846 w 665146"/>
                <a:gd name="connsiteY38" fmla="*/ 2699685 h 2702261"/>
                <a:gd name="connsiteX39" fmla="*/ 254953 w 665146"/>
                <a:gd name="connsiteY39" fmla="*/ 2699685 h 2702261"/>
                <a:gd name="connsiteX40" fmla="*/ 235076 w 665146"/>
                <a:gd name="connsiteY40" fmla="*/ 2699354 h 2702261"/>
                <a:gd name="connsiteX41" fmla="*/ 203604 w 665146"/>
                <a:gd name="connsiteY41" fmla="*/ 2662582 h 2702261"/>
                <a:gd name="connsiteX42" fmla="*/ 209236 w 665146"/>
                <a:gd name="connsiteY42" fmla="*/ 2619847 h 2702261"/>
                <a:gd name="connsiteX43" fmla="*/ 244683 w 665146"/>
                <a:gd name="connsiteY43" fmla="*/ 2477727 h 2702261"/>
                <a:gd name="connsiteX44" fmla="*/ 194991 w 665146"/>
                <a:gd name="connsiteY44" fmla="*/ 2245831 h 2702261"/>
                <a:gd name="connsiteX45" fmla="*/ 180746 w 665146"/>
                <a:gd name="connsiteY45" fmla="*/ 2066939 h 2702261"/>
                <a:gd name="connsiteX46" fmla="*/ 205592 w 665146"/>
                <a:gd name="connsiteY46" fmla="*/ 1980144 h 2702261"/>
                <a:gd name="connsiteX47" fmla="*/ 185053 w 665146"/>
                <a:gd name="connsiteY47" fmla="*/ 1904281 h 2702261"/>
                <a:gd name="connsiteX48" fmla="*/ 178427 w 665146"/>
                <a:gd name="connsiteY48" fmla="*/ 1889373 h 2702261"/>
                <a:gd name="connsiteX49" fmla="*/ 150599 w 665146"/>
                <a:gd name="connsiteY49" fmla="*/ 1770775 h 2702261"/>
                <a:gd name="connsiteX50" fmla="*/ 121778 w 665146"/>
                <a:gd name="connsiteY50" fmla="*/ 1730358 h 2702261"/>
                <a:gd name="connsiteX51" fmla="*/ 116478 w 665146"/>
                <a:gd name="connsiteY51" fmla="*/ 1713463 h 2702261"/>
                <a:gd name="connsiteX52" fmla="*/ 91632 w 665146"/>
                <a:gd name="connsiteY52" fmla="*/ 1674703 h 2702261"/>
                <a:gd name="connsiteX53" fmla="*/ 50884 w 665146"/>
                <a:gd name="connsiteY53" fmla="*/ 1546498 h 2702261"/>
                <a:gd name="connsiteX54" fmla="*/ 77386 w 665146"/>
                <a:gd name="connsiteY54" fmla="*/ 1405372 h 2702261"/>
                <a:gd name="connsiteX55" fmla="*/ 89312 w 665146"/>
                <a:gd name="connsiteY55" fmla="*/ 1358993 h 2702261"/>
                <a:gd name="connsiteX56" fmla="*/ 77386 w 665146"/>
                <a:gd name="connsiteY56" fmla="*/ 1313608 h 2702261"/>
                <a:gd name="connsiteX57" fmla="*/ 32001 w 665146"/>
                <a:gd name="connsiteY57" fmla="*/ 1260934 h 2702261"/>
                <a:gd name="connsiteX58" fmla="*/ 29682 w 665146"/>
                <a:gd name="connsiteY58" fmla="*/ 1088337 h 2702261"/>
                <a:gd name="connsiteX59" fmla="*/ 6492 w 665146"/>
                <a:gd name="connsiteY59" fmla="*/ 951519 h 2702261"/>
                <a:gd name="connsiteX60" fmla="*/ 32663 w 665146"/>
                <a:gd name="connsiteY60" fmla="*/ 541725 h 2702261"/>
                <a:gd name="connsiteX61" fmla="*/ 91301 w 665146"/>
                <a:gd name="connsiteY61" fmla="*/ 472487 h 2702261"/>
                <a:gd name="connsiteX62" fmla="*/ 123435 w 665146"/>
                <a:gd name="connsiteY62" fmla="*/ 440684 h 2702261"/>
                <a:gd name="connsiteX63" fmla="*/ 126416 w 665146"/>
                <a:gd name="connsiteY63" fmla="*/ 413850 h 2702261"/>
                <a:gd name="connsiteX64" fmla="*/ 26038 w 665146"/>
                <a:gd name="connsiteY64" fmla="*/ 268087 h 2702261"/>
                <a:gd name="connsiteX65" fmla="*/ 20737 w 665146"/>
                <a:gd name="connsiteY65" fmla="*/ 199512 h 2702261"/>
                <a:gd name="connsiteX66" fmla="*/ 30676 w 665146"/>
                <a:gd name="connsiteY66" fmla="*/ 122655 h 2702261"/>
                <a:gd name="connsiteX67" fmla="*/ 67117 w 665146"/>
                <a:gd name="connsiteY67" fmla="*/ 52092 h 2702261"/>
                <a:gd name="connsiteX68" fmla="*/ 174701 w 665146"/>
                <a:gd name="connsiteY68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546691 w 665146"/>
                <a:gd name="connsiteY29" fmla="*/ 2607433 h 2702261"/>
                <a:gd name="connsiteX30" fmla="*/ 618579 w 665146"/>
                <a:gd name="connsiteY30" fmla="*/ 2636585 h 2702261"/>
                <a:gd name="connsiteX31" fmla="*/ 653364 w 665146"/>
                <a:gd name="connsiteY31" fmla="*/ 2646855 h 2702261"/>
                <a:gd name="connsiteX32" fmla="*/ 655020 w 665146"/>
                <a:gd name="connsiteY32" fmla="*/ 2681640 h 2702261"/>
                <a:gd name="connsiteX33" fmla="*/ 596383 w 665146"/>
                <a:gd name="connsiteY33" fmla="*/ 2701517 h 2702261"/>
                <a:gd name="connsiteX34" fmla="*/ 436043 w 665146"/>
                <a:gd name="connsiteY34" fmla="*/ 2702179 h 2702261"/>
                <a:gd name="connsiteX35" fmla="*/ 285311 w 665146"/>
                <a:gd name="connsiteY35" fmla="*/ 2702179 h 2702261"/>
                <a:gd name="connsiteX36" fmla="*/ 265434 w 665146"/>
                <a:gd name="connsiteY36" fmla="*/ 2701848 h 2702261"/>
                <a:gd name="connsiteX37" fmla="*/ 259846 w 665146"/>
                <a:gd name="connsiteY37" fmla="*/ 2699685 h 2702261"/>
                <a:gd name="connsiteX38" fmla="*/ 254953 w 665146"/>
                <a:gd name="connsiteY38" fmla="*/ 2699685 h 2702261"/>
                <a:gd name="connsiteX39" fmla="*/ 235076 w 665146"/>
                <a:gd name="connsiteY39" fmla="*/ 2699354 h 2702261"/>
                <a:gd name="connsiteX40" fmla="*/ 203604 w 665146"/>
                <a:gd name="connsiteY40" fmla="*/ 2662582 h 2702261"/>
                <a:gd name="connsiteX41" fmla="*/ 209236 w 665146"/>
                <a:gd name="connsiteY41" fmla="*/ 2619847 h 2702261"/>
                <a:gd name="connsiteX42" fmla="*/ 244683 w 665146"/>
                <a:gd name="connsiteY42" fmla="*/ 2477727 h 2702261"/>
                <a:gd name="connsiteX43" fmla="*/ 194991 w 665146"/>
                <a:gd name="connsiteY43" fmla="*/ 2245831 h 2702261"/>
                <a:gd name="connsiteX44" fmla="*/ 180746 w 665146"/>
                <a:gd name="connsiteY44" fmla="*/ 2066939 h 2702261"/>
                <a:gd name="connsiteX45" fmla="*/ 205592 w 665146"/>
                <a:gd name="connsiteY45" fmla="*/ 1980144 h 2702261"/>
                <a:gd name="connsiteX46" fmla="*/ 185053 w 665146"/>
                <a:gd name="connsiteY46" fmla="*/ 1904281 h 2702261"/>
                <a:gd name="connsiteX47" fmla="*/ 178427 w 665146"/>
                <a:gd name="connsiteY47" fmla="*/ 1889373 h 2702261"/>
                <a:gd name="connsiteX48" fmla="*/ 150599 w 665146"/>
                <a:gd name="connsiteY48" fmla="*/ 1770775 h 2702261"/>
                <a:gd name="connsiteX49" fmla="*/ 121778 w 665146"/>
                <a:gd name="connsiteY49" fmla="*/ 1730358 h 2702261"/>
                <a:gd name="connsiteX50" fmla="*/ 116478 w 665146"/>
                <a:gd name="connsiteY50" fmla="*/ 1713463 h 2702261"/>
                <a:gd name="connsiteX51" fmla="*/ 91632 w 665146"/>
                <a:gd name="connsiteY51" fmla="*/ 1674703 h 2702261"/>
                <a:gd name="connsiteX52" fmla="*/ 50884 w 665146"/>
                <a:gd name="connsiteY52" fmla="*/ 1546498 h 2702261"/>
                <a:gd name="connsiteX53" fmla="*/ 77386 w 665146"/>
                <a:gd name="connsiteY53" fmla="*/ 1405372 h 2702261"/>
                <a:gd name="connsiteX54" fmla="*/ 89312 w 665146"/>
                <a:gd name="connsiteY54" fmla="*/ 1358993 h 2702261"/>
                <a:gd name="connsiteX55" fmla="*/ 77386 w 665146"/>
                <a:gd name="connsiteY55" fmla="*/ 1313608 h 2702261"/>
                <a:gd name="connsiteX56" fmla="*/ 32001 w 665146"/>
                <a:gd name="connsiteY56" fmla="*/ 1260934 h 2702261"/>
                <a:gd name="connsiteX57" fmla="*/ 29682 w 665146"/>
                <a:gd name="connsiteY57" fmla="*/ 1088337 h 2702261"/>
                <a:gd name="connsiteX58" fmla="*/ 6492 w 665146"/>
                <a:gd name="connsiteY58" fmla="*/ 951519 h 2702261"/>
                <a:gd name="connsiteX59" fmla="*/ 32663 w 665146"/>
                <a:gd name="connsiteY59" fmla="*/ 541725 h 2702261"/>
                <a:gd name="connsiteX60" fmla="*/ 91301 w 665146"/>
                <a:gd name="connsiteY60" fmla="*/ 472487 h 2702261"/>
                <a:gd name="connsiteX61" fmla="*/ 123435 w 665146"/>
                <a:gd name="connsiteY61" fmla="*/ 440684 h 2702261"/>
                <a:gd name="connsiteX62" fmla="*/ 126416 w 665146"/>
                <a:gd name="connsiteY62" fmla="*/ 413850 h 2702261"/>
                <a:gd name="connsiteX63" fmla="*/ 26038 w 665146"/>
                <a:gd name="connsiteY63" fmla="*/ 268087 h 2702261"/>
                <a:gd name="connsiteX64" fmla="*/ 20737 w 665146"/>
                <a:gd name="connsiteY64" fmla="*/ 199512 h 2702261"/>
                <a:gd name="connsiteX65" fmla="*/ 30676 w 665146"/>
                <a:gd name="connsiteY65" fmla="*/ 122655 h 2702261"/>
                <a:gd name="connsiteX66" fmla="*/ 67117 w 665146"/>
                <a:gd name="connsiteY66" fmla="*/ 52092 h 2702261"/>
                <a:gd name="connsiteX67" fmla="*/ 174701 w 665146"/>
                <a:gd name="connsiteY67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546691 w 665146"/>
                <a:gd name="connsiteY28" fmla="*/ 2607433 h 2702261"/>
                <a:gd name="connsiteX29" fmla="*/ 618579 w 665146"/>
                <a:gd name="connsiteY29" fmla="*/ 2636585 h 2702261"/>
                <a:gd name="connsiteX30" fmla="*/ 653364 w 665146"/>
                <a:gd name="connsiteY30" fmla="*/ 2646855 h 2702261"/>
                <a:gd name="connsiteX31" fmla="*/ 655020 w 665146"/>
                <a:gd name="connsiteY31" fmla="*/ 2681640 h 2702261"/>
                <a:gd name="connsiteX32" fmla="*/ 596383 w 665146"/>
                <a:gd name="connsiteY32" fmla="*/ 2701517 h 2702261"/>
                <a:gd name="connsiteX33" fmla="*/ 436043 w 665146"/>
                <a:gd name="connsiteY33" fmla="*/ 2702179 h 2702261"/>
                <a:gd name="connsiteX34" fmla="*/ 285311 w 665146"/>
                <a:gd name="connsiteY34" fmla="*/ 2702179 h 2702261"/>
                <a:gd name="connsiteX35" fmla="*/ 265434 w 665146"/>
                <a:gd name="connsiteY35" fmla="*/ 2701848 h 2702261"/>
                <a:gd name="connsiteX36" fmla="*/ 259846 w 665146"/>
                <a:gd name="connsiteY36" fmla="*/ 2699685 h 2702261"/>
                <a:gd name="connsiteX37" fmla="*/ 254953 w 665146"/>
                <a:gd name="connsiteY37" fmla="*/ 2699685 h 2702261"/>
                <a:gd name="connsiteX38" fmla="*/ 235076 w 665146"/>
                <a:gd name="connsiteY38" fmla="*/ 2699354 h 2702261"/>
                <a:gd name="connsiteX39" fmla="*/ 203604 w 665146"/>
                <a:gd name="connsiteY39" fmla="*/ 2662582 h 2702261"/>
                <a:gd name="connsiteX40" fmla="*/ 209236 w 665146"/>
                <a:gd name="connsiteY40" fmla="*/ 2619847 h 2702261"/>
                <a:gd name="connsiteX41" fmla="*/ 244683 w 665146"/>
                <a:gd name="connsiteY41" fmla="*/ 2477727 h 2702261"/>
                <a:gd name="connsiteX42" fmla="*/ 194991 w 665146"/>
                <a:gd name="connsiteY42" fmla="*/ 2245831 h 2702261"/>
                <a:gd name="connsiteX43" fmla="*/ 180746 w 665146"/>
                <a:gd name="connsiteY43" fmla="*/ 2066939 h 2702261"/>
                <a:gd name="connsiteX44" fmla="*/ 205592 w 665146"/>
                <a:gd name="connsiteY44" fmla="*/ 1980144 h 2702261"/>
                <a:gd name="connsiteX45" fmla="*/ 185053 w 665146"/>
                <a:gd name="connsiteY45" fmla="*/ 1904281 h 2702261"/>
                <a:gd name="connsiteX46" fmla="*/ 178427 w 665146"/>
                <a:gd name="connsiteY46" fmla="*/ 1889373 h 2702261"/>
                <a:gd name="connsiteX47" fmla="*/ 150599 w 665146"/>
                <a:gd name="connsiteY47" fmla="*/ 1770775 h 2702261"/>
                <a:gd name="connsiteX48" fmla="*/ 121778 w 665146"/>
                <a:gd name="connsiteY48" fmla="*/ 1730358 h 2702261"/>
                <a:gd name="connsiteX49" fmla="*/ 116478 w 665146"/>
                <a:gd name="connsiteY49" fmla="*/ 1713463 h 2702261"/>
                <a:gd name="connsiteX50" fmla="*/ 91632 w 665146"/>
                <a:gd name="connsiteY50" fmla="*/ 1674703 h 2702261"/>
                <a:gd name="connsiteX51" fmla="*/ 50884 w 665146"/>
                <a:gd name="connsiteY51" fmla="*/ 1546498 h 2702261"/>
                <a:gd name="connsiteX52" fmla="*/ 77386 w 665146"/>
                <a:gd name="connsiteY52" fmla="*/ 1405372 h 2702261"/>
                <a:gd name="connsiteX53" fmla="*/ 89312 w 665146"/>
                <a:gd name="connsiteY53" fmla="*/ 1358993 h 2702261"/>
                <a:gd name="connsiteX54" fmla="*/ 77386 w 665146"/>
                <a:gd name="connsiteY54" fmla="*/ 1313608 h 2702261"/>
                <a:gd name="connsiteX55" fmla="*/ 32001 w 665146"/>
                <a:gd name="connsiteY55" fmla="*/ 1260934 h 2702261"/>
                <a:gd name="connsiteX56" fmla="*/ 29682 w 665146"/>
                <a:gd name="connsiteY56" fmla="*/ 1088337 h 2702261"/>
                <a:gd name="connsiteX57" fmla="*/ 6492 w 665146"/>
                <a:gd name="connsiteY57" fmla="*/ 951519 h 2702261"/>
                <a:gd name="connsiteX58" fmla="*/ 32663 w 665146"/>
                <a:gd name="connsiteY58" fmla="*/ 541725 h 2702261"/>
                <a:gd name="connsiteX59" fmla="*/ 91301 w 665146"/>
                <a:gd name="connsiteY59" fmla="*/ 472487 h 2702261"/>
                <a:gd name="connsiteX60" fmla="*/ 123435 w 665146"/>
                <a:gd name="connsiteY60" fmla="*/ 440684 h 2702261"/>
                <a:gd name="connsiteX61" fmla="*/ 126416 w 665146"/>
                <a:gd name="connsiteY61" fmla="*/ 413850 h 2702261"/>
                <a:gd name="connsiteX62" fmla="*/ 26038 w 665146"/>
                <a:gd name="connsiteY62" fmla="*/ 268087 h 2702261"/>
                <a:gd name="connsiteX63" fmla="*/ 20737 w 665146"/>
                <a:gd name="connsiteY63" fmla="*/ 199512 h 2702261"/>
                <a:gd name="connsiteX64" fmla="*/ 30676 w 665146"/>
                <a:gd name="connsiteY64" fmla="*/ 122655 h 2702261"/>
                <a:gd name="connsiteX65" fmla="*/ 67117 w 665146"/>
                <a:gd name="connsiteY65" fmla="*/ 52092 h 2702261"/>
                <a:gd name="connsiteX66" fmla="*/ 174701 w 665146"/>
                <a:gd name="connsiteY66" fmla="*/ 1448 h 270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5146" h="2702261">
                  <a:moveTo>
                    <a:pt x="174701" y="1448"/>
                  </a:moveTo>
                  <a:cubicBezTo>
                    <a:pt x="212798" y="-3397"/>
                    <a:pt x="252469" y="3891"/>
                    <a:pt x="291725" y="23602"/>
                  </a:cubicBezTo>
                  <a:cubicBezTo>
                    <a:pt x="308952" y="32215"/>
                    <a:pt x="321541" y="43810"/>
                    <a:pt x="326178" y="63356"/>
                  </a:cubicBezTo>
                  <a:cubicBezTo>
                    <a:pt x="328166" y="70975"/>
                    <a:pt x="333798" y="77932"/>
                    <a:pt x="337773" y="84889"/>
                  </a:cubicBezTo>
                  <a:cubicBezTo>
                    <a:pt x="344067" y="95159"/>
                    <a:pt x="352681" y="104766"/>
                    <a:pt x="356325" y="116029"/>
                  </a:cubicBezTo>
                  <a:cubicBezTo>
                    <a:pt x="366594" y="146507"/>
                    <a:pt x="390115" y="164396"/>
                    <a:pt x="414630" y="181291"/>
                  </a:cubicBezTo>
                  <a:cubicBezTo>
                    <a:pt x="424569" y="187917"/>
                    <a:pt x="423906" y="192886"/>
                    <a:pt x="416949" y="200837"/>
                  </a:cubicBezTo>
                  <a:cubicBezTo>
                    <a:pt x="400716" y="219720"/>
                    <a:pt x="399723" y="242910"/>
                    <a:pt x="413305" y="264112"/>
                  </a:cubicBezTo>
                  <a:cubicBezTo>
                    <a:pt x="418937" y="272725"/>
                    <a:pt x="420262" y="282332"/>
                    <a:pt x="416949" y="290945"/>
                  </a:cubicBezTo>
                  <a:cubicBezTo>
                    <a:pt x="412643" y="302872"/>
                    <a:pt x="411980" y="314466"/>
                    <a:pt x="414630" y="326392"/>
                  </a:cubicBezTo>
                  <a:cubicBezTo>
                    <a:pt x="416618" y="336331"/>
                    <a:pt x="412643" y="344613"/>
                    <a:pt x="406679" y="352232"/>
                  </a:cubicBezTo>
                  <a:cubicBezTo>
                    <a:pt x="312927" y="347263"/>
                    <a:pt x="295369" y="404574"/>
                    <a:pt x="353343" y="474475"/>
                  </a:cubicBezTo>
                  <a:cubicBezTo>
                    <a:pt x="401048" y="548681"/>
                    <a:pt x="418274" y="574853"/>
                    <a:pt x="461341" y="652372"/>
                  </a:cubicBezTo>
                  <a:cubicBezTo>
                    <a:pt x="524284" y="766001"/>
                    <a:pt x="453059" y="932304"/>
                    <a:pt x="485856" y="1057197"/>
                  </a:cubicBezTo>
                  <a:cubicBezTo>
                    <a:pt x="507389" y="1138692"/>
                    <a:pt x="510039" y="1223831"/>
                    <a:pt x="505401" y="1308638"/>
                  </a:cubicBezTo>
                  <a:cubicBezTo>
                    <a:pt x="500763" y="1401397"/>
                    <a:pt x="485524" y="1492830"/>
                    <a:pt x="474261" y="1584595"/>
                  </a:cubicBezTo>
                  <a:cubicBezTo>
                    <a:pt x="472935" y="1596190"/>
                    <a:pt x="473598" y="1621367"/>
                    <a:pt x="465648" y="1630643"/>
                  </a:cubicBezTo>
                  <a:cubicBezTo>
                    <a:pt x="448421" y="1650851"/>
                    <a:pt x="466641" y="1672053"/>
                    <a:pt x="458028" y="1697893"/>
                  </a:cubicBezTo>
                  <a:cubicBezTo>
                    <a:pt x="441795" y="1746591"/>
                    <a:pt x="478567" y="1793633"/>
                    <a:pt x="451733" y="1837362"/>
                  </a:cubicBezTo>
                  <a:cubicBezTo>
                    <a:pt x="425562" y="1880097"/>
                    <a:pt x="443783" y="1924158"/>
                    <a:pt x="448090" y="1975175"/>
                  </a:cubicBezTo>
                  <a:cubicBezTo>
                    <a:pt x="453059" y="2031824"/>
                    <a:pt x="469623" y="2080522"/>
                    <a:pt x="428213" y="2119944"/>
                  </a:cubicBezTo>
                  <a:cubicBezTo>
                    <a:pt x="421256" y="2126570"/>
                    <a:pt x="411980" y="2137833"/>
                    <a:pt x="411649" y="2146447"/>
                  </a:cubicBezTo>
                  <a:cubicBezTo>
                    <a:pt x="409330" y="2188188"/>
                    <a:pt x="395416" y="2222310"/>
                    <a:pt x="396741" y="2265045"/>
                  </a:cubicBezTo>
                  <a:cubicBezTo>
                    <a:pt x="398397" y="2352835"/>
                    <a:pt x="400385" y="2407164"/>
                    <a:pt x="401048" y="2479715"/>
                  </a:cubicBezTo>
                  <a:cubicBezTo>
                    <a:pt x="401048" y="2490316"/>
                    <a:pt x="401379" y="2499923"/>
                    <a:pt x="416287" y="2499261"/>
                  </a:cubicBezTo>
                  <a:cubicBezTo>
                    <a:pt x="422250" y="2498929"/>
                    <a:pt x="424237" y="2504561"/>
                    <a:pt x="425231" y="2509530"/>
                  </a:cubicBezTo>
                  <a:cubicBezTo>
                    <a:pt x="426722" y="2516321"/>
                    <a:pt x="429538" y="2522284"/>
                    <a:pt x="433265" y="2527668"/>
                  </a:cubicBezTo>
                  <a:lnTo>
                    <a:pt x="442935" y="2538168"/>
                  </a:lnTo>
                  <a:lnTo>
                    <a:pt x="546691" y="2607433"/>
                  </a:lnTo>
                  <a:cubicBezTo>
                    <a:pt x="567231" y="2627310"/>
                    <a:pt x="592077" y="2632941"/>
                    <a:pt x="618579" y="2636585"/>
                  </a:cubicBezTo>
                  <a:cubicBezTo>
                    <a:pt x="630505" y="2638242"/>
                    <a:pt x="642763" y="2640561"/>
                    <a:pt x="653364" y="2646855"/>
                  </a:cubicBezTo>
                  <a:cubicBezTo>
                    <a:pt x="668271" y="2656131"/>
                    <a:pt x="669265" y="2672032"/>
                    <a:pt x="655020" y="2681640"/>
                  </a:cubicBezTo>
                  <a:cubicBezTo>
                    <a:pt x="637462" y="2693566"/>
                    <a:pt x="617917" y="2701185"/>
                    <a:pt x="596383" y="2701517"/>
                  </a:cubicBezTo>
                  <a:lnTo>
                    <a:pt x="436043" y="2702179"/>
                  </a:lnTo>
                  <a:lnTo>
                    <a:pt x="285311" y="2702179"/>
                  </a:lnTo>
                  <a:cubicBezTo>
                    <a:pt x="278685" y="2702179"/>
                    <a:pt x="272060" y="2702510"/>
                    <a:pt x="265434" y="2701848"/>
                  </a:cubicBezTo>
                  <a:lnTo>
                    <a:pt x="259846" y="2699685"/>
                  </a:lnTo>
                  <a:lnTo>
                    <a:pt x="254953" y="2699685"/>
                  </a:lnTo>
                  <a:cubicBezTo>
                    <a:pt x="248327" y="2699685"/>
                    <a:pt x="241702" y="2700016"/>
                    <a:pt x="235076" y="2699354"/>
                  </a:cubicBezTo>
                  <a:cubicBezTo>
                    <a:pt x="210230" y="2697035"/>
                    <a:pt x="201948" y="2687428"/>
                    <a:pt x="203604" y="2662582"/>
                  </a:cubicBezTo>
                  <a:cubicBezTo>
                    <a:pt x="204598" y="2648337"/>
                    <a:pt x="205592" y="2633760"/>
                    <a:pt x="209236" y="2619847"/>
                  </a:cubicBezTo>
                  <a:cubicBezTo>
                    <a:pt x="227788" y="2546303"/>
                    <a:pt x="246340" y="2557235"/>
                    <a:pt x="244683" y="2477727"/>
                  </a:cubicBezTo>
                  <a:cubicBezTo>
                    <a:pt x="236070" y="2419753"/>
                    <a:pt x="222156" y="2295192"/>
                    <a:pt x="194991" y="2245831"/>
                  </a:cubicBezTo>
                  <a:cubicBezTo>
                    <a:pt x="169483" y="2199783"/>
                    <a:pt x="168157" y="2118619"/>
                    <a:pt x="180746" y="2066939"/>
                  </a:cubicBezTo>
                  <a:cubicBezTo>
                    <a:pt x="190685" y="2025529"/>
                    <a:pt x="191678" y="2020229"/>
                    <a:pt x="205592" y="1980144"/>
                  </a:cubicBezTo>
                  <a:cubicBezTo>
                    <a:pt x="215199" y="1952316"/>
                    <a:pt x="197310" y="1928133"/>
                    <a:pt x="185053" y="1904281"/>
                  </a:cubicBezTo>
                  <a:cubicBezTo>
                    <a:pt x="182403" y="1899311"/>
                    <a:pt x="178758" y="1895005"/>
                    <a:pt x="178427" y="1889373"/>
                  </a:cubicBezTo>
                  <a:cubicBezTo>
                    <a:pt x="173789" y="1844319"/>
                    <a:pt x="176108" y="1806553"/>
                    <a:pt x="150599" y="1770775"/>
                  </a:cubicBezTo>
                  <a:cubicBezTo>
                    <a:pt x="140993" y="1757192"/>
                    <a:pt x="131385" y="1743941"/>
                    <a:pt x="121778" y="1730358"/>
                  </a:cubicBezTo>
                  <a:cubicBezTo>
                    <a:pt x="118134" y="1725389"/>
                    <a:pt x="115815" y="1719758"/>
                    <a:pt x="116478" y="1713463"/>
                  </a:cubicBezTo>
                  <a:cubicBezTo>
                    <a:pt x="118465" y="1694580"/>
                    <a:pt x="101901" y="1689611"/>
                    <a:pt x="91632" y="1674703"/>
                  </a:cubicBezTo>
                  <a:cubicBezTo>
                    <a:pt x="66123" y="1638262"/>
                    <a:pt x="59829" y="1590890"/>
                    <a:pt x="50884" y="1546498"/>
                  </a:cubicBezTo>
                  <a:cubicBezTo>
                    <a:pt x="40946" y="1498794"/>
                    <a:pt x="66123" y="1451752"/>
                    <a:pt x="77386" y="1405372"/>
                  </a:cubicBezTo>
                  <a:cubicBezTo>
                    <a:pt x="81362" y="1389802"/>
                    <a:pt x="84675" y="1374232"/>
                    <a:pt x="89312" y="1358993"/>
                  </a:cubicBezTo>
                  <a:cubicBezTo>
                    <a:pt x="94944" y="1341104"/>
                    <a:pt x="89312" y="1326859"/>
                    <a:pt x="77386" y="1313608"/>
                  </a:cubicBezTo>
                  <a:cubicBezTo>
                    <a:pt x="62148" y="1296381"/>
                    <a:pt x="46909" y="1278492"/>
                    <a:pt x="32001" y="1260934"/>
                  </a:cubicBezTo>
                  <a:cubicBezTo>
                    <a:pt x="17094" y="1181427"/>
                    <a:pt x="36307" y="1152274"/>
                    <a:pt x="29682" y="1088337"/>
                  </a:cubicBezTo>
                  <a:cubicBezTo>
                    <a:pt x="24713" y="1042952"/>
                    <a:pt x="7818" y="997235"/>
                    <a:pt x="6492" y="951519"/>
                  </a:cubicBezTo>
                  <a:cubicBezTo>
                    <a:pt x="3511" y="832257"/>
                    <a:pt x="-16366" y="648728"/>
                    <a:pt x="32663" y="541725"/>
                  </a:cubicBezTo>
                  <a:cubicBezTo>
                    <a:pt x="52540" y="498327"/>
                    <a:pt x="61816" y="509922"/>
                    <a:pt x="91301" y="472487"/>
                  </a:cubicBezTo>
                  <a:cubicBezTo>
                    <a:pt x="99251" y="462548"/>
                    <a:pt x="111177" y="448966"/>
                    <a:pt x="123435" y="440684"/>
                  </a:cubicBezTo>
                  <a:cubicBezTo>
                    <a:pt x="129066" y="436709"/>
                    <a:pt x="128072" y="423457"/>
                    <a:pt x="126416" y="413850"/>
                  </a:cubicBezTo>
                  <a:cubicBezTo>
                    <a:pt x="121447" y="381054"/>
                    <a:pt x="46578" y="296246"/>
                    <a:pt x="26038" y="268087"/>
                  </a:cubicBezTo>
                  <a:cubicBezTo>
                    <a:pt x="11130" y="247548"/>
                    <a:pt x="13450" y="223033"/>
                    <a:pt x="20737" y="199512"/>
                  </a:cubicBezTo>
                  <a:cubicBezTo>
                    <a:pt x="28688" y="174335"/>
                    <a:pt x="25375" y="148826"/>
                    <a:pt x="30676" y="122655"/>
                  </a:cubicBezTo>
                  <a:cubicBezTo>
                    <a:pt x="36639" y="92508"/>
                    <a:pt x="44921" y="71638"/>
                    <a:pt x="67117" y="52092"/>
                  </a:cubicBezTo>
                  <a:cubicBezTo>
                    <a:pt x="100080" y="23271"/>
                    <a:pt x="136603" y="6293"/>
                    <a:pt x="174701" y="1448"/>
                  </a:cubicBezTo>
                  <a:close/>
                </a:path>
              </a:pathLst>
            </a:custGeom>
            <a:solidFill>
              <a:schemeClr val="accent2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CAA647-B3FD-4385-A74D-B62C0FAD9D2B}"/>
              </a:ext>
            </a:extLst>
          </p:cNvPr>
          <p:cNvSpPr txBox="1"/>
          <p:nvPr/>
        </p:nvSpPr>
        <p:spPr>
          <a:xfrm>
            <a:off x="6439532" y="2090324"/>
            <a:ext cx="22413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3B7AE-4D6D-466C-AED7-FECC305C7D02}"/>
              </a:ext>
            </a:extLst>
          </p:cNvPr>
          <p:cNvSpPr txBox="1"/>
          <p:nvPr/>
        </p:nvSpPr>
        <p:spPr>
          <a:xfrm>
            <a:off x="9097609" y="1782548"/>
            <a:ext cx="26573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Get a modern PowerPoint  Presentation that is beautifully designed. Easy to change colors, photos and Text.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id="{6260B1EA-4F5C-475C-9551-C460D0AA59FA}"/>
              </a:ext>
            </a:extLst>
          </p:cNvPr>
          <p:cNvGrpSpPr/>
          <p:nvPr/>
        </p:nvGrpSpPr>
        <p:grpSpPr>
          <a:xfrm>
            <a:off x="9196425" y="5190086"/>
            <a:ext cx="2336431" cy="1088782"/>
            <a:chOff x="395534" y="3737445"/>
            <a:chExt cx="3972999" cy="10887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0B4D80-0C2A-48D1-A0BF-13584C67B98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9B0BD6-40A1-442F-8683-D76F9670CA7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14F299A1-A543-4A3E-AEAC-EB1E12EAE5CE}"/>
              </a:ext>
            </a:extLst>
          </p:cNvPr>
          <p:cNvGrpSpPr/>
          <p:nvPr/>
        </p:nvGrpSpPr>
        <p:grpSpPr>
          <a:xfrm>
            <a:off x="6352695" y="5190086"/>
            <a:ext cx="2336431" cy="1088782"/>
            <a:chOff x="395534" y="3737445"/>
            <a:chExt cx="3972999" cy="10887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B17EBA-D306-4364-BD77-F84A1488C30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F24238-C7A2-4E23-9F70-BF86B4B1AF2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DB084680-A2B5-4EB8-9B2D-4E54E1500FA1}"/>
              </a:ext>
            </a:extLst>
          </p:cNvPr>
          <p:cNvGrpSpPr/>
          <p:nvPr/>
        </p:nvGrpSpPr>
        <p:grpSpPr>
          <a:xfrm>
            <a:off x="665235" y="5190086"/>
            <a:ext cx="2336431" cy="1088782"/>
            <a:chOff x="395534" y="3737445"/>
            <a:chExt cx="3972999" cy="10887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5B0B29-D3D8-45CB-86E9-A10A0F913BB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13367C-75F4-4CBF-9956-EC9BA5D979C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8" name="Group 33">
            <a:extLst>
              <a:ext uri="{FF2B5EF4-FFF2-40B4-BE49-F238E27FC236}">
                <a16:creationId xmlns:a16="http://schemas.microsoft.com/office/drawing/2014/main" id="{7875FEDB-DF3D-4646-8211-C2FD0C9611E2}"/>
              </a:ext>
            </a:extLst>
          </p:cNvPr>
          <p:cNvGrpSpPr/>
          <p:nvPr/>
        </p:nvGrpSpPr>
        <p:grpSpPr>
          <a:xfrm>
            <a:off x="3508965" y="5190086"/>
            <a:ext cx="2336431" cy="1088782"/>
            <a:chOff x="395534" y="3737445"/>
            <a:chExt cx="3972999" cy="10887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A856FB-5B03-403E-9E7B-2326492C8F1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E6EBB5-3637-4CB1-95CF-77A526647CF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EF62167-7E5F-4F24-A604-FAEBC486533C}"/>
              </a:ext>
            </a:extLst>
          </p:cNvPr>
          <p:cNvSpPr txBox="1"/>
          <p:nvPr/>
        </p:nvSpPr>
        <p:spPr>
          <a:xfrm>
            <a:off x="609385" y="4152481"/>
            <a:ext cx="600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5620EC-CF47-4263-80F6-6DB8C76DE2E6}"/>
              </a:ext>
            </a:extLst>
          </p:cNvPr>
          <p:cNvSpPr txBox="1"/>
          <p:nvPr/>
        </p:nvSpPr>
        <p:spPr>
          <a:xfrm>
            <a:off x="609385" y="4729666"/>
            <a:ext cx="600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C7E93C-889B-4574-A861-8DC2EFF8217A}"/>
              </a:ext>
            </a:extLst>
          </p:cNvPr>
          <p:cNvSpPr txBox="1"/>
          <p:nvPr/>
        </p:nvSpPr>
        <p:spPr>
          <a:xfrm>
            <a:off x="3903786" y="1789442"/>
            <a:ext cx="742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 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194E5-3E3B-45EF-900F-688C9828A8EA}"/>
              </a:ext>
            </a:extLst>
          </p:cNvPr>
          <p:cNvSpPr txBox="1"/>
          <p:nvPr/>
        </p:nvSpPr>
        <p:spPr>
          <a:xfrm>
            <a:off x="1704505" y="1846615"/>
            <a:ext cx="1795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82</a:t>
            </a:r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B91E6-8886-4245-B9C2-0F479F9B2955}"/>
              </a:ext>
            </a:extLst>
          </p:cNvPr>
          <p:cNvSpPr txBox="1"/>
          <p:nvPr/>
        </p:nvSpPr>
        <p:spPr>
          <a:xfrm>
            <a:off x="840141" y="2732885"/>
            <a:ext cx="25492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Presentations. 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6154D1-41E7-476E-BF54-4E0D9502CA50}"/>
              </a:ext>
            </a:extLst>
          </p:cNvPr>
          <p:cNvSpPr/>
          <p:nvPr/>
        </p:nvSpPr>
        <p:spPr>
          <a:xfrm>
            <a:off x="4098474" y="4626622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EECE2DD-732D-4967-A1D5-68F7C7D6F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820258"/>
              </p:ext>
            </p:extLst>
          </p:nvPr>
        </p:nvGraphicFramePr>
        <p:xfrm>
          <a:off x="5571621" y="4590622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4EDA653-2157-4D3A-AF3B-492FFAD5A91E}"/>
              </a:ext>
            </a:extLst>
          </p:cNvPr>
          <p:cNvSpPr txBox="1"/>
          <p:nvPr/>
        </p:nvSpPr>
        <p:spPr>
          <a:xfrm>
            <a:off x="9614032" y="47686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7C8DD-60DE-4E23-8750-C58E954B0A69}"/>
              </a:ext>
            </a:extLst>
          </p:cNvPr>
          <p:cNvSpPr txBox="1"/>
          <p:nvPr/>
        </p:nvSpPr>
        <p:spPr>
          <a:xfrm>
            <a:off x="8831807" y="52167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3DFDF8-4A72-4D6F-ABF4-2C0F33972FE6}"/>
              </a:ext>
            </a:extLst>
          </p:cNvPr>
          <p:cNvSpPr txBox="1"/>
          <p:nvPr/>
        </p:nvSpPr>
        <p:spPr>
          <a:xfrm>
            <a:off x="8348515" y="56648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C775C-0057-4A12-AE84-7DC71D49AC71}"/>
              </a:ext>
            </a:extLst>
          </p:cNvPr>
          <p:cNvSpPr txBox="1"/>
          <p:nvPr/>
        </p:nvSpPr>
        <p:spPr>
          <a:xfrm>
            <a:off x="4266186" y="480443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70BAF-8768-4895-9651-049A8536D0F1}"/>
              </a:ext>
            </a:extLst>
          </p:cNvPr>
          <p:cNvSpPr txBox="1"/>
          <p:nvPr/>
        </p:nvSpPr>
        <p:spPr>
          <a:xfrm>
            <a:off x="4266186" y="5246273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4F0B9E-A117-45C7-923A-D31885ECF5DE}"/>
              </a:ext>
            </a:extLst>
          </p:cNvPr>
          <p:cNvSpPr/>
          <p:nvPr/>
        </p:nvSpPr>
        <p:spPr>
          <a:xfrm>
            <a:off x="3923186" y="4313625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D400D6-8648-4BCC-8691-E5A35AE42ABC}"/>
              </a:ext>
            </a:extLst>
          </p:cNvPr>
          <p:cNvSpPr txBox="1"/>
          <p:nvPr/>
        </p:nvSpPr>
        <p:spPr>
          <a:xfrm>
            <a:off x="4266186" y="568811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DBE9D-DC3C-47D1-BF2F-41FA2C0F01F5}"/>
              </a:ext>
            </a:extLst>
          </p:cNvPr>
          <p:cNvSpPr/>
          <p:nvPr/>
        </p:nvSpPr>
        <p:spPr>
          <a:xfrm>
            <a:off x="4098474" y="2821426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DD0838-A4BE-40BC-9E7D-85654A19CC93}"/>
              </a:ext>
            </a:extLst>
          </p:cNvPr>
          <p:cNvSpPr txBox="1"/>
          <p:nvPr/>
        </p:nvSpPr>
        <p:spPr>
          <a:xfrm>
            <a:off x="4266186" y="295464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8776AC-A895-4C9F-AC5D-AC08DCE38FEE}"/>
              </a:ext>
            </a:extLst>
          </p:cNvPr>
          <p:cNvSpPr txBox="1"/>
          <p:nvPr/>
        </p:nvSpPr>
        <p:spPr>
          <a:xfrm>
            <a:off x="4266186" y="340809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6F56C2-9107-45AA-9421-D5689E8120FB}"/>
              </a:ext>
            </a:extLst>
          </p:cNvPr>
          <p:cNvSpPr/>
          <p:nvPr/>
        </p:nvSpPr>
        <p:spPr>
          <a:xfrm>
            <a:off x="3923186" y="2476981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481323-51F9-4D21-A3EE-2076513B387B}"/>
              </a:ext>
            </a:extLst>
          </p:cNvPr>
          <p:cNvSpPr txBox="1"/>
          <p:nvPr/>
        </p:nvSpPr>
        <p:spPr>
          <a:xfrm>
            <a:off x="4266186" y="3861542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0" name="Chart 7">
            <a:extLst>
              <a:ext uri="{FF2B5EF4-FFF2-40B4-BE49-F238E27FC236}">
                <a16:creationId xmlns:a16="http://schemas.microsoft.com/office/drawing/2014/main" id="{EAF9FE59-4CCF-41A4-84A8-07F620051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494607"/>
              </p:ext>
            </p:extLst>
          </p:nvPr>
        </p:nvGraphicFramePr>
        <p:xfrm>
          <a:off x="5571620" y="2745253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14">
            <a:extLst>
              <a:ext uri="{FF2B5EF4-FFF2-40B4-BE49-F238E27FC236}">
                <a16:creationId xmlns:a16="http://schemas.microsoft.com/office/drawing/2014/main" id="{98FC3465-9D2A-4533-9B4D-58C3472D588B}"/>
              </a:ext>
            </a:extLst>
          </p:cNvPr>
          <p:cNvSpPr txBox="1"/>
          <p:nvPr/>
        </p:nvSpPr>
        <p:spPr>
          <a:xfrm>
            <a:off x="10060742" y="2919466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58E57CD9-B7AA-4B48-85A9-A53D17295A3F}"/>
              </a:ext>
            </a:extLst>
          </p:cNvPr>
          <p:cNvSpPr txBox="1"/>
          <p:nvPr/>
        </p:nvSpPr>
        <p:spPr>
          <a:xfrm>
            <a:off x="7914667" y="336852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8E16885C-4678-4057-B4F3-359E1B95E71B}"/>
              </a:ext>
            </a:extLst>
          </p:cNvPr>
          <p:cNvSpPr txBox="1"/>
          <p:nvPr/>
        </p:nvSpPr>
        <p:spPr>
          <a:xfrm>
            <a:off x="7185638" y="381757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A33BE6F8-C85A-4875-A33F-69E2D7564CBF}"/>
              </a:ext>
            </a:extLst>
          </p:cNvPr>
          <p:cNvSpPr txBox="1"/>
          <p:nvPr/>
        </p:nvSpPr>
        <p:spPr>
          <a:xfrm>
            <a:off x="622541" y="1538137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Content  Here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53D798-42DE-4028-A4B4-2C082DA3C316}"/>
              </a:ext>
            </a:extLst>
          </p:cNvPr>
          <p:cNvSpPr txBox="1"/>
          <p:nvPr/>
        </p:nvSpPr>
        <p:spPr>
          <a:xfrm>
            <a:off x="619566" y="2809532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ED04E0-A3F1-44F5-87DC-676D5A3AE4A0}"/>
              </a:ext>
            </a:extLst>
          </p:cNvPr>
          <p:cNvSpPr txBox="1"/>
          <p:nvPr/>
        </p:nvSpPr>
        <p:spPr>
          <a:xfrm>
            <a:off x="9154629" y="1536275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</a:rPr>
              <a:t>Content  Here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DCC24F-E719-4D97-8FC5-1FD86EB67475}"/>
              </a:ext>
            </a:extLst>
          </p:cNvPr>
          <p:cNvSpPr txBox="1"/>
          <p:nvPr/>
        </p:nvSpPr>
        <p:spPr>
          <a:xfrm>
            <a:off x="9151654" y="2807670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B7C6F876-6937-454F-9167-F784EE1F1B73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F9A3D6-30D7-49FC-A3E5-65454635DBAE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ECE4AFD-54F7-4033-A3EB-D778904FCF68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21">
            <a:extLst>
              <a:ext uri="{FF2B5EF4-FFF2-40B4-BE49-F238E27FC236}">
                <a16:creationId xmlns:a16="http://schemas.microsoft.com/office/drawing/2014/main" id="{FE24EFD4-1E45-4BCA-B373-B0BD3FB2F369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FB290A-4A6A-4E3B-9812-9084532B7A68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06F70C-478A-4D22-B507-D670730D72FC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27">
            <a:extLst>
              <a:ext uri="{FF2B5EF4-FFF2-40B4-BE49-F238E27FC236}">
                <a16:creationId xmlns:a16="http://schemas.microsoft.com/office/drawing/2014/main" id="{4FF963ED-5B33-4E45-AAB8-672AD8F26933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D600CB2-E268-4F13-852C-6FF85448417A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2BD3FCF-AC61-4ADA-B60C-7DD4CA89161C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30">
            <a:extLst>
              <a:ext uri="{FF2B5EF4-FFF2-40B4-BE49-F238E27FC236}">
                <a16:creationId xmlns:a16="http://schemas.microsoft.com/office/drawing/2014/main" id="{0FDFF2F1-65BA-42A7-8FB5-0739F025C201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24F2E9-6850-40EA-B37F-84AAD859CA6A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A323E9C-9708-4F2C-B3EC-93381AD613AE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AB1A73E-E633-4358-988B-C6BFC65D05B8}"/>
              </a:ext>
            </a:extLst>
          </p:cNvPr>
          <p:cNvSpPr txBox="1"/>
          <p:nvPr/>
        </p:nvSpPr>
        <p:spPr>
          <a:xfrm>
            <a:off x="5065936" y="3984896"/>
            <a:ext cx="20564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D3D24DF-ADA0-4F70-A87A-1F92FD1D1CE0}"/>
              </a:ext>
            </a:extLst>
          </p:cNvPr>
          <p:cNvGrpSpPr/>
          <p:nvPr/>
        </p:nvGrpSpPr>
        <p:grpSpPr>
          <a:xfrm>
            <a:off x="5425106" y="4550881"/>
            <a:ext cx="1341787" cy="1824527"/>
            <a:chOff x="5389992" y="405999"/>
            <a:chExt cx="1836515" cy="249724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1F45D8A-E7F0-40AB-8DD1-A1ED3BB653F4}"/>
                </a:ext>
              </a:extLst>
            </p:cNvPr>
            <p:cNvSpPr/>
            <p:nvPr/>
          </p:nvSpPr>
          <p:spPr>
            <a:xfrm>
              <a:off x="5389992" y="405999"/>
              <a:ext cx="1836515" cy="2306840"/>
            </a:xfrm>
            <a:custGeom>
              <a:avLst/>
              <a:gdLst>
                <a:gd name="connsiteX0" fmla="*/ 622775 w 5044769"/>
                <a:gd name="connsiteY0" fmla="*/ 6336294 h 6336715"/>
                <a:gd name="connsiteX1" fmla="*/ 157362 w 5044769"/>
                <a:gd name="connsiteY1" fmla="*/ 5720991 h 6336715"/>
                <a:gd name="connsiteX2" fmla="*/ 5418 w 5044769"/>
                <a:gd name="connsiteY2" fmla="*/ 4783320 h 6336715"/>
                <a:gd name="connsiteX3" fmla="*/ 238124 w 5044769"/>
                <a:gd name="connsiteY3" fmla="*/ 3805268 h 6336715"/>
                <a:gd name="connsiteX4" fmla="*/ 433187 w 5044769"/>
                <a:gd name="connsiteY4" fmla="*/ 3006537 h 6336715"/>
                <a:gd name="connsiteX5" fmla="*/ 433872 w 5044769"/>
                <a:gd name="connsiteY5" fmla="*/ 2434353 h 6336715"/>
                <a:gd name="connsiteX6" fmla="*/ 578287 w 5044769"/>
                <a:gd name="connsiteY6" fmla="*/ 1286561 h 6336715"/>
                <a:gd name="connsiteX7" fmla="*/ 1340059 w 5044769"/>
                <a:gd name="connsiteY7" fmla="*/ 359157 h 6336715"/>
                <a:gd name="connsiteX8" fmla="*/ 3406356 w 5044769"/>
                <a:gd name="connsiteY8" fmla="*/ 150406 h 6336715"/>
                <a:gd name="connsiteX9" fmla="*/ 4692402 w 5044769"/>
                <a:gd name="connsiteY9" fmla="*/ 1838213 h 6336715"/>
                <a:gd name="connsiteX10" fmla="*/ 4701984 w 5044769"/>
                <a:gd name="connsiteY10" fmla="*/ 2259823 h 6336715"/>
                <a:gd name="connsiteX11" fmla="*/ 4793013 w 5044769"/>
                <a:gd name="connsiteY11" fmla="*/ 3170116 h 6336715"/>
                <a:gd name="connsiteX12" fmla="*/ 5005872 w 5044769"/>
                <a:gd name="connsiteY12" fmla="*/ 4432892 h 6336715"/>
                <a:gd name="connsiteX13" fmla="*/ 5001081 w 5044769"/>
                <a:gd name="connsiteY13" fmla="*/ 5501288 h 6336715"/>
                <a:gd name="connsiteX14" fmla="*/ 4858719 w 5044769"/>
                <a:gd name="connsiteY14" fmla="*/ 5911947 h 6336715"/>
                <a:gd name="connsiteX15" fmla="*/ 4476806 w 5044769"/>
                <a:gd name="connsiteY15" fmla="*/ 6274696 h 6336715"/>
                <a:gd name="connsiteX16" fmla="*/ 4431634 w 5044769"/>
                <a:gd name="connsiteY16" fmla="*/ 6238421 h 6336715"/>
                <a:gd name="connsiteX17" fmla="*/ 4389199 w 5044769"/>
                <a:gd name="connsiteY17" fmla="*/ 6079633 h 6336715"/>
                <a:gd name="connsiteX18" fmla="*/ 4053828 w 5044769"/>
                <a:gd name="connsiteY18" fmla="*/ 5698405 h 6336715"/>
                <a:gd name="connsiteX19" fmla="*/ 3639747 w 5044769"/>
                <a:gd name="connsiteY19" fmla="*/ 5584105 h 6336715"/>
                <a:gd name="connsiteX20" fmla="*/ 3389930 w 5044769"/>
                <a:gd name="connsiteY20" fmla="*/ 5503342 h 6336715"/>
                <a:gd name="connsiteX21" fmla="*/ 3121633 w 5044769"/>
                <a:gd name="connsiteY21" fmla="*/ 5280217 h 6336715"/>
                <a:gd name="connsiteX22" fmla="*/ 3034710 w 5044769"/>
                <a:gd name="connsiteY22" fmla="*/ 5047511 h 6336715"/>
                <a:gd name="connsiteX23" fmla="*/ 3034710 w 5044769"/>
                <a:gd name="connsiteY23" fmla="*/ 4956481 h 6336715"/>
                <a:gd name="connsiteX24" fmla="*/ 3081251 w 5044769"/>
                <a:gd name="connsiteY24" fmla="*/ 4917469 h 6336715"/>
                <a:gd name="connsiteX25" fmla="*/ 3628796 w 5044769"/>
                <a:gd name="connsiteY25" fmla="*/ 4511601 h 6336715"/>
                <a:gd name="connsiteX26" fmla="*/ 3873822 w 5044769"/>
                <a:gd name="connsiteY26" fmla="*/ 4174861 h 6336715"/>
                <a:gd name="connsiteX27" fmla="*/ 3898462 w 5044769"/>
                <a:gd name="connsiteY27" fmla="*/ 4068090 h 6336715"/>
                <a:gd name="connsiteX28" fmla="*/ 3884089 w 5044769"/>
                <a:gd name="connsiteY28" fmla="*/ 3801846 h 6336715"/>
                <a:gd name="connsiteX29" fmla="*/ 3869716 w 5044769"/>
                <a:gd name="connsiteY29" fmla="*/ 3516438 h 6336715"/>
                <a:gd name="connsiteX30" fmla="*/ 3843707 w 5044769"/>
                <a:gd name="connsiteY30" fmla="*/ 3037336 h 6336715"/>
                <a:gd name="connsiteX31" fmla="*/ 3841654 w 5044769"/>
                <a:gd name="connsiteY31" fmla="*/ 2931934 h 6336715"/>
                <a:gd name="connsiteX32" fmla="*/ 3784162 w 5044769"/>
                <a:gd name="connsiteY32" fmla="*/ 3055131 h 6336715"/>
                <a:gd name="connsiteX33" fmla="*/ 3711612 w 5044769"/>
                <a:gd name="connsiteY33" fmla="*/ 3064713 h 6336715"/>
                <a:gd name="connsiteX34" fmla="*/ 3240039 w 5044769"/>
                <a:gd name="connsiteY34" fmla="*/ 2527435 h 6336715"/>
                <a:gd name="connsiteX35" fmla="*/ 3331069 w 5044769"/>
                <a:gd name="connsiteY35" fmla="*/ 2755351 h 6336715"/>
                <a:gd name="connsiteX36" fmla="*/ 3398143 w 5044769"/>
                <a:gd name="connsiteY36" fmla="*/ 2927143 h 6336715"/>
                <a:gd name="connsiteX37" fmla="*/ 3394721 w 5044769"/>
                <a:gd name="connsiteY37" fmla="*/ 2986004 h 6336715"/>
                <a:gd name="connsiteX38" fmla="*/ 3335860 w 5044769"/>
                <a:gd name="connsiteY38" fmla="*/ 2982582 h 6336715"/>
                <a:gd name="connsiteX39" fmla="*/ 2837594 w 5044769"/>
                <a:gd name="connsiteY39" fmla="*/ 2721129 h 6336715"/>
                <a:gd name="connsiteX40" fmla="*/ 2716449 w 5044769"/>
                <a:gd name="connsiteY40" fmla="*/ 2659530 h 6336715"/>
                <a:gd name="connsiteX41" fmla="*/ 2667855 w 5044769"/>
                <a:gd name="connsiteY41" fmla="*/ 2695121 h 6336715"/>
                <a:gd name="connsiteX42" fmla="*/ 2914934 w 5044769"/>
                <a:gd name="connsiteY42" fmla="*/ 3163956 h 6336715"/>
                <a:gd name="connsiteX43" fmla="*/ 2964898 w 5044769"/>
                <a:gd name="connsiteY43" fmla="*/ 3202969 h 6336715"/>
                <a:gd name="connsiteX44" fmla="*/ 2982693 w 5044769"/>
                <a:gd name="connsiteY44" fmla="*/ 3253616 h 6336715"/>
                <a:gd name="connsiteX45" fmla="*/ 2934099 w 5044769"/>
                <a:gd name="connsiteY45" fmla="*/ 3276887 h 6336715"/>
                <a:gd name="connsiteX46" fmla="*/ 2853336 w 5044769"/>
                <a:gd name="connsiteY46" fmla="*/ 3261830 h 6336715"/>
                <a:gd name="connsiteX47" fmla="*/ 1890341 w 5044769"/>
                <a:gd name="connsiteY47" fmla="*/ 2734818 h 6336715"/>
                <a:gd name="connsiteX48" fmla="*/ 1429035 w 5044769"/>
                <a:gd name="connsiteY48" fmla="*/ 2219441 h 6336715"/>
                <a:gd name="connsiteX49" fmla="*/ 1407817 w 5044769"/>
                <a:gd name="connsiteY49" fmla="*/ 2198908 h 6336715"/>
                <a:gd name="connsiteX50" fmla="*/ 1389338 w 5044769"/>
                <a:gd name="connsiteY50" fmla="*/ 2229023 h 6336715"/>
                <a:gd name="connsiteX51" fmla="*/ 1259296 w 5044769"/>
                <a:gd name="connsiteY51" fmla="*/ 2958627 h 6336715"/>
                <a:gd name="connsiteX52" fmla="*/ 1149787 w 5044769"/>
                <a:gd name="connsiteY52" fmla="*/ 3710817 h 6336715"/>
                <a:gd name="connsiteX53" fmla="*/ 1236025 w 5044769"/>
                <a:gd name="connsiteY53" fmla="*/ 4185812 h 6336715"/>
                <a:gd name="connsiteX54" fmla="*/ 1733606 w 5044769"/>
                <a:gd name="connsiteY54" fmla="*/ 4716246 h 6336715"/>
                <a:gd name="connsiteX55" fmla="*/ 2012170 w 5044769"/>
                <a:gd name="connsiteY55" fmla="*/ 4892829 h 6336715"/>
                <a:gd name="connsiteX56" fmla="*/ 2049814 w 5044769"/>
                <a:gd name="connsiteY56" fmla="*/ 4933211 h 6336715"/>
                <a:gd name="connsiteX57" fmla="*/ 2075138 w 5044769"/>
                <a:gd name="connsiteY57" fmla="*/ 5065990 h 6336715"/>
                <a:gd name="connsiteX58" fmla="*/ 1986846 w 5044769"/>
                <a:gd name="connsiteY58" fmla="*/ 5239151 h 6336715"/>
                <a:gd name="connsiteX59" fmla="*/ 1893079 w 5044769"/>
                <a:gd name="connsiteY59" fmla="*/ 5370562 h 6336715"/>
                <a:gd name="connsiteX60" fmla="*/ 1875968 w 5044769"/>
                <a:gd name="connsiteY60" fmla="*/ 5404099 h 6336715"/>
                <a:gd name="connsiteX61" fmla="*/ 1791099 w 5044769"/>
                <a:gd name="connsiteY61" fmla="*/ 5453378 h 6336715"/>
                <a:gd name="connsiteX62" fmla="*/ 1529646 w 5044769"/>
                <a:gd name="connsiteY62" fmla="*/ 5584789 h 6336715"/>
                <a:gd name="connsiteX63" fmla="*/ 1171689 w 5044769"/>
                <a:gd name="connsiteY63" fmla="*/ 5686770 h 6336715"/>
                <a:gd name="connsiteX64" fmla="*/ 1067655 w 5044769"/>
                <a:gd name="connsiteY64" fmla="*/ 5710725 h 6336715"/>
                <a:gd name="connsiteX65" fmla="*/ 741181 w 5044769"/>
                <a:gd name="connsiteY65" fmla="*/ 6018719 h 6336715"/>
                <a:gd name="connsiteX66" fmla="*/ 670001 w 5044769"/>
                <a:gd name="connsiteY66" fmla="*/ 6290437 h 6336715"/>
                <a:gd name="connsiteX67" fmla="*/ 622775 w 5044769"/>
                <a:gd name="connsiteY67" fmla="*/ 6336294 h 63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044769" h="6336715">
                  <a:moveTo>
                    <a:pt x="622775" y="6336294"/>
                  </a:moveTo>
                  <a:cubicBezTo>
                    <a:pt x="427712" y="6161080"/>
                    <a:pt x="271662" y="5957120"/>
                    <a:pt x="157362" y="5720991"/>
                  </a:cubicBezTo>
                  <a:cubicBezTo>
                    <a:pt x="13631" y="5423264"/>
                    <a:pt x="-13746" y="5107741"/>
                    <a:pt x="5418" y="4783320"/>
                  </a:cubicBezTo>
                  <a:cubicBezTo>
                    <a:pt x="25951" y="4443158"/>
                    <a:pt x="125193" y="4122844"/>
                    <a:pt x="238124" y="3805268"/>
                  </a:cubicBezTo>
                  <a:cubicBezTo>
                    <a:pt x="330523" y="3545868"/>
                    <a:pt x="411286" y="3283047"/>
                    <a:pt x="433187" y="3006537"/>
                  </a:cubicBezTo>
                  <a:cubicBezTo>
                    <a:pt x="448245" y="2815581"/>
                    <a:pt x="442085" y="2624624"/>
                    <a:pt x="433872" y="2434353"/>
                  </a:cubicBezTo>
                  <a:cubicBezTo>
                    <a:pt x="416077" y="2043542"/>
                    <a:pt x="448245" y="1660945"/>
                    <a:pt x="578287" y="1286561"/>
                  </a:cubicBezTo>
                  <a:cubicBezTo>
                    <a:pt x="719280" y="880009"/>
                    <a:pt x="972519" y="572015"/>
                    <a:pt x="1340059" y="359157"/>
                  </a:cubicBezTo>
                  <a:cubicBezTo>
                    <a:pt x="1996428" y="-20018"/>
                    <a:pt x="2687703" y="-114469"/>
                    <a:pt x="3406356" y="150406"/>
                  </a:cubicBezTo>
                  <a:cubicBezTo>
                    <a:pt x="4107898" y="409121"/>
                    <a:pt x="4621221" y="1095605"/>
                    <a:pt x="4692402" y="1838213"/>
                  </a:cubicBezTo>
                  <a:cubicBezTo>
                    <a:pt x="4706091" y="1978521"/>
                    <a:pt x="4709513" y="2118830"/>
                    <a:pt x="4701984" y="2259823"/>
                  </a:cubicBezTo>
                  <a:cubicBezTo>
                    <a:pt x="4685558" y="2567817"/>
                    <a:pt x="4739628" y="2868966"/>
                    <a:pt x="4793013" y="3170116"/>
                  </a:cubicBezTo>
                  <a:cubicBezTo>
                    <a:pt x="4866932" y="3590356"/>
                    <a:pt x="4956593" y="4008544"/>
                    <a:pt x="5005872" y="4432892"/>
                  </a:cubicBezTo>
                  <a:cubicBezTo>
                    <a:pt x="5047622" y="4788796"/>
                    <a:pt x="5068839" y="5145384"/>
                    <a:pt x="5001081" y="5501288"/>
                  </a:cubicBezTo>
                  <a:cubicBezTo>
                    <a:pt x="4973703" y="5645019"/>
                    <a:pt x="4929215" y="5783274"/>
                    <a:pt x="4858719" y="5911947"/>
                  </a:cubicBezTo>
                  <a:cubicBezTo>
                    <a:pt x="4769743" y="6073473"/>
                    <a:pt x="4654758" y="6206937"/>
                    <a:pt x="4476806" y="6274696"/>
                  </a:cubicBezTo>
                  <a:cubicBezTo>
                    <a:pt x="4444638" y="6284278"/>
                    <a:pt x="4438478" y="6261007"/>
                    <a:pt x="4431634" y="6238421"/>
                  </a:cubicBezTo>
                  <a:cubicBezTo>
                    <a:pt x="4415892" y="6185720"/>
                    <a:pt x="4402203" y="6132334"/>
                    <a:pt x="4389199" y="6079633"/>
                  </a:cubicBezTo>
                  <a:cubicBezTo>
                    <a:pt x="4344027" y="5893467"/>
                    <a:pt x="4224936" y="5775061"/>
                    <a:pt x="4053828" y="5698405"/>
                  </a:cubicBezTo>
                  <a:cubicBezTo>
                    <a:pt x="3921048" y="5638859"/>
                    <a:pt x="3783477" y="5601216"/>
                    <a:pt x="3639747" y="5584105"/>
                  </a:cubicBezTo>
                  <a:cubicBezTo>
                    <a:pt x="3550771" y="5573154"/>
                    <a:pt x="3472061" y="5533457"/>
                    <a:pt x="3389930" y="5503342"/>
                  </a:cubicBezTo>
                  <a:cubicBezTo>
                    <a:pt x="3339966" y="5501288"/>
                    <a:pt x="3127793" y="5284324"/>
                    <a:pt x="3121633" y="5280217"/>
                  </a:cubicBezTo>
                  <a:cubicBezTo>
                    <a:pt x="3039501" y="5222041"/>
                    <a:pt x="3024443" y="5140593"/>
                    <a:pt x="3034710" y="5047511"/>
                  </a:cubicBezTo>
                  <a:cubicBezTo>
                    <a:pt x="3038132" y="5017396"/>
                    <a:pt x="3034710" y="4986596"/>
                    <a:pt x="3034710" y="4956481"/>
                  </a:cubicBezTo>
                  <a:cubicBezTo>
                    <a:pt x="3040870" y="4932526"/>
                    <a:pt x="3063456" y="4927735"/>
                    <a:pt x="3081251" y="4917469"/>
                  </a:cubicBezTo>
                  <a:cubicBezTo>
                    <a:pt x="3279052" y="4803169"/>
                    <a:pt x="3470008" y="4677918"/>
                    <a:pt x="3628796" y="4511601"/>
                  </a:cubicBezTo>
                  <a:cubicBezTo>
                    <a:pt x="3725301" y="4410990"/>
                    <a:pt x="3806064" y="4297374"/>
                    <a:pt x="3873822" y="4174861"/>
                  </a:cubicBezTo>
                  <a:cubicBezTo>
                    <a:pt x="3892302" y="4141324"/>
                    <a:pt x="3905306" y="4105733"/>
                    <a:pt x="3898462" y="4068090"/>
                  </a:cubicBezTo>
                  <a:cubicBezTo>
                    <a:pt x="3882720" y="3979798"/>
                    <a:pt x="3890249" y="3890822"/>
                    <a:pt x="3884089" y="3801846"/>
                  </a:cubicBezTo>
                  <a:cubicBezTo>
                    <a:pt x="3877245" y="3707394"/>
                    <a:pt x="3873822" y="3611574"/>
                    <a:pt x="3869716" y="3516438"/>
                  </a:cubicBezTo>
                  <a:cubicBezTo>
                    <a:pt x="3862187" y="3356966"/>
                    <a:pt x="3858765" y="3196809"/>
                    <a:pt x="3843707" y="3037336"/>
                  </a:cubicBezTo>
                  <a:cubicBezTo>
                    <a:pt x="3840285" y="3003799"/>
                    <a:pt x="3843023" y="2969578"/>
                    <a:pt x="3841654" y="2931934"/>
                  </a:cubicBezTo>
                  <a:cubicBezTo>
                    <a:pt x="3817699" y="2973684"/>
                    <a:pt x="3806064" y="3016803"/>
                    <a:pt x="3784162" y="3055131"/>
                  </a:cubicBezTo>
                  <a:cubicBezTo>
                    <a:pt x="3763629" y="3090722"/>
                    <a:pt x="3738305" y="3094829"/>
                    <a:pt x="3711612" y="3064713"/>
                  </a:cubicBezTo>
                  <a:cubicBezTo>
                    <a:pt x="3550771" y="2884024"/>
                    <a:pt x="3389930" y="2701965"/>
                    <a:pt x="3240039" y="2527435"/>
                  </a:cubicBezTo>
                  <a:cubicBezTo>
                    <a:pt x="3272892" y="2593825"/>
                    <a:pt x="3298900" y="2675957"/>
                    <a:pt x="3331069" y="2755351"/>
                  </a:cubicBezTo>
                  <a:cubicBezTo>
                    <a:pt x="3354339" y="2812158"/>
                    <a:pt x="3376241" y="2869651"/>
                    <a:pt x="3398143" y="2927143"/>
                  </a:cubicBezTo>
                  <a:cubicBezTo>
                    <a:pt x="3404987" y="2946307"/>
                    <a:pt x="3414569" y="2968209"/>
                    <a:pt x="3394721" y="2986004"/>
                  </a:cubicBezTo>
                  <a:cubicBezTo>
                    <a:pt x="3374872" y="3003799"/>
                    <a:pt x="3354339" y="2992164"/>
                    <a:pt x="3335860" y="2982582"/>
                  </a:cubicBezTo>
                  <a:cubicBezTo>
                    <a:pt x="3170227" y="2894975"/>
                    <a:pt x="3002542" y="2810105"/>
                    <a:pt x="2837594" y="2721129"/>
                  </a:cubicBezTo>
                  <a:cubicBezTo>
                    <a:pt x="2797897" y="2699912"/>
                    <a:pt x="2757515" y="2678010"/>
                    <a:pt x="2716449" y="2659530"/>
                  </a:cubicBezTo>
                  <a:cubicBezTo>
                    <a:pt x="2675384" y="2640366"/>
                    <a:pt x="2661011" y="2649948"/>
                    <a:pt x="2667855" y="2695121"/>
                  </a:cubicBezTo>
                  <a:cubicBezTo>
                    <a:pt x="2694548" y="2879917"/>
                    <a:pt x="2762991" y="3044181"/>
                    <a:pt x="2914934" y="3163956"/>
                  </a:cubicBezTo>
                  <a:cubicBezTo>
                    <a:pt x="2931361" y="3176960"/>
                    <a:pt x="2948472" y="3189280"/>
                    <a:pt x="2964898" y="3202969"/>
                  </a:cubicBezTo>
                  <a:cubicBezTo>
                    <a:pt x="2980640" y="3215973"/>
                    <a:pt x="2991591" y="3231715"/>
                    <a:pt x="2982693" y="3253616"/>
                  </a:cubicBezTo>
                  <a:cubicBezTo>
                    <a:pt x="2973796" y="3275518"/>
                    <a:pt x="2953947" y="3277572"/>
                    <a:pt x="2934099" y="3276887"/>
                  </a:cubicBezTo>
                  <a:cubicBezTo>
                    <a:pt x="2906721" y="3275518"/>
                    <a:pt x="2879344" y="3270043"/>
                    <a:pt x="2853336" y="3261830"/>
                  </a:cubicBezTo>
                  <a:cubicBezTo>
                    <a:pt x="2494694" y="3155743"/>
                    <a:pt x="2174380" y="2978475"/>
                    <a:pt x="1890341" y="2734818"/>
                  </a:cubicBezTo>
                  <a:cubicBezTo>
                    <a:pt x="1713758" y="2583558"/>
                    <a:pt x="1560445" y="2411766"/>
                    <a:pt x="1429035" y="2219441"/>
                  </a:cubicBezTo>
                  <a:cubicBezTo>
                    <a:pt x="1423559" y="2211228"/>
                    <a:pt x="1418768" y="2203015"/>
                    <a:pt x="1407817" y="2198908"/>
                  </a:cubicBezTo>
                  <a:cubicBezTo>
                    <a:pt x="1391391" y="2201646"/>
                    <a:pt x="1392075" y="2217388"/>
                    <a:pt x="1389338" y="2229023"/>
                  </a:cubicBezTo>
                  <a:cubicBezTo>
                    <a:pt x="1327739" y="2469258"/>
                    <a:pt x="1281882" y="2711547"/>
                    <a:pt x="1259296" y="2958627"/>
                  </a:cubicBezTo>
                  <a:cubicBezTo>
                    <a:pt x="1236025" y="3211182"/>
                    <a:pt x="1216861" y="3463737"/>
                    <a:pt x="1149787" y="3710817"/>
                  </a:cubicBezTo>
                  <a:cubicBezTo>
                    <a:pt x="1103930" y="3879187"/>
                    <a:pt x="1151840" y="4037975"/>
                    <a:pt x="1236025" y="4185812"/>
                  </a:cubicBezTo>
                  <a:cubicBezTo>
                    <a:pt x="1359907" y="4401408"/>
                    <a:pt x="1535121" y="4569778"/>
                    <a:pt x="1733606" y="4716246"/>
                  </a:cubicBezTo>
                  <a:cubicBezTo>
                    <a:pt x="1822582" y="4781951"/>
                    <a:pt x="1916350" y="4838759"/>
                    <a:pt x="2012170" y="4892829"/>
                  </a:cubicBezTo>
                  <a:cubicBezTo>
                    <a:pt x="2028596" y="4902411"/>
                    <a:pt x="2048445" y="4909940"/>
                    <a:pt x="2049814" y="4933211"/>
                  </a:cubicBezTo>
                  <a:cubicBezTo>
                    <a:pt x="2064187" y="4976330"/>
                    <a:pt x="2077875" y="5019449"/>
                    <a:pt x="2075138" y="5065990"/>
                  </a:cubicBezTo>
                  <a:cubicBezTo>
                    <a:pt x="2079929" y="5141278"/>
                    <a:pt x="2053920" y="5198086"/>
                    <a:pt x="1986846" y="5239151"/>
                  </a:cubicBezTo>
                  <a:cubicBezTo>
                    <a:pt x="1938936" y="5268582"/>
                    <a:pt x="1917718" y="5321967"/>
                    <a:pt x="1893079" y="5370562"/>
                  </a:cubicBezTo>
                  <a:cubicBezTo>
                    <a:pt x="1886919" y="5381513"/>
                    <a:pt x="1886235" y="5395202"/>
                    <a:pt x="1875968" y="5404099"/>
                  </a:cubicBezTo>
                  <a:cubicBezTo>
                    <a:pt x="1842431" y="5412312"/>
                    <a:pt x="1817791" y="5433530"/>
                    <a:pt x="1791099" y="5453378"/>
                  </a:cubicBezTo>
                  <a:cubicBezTo>
                    <a:pt x="1711705" y="5511555"/>
                    <a:pt x="1624782" y="5557412"/>
                    <a:pt x="1529646" y="5584789"/>
                  </a:cubicBezTo>
                  <a:cubicBezTo>
                    <a:pt x="1415346" y="5636121"/>
                    <a:pt x="1292833" y="5659392"/>
                    <a:pt x="1171689" y="5686770"/>
                  </a:cubicBezTo>
                  <a:cubicBezTo>
                    <a:pt x="1136783" y="5694298"/>
                    <a:pt x="1102561" y="5701827"/>
                    <a:pt x="1067655" y="5710725"/>
                  </a:cubicBezTo>
                  <a:cubicBezTo>
                    <a:pt x="900654" y="5752475"/>
                    <a:pt x="798674" y="5861984"/>
                    <a:pt x="741181" y="6018719"/>
                  </a:cubicBezTo>
                  <a:cubicBezTo>
                    <a:pt x="709013" y="6107010"/>
                    <a:pt x="693956" y="6200093"/>
                    <a:pt x="670001" y="6290437"/>
                  </a:cubicBezTo>
                  <a:cubicBezTo>
                    <a:pt x="661103" y="6313708"/>
                    <a:pt x="657681" y="6340401"/>
                    <a:pt x="622775" y="633629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5DE3BF-7688-4CC7-8614-AEF95D7AFC23}"/>
                </a:ext>
              </a:extLst>
            </p:cNvPr>
            <p:cNvSpPr/>
            <p:nvPr/>
          </p:nvSpPr>
          <p:spPr>
            <a:xfrm>
              <a:off x="6097437" y="2289758"/>
              <a:ext cx="428109" cy="592658"/>
            </a:xfrm>
            <a:custGeom>
              <a:avLst/>
              <a:gdLst>
                <a:gd name="connsiteX0" fmla="*/ 1126317 w 1175982"/>
                <a:gd name="connsiteY0" fmla="*/ 119359 h 1627986"/>
                <a:gd name="connsiteX1" fmla="*/ 1118788 w 1175982"/>
                <a:gd name="connsiteY1" fmla="*/ 170007 h 1627986"/>
                <a:gd name="connsiteX2" fmla="*/ 1172858 w 1175982"/>
                <a:gd name="connsiteY2" fmla="*/ 1048817 h 1627986"/>
                <a:gd name="connsiteX3" fmla="*/ 1153694 w 1175982"/>
                <a:gd name="connsiteY3" fmla="*/ 1275364 h 1627986"/>
                <a:gd name="connsiteX4" fmla="*/ 918250 w 1175982"/>
                <a:gd name="connsiteY4" fmla="*/ 1539554 h 1627986"/>
                <a:gd name="connsiteX5" fmla="*/ 229712 w 1175982"/>
                <a:gd name="connsiteY5" fmla="*/ 1516968 h 1627986"/>
                <a:gd name="connsiteX6" fmla="*/ 47654 w 1175982"/>
                <a:gd name="connsiteY6" fmla="*/ 1295212 h 1627986"/>
                <a:gd name="connsiteX7" fmla="*/ 13432 w 1175982"/>
                <a:gd name="connsiteY7" fmla="*/ 421193 h 1627986"/>
                <a:gd name="connsiteX8" fmla="*/ 94879 w 1175982"/>
                <a:gd name="connsiteY8" fmla="*/ 42019 h 1627986"/>
                <a:gd name="connsiteX9" fmla="*/ 166745 w 1175982"/>
                <a:gd name="connsiteY9" fmla="*/ 42019 h 1627986"/>
                <a:gd name="connsiteX10" fmla="*/ 606150 w 1175982"/>
                <a:gd name="connsiteY10" fmla="*/ 135101 h 1627986"/>
                <a:gd name="connsiteX11" fmla="*/ 1022284 w 1175982"/>
                <a:gd name="connsiteY11" fmla="*/ 24908 h 1627986"/>
                <a:gd name="connsiteX12" fmla="*/ 1096202 w 1175982"/>
                <a:gd name="connsiteY12" fmla="*/ 8481 h 1627986"/>
                <a:gd name="connsiteX13" fmla="*/ 1126317 w 1175982"/>
                <a:gd name="connsiteY13" fmla="*/ 119359 h 162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982" h="1627986">
                  <a:moveTo>
                    <a:pt x="1126317" y="119359"/>
                  </a:moveTo>
                  <a:cubicBezTo>
                    <a:pt x="1111944" y="134417"/>
                    <a:pt x="1116051" y="152212"/>
                    <a:pt x="1118788" y="170007"/>
                  </a:cubicBezTo>
                  <a:cubicBezTo>
                    <a:pt x="1171490" y="460891"/>
                    <a:pt x="1182441" y="754511"/>
                    <a:pt x="1172858" y="1048817"/>
                  </a:cubicBezTo>
                  <a:cubicBezTo>
                    <a:pt x="1170121" y="1124789"/>
                    <a:pt x="1167383" y="1200761"/>
                    <a:pt x="1153694" y="1275364"/>
                  </a:cubicBezTo>
                  <a:cubicBezTo>
                    <a:pt x="1124264" y="1407459"/>
                    <a:pt x="1026390" y="1480693"/>
                    <a:pt x="918250" y="1539554"/>
                  </a:cubicBezTo>
                  <a:cubicBezTo>
                    <a:pt x="686228" y="1666174"/>
                    <a:pt x="454890" y="1655223"/>
                    <a:pt x="229712" y="1516968"/>
                  </a:cubicBezTo>
                  <a:cubicBezTo>
                    <a:pt x="131839" y="1449894"/>
                    <a:pt x="49707" y="1311639"/>
                    <a:pt x="47654" y="1295212"/>
                  </a:cubicBezTo>
                  <a:cubicBezTo>
                    <a:pt x="42178" y="1274679"/>
                    <a:pt x="-29002" y="792840"/>
                    <a:pt x="13432" y="421193"/>
                  </a:cubicBezTo>
                  <a:cubicBezTo>
                    <a:pt x="42178" y="328795"/>
                    <a:pt x="83244" y="55023"/>
                    <a:pt x="94879" y="42019"/>
                  </a:cubicBezTo>
                  <a:cubicBezTo>
                    <a:pt x="118834" y="21486"/>
                    <a:pt x="142105" y="29699"/>
                    <a:pt x="166745" y="42019"/>
                  </a:cubicBezTo>
                  <a:cubicBezTo>
                    <a:pt x="305000" y="112515"/>
                    <a:pt x="452152" y="139892"/>
                    <a:pt x="606150" y="135101"/>
                  </a:cubicBezTo>
                  <a:cubicBezTo>
                    <a:pt x="753302" y="130995"/>
                    <a:pt x="892926" y="98142"/>
                    <a:pt x="1022284" y="24908"/>
                  </a:cubicBezTo>
                  <a:cubicBezTo>
                    <a:pt x="1044185" y="12588"/>
                    <a:pt x="1066087" y="-13420"/>
                    <a:pt x="1096202" y="8481"/>
                  </a:cubicBezTo>
                  <a:cubicBezTo>
                    <a:pt x="1115366" y="43388"/>
                    <a:pt x="1137953" y="76240"/>
                    <a:pt x="1126317" y="11935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02757E7-3EA6-468C-9267-8B9F174416A0}"/>
                </a:ext>
              </a:extLst>
            </p:cNvPr>
            <p:cNvSpPr/>
            <p:nvPr/>
          </p:nvSpPr>
          <p:spPr>
            <a:xfrm>
              <a:off x="5602394" y="2432626"/>
              <a:ext cx="381190" cy="451482"/>
            </a:xfrm>
            <a:custGeom>
              <a:avLst/>
              <a:gdLst>
                <a:gd name="connsiteX0" fmla="*/ 126246 w 1047099"/>
                <a:gd name="connsiteY0" fmla="*/ 464044 h 1240187"/>
                <a:gd name="connsiteX1" fmla="*/ 501998 w 1047099"/>
                <a:gd name="connsiteY1" fmla="*/ 112931 h 1240187"/>
                <a:gd name="connsiteX2" fmla="*/ 942087 w 1047099"/>
                <a:gd name="connsiteY2" fmla="*/ 0 h 1240187"/>
                <a:gd name="connsiteX3" fmla="*/ 974940 w 1047099"/>
                <a:gd name="connsiteY3" fmla="*/ 36959 h 1240187"/>
                <a:gd name="connsiteX4" fmla="*/ 1045437 w 1047099"/>
                <a:gd name="connsiteY4" fmla="*/ 1238136 h 1240187"/>
                <a:gd name="connsiteX5" fmla="*/ 35901 w 1047099"/>
                <a:gd name="connsiteY5" fmla="*/ 1101250 h 1240187"/>
                <a:gd name="connsiteX6" fmla="*/ 2364 w 1047099"/>
                <a:gd name="connsiteY6" fmla="*/ 1053339 h 1240187"/>
                <a:gd name="connsiteX7" fmla="*/ 126246 w 1047099"/>
                <a:gd name="connsiteY7" fmla="*/ 464044 h 124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099" h="1240187">
                  <a:moveTo>
                    <a:pt x="126246" y="464044"/>
                  </a:moveTo>
                  <a:cubicBezTo>
                    <a:pt x="184422" y="275826"/>
                    <a:pt x="306936" y="155366"/>
                    <a:pt x="501998" y="112931"/>
                  </a:cubicBezTo>
                  <a:cubicBezTo>
                    <a:pt x="649835" y="80763"/>
                    <a:pt x="798357" y="47910"/>
                    <a:pt x="942087" y="0"/>
                  </a:cubicBezTo>
                  <a:cubicBezTo>
                    <a:pt x="966043" y="684"/>
                    <a:pt x="974256" y="14373"/>
                    <a:pt x="974940" y="36959"/>
                  </a:cubicBezTo>
                  <a:cubicBezTo>
                    <a:pt x="976309" y="66389"/>
                    <a:pt x="1059810" y="1220341"/>
                    <a:pt x="1045437" y="1238136"/>
                  </a:cubicBezTo>
                  <a:cubicBezTo>
                    <a:pt x="1029010" y="1257984"/>
                    <a:pt x="188529" y="1127942"/>
                    <a:pt x="35901" y="1101250"/>
                  </a:cubicBezTo>
                  <a:cubicBezTo>
                    <a:pt x="5101" y="1095774"/>
                    <a:pt x="-5165" y="1093036"/>
                    <a:pt x="2364" y="1053339"/>
                  </a:cubicBezTo>
                  <a:cubicBezTo>
                    <a:pt x="19474" y="973945"/>
                    <a:pt x="99553" y="550282"/>
                    <a:pt x="126246" y="464044"/>
                  </a:cubicBezTo>
                  <a:close/>
                </a:path>
              </a:pathLst>
            </a:custGeom>
            <a:solidFill>
              <a:srgbClr val="EFEFEF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EE2E68D-C4C6-4438-AD0C-B700CF61B9A0}"/>
                </a:ext>
              </a:extLst>
            </p:cNvPr>
            <p:cNvSpPr/>
            <p:nvPr/>
          </p:nvSpPr>
          <p:spPr>
            <a:xfrm>
              <a:off x="6115034" y="2754046"/>
              <a:ext cx="402647" cy="149198"/>
            </a:xfrm>
            <a:custGeom>
              <a:avLst/>
              <a:gdLst>
                <a:gd name="connsiteX0" fmla="*/ 38328 w 1106040"/>
                <a:gd name="connsiteY0" fmla="*/ 299096 h 409836"/>
                <a:gd name="connsiteX1" fmla="*/ 0 w 1106040"/>
                <a:gd name="connsiteY1" fmla="*/ 19164 h 409836"/>
                <a:gd name="connsiteX2" fmla="*/ 165632 w 1106040"/>
                <a:gd name="connsiteY2" fmla="*/ 203960 h 409836"/>
                <a:gd name="connsiteX3" fmla="*/ 479786 w 1106040"/>
                <a:gd name="connsiteY3" fmla="*/ 321683 h 409836"/>
                <a:gd name="connsiteX4" fmla="*/ 934933 w 1106040"/>
                <a:gd name="connsiteY4" fmla="*/ 195063 h 409836"/>
                <a:gd name="connsiteX5" fmla="*/ 1106041 w 1106040"/>
                <a:gd name="connsiteY5" fmla="*/ 0 h 409836"/>
                <a:gd name="connsiteX6" fmla="*/ 1057446 w 1106040"/>
                <a:gd name="connsiteY6" fmla="*/ 360011 h 409836"/>
                <a:gd name="connsiteX7" fmla="*/ 1010220 w 1106040"/>
                <a:gd name="connsiteY7" fmla="*/ 397654 h 409836"/>
                <a:gd name="connsiteX8" fmla="*/ 93767 w 1106040"/>
                <a:gd name="connsiteY8" fmla="*/ 399023 h 409836"/>
                <a:gd name="connsiteX9" fmla="*/ 47910 w 1106040"/>
                <a:gd name="connsiteY9" fmla="*/ 361380 h 409836"/>
                <a:gd name="connsiteX10" fmla="*/ 38328 w 1106040"/>
                <a:gd name="connsiteY10" fmla="*/ 299096 h 40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6040" h="409836">
                  <a:moveTo>
                    <a:pt x="38328" y="299096"/>
                  </a:moveTo>
                  <a:cubicBezTo>
                    <a:pt x="41750" y="280617"/>
                    <a:pt x="13689" y="158788"/>
                    <a:pt x="0" y="19164"/>
                  </a:cubicBezTo>
                  <a:cubicBezTo>
                    <a:pt x="98558" y="142362"/>
                    <a:pt x="127304" y="172476"/>
                    <a:pt x="165632" y="203960"/>
                  </a:cubicBezTo>
                  <a:cubicBezTo>
                    <a:pt x="263506" y="262137"/>
                    <a:pt x="363433" y="310732"/>
                    <a:pt x="479786" y="321683"/>
                  </a:cubicBezTo>
                  <a:cubicBezTo>
                    <a:pt x="648841" y="337424"/>
                    <a:pt x="798047" y="292252"/>
                    <a:pt x="934933" y="195063"/>
                  </a:cubicBezTo>
                  <a:cubicBezTo>
                    <a:pt x="1008167" y="143046"/>
                    <a:pt x="1058815" y="73234"/>
                    <a:pt x="1106041" y="0"/>
                  </a:cubicBezTo>
                  <a:cubicBezTo>
                    <a:pt x="1099881" y="121144"/>
                    <a:pt x="1078663" y="240919"/>
                    <a:pt x="1057446" y="360011"/>
                  </a:cubicBezTo>
                  <a:cubicBezTo>
                    <a:pt x="1052655" y="387388"/>
                    <a:pt x="1036913" y="396970"/>
                    <a:pt x="1010220" y="397654"/>
                  </a:cubicBezTo>
                  <a:cubicBezTo>
                    <a:pt x="704964" y="409974"/>
                    <a:pt x="399023" y="416818"/>
                    <a:pt x="93767" y="399023"/>
                  </a:cubicBezTo>
                  <a:cubicBezTo>
                    <a:pt x="67074" y="397654"/>
                    <a:pt x="50648" y="389441"/>
                    <a:pt x="47910" y="361380"/>
                  </a:cubicBezTo>
                  <a:cubicBezTo>
                    <a:pt x="46541" y="340847"/>
                    <a:pt x="41750" y="319629"/>
                    <a:pt x="38328" y="299096"/>
                  </a:cubicBezTo>
                  <a:close/>
                </a:path>
              </a:pathLst>
            </a:custGeom>
            <a:solidFill>
              <a:schemeClr val="accent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D49C6AC-826D-4510-B234-FA37E7DD503E}"/>
                </a:ext>
              </a:extLst>
            </p:cNvPr>
            <p:cNvSpPr/>
            <p:nvPr/>
          </p:nvSpPr>
          <p:spPr>
            <a:xfrm>
              <a:off x="5793691" y="1182078"/>
              <a:ext cx="1024138" cy="1105077"/>
            </a:xfrm>
            <a:custGeom>
              <a:avLst/>
              <a:gdLst>
                <a:gd name="connsiteX0" fmla="*/ 1939466 w 2813231"/>
                <a:gd name="connsiteY0" fmla="*/ 2832176 h 3035563"/>
                <a:gd name="connsiteX1" fmla="*/ 1921671 w 2813231"/>
                <a:gd name="connsiteY1" fmla="*/ 2842443 h 3035563"/>
                <a:gd name="connsiteX2" fmla="*/ 1855966 w 2813231"/>
                <a:gd name="connsiteY2" fmla="*/ 2897882 h 3035563"/>
                <a:gd name="connsiteX3" fmla="*/ 1554132 w 2813231"/>
                <a:gd name="connsiteY3" fmla="*/ 3027239 h 3035563"/>
                <a:gd name="connsiteX4" fmla="*/ 1487742 w 2813231"/>
                <a:gd name="connsiteY4" fmla="*/ 3032714 h 3035563"/>
                <a:gd name="connsiteX5" fmla="*/ 990160 w 2813231"/>
                <a:gd name="connsiteY5" fmla="*/ 2860238 h 3035563"/>
                <a:gd name="connsiteX6" fmla="*/ 923086 w 2813231"/>
                <a:gd name="connsiteY6" fmla="*/ 2803430 h 3035563"/>
                <a:gd name="connsiteX7" fmla="*/ 445353 w 2813231"/>
                <a:gd name="connsiteY7" fmla="*/ 2473534 h 3035563"/>
                <a:gd name="connsiteX8" fmla="*/ 105875 w 2813231"/>
                <a:gd name="connsiteY8" fmla="*/ 2071089 h 3035563"/>
                <a:gd name="connsiteX9" fmla="*/ 27850 w 2813231"/>
                <a:gd name="connsiteY9" fmla="*/ 1516015 h 3035563"/>
                <a:gd name="connsiteX10" fmla="*/ 125039 w 2813231"/>
                <a:gd name="connsiteY10" fmla="*/ 815842 h 3035563"/>
                <a:gd name="connsiteX11" fmla="*/ 273561 w 2813231"/>
                <a:gd name="connsiteY11" fmla="*/ 20533 h 3035563"/>
                <a:gd name="connsiteX12" fmla="*/ 281774 w 2813231"/>
                <a:gd name="connsiteY12" fmla="*/ 0 h 3035563"/>
                <a:gd name="connsiteX13" fmla="*/ 314627 w 2813231"/>
                <a:gd name="connsiteY13" fmla="*/ 39697 h 3035563"/>
                <a:gd name="connsiteX14" fmla="*/ 1729346 w 2813231"/>
                <a:gd name="connsiteY14" fmla="*/ 1101934 h 3035563"/>
                <a:gd name="connsiteX15" fmla="*/ 1833379 w 2813231"/>
                <a:gd name="connsiteY15" fmla="*/ 1123836 h 3035563"/>
                <a:gd name="connsiteX16" fmla="*/ 1855281 w 2813231"/>
                <a:gd name="connsiteY16" fmla="*/ 1118360 h 3035563"/>
                <a:gd name="connsiteX17" fmla="*/ 1844330 w 2813231"/>
                <a:gd name="connsiteY17" fmla="*/ 1095090 h 3035563"/>
                <a:gd name="connsiteX18" fmla="*/ 1821060 w 2813231"/>
                <a:gd name="connsiteY18" fmla="*/ 1077295 h 3035563"/>
                <a:gd name="connsiteX19" fmla="*/ 1525385 w 2813231"/>
                <a:gd name="connsiteY19" fmla="*/ 501688 h 3035563"/>
                <a:gd name="connsiteX20" fmla="*/ 1571927 w 2813231"/>
                <a:gd name="connsiteY20" fmla="*/ 483208 h 3035563"/>
                <a:gd name="connsiteX21" fmla="*/ 2221452 w 2813231"/>
                <a:gd name="connsiteY21" fmla="*/ 822002 h 3035563"/>
                <a:gd name="connsiteX22" fmla="*/ 2282366 w 2813231"/>
                <a:gd name="connsiteY22" fmla="*/ 852117 h 3035563"/>
                <a:gd name="connsiteX23" fmla="*/ 2077721 w 2813231"/>
                <a:gd name="connsiteY23" fmla="*/ 321683 h 3035563"/>
                <a:gd name="connsiteX24" fmla="*/ 2087303 w 2813231"/>
                <a:gd name="connsiteY24" fmla="*/ 314838 h 3035563"/>
                <a:gd name="connsiteX25" fmla="*/ 2133160 w 2813231"/>
                <a:gd name="connsiteY25" fmla="*/ 366171 h 3035563"/>
                <a:gd name="connsiteX26" fmla="*/ 2606787 w 2813231"/>
                <a:gd name="connsiteY26" fmla="*/ 906187 h 3035563"/>
                <a:gd name="connsiteX27" fmla="*/ 2662226 w 2813231"/>
                <a:gd name="connsiteY27" fmla="*/ 897289 h 3035563"/>
                <a:gd name="connsiteX28" fmla="*/ 2751202 w 2813231"/>
                <a:gd name="connsiteY28" fmla="*/ 719337 h 3035563"/>
                <a:gd name="connsiteX29" fmla="*/ 2764890 w 2813231"/>
                <a:gd name="connsiteY29" fmla="*/ 978737 h 3035563"/>
                <a:gd name="connsiteX30" fmla="*/ 2812800 w 2813231"/>
                <a:gd name="connsiteY30" fmla="*/ 1928043 h 3035563"/>
                <a:gd name="connsiteX31" fmla="*/ 2781317 w 2813231"/>
                <a:gd name="connsiteY31" fmla="*/ 2066298 h 3035563"/>
                <a:gd name="connsiteX32" fmla="*/ 2094148 w 2813231"/>
                <a:gd name="connsiteY32" fmla="*/ 2742516 h 3035563"/>
                <a:gd name="connsiteX33" fmla="*/ 1939466 w 2813231"/>
                <a:gd name="connsiteY33" fmla="*/ 2832176 h 303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813231" h="3035563">
                  <a:moveTo>
                    <a:pt x="1939466" y="2832176"/>
                  </a:moveTo>
                  <a:cubicBezTo>
                    <a:pt x="1933306" y="2835598"/>
                    <a:pt x="1927147" y="2839020"/>
                    <a:pt x="1921671" y="2842443"/>
                  </a:cubicBezTo>
                  <a:cubicBezTo>
                    <a:pt x="1905929" y="2867767"/>
                    <a:pt x="1882658" y="2884193"/>
                    <a:pt x="1855966" y="2897882"/>
                  </a:cubicBezTo>
                  <a:cubicBezTo>
                    <a:pt x="1758092" y="2948529"/>
                    <a:pt x="1656796" y="2989595"/>
                    <a:pt x="1554132" y="3027239"/>
                  </a:cubicBezTo>
                  <a:cubicBezTo>
                    <a:pt x="1532914" y="3035452"/>
                    <a:pt x="1511697" y="3038190"/>
                    <a:pt x="1487742" y="3032714"/>
                  </a:cubicBezTo>
                  <a:cubicBezTo>
                    <a:pt x="1315949" y="2990964"/>
                    <a:pt x="1151002" y="2933472"/>
                    <a:pt x="990160" y="2860238"/>
                  </a:cubicBezTo>
                  <a:cubicBezTo>
                    <a:pt x="961414" y="2847234"/>
                    <a:pt x="944303" y="2823279"/>
                    <a:pt x="923086" y="2803430"/>
                  </a:cubicBezTo>
                  <a:cubicBezTo>
                    <a:pt x="753347" y="2708294"/>
                    <a:pt x="590453" y="2603576"/>
                    <a:pt x="445353" y="2473534"/>
                  </a:cubicBezTo>
                  <a:cubicBezTo>
                    <a:pt x="313258" y="2355128"/>
                    <a:pt x="194851" y="2225770"/>
                    <a:pt x="105875" y="2071089"/>
                  </a:cubicBezTo>
                  <a:cubicBezTo>
                    <a:pt x="5948" y="1896559"/>
                    <a:pt x="-30326" y="1713131"/>
                    <a:pt x="27850" y="1516015"/>
                  </a:cubicBezTo>
                  <a:cubicBezTo>
                    <a:pt x="94924" y="1287415"/>
                    <a:pt x="102453" y="1050602"/>
                    <a:pt x="125039" y="815842"/>
                  </a:cubicBezTo>
                  <a:cubicBezTo>
                    <a:pt x="151048" y="546176"/>
                    <a:pt x="203065" y="281986"/>
                    <a:pt x="273561" y="20533"/>
                  </a:cubicBezTo>
                  <a:cubicBezTo>
                    <a:pt x="274930" y="14373"/>
                    <a:pt x="278352" y="8898"/>
                    <a:pt x="281774" y="0"/>
                  </a:cubicBezTo>
                  <a:cubicBezTo>
                    <a:pt x="300938" y="8213"/>
                    <a:pt x="305729" y="26008"/>
                    <a:pt x="314627" y="39697"/>
                  </a:cubicBezTo>
                  <a:cubicBezTo>
                    <a:pt x="660265" y="561234"/>
                    <a:pt x="1134575" y="912347"/>
                    <a:pt x="1729346" y="1101934"/>
                  </a:cubicBezTo>
                  <a:cubicBezTo>
                    <a:pt x="1762883" y="1112885"/>
                    <a:pt x="1798473" y="1117676"/>
                    <a:pt x="1833379" y="1123836"/>
                  </a:cubicBezTo>
                  <a:cubicBezTo>
                    <a:pt x="1840224" y="1125205"/>
                    <a:pt x="1851859" y="1123152"/>
                    <a:pt x="1855281" y="1118360"/>
                  </a:cubicBezTo>
                  <a:cubicBezTo>
                    <a:pt x="1862126" y="1108094"/>
                    <a:pt x="1851175" y="1101250"/>
                    <a:pt x="1844330" y="1095090"/>
                  </a:cubicBezTo>
                  <a:cubicBezTo>
                    <a:pt x="1836802" y="1088930"/>
                    <a:pt x="1829273" y="1082770"/>
                    <a:pt x="1821060" y="1077295"/>
                  </a:cubicBezTo>
                  <a:cubicBezTo>
                    <a:pt x="1621890" y="936986"/>
                    <a:pt x="1547287" y="732341"/>
                    <a:pt x="1525385" y="501688"/>
                  </a:cubicBezTo>
                  <a:cubicBezTo>
                    <a:pt x="1519910" y="446933"/>
                    <a:pt x="1551394" y="472942"/>
                    <a:pt x="1571927" y="483208"/>
                  </a:cubicBezTo>
                  <a:cubicBezTo>
                    <a:pt x="1788891" y="596140"/>
                    <a:pt x="2005172" y="709071"/>
                    <a:pt x="2221452" y="822002"/>
                  </a:cubicBezTo>
                  <a:cubicBezTo>
                    <a:pt x="2237194" y="830215"/>
                    <a:pt x="2252936" y="837744"/>
                    <a:pt x="2282366" y="852117"/>
                  </a:cubicBezTo>
                  <a:cubicBezTo>
                    <a:pt x="2211185" y="667320"/>
                    <a:pt x="2144111" y="494844"/>
                    <a:pt x="2077721" y="321683"/>
                  </a:cubicBezTo>
                  <a:cubicBezTo>
                    <a:pt x="2081144" y="319629"/>
                    <a:pt x="2083881" y="316892"/>
                    <a:pt x="2087303" y="314838"/>
                  </a:cubicBezTo>
                  <a:cubicBezTo>
                    <a:pt x="2102361" y="331949"/>
                    <a:pt x="2118103" y="348375"/>
                    <a:pt x="2133160" y="366171"/>
                  </a:cubicBezTo>
                  <a:cubicBezTo>
                    <a:pt x="2291264" y="546176"/>
                    <a:pt x="2450052" y="725497"/>
                    <a:pt x="2606787" y="906187"/>
                  </a:cubicBezTo>
                  <a:cubicBezTo>
                    <a:pt x="2635533" y="939040"/>
                    <a:pt x="2647168" y="936986"/>
                    <a:pt x="2662226" y="897289"/>
                  </a:cubicBezTo>
                  <a:cubicBezTo>
                    <a:pt x="2686181" y="836375"/>
                    <a:pt x="2714242" y="777514"/>
                    <a:pt x="2751202" y="719337"/>
                  </a:cubicBezTo>
                  <a:cubicBezTo>
                    <a:pt x="2755993" y="805576"/>
                    <a:pt x="2760784" y="891814"/>
                    <a:pt x="2764890" y="978737"/>
                  </a:cubicBezTo>
                  <a:cubicBezTo>
                    <a:pt x="2780632" y="1295628"/>
                    <a:pt x="2795690" y="1611835"/>
                    <a:pt x="2812800" y="1928043"/>
                  </a:cubicBezTo>
                  <a:cubicBezTo>
                    <a:pt x="2815538" y="1978690"/>
                    <a:pt x="2805272" y="2021810"/>
                    <a:pt x="2781317" y="2066298"/>
                  </a:cubicBezTo>
                  <a:cubicBezTo>
                    <a:pt x="2619106" y="2359919"/>
                    <a:pt x="2376818" y="2571408"/>
                    <a:pt x="2094148" y="2742516"/>
                  </a:cubicBezTo>
                  <a:cubicBezTo>
                    <a:pt x="2043500" y="2772630"/>
                    <a:pt x="1990799" y="2802061"/>
                    <a:pt x="1939466" y="2832176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F7187FB-B464-427B-B6CF-B6C63111707F}"/>
                </a:ext>
              </a:extLst>
            </p:cNvPr>
            <p:cNvSpPr/>
            <p:nvPr/>
          </p:nvSpPr>
          <p:spPr>
            <a:xfrm>
              <a:off x="6129735" y="2202400"/>
              <a:ext cx="366518" cy="145571"/>
            </a:xfrm>
            <a:custGeom>
              <a:avLst/>
              <a:gdLst>
                <a:gd name="connsiteX0" fmla="*/ 0 w 1006798"/>
                <a:gd name="connsiteY0" fmla="*/ 0 h 399873"/>
                <a:gd name="connsiteX1" fmla="*/ 186165 w 1006798"/>
                <a:gd name="connsiteY1" fmla="*/ 80763 h 399873"/>
                <a:gd name="connsiteX2" fmla="*/ 563971 w 1006798"/>
                <a:gd name="connsiteY2" fmla="*/ 203960 h 399873"/>
                <a:gd name="connsiteX3" fmla="*/ 634468 w 1006798"/>
                <a:gd name="connsiteY3" fmla="*/ 197116 h 399873"/>
                <a:gd name="connsiteX4" fmla="*/ 954097 w 1006798"/>
                <a:gd name="connsiteY4" fmla="*/ 57492 h 399873"/>
                <a:gd name="connsiteX5" fmla="*/ 999269 w 1006798"/>
                <a:gd name="connsiteY5" fmla="*/ 39697 h 399873"/>
                <a:gd name="connsiteX6" fmla="*/ 1006798 w 1006798"/>
                <a:gd name="connsiteY6" fmla="*/ 253924 h 399873"/>
                <a:gd name="connsiteX7" fmla="*/ 708386 w 1006798"/>
                <a:gd name="connsiteY7" fmla="*/ 377121 h 399873"/>
                <a:gd name="connsiteX8" fmla="*/ 79394 w 1006798"/>
                <a:gd name="connsiteY8" fmla="*/ 307994 h 399873"/>
                <a:gd name="connsiteX9" fmla="*/ 20533 w 1006798"/>
                <a:gd name="connsiteY9" fmla="*/ 291568 h 399873"/>
                <a:gd name="connsiteX10" fmla="*/ 16426 w 1006798"/>
                <a:gd name="connsiteY10" fmla="*/ 136886 h 399873"/>
                <a:gd name="connsiteX11" fmla="*/ 0 w 1006798"/>
                <a:gd name="connsiteY11" fmla="*/ 0 h 39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798" h="399873">
                  <a:moveTo>
                    <a:pt x="0" y="0"/>
                  </a:moveTo>
                  <a:cubicBezTo>
                    <a:pt x="62283" y="27377"/>
                    <a:pt x="123882" y="54754"/>
                    <a:pt x="186165" y="80763"/>
                  </a:cubicBezTo>
                  <a:cubicBezTo>
                    <a:pt x="308678" y="132780"/>
                    <a:pt x="435298" y="171108"/>
                    <a:pt x="563971" y="203960"/>
                  </a:cubicBezTo>
                  <a:cubicBezTo>
                    <a:pt x="589295" y="210120"/>
                    <a:pt x="611197" y="205329"/>
                    <a:pt x="634468" y="197116"/>
                  </a:cubicBezTo>
                  <a:cubicBezTo>
                    <a:pt x="743977" y="156735"/>
                    <a:pt x="850748" y="110878"/>
                    <a:pt x="954097" y="57492"/>
                  </a:cubicBezTo>
                  <a:cubicBezTo>
                    <a:pt x="968470" y="49963"/>
                    <a:pt x="984212" y="45172"/>
                    <a:pt x="999269" y="39697"/>
                  </a:cubicBezTo>
                  <a:cubicBezTo>
                    <a:pt x="999954" y="110878"/>
                    <a:pt x="997216" y="182743"/>
                    <a:pt x="1006798" y="253924"/>
                  </a:cubicBezTo>
                  <a:cubicBezTo>
                    <a:pt x="913031" y="307994"/>
                    <a:pt x="816526" y="356588"/>
                    <a:pt x="708386" y="377121"/>
                  </a:cubicBezTo>
                  <a:cubicBezTo>
                    <a:pt x="491422" y="418872"/>
                    <a:pt x="281301" y="407237"/>
                    <a:pt x="79394" y="307994"/>
                  </a:cubicBezTo>
                  <a:cubicBezTo>
                    <a:pt x="60914" y="299097"/>
                    <a:pt x="43804" y="284039"/>
                    <a:pt x="20533" y="291568"/>
                  </a:cubicBezTo>
                  <a:cubicBezTo>
                    <a:pt x="19164" y="240235"/>
                    <a:pt x="17795" y="188219"/>
                    <a:pt x="16426" y="136886"/>
                  </a:cubicBezTo>
                  <a:cubicBezTo>
                    <a:pt x="19164" y="90345"/>
                    <a:pt x="5476" y="45857"/>
                    <a:pt x="0" y="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6138878-BB67-4C89-A68D-E3B5735C6DB0}"/>
                </a:ext>
              </a:extLst>
            </p:cNvPr>
            <p:cNvSpPr/>
            <p:nvPr/>
          </p:nvSpPr>
          <p:spPr>
            <a:xfrm>
              <a:off x="5610161" y="1414853"/>
              <a:ext cx="133358" cy="334387"/>
            </a:xfrm>
            <a:custGeom>
              <a:avLst/>
              <a:gdLst>
                <a:gd name="connsiteX0" fmla="*/ 161034 w 366325"/>
                <a:gd name="connsiteY0" fmla="*/ 529 h 918537"/>
                <a:gd name="connsiteX1" fmla="*/ 200047 w 366325"/>
                <a:gd name="connsiteY1" fmla="*/ 47070 h 918537"/>
                <a:gd name="connsiteX2" fmla="*/ 289707 w 366325"/>
                <a:gd name="connsiteY2" fmla="*/ 493319 h 918537"/>
                <a:gd name="connsiteX3" fmla="*/ 362257 w 366325"/>
                <a:gd name="connsiteY3" fmla="*/ 854699 h 918537"/>
                <a:gd name="connsiteX4" fmla="*/ 347199 w 366325"/>
                <a:gd name="connsiteY4" fmla="*/ 914244 h 918537"/>
                <a:gd name="connsiteX5" fmla="*/ 295183 w 366325"/>
                <a:gd name="connsiteY5" fmla="*/ 884129 h 918537"/>
                <a:gd name="connsiteX6" fmla="*/ 89853 w 366325"/>
                <a:gd name="connsiteY6" fmla="*/ 567238 h 918537"/>
                <a:gd name="connsiteX7" fmla="*/ 9090 w 366325"/>
                <a:gd name="connsiteY7" fmla="*/ 152473 h 918537"/>
                <a:gd name="connsiteX8" fmla="*/ 161034 w 366325"/>
                <a:gd name="connsiteY8" fmla="*/ 529 h 91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325" h="918537">
                  <a:moveTo>
                    <a:pt x="161034" y="529"/>
                  </a:moveTo>
                  <a:cubicBezTo>
                    <a:pt x="195256" y="-4262"/>
                    <a:pt x="195256" y="24484"/>
                    <a:pt x="200047" y="47070"/>
                  </a:cubicBezTo>
                  <a:cubicBezTo>
                    <a:pt x="230162" y="195592"/>
                    <a:pt x="259592" y="344798"/>
                    <a:pt x="289707" y="493319"/>
                  </a:cubicBezTo>
                  <a:cubicBezTo>
                    <a:pt x="313662" y="613779"/>
                    <a:pt x="337617" y="734239"/>
                    <a:pt x="362257" y="854699"/>
                  </a:cubicBezTo>
                  <a:cubicBezTo>
                    <a:pt x="367048" y="877285"/>
                    <a:pt x="372523" y="901240"/>
                    <a:pt x="347199" y="914244"/>
                  </a:cubicBezTo>
                  <a:cubicBezTo>
                    <a:pt x="317084" y="929302"/>
                    <a:pt x="307502" y="901240"/>
                    <a:pt x="295183" y="884129"/>
                  </a:cubicBezTo>
                  <a:cubicBezTo>
                    <a:pt x="219211" y="783518"/>
                    <a:pt x="149399" y="678116"/>
                    <a:pt x="89853" y="567238"/>
                  </a:cubicBezTo>
                  <a:cubicBezTo>
                    <a:pt x="20726" y="437196"/>
                    <a:pt x="-18971" y="300994"/>
                    <a:pt x="9090" y="152473"/>
                  </a:cubicBezTo>
                  <a:cubicBezTo>
                    <a:pt x="26886" y="57337"/>
                    <a:pt x="83009" y="1213"/>
                    <a:pt x="161034" y="52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C5C6655-F5B8-4925-8FAF-3EE40028D845}"/>
                </a:ext>
              </a:extLst>
            </p:cNvPr>
            <p:cNvSpPr/>
            <p:nvPr/>
          </p:nvSpPr>
          <p:spPr>
            <a:xfrm>
              <a:off x="6898130" y="1395251"/>
              <a:ext cx="128839" cy="331936"/>
            </a:xfrm>
            <a:custGeom>
              <a:avLst/>
              <a:gdLst>
                <a:gd name="connsiteX0" fmla="*/ 353912 w 353912"/>
                <a:gd name="connsiteY0" fmla="*/ 250807 h 911803"/>
                <a:gd name="connsiteX1" fmla="*/ 66451 w 353912"/>
                <a:gd name="connsiteY1" fmla="*/ 893488 h 911803"/>
                <a:gd name="connsiteX2" fmla="*/ 15119 w 353912"/>
                <a:gd name="connsiteY2" fmla="*/ 906492 h 911803"/>
                <a:gd name="connsiteX3" fmla="*/ 4168 w 353912"/>
                <a:gd name="connsiteY3" fmla="*/ 859266 h 911803"/>
                <a:gd name="connsiteX4" fmla="*/ 207444 w 353912"/>
                <a:gd name="connsiteY4" fmla="*/ 30420 h 911803"/>
                <a:gd name="connsiteX5" fmla="*/ 257407 w 353912"/>
                <a:gd name="connsiteY5" fmla="*/ 10572 h 911803"/>
                <a:gd name="connsiteX6" fmla="*/ 353912 w 353912"/>
                <a:gd name="connsiteY6" fmla="*/ 250807 h 91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912" h="911803">
                  <a:moveTo>
                    <a:pt x="353912" y="250807"/>
                  </a:moveTo>
                  <a:cubicBezTo>
                    <a:pt x="336801" y="485567"/>
                    <a:pt x="235506" y="703901"/>
                    <a:pt x="66451" y="893488"/>
                  </a:cubicBezTo>
                  <a:cubicBezTo>
                    <a:pt x="52078" y="909230"/>
                    <a:pt x="36336" y="918128"/>
                    <a:pt x="15119" y="906492"/>
                  </a:cubicBezTo>
                  <a:cubicBezTo>
                    <a:pt x="-5414" y="894857"/>
                    <a:pt x="-623" y="876377"/>
                    <a:pt x="4168" y="859266"/>
                  </a:cubicBezTo>
                  <a:cubicBezTo>
                    <a:pt x="71926" y="582756"/>
                    <a:pt x="140369" y="306931"/>
                    <a:pt x="207444" y="30420"/>
                  </a:cubicBezTo>
                  <a:cubicBezTo>
                    <a:pt x="215657" y="-3801"/>
                    <a:pt x="229345" y="-7223"/>
                    <a:pt x="257407" y="10572"/>
                  </a:cubicBezTo>
                  <a:cubicBezTo>
                    <a:pt x="340223" y="61220"/>
                    <a:pt x="352543" y="142667"/>
                    <a:pt x="353912" y="250807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D66E847-E729-4E8B-9C74-519A4BE4ED80}"/>
                </a:ext>
              </a:extLst>
            </p:cNvPr>
            <p:cNvSpPr/>
            <p:nvPr/>
          </p:nvSpPr>
          <p:spPr>
            <a:xfrm>
              <a:off x="6621753" y="2404221"/>
              <a:ext cx="427385" cy="479746"/>
            </a:xfrm>
            <a:custGeom>
              <a:avLst/>
              <a:gdLst>
                <a:gd name="connsiteX0" fmla="*/ 1167854 w 1173993"/>
                <a:gd name="connsiteY0" fmla="*/ 1097143 h 1317825"/>
                <a:gd name="connsiteX1" fmla="*/ 1015226 w 1173993"/>
                <a:gd name="connsiteY1" fmla="*/ 540701 h 1317825"/>
                <a:gd name="connsiteX2" fmla="*/ 766093 w 1173993"/>
                <a:gd name="connsiteY2" fmla="*/ 232707 h 1317825"/>
                <a:gd name="connsiteX3" fmla="*/ 400607 w 1173993"/>
                <a:gd name="connsiteY3" fmla="*/ 94451 h 1317825"/>
                <a:gd name="connsiteX4" fmla="*/ 6374 w 1173993"/>
                <a:gd name="connsiteY4" fmla="*/ 0 h 1317825"/>
                <a:gd name="connsiteX5" fmla="*/ 20747 w 1173993"/>
                <a:gd name="connsiteY5" fmla="*/ 30799 h 1317825"/>
                <a:gd name="connsiteX6" fmla="*/ 152158 w 1173993"/>
                <a:gd name="connsiteY6" fmla="*/ 91714 h 1317825"/>
                <a:gd name="connsiteX7" fmla="*/ 217179 w 1173993"/>
                <a:gd name="connsiteY7" fmla="*/ 177268 h 1317825"/>
                <a:gd name="connsiteX8" fmla="*/ 179535 w 1173993"/>
                <a:gd name="connsiteY8" fmla="*/ 803522 h 1317825"/>
                <a:gd name="connsiteX9" fmla="*/ 76871 w 1173993"/>
                <a:gd name="connsiteY9" fmla="*/ 1271673 h 1317825"/>
                <a:gd name="connsiteX10" fmla="*/ 109723 w 1173993"/>
                <a:gd name="connsiteY10" fmla="*/ 1314792 h 1317825"/>
                <a:gd name="connsiteX11" fmla="*/ 1140477 w 1173993"/>
                <a:gd name="connsiteY11" fmla="*/ 1149844 h 1317825"/>
                <a:gd name="connsiteX12" fmla="*/ 1167854 w 1173993"/>
                <a:gd name="connsiteY12" fmla="*/ 1097143 h 131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993" h="1317825">
                  <a:moveTo>
                    <a:pt x="1167854" y="1097143"/>
                  </a:moveTo>
                  <a:cubicBezTo>
                    <a:pt x="1145268" y="1036913"/>
                    <a:pt x="1035759" y="607091"/>
                    <a:pt x="1015226" y="540701"/>
                  </a:cubicBezTo>
                  <a:cubicBezTo>
                    <a:pt x="973475" y="405183"/>
                    <a:pt x="892028" y="301834"/>
                    <a:pt x="766093" y="232707"/>
                  </a:cubicBezTo>
                  <a:cubicBezTo>
                    <a:pt x="650424" y="169739"/>
                    <a:pt x="530649" y="118407"/>
                    <a:pt x="400607" y="94451"/>
                  </a:cubicBezTo>
                  <a:cubicBezTo>
                    <a:pt x="267143" y="69812"/>
                    <a:pt x="132310" y="52017"/>
                    <a:pt x="6374" y="0"/>
                  </a:cubicBezTo>
                  <a:cubicBezTo>
                    <a:pt x="-10052" y="20533"/>
                    <a:pt x="9112" y="24639"/>
                    <a:pt x="20747" y="30799"/>
                  </a:cubicBezTo>
                  <a:cubicBezTo>
                    <a:pt x="64551" y="52017"/>
                    <a:pt x="106986" y="74603"/>
                    <a:pt x="152158" y="91714"/>
                  </a:cubicBezTo>
                  <a:cubicBezTo>
                    <a:pt x="193224" y="107456"/>
                    <a:pt x="215810" y="133464"/>
                    <a:pt x="217179" y="177268"/>
                  </a:cubicBezTo>
                  <a:cubicBezTo>
                    <a:pt x="217864" y="193694"/>
                    <a:pt x="206228" y="611882"/>
                    <a:pt x="179535" y="803522"/>
                  </a:cubicBezTo>
                  <a:cubicBezTo>
                    <a:pt x="177482" y="820633"/>
                    <a:pt x="91928" y="1212127"/>
                    <a:pt x="76871" y="1271673"/>
                  </a:cubicBezTo>
                  <a:cubicBezTo>
                    <a:pt x="70026" y="1299735"/>
                    <a:pt x="72764" y="1327112"/>
                    <a:pt x="109723" y="1314792"/>
                  </a:cubicBezTo>
                  <a:cubicBezTo>
                    <a:pt x="178851" y="1291522"/>
                    <a:pt x="995377" y="1186804"/>
                    <a:pt x="1140477" y="1149844"/>
                  </a:cubicBezTo>
                  <a:cubicBezTo>
                    <a:pt x="1178120" y="1139578"/>
                    <a:pt x="1178805" y="1127258"/>
                    <a:pt x="1167854" y="1097143"/>
                  </a:cubicBezTo>
                  <a:close/>
                </a:path>
              </a:pathLst>
            </a:custGeom>
            <a:solidFill>
              <a:srgbClr val="EFEFEF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41DC2C5-18E7-4443-A764-BA1EDA5991C5}"/>
                </a:ext>
              </a:extLst>
            </p:cNvPr>
            <p:cNvSpPr/>
            <p:nvPr/>
          </p:nvSpPr>
          <p:spPr>
            <a:xfrm>
              <a:off x="5863869" y="2279142"/>
              <a:ext cx="353842" cy="592069"/>
            </a:xfrm>
            <a:custGeom>
              <a:avLst/>
              <a:gdLst>
                <a:gd name="connsiteX0" fmla="*/ 310072 w 971976"/>
                <a:gd name="connsiteY0" fmla="*/ 1574192 h 1626369"/>
                <a:gd name="connsiteX1" fmla="*/ 186190 w 971976"/>
                <a:gd name="connsiteY1" fmla="*/ 1563241 h 1626369"/>
                <a:gd name="connsiteX2" fmla="*/ 154021 w 971976"/>
                <a:gd name="connsiteY2" fmla="*/ 1535864 h 1626369"/>
                <a:gd name="connsiteX3" fmla="*/ 24 w 971976"/>
                <a:gd name="connsiteY3" fmla="*/ 1251140 h 1626369"/>
                <a:gd name="connsiteX4" fmla="*/ 16451 w 971976"/>
                <a:gd name="connsiteY4" fmla="*/ 917822 h 1626369"/>
                <a:gd name="connsiteX5" fmla="*/ 236153 w 971976"/>
                <a:gd name="connsiteY5" fmla="*/ 539332 h 1626369"/>
                <a:gd name="connsiteX6" fmla="*/ 329236 w 971976"/>
                <a:gd name="connsiteY6" fmla="*/ 484577 h 1626369"/>
                <a:gd name="connsiteX7" fmla="*/ 485971 w 971976"/>
                <a:gd name="connsiteY7" fmla="*/ 366171 h 1626369"/>
                <a:gd name="connsiteX8" fmla="*/ 748108 w 971976"/>
                <a:gd name="connsiteY8" fmla="*/ 0 h 1626369"/>
                <a:gd name="connsiteX9" fmla="*/ 750161 w 971976"/>
                <a:gd name="connsiteY9" fmla="*/ 82132 h 1626369"/>
                <a:gd name="connsiteX10" fmla="*/ 730312 w 971976"/>
                <a:gd name="connsiteY10" fmla="*/ 115669 h 1626369"/>
                <a:gd name="connsiteX11" fmla="*/ 671451 w 971976"/>
                <a:gd name="connsiteY11" fmla="*/ 204645 h 1626369"/>
                <a:gd name="connsiteX12" fmla="*/ 577684 w 971976"/>
                <a:gd name="connsiteY12" fmla="*/ 418188 h 1626369"/>
                <a:gd name="connsiteX13" fmla="*/ 607799 w 971976"/>
                <a:gd name="connsiteY13" fmla="*/ 474311 h 1626369"/>
                <a:gd name="connsiteX14" fmla="*/ 674873 w 971976"/>
                <a:gd name="connsiteY14" fmla="*/ 506479 h 1626369"/>
                <a:gd name="connsiteX15" fmla="*/ 929482 w 971976"/>
                <a:gd name="connsiteY15" fmla="*/ 807629 h 1626369"/>
                <a:gd name="connsiteX16" fmla="*/ 969179 w 971976"/>
                <a:gd name="connsiteY16" fmla="*/ 1254562 h 1626369"/>
                <a:gd name="connsiteX17" fmla="*/ 855563 w 971976"/>
                <a:gd name="connsiteY17" fmla="*/ 1510540 h 1626369"/>
                <a:gd name="connsiteX18" fmla="*/ 728944 w 971976"/>
                <a:gd name="connsiteY18" fmla="*/ 1604991 h 1626369"/>
                <a:gd name="connsiteX19" fmla="*/ 620803 w 971976"/>
                <a:gd name="connsiteY19" fmla="*/ 1583089 h 1626369"/>
                <a:gd name="connsiteX20" fmla="*/ 699513 w 971976"/>
                <a:gd name="connsiteY20" fmla="*/ 1501642 h 1626369"/>
                <a:gd name="connsiteX21" fmla="*/ 811075 w 971976"/>
                <a:gd name="connsiteY21" fmla="*/ 1451679 h 1626369"/>
                <a:gd name="connsiteX22" fmla="*/ 887047 w 971976"/>
                <a:gd name="connsiteY22" fmla="*/ 1162849 h 1626369"/>
                <a:gd name="connsiteX23" fmla="*/ 861723 w 971976"/>
                <a:gd name="connsiteY23" fmla="*/ 901396 h 1626369"/>
                <a:gd name="connsiteX24" fmla="*/ 715939 w 971976"/>
                <a:gd name="connsiteY24" fmla="*/ 637206 h 1626369"/>
                <a:gd name="connsiteX25" fmla="*/ 622857 w 971976"/>
                <a:gd name="connsiteY25" fmla="*/ 569447 h 1626369"/>
                <a:gd name="connsiteX26" fmla="*/ 371670 w 971976"/>
                <a:gd name="connsiteY26" fmla="*/ 567394 h 1626369"/>
                <a:gd name="connsiteX27" fmla="*/ 198509 w 971976"/>
                <a:gd name="connsiteY27" fmla="*/ 690591 h 1626369"/>
                <a:gd name="connsiteX28" fmla="*/ 84209 w 971976"/>
                <a:gd name="connsiteY28" fmla="*/ 1192963 h 1626369"/>
                <a:gd name="connsiteX29" fmla="*/ 125275 w 971976"/>
                <a:gd name="connsiteY29" fmla="*/ 1390764 h 1626369"/>
                <a:gd name="connsiteX30" fmla="*/ 232047 w 971976"/>
                <a:gd name="connsiteY30" fmla="*/ 1468790 h 1626369"/>
                <a:gd name="connsiteX31" fmla="*/ 294330 w 971976"/>
                <a:gd name="connsiteY31" fmla="*/ 1478371 h 1626369"/>
                <a:gd name="connsiteX32" fmla="*/ 310072 w 971976"/>
                <a:gd name="connsiteY32" fmla="*/ 1574192 h 162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1976" h="1626369">
                  <a:moveTo>
                    <a:pt x="310072" y="1574192"/>
                  </a:moveTo>
                  <a:cubicBezTo>
                    <a:pt x="258055" y="1632368"/>
                    <a:pt x="221096" y="1629631"/>
                    <a:pt x="186190" y="1563241"/>
                  </a:cubicBezTo>
                  <a:cubicBezTo>
                    <a:pt x="178661" y="1548868"/>
                    <a:pt x="165657" y="1543392"/>
                    <a:pt x="154021" y="1535864"/>
                  </a:cubicBezTo>
                  <a:cubicBezTo>
                    <a:pt x="52041" y="1468105"/>
                    <a:pt x="24" y="1374338"/>
                    <a:pt x="24" y="1251140"/>
                  </a:cubicBezTo>
                  <a:cubicBezTo>
                    <a:pt x="24" y="1139578"/>
                    <a:pt x="-1345" y="1028700"/>
                    <a:pt x="16451" y="917822"/>
                  </a:cubicBezTo>
                  <a:cubicBezTo>
                    <a:pt x="41775" y="762456"/>
                    <a:pt x="106796" y="632415"/>
                    <a:pt x="236153" y="539332"/>
                  </a:cubicBezTo>
                  <a:cubicBezTo>
                    <a:pt x="271743" y="514008"/>
                    <a:pt x="292276" y="505110"/>
                    <a:pt x="329236" y="484577"/>
                  </a:cubicBezTo>
                  <a:cubicBezTo>
                    <a:pt x="413421" y="451725"/>
                    <a:pt x="462700" y="457200"/>
                    <a:pt x="485971" y="366171"/>
                  </a:cubicBezTo>
                  <a:cubicBezTo>
                    <a:pt x="496921" y="323736"/>
                    <a:pt x="649550" y="49963"/>
                    <a:pt x="748108" y="0"/>
                  </a:cubicBezTo>
                  <a:cubicBezTo>
                    <a:pt x="745370" y="41066"/>
                    <a:pt x="750845" y="39013"/>
                    <a:pt x="750161" y="82132"/>
                  </a:cubicBezTo>
                  <a:cubicBezTo>
                    <a:pt x="746054" y="95136"/>
                    <a:pt x="734419" y="102665"/>
                    <a:pt x="730312" y="115669"/>
                  </a:cubicBezTo>
                  <a:cubicBezTo>
                    <a:pt x="717993" y="151260"/>
                    <a:pt x="695406" y="164263"/>
                    <a:pt x="671451" y="204645"/>
                  </a:cubicBezTo>
                  <a:cubicBezTo>
                    <a:pt x="620119" y="274457"/>
                    <a:pt x="594111" y="340847"/>
                    <a:pt x="577684" y="418188"/>
                  </a:cubicBezTo>
                  <a:cubicBezTo>
                    <a:pt x="570840" y="449671"/>
                    <a:pt x="574262" y="465413"/>
                    <a:pt x="607799" y="474311"/>
                  </a:cubicBezTo>
                  <a:cubicBezTo>
                    <a:pt x="642705" y="484577"/>
                    <a:pt x="651603" y="494159"/>
                    <a:pt x="674873" y="506479"/>
                  </a:cubicBezTo>
                  <a:cubicBezTo>
                    <a:pt x="806284" y="566025"/>
                    <a:pt x="892523" y="668005"/>
                    <a:pt x="929482" y="807629"/>
                  </a:cubicBezTo>
                  <a:cubicBezTo>
                    <a:pt x="968494" y="954097"/>
                    <a:pt x="977392" y="1103987"/>
                    <a:pt x="969179" y="1254562"/>
                  </a:cubicBezTo>
                  <a:cubicBezTo>
                    <a:pt x="963703" y="1352436"/>
                    <a:pt x="926060" y="1439359"/>
                    <a:pt x="855563" y="1510540"/>
                  </a:cubicBezTo>
                  <a:cubicBezTo>
                    <a:pt x="808337" y="1547499"/>
                    <a:pt x="748792" y="1572823"/>
                    <a:pt x="728944" y="1604991"/>
                  </a:cubicBezTo>
                  <a:cubicBezTo>
                    <a:pt x="674873" y="1639897"/>
                    <a:pt x="635176" y="1631684"/>
                    <a:pt x="620803" y="1583089"/>
                  </a:cubicBezTo>
                  <a:cubicBezTo>
                    <a:pt x="605746" y="1532442"/>
                    <a:pt x="639283" y="1496851"/>
                    <a:pt x="699513" y="1501642"/>
                  </a:cubicBezTo>
                  <a:cubicBezTo>
                    <a:pt x="741263" y="1496167"/>
                    <a:pt x="780276" y="1483162"/>
                    <a:pt x="811075" y="1451679"/>
                  </a:cubicBezTo>
                  <a:cubicBezTo>
                    <a:pt x="874727" y="1364756"/>
                    <a:pt x="884994" y="1273042"/>
                    <a:pt x="887047" y="1162849"/>
                  </a:cubicBezTo>
                  <a:cubicBezTo>
                    <a:pt x="888416" y="1054709"/>
                    <a:pt x="874727" y="987634"/>
                    <a:pt x="861723" y="901396"/>
                  </a:cubicBezTo>
                  <a:cubicBezTo>
                    <a:pt x="845981" y="794625"/>
                    <a:pt x="800124" y="705649"/>
                    <a:pt x="715939" y="637206"/>
                  </a:cubicBezTo>
                  <a:cubicBezTo>
                    <a:pt x="698144" y="622832"/>
                    <a:pt x="646812" y="581082"/>
                    <a:pt x="622857" y="569447"/>
                  </a:cubicBezTo>
                  <a:cubicBezTo>
                    <a:pt x="539356" y="529065"/>
                    <a:pt x="459962" y="529065"/>
                    <a:pt x="371670" y="567394"/>
                  </a:cubicBezTo>
                  <a:cubicBezTo>
                    <a:pt x="308703" y="584504"/>
                    <a:pt x="232047" y="651579"/>
                    <a:pt x="198509" y="690591"/>
                  </a:cubicBezTo>
                  <a:cubicBezTo>
                    <a:pt x="105427" y="848695"/>
                    <a:pt x="91054" y="1017065"/>
                    <a:pt x="84209" y="1192963"/>
                  </a:cubicBezTo>
                  <a:cubicBezTo>
                    <a:pt x="81472" y="1260722"/>
                    <a:pt x="93107" y="1328481"/>
                    <a:pt x="125275" y="1390764"/>
                  </a:cubicBezTo>
                  <a:cubicBezTo>
                    <a:pt x="147861" y="1434568"/>
                    <a:pt x="176608" y="1469474"/>
                    <a:pt x="232047" y="1468790"/>
                  </a:cubicBezTo>
                  <a:cubicBezTo>
                    <a:pt x="248473" y="1468790"/>
                    <a:pt x="274481" y="1467421"/>
                    <a:pt x="294330" y="1478371"/>
                  </a:cubicBezTo>
                  <a:cubicBezTo>
                    <a:pt x="327867" y="1495482"/>
                    <a:pt x="329236" y="1539286"/>
                    <a:pt x="310072" y="1574192"/>
                  </a:cubicBezTo>
                  <a:close/>
                </a:path>
              </a:pathLst>
            </a:custGeom>
            <a:solidFill>
              <a:schemeClr val="accent1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F589D46-DA83-4ACB-9519-DD1778D32CF7}"/>
                </a:ext>
              </a:extLst>
            </p:cNvPr>
            <p:cNvSpPr/>
            <p:nvPr/>
          </p:nvSpPr>
          <p:spPr>
            <a:xfrm>
              <a:off x="6495220" y="2285525"/>
              <a:ext cx="191105" cy="508806"/>
            </a:xfrm>
            <a:custGeom>
              <a:avLst/>
              <a:gdLst>
                <a:gd name="connsiteX0" fmla="*/ 524375 w 524950"/>
                <a:gd name="connsiteY0" fmla="*/ 1228130 h 1397651"/>
                <a:gd name="connsiteX1" fmla="*/ 494260 w 524950"/>
                <a:gd name="connsiteY1" fmla="*/ 1339692 h 1397651"/>
                <a:gd name="connsiteX2" fmla="*/ 236914 w 524950"/>
                <a:gd name="connsiteY2" fmla="*/ 1347221 h 1397651"/>
                <a:gd name="connsiteX3" fmla="*/ 267713 w 524950"/>
                <a:gd name="connsiteY3" fmla="*/ 1095351 h 1397651"/>
                <a:gd name="connsiteX4" fmla="*/ 314939 w 524950"/>
                <a:gd name="connsiteY4" fmla="*/ 1002952 h 1397651"/>
                <a:gd name="connsiteX5" fmla="*/ 217065 w 524950"/>
                <a:gd name="connsiteY5" fmla="*/ 394493 h 1397651"/>
                <a:gd name="connsiteX6" fmla="*/ 33638 w 524950"/>
                <a:gd name="connsiteY6" fmla="*/ 130987 h 1397651"/>
                <a:gd name="connsiteX7" fmla="*/ 1469 w 524950"/>
                <a:gd name="connsiteY7" fmla="*/ 25584 h 1397651"/>
                <a:gd name="connsiteX8" fmla="*/ 18580 w 524950"/>
                <a:gd name="connsiteY8" fmla="*/ 9842 h 1397651"/>
                <a:gd name="connsiteX9" fmla="*/ 232807 w 524950"/>
                <a:gd name="connsiteY9" fmla="*/ 220647 h 1397651"/>
                <a:gd name="connsiteX10" fmla="*/ 307410 w 524950"/>
                <a:gd name="connsiteY10" fmla="*/ 367116 h 1397651"/>
                <a:gd name="connsiteX11" fmla="*/ 397755 w 524950"/>
                <a:gd name="connsiteY11" fmla="*/ 807205 h 1397651"/>
                <a:gd name="connsiteX12" fmla="*/ 408022 w 524950"/>
                <a:gd name="connsiteY12" fmla="*/ 990632 h 1397651"/>
                <a:gd name="connsiteX13" fmla="*/ 450456 w 524950"/>
                <a:gd name="connsiteY13" fmla="*/ 1098088 h 1397651"/>
                <a:gd name="connsiteX14" fmla="*/ 524375 w 524950"/>
                <a:gd name="connsiteY14" fmla="*/ 1228130 h 139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4950" h="1397651">
                  <a:moveTo>
                    <a:pt x="524375" y="1228130"/>
                  </a:moveTo>
                  <a:cubicBezTo>
                    <a:pt x="514108" y="1287676"/>
                    <a:pt x="517531" y="1296573"/>
                    <a:pt x="494260" y="1339692"/>
                  </a:cubicBezTo>
                  <a:cubicBezTo>
                    <a:pt x="423763" y="1433459"/>
                    <a:pt x="294406" y="1396500"/>
                    <a:pt x="236914" y="1347221"/>
                  </a:cubicBezTo>
                  <a:cubicBezTo>
                    <a:pt x="154098" y="1275356"/>
                    <a:pt x="165049" y="1158318"/>
                    <a:pt x="267713" y="1095351"/>
                  </a:cubicBezTo>
                  <a:cubicBezTo>
                    <a:pt x="308095" y="1070711"/>
                    <a:pt x="315623" y="1045387"/>
                    <a:pt x="314939" y="1002952"/>
                  </a:cubicBezTo>
                  <a:cubicBezTo>
                    <a:pt x="312885" y="794885"/>
                    <a:pt x="293722" y="590240"/>
                    <a:pt x="217065" y="394493"/>
                  </a:cubicBezTo>
                  <a:cubicBezTo>
                    <a:pt x="176684" y="291828"/>
                    <a:pt x="117138" y="202852"/>
                    <a:pt x="33638" y="130987"/>
                  </a:cubicBezTo>
                  <a:cubicBezTo>
                    <a:pt x="-5375" y="104294"/>
                    <a:pt x="6945" y="62544"/>
                    <a:pt x="1469" y="25584"/>
                  </a:cubicBezTo>
                  <a:cubicBezTo>
                    <a:pt x="-1953" y="-5215"/>
                    <a:pt x="-584" y="-5215"/>
                    <a:pt x="18580" y="9842"/>
                  </a:cubicBezTo>
                  <a:cubicBezTo>
                    <a:pt x="100712" y="78970"/>
                    <a:pt x="175999" y="129618"/>
                    <a:pt x="232807" y="220647"/>
                  </a:cubicBezTo>
                  <a:cubicBezTo>
                    <a:pt x="271135" y="263767"/>
                    <a:pt x="293722" y="329472"/>
                    <a:pt x="307410" y="367116"/>
                  </a:cubicBezTo>
                  <a:cubicBezTo>
                    <a:pt x="358742" y="509477"/>
                    <a:pt x="387489" y="656630"/>
                    <a:pt x="397755" y="807205"/>
                  </a:cubicBezTo>
                  <a:cubicBezTo>
                    <a:pt x="401862" y="868119"/>
                    <a:pt x="409390" y="929718"/>
                    <a:pt x="408022" y="990632"/>
                  </a:cubicBezTo>
                  <a:cubicBezTo>
                    <a:pt x="407337" y="1028276"/>
                    <a:pt x="421026" y="1077555"/>
                    <a:pt x="450456" y="1098088"/>
                  </a:cubicBezTo>
                  <a:cubicBezTo>
                    <a:pt x="486046" y="1123412"/>
                    <a:pt x="530534" y="1180220"/>
                    <a:pt x="524375" y="1228130"/>
                  </a:cubicBezTo>
                  <a:close/>
                </a:path>
              </a:pathLst>
            </a:custGeom>
            <a:solidFill>
              <a:schemeClr val="accent1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05723B-C654-4C3A-AF38-9EEBC196CC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88F83106-D795-4FB5-AEDD-2804FBEADF02}"/>
              </a:ext>
            </a:extLst>
          </p:cNvPr>
          <p:cNvSpPr>
            <a:spLocks noEditPoints="1"/>
          </p:cNvSpPr>
          <p:nvPr/>
        </p:nvSpPr>
        <p:spPr bwMode="auto">
          <a:xfrm>
            <a:off x="1813122" y="1743709"/>
            <a:ext cx="4000629" cy="4422256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FA3FCD-8702-4EC7-846B-6ABC1A889232}"/>
              </a:ext>
            </a:extLst>
          </p:cNvPr>
          <p:cNvSpPr/>
          <p:nvPr/>
        </p:nvSpPr>
        <p:spPr>
          <a:xfrm>
            <a:off x="6692789" y="1825038"/>
            <a:ext cx="10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3C6AFB-42A2-4082-934F-6CE104529383}"/>
              </a:ext>
            </a:extLst>
          </p:cNvPr>
          <p:cNvSpPr/>
          <p:nvPr/>
        </p:nvSpPr>
        <p:spPr>
          <a:xfrm>
            <a:off x="6692789" y="2937964"/>
            <a:ext cx="108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0207AB-79E0-45C0-98B9-48EFC726F9CF}"/>
              </a:ext>
            </a:extLst>
          </p:cNvPr>
          <p:cNvSpPr/>
          <p:nvPr/>
        </p:nvSpPr>
        <p:spPr>
          <a:xfrm>
            <a:off x="6692789" y="4050890"/>
            <a:ext cx="108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9E60F-151B-43BF-A2B8-7EAE36145791}"/>
              </a:ext>
            </a:extLst>
          </p:cNvPr>
          <p:cNvSpPr/>
          <p:nvPr/>
        </p:nvSpPr>
        <p:spPr>
          <a:xfrm>
            <a:off x="6692789" y="5163817"/>
            <a:ext cx="108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id="{21E8CA82-1561-4067-9C6F-65B622CA7300}"/>
              </a:ext>
            </a:extLst>
          </p:cNvPr>
          <p:cNvGrpSpPr/>
          <p:nvPr/>
        </p:nvGrpSpPr>
        <p:grpSpPr>
          <a:xfrm>
            <a:off x="7036400" y="1821401"/>
            <a:ext cx="4495506" cy="907275"/>
            <a:chOff x="7036400" y="1830573"/>
            <a:chExt cx="4495506" cy="9072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CE27C0-B1A6-4439-9CE7-855CC7B3BCAE}"/>
                </a:ext>
              </a:extLst>
            </p:cNvPr>
            <p:cNvSpPr txBox="1"/>
            <p:nvPr/>
          </p:nvSpPr>
          <p:spPr>
            <a:xfrm>
              <a:off x="7036400" y="1830573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2E51C1-AB80-407F-BB79-09C0EBA1E038}"/>
                </a:ext>
              </a:extLst>
            </p:cNvPr>
            <p:cNvSpPr txBox="1"/>
            <p:nvPr/>
          </p:nvSpPr>
          <p:spPr>
            <a:xfrm>
              <a:off x="7036400" y="2091517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1" name="그룹 6">
            <a:extLst>
              <a:ext uri="{FF2B5EF4-FFF2-40B4-BE49-F238E27FC236}">
                <a16:creationId xmlns:a16="http://schemas.microsoft.com/office/drawing/2014/main" id="{26A57AC6-C37D-45BA-B3DE-CC8F93C6366D}"/>
              </a:ext>
            </a:extLst>
          </p:cNvPr>
          <p:cNvGrpSpPr/>
          <p:nvPr/>
        </p:nvGrpSpPr>
        <p:grpSpPr>
          <a:xfrm>
            <a:off x="7036400" y="2934327"/>
            <a:ext cx="4495506" cy="907275"/>
            <a:chOff x="7036400" y="2943499"/>
            <a:chExt cx="4495506" cy="9072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D05633-0E00-4F48-A577-6FCBF43C8B91}"/>
                </a:ext>
              </a:extLst>
            </p:cNvPr>
            <p:cNvSpPr txBox="1"/>
            <p:nvPr/>
          </p:nvSpPr>
          <p:spPr>
            <a:xfrm>
              <a:off x="7036400" y="2943499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7320B9-04C3-4829-85C9-B8996BD5BFFD}"/>
                </a:ext>
              </a:extLst>
            </p:cNvPr>
            <p:cNvSpPr txBox="1"/>
            <p:nvPr/>
          </p:nvSpPr>
          <p:spPr>
            <a:xfrm>
              <a:off x="7036400" y="3204443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4" name="그룹 24">
            <a:extLst>
              <a:ext uri="{FF2B5EF4-FFF2-40B4-BE49-F238E27FC236}">
                <a16:creationId xmlns:a16="http://schemas.microsoft.com/office/drawing/2014/main" id="{16B4DDA9-DEA9-4E20-ABDA-8A2B9220D6B3}"/>
              </a:ext>
            </a:extLst>
          </p:cNvPr>
          <p:cNvGrpSpPr/>
          <p:nvPr/>
        </p:nvGrpSpPr>
        <p:grpSpPr>
          <a:xfrm>
            <a:off x="7036400" y="5160180"/>
            <a:ext cx="4495506" cy="907275"/>
            <a:chOff x="7036400" y="5169352"/>
            <a:chExt cx="4495506" cy="9072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42859E-D2A3-45EA-AD34-356AC2084E27}"/>
                </a:ext>
              </a:extLst>
            </p:cNvPr>
            <p:cNvSpPr txBox="1"/>
            <p:nvPr/>
          </p:nvSpPr>
          <p:spPr>
            <a:xfrm>
              <a:off x="7036400" y="5169352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17C9A2-750C-4203-B489-1EEF33C57DF6}"/>
                </a:ext>
              </a:extLst>
            </p:cNvPr>
            <p:cNvSpPr txBox="1"/>
            <p:nvPr/>
          </p:nvSpPr>
          <p:spPr>
            <a:xfrm>
              <a:off x="7036400" y="5430296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id="{32B155CD-101B-4A38-93E2-449052863570}"/>
              </a:ext>
            </a:extLst>
          </p:cNvPr>
          <p:cNvGrpSpPr/>
          <p:nvPr/>
        </p:nvGrpSpPr>
        <p:grpSpPr>
          <a:xfrm>
            <a:off x="7036400" y="4047253"/>
            <a:ext cx="4495506" cy="907275"/>
            <a:chOff x="7036400" y="4056425"/>
            <a:chExt cx="4495506" cy="9072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6C311F-A87B-43EE-B3C6-6ED54E253130}"/>
                </a:ext>
              </a:extLst>
            </p:cNvPr>
            <p:cNvSpPr txBox="1"/>
            <p:nvPr/>
          </p:nvSpPr>
          <p:spPr>
            <a:xfrm>
              <a:off x="7036400" y="4056425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3A1C8A-7862-4A25-A1B2-2F95A8A5547E}"/>
                </a:ext>
              </a:extLst>
            </p:cNvPr>
            <p:cNvSpPr txBox="1"/>
            <p:nvPr/>
          </p:nvSpPr>
          <p:spPr>
            <a:xfrm>
              <a:off x="7036400" y="4317369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3AC292C-5D4F-4683-B102-CBA8D85E0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685554"/>
              </p:ext>
            </p:extLst>
          </p:nvPr>
        </p:nvGraphicFramePr>
        <p:xfrm>
          <a:off x="662532" y="4271094"/>
          <a:ext cx="2107169" cy="197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D283C561-00A5-4004-B1B4-63AC9ABAE1C5}"/>
              </a:ext>
            </a:extLst>
          </p:cNvPr>
          <p:cNvSpPr txBox="1"/>
          <p:nvPr/>
        </p:nvSpPr>
        <p:spPr>
          <a:xfrm>
            <a:off x="1815792" y="4947924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EDB0EA-71EC-4DC6-B017-7DF014A8BE7A}"/>
              </a:ext>
            </a:extLst>
          </p:cNvPr>
          <p:cNvSpPr txBox="1"/>
          <p:nvPr/>
        </p:nvSpPr>
        <p:spPr>
          <a:xfrm>
            <a:off x="1335609" y="5661735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F77EC1-A8F6-4B19-8321-8B5470170A02}"/>
              </a:ext>
            </a:extLst>
          </p:cNvPr>
          <p:cNvSpPr txBox="1"/>
          <p:nvPr/>
        </p:nvSpPr>
        <p:spPr>
          <a:xfrm>
            <a:off x="814317" y="5130875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F01960-D5BE-4916-A1F4-E47618D29DF2}"/>
              </a:ext>
            </a:extLst>
          </p:cNvPr>
          <p:cNvSpPr txBox="1"/>
          <p:nvPr/>
        </p:nvSpPr>
        <p:spPr>
          <a:xfrm>
            <a:off x="1068253" y="4595463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336DB7-E3E7-4915-BB04-EAD5B2CC782B}"/>
              </a:ext>
            </a:extLst>
          </p:cNvPr>
          <p:cNvSpPr txBox="1"/>
          <p:nvPr/>
        </p:nvSpPr>
        <p:spPr>
          <a:xfrm>
            <a:off x="5129416" y="1757711"/>
            <a:ext cx="9201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26" name="Elbow Connector 107">
            <a:extLst>
              <a:ext uri="{FF2B5EF4-FFF2-40B4-BE49-F238E27FC236}">
                <a16:creationId xmlns:a16="http://schemas.microsoft.com/office/drawing/2014/main" id="{C4FEC421-EB24-42F6-9A06-078E44EA048D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4839368" y="2280931"/>
            <a:ext cx="750107" cy="520930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3">
            <a:extLst>
              <a:ext uri="{FF2B5EF4-FFF2-40B4-BE49-F238E27FC236}">
                <a16:creationId xmlns:a16="http://schemas.microsoft.com/office/drawing/2014/main" id="{89233903-0C4A-4B89-80ED-EEAA00BED85E}"/>
              </a:ext>
            </a:extLst>
          </p:cNvPr>
          <p:cNvSpPr/>
          <p:nvPr/>
        </p:nvSpPr>
        <p:spPr>
          <a:xfrm>
            <a:off x="3245572" y="2034610"/>
            <a:ext cx="1613762" cy="16137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110">
            <a:extLst>
              <a:ext uri="{FF2B5EF4-FFF2-40B4-BE49-F238E27FC236}">
                <a16:creationId xmlns:a16="http://schemas.microsoft.com/office/drawing/2014/main" id="{A7207FC3-B8E1-4B49-AC00-CC342D79BA85}"/>
              </a:ext>
            </a:extLst>
          </p:cNvPr>
          <p:cNvSpPr/>
          <p:nvPr/>
        </p:nvSpPr>
        <p:spPr>
          <a:xfrm>
            <a:off x="2352657" y="1893803"/>
            <a:ext cx="852406" cy="85240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111">
            <a:extLst>
              <a:ext uri="{FF2B5EF4-FFF2-40B4-BE49-F238E27FC236}">
                <a16:creationId xmlns:a16="http://schemas.microsoft.com/office/drawing/2014/main" id="{B951EE34-8422-41A1-A236-BA173CEF3BDF}"/>
              </a:ext>
            </a:extLst>
          </p:cNvPr>
          <p:cNvSpPr/>
          <p:nvPr/>
        </p:nvSpPr>
        <p:spPr>
          <a:xfrm>
            <a:off x="3850910" y="4979156"/>
            <a:ext cx="1092054" cy="109205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112">
            <a:extLst>
              <a:ext uri="{FF2B5EF4-FFF2-40B4-BE49-F238E27FC236}">
                <a16:creationId xmlns:a16="http://schemas.microsoft.com/office/drawing/2014/main" id="{0349A868-3D38-4287-82B4-24EA633008A0}"/>
              </a:ext>
            </a:extLst>
          </p:cNvPr>
          <p:cNvSpPr/>
          <p:nvPr/>
        </p:nvSpPr>
        <p:spPr>
          <a:xfrm>
            <a:off x="3245572" y="3670700"/>
            <a:ext cx="1353011" cy="135301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BD6FB4AC-965C-4F7B-BA49-99E54D60C20B}"/>
              </a:ext>
            </a:extLst>
          </p:cNvPr>
          <p:cNvSpPr/>
          <p:nvPr/>
        </p:nvSpPr>
        <p:spPr>
          <a:xfrm>
            <a:off x="931530" y="3802969"/>
            <a:ext cx="11282629" cy="2113011"/>
          </a:xfrm>
          <a:custGeom>
            <a:avLst/>
            <a:gdLst>
              <a:gd name="connsiteX0" fmla="*/ 0 w 8704053"/>
              <a:gd name="connsiteY0" fmla="*/ 3183147 h 3183147"/>
              <a:gd name="connsiteX1" fmla="*/ 1802921 w 8704053"/>
              <a:gd name="connsiteY1" fmla="*/ 3174521 h 3183147"/>
              <a:gd name="connsiteX2" fmla="*/ 8704053 w 8704053"/>
              <a:gd name="connsiteY2" fmla="*/ 1587260 h 3183147"/>
              <a:gd name="connsiteX3" fmla="*/ 8643668 w 8704053"/>
              <a:gd name="connsiteY3" fmla="*/ 0 h 3183147"/>
              <a:gd name="connsiteX4" fmla="*/ 0 w 8704053"/>
              <a:gd name="connsiteY4" fmla="*/ 3183147 h 3183147"/>
              <a:gd name="connsiteX0" fmla="*/ 0 w 8704053"/>
              <a:gd name="connsiteY0" fmla="*/ 2027207 h 2027207"/>
              <a:gd name="connsiteX1" fmla="*/ 1802921 w 8704053"/>
              <a:gd name="connsiteY1" fmla="*/ 2018581 h 2027207"/>
              <a:gd name="connsiteX2" fmla="*/ 8704053 w 8704053"/>
              <a:gd name="connsiteY2" fmla="*/ 431320 h 2027207"/>
              <a:gd name="connsiteX3" fmla="*/ 8669547 w 8704053"/>
              <a:gd name="connsiteY3" fmla="*/ 0 h 2027207"/>
              <a:gd name="connsiteX4" fmla="*/ 0 w 8704053"/>
              <a:gd name="connsiteY4" fmla="*/ 2027207 h 2027207"/>
              <a:gd name="connsiteX0" fmla="*/ 0 w 8669547"/>
              <a:gd name="connsiteY0" fmla="*/ 2027207 h 2027207"/>
              <a:gd name="connsiteX1" fmla="*/ 1802921 w 8669547"/>
              <a:gd name="connsiteY1" fmla="*/ 2018581 h 2027207"/>
              <a:gd name="connsiteX2" fmla="*/ 8652295 w 8669547"/>
              <a:gd name="connsiteY2" fmla="*/ 448573 h 2027207"/>
              <a:gd name="connsiteX3" fmla="*/ 8669547 w 8669547"/>
              <a:gd name="connsiteY3" fmla="*/ 0 h 2027207"/>
              <a:gd name="connsiteX4" fmla="*/ 0 w 8669547"/>
              <a:gd name="connsiteY4" fmla="*/ 2027207 h 2027207"/>
              <a:gd name="connsiteX0" fmla="*/ 0 w 8669547"/>
              <a:gd name="connsiteY0" fmla="*/ 2027207 h 2035834"/>
              <a:gd name="connsiteX1" fmla="*/ 1759789 w 8669547"/>
              <a:gd name="connsiteY1" fmla="*/ 2035834 h 2035834"/>
              <a:gd name="connsiteX2" fmla="*/ 8652295 w 8669547"/>
              <a:gd name="connsiteY2" fmla="*/ 448573 h 2035834"/>
              <a:gd name="connsiteX3" fmla="*/ 8669547 w 8669547"/>
              <a:gd name="connsiteY3" fmla="*/ 0 h 2035834"/>
              <a:gd name="connsiteX4" fmla="*/ 0 w 8669547"/>
              <a:gd name="connsiteY4" fmla="*/ 2027207 h 2035834"/>
              <a:gd name="connsiteX0" fmla="*/ 0 w 8669547"/>
              <a:gd name="connsiteY0" fmla="*/ 2027207 h 2027208"/>
              <a:gd name="connsiteX1" fmla="*/ 1802921 w 8669547"/>
              <a:gd name="connsiteY1" fmla="*/ 2027208 h 2027208"/>
              <a:gd name="connsiteX2" fmla="*/ 8652295 w 8669547"/>
              <a:gd name="connsiteY2" fmla="*/ 448573 h 2027208"/>
              <a:gd name="connsiteX3" fmla="*/ 8669547 w 8669547"/>
              <a:gd name="connsiteY3" fmla="*/ 0 h 2027208"/>
              <a:gd name="connsiteX4" fmla="*/ 0 w 8669547"/>
              <a:gd name="connsiteY4" fmla="*/ 2027207 h 2027208"/>
              <a:gd name="connsiteX0" fmla="*/ 0 w 8695426"/>
              <a:gd name="connsiteY0" fmla="*/ 2044460 h 2044460"/>
              <a:gd name="connsiteX1" fmla="*/ 1828800 w 8695426"/>
              <a:gd name="connsiteY1" fmla="*/ 2027208 h 2044460"/>
              <a:gd name="connsiteX2" fmla="*/ 8678174 w 8695426"/>
              <a:gd name="connsiteY2" fmla="*/ 448573 h 2044460"/>
              <a:gd name="connsiteX3" fmla="*/ 8695426 w 8695426"/>
              <a:gd name="connsiteY3" fmla="*/ 0 h 2044460"/>
              <a:gd name="connsiteX4" fmla="*/ 0 w 8695426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12489"/>
              <a:gd name="connsiteY0" fmla="*/ 2054365 h 2054365"/>
              <a:gd name="connsiteX1" fmla="*/ 1828800 w 8712489"/>
              <a:gd name="connsiteY1" fmla="*/ 2037113 h 2054365"/>
              <a:gd name="connsiteX2" fmla="*/ 8709822 w 8712489"/>
              <a:gd name="connsiteY2" fmla="*/ 448573 h 2054365"/>
              <a:gd name="connsiteX3" fmla="*/ 8711250 w 8712489"/>
              <a:gd name="connsiteY3" fmla="*/ 0 h 2054365"/>
              <a:gd name="connsiteX4" fmla="*/ 0 w 8712489"/>
              <a:gd name="connsiteY4" fmla="*/ 2054365 h 2054365"/>
              <a:gd name="connsiteX0" fmla="*/ 0 w 8688752"/>
              <a:gd name="connsiteY0" fmla="*/ 2024650 h 2037113"/>
              <a:gd name="connsiteX1" fmla="*/ 1805063 w 8688752"/>
              <a:gd name="connsiteY1" fmla="*/ 2037113 h 2037113"/>
              <a:gd name="connsiteX2" fmla="*/ 8686085 w 8688752"/>
              <a:gd name="connsiteY2" fmla="*/ 448573 h 2037113"/>
              <a:gd name="connsiteX3" fmla="*/ 8687513 w 8688752"/>
              <a:gd name="connsiteY3" fmla="*/ 0 h 2037113"/>
              <a:gd name="connsiteX4" fmla="*/ 0 w 8688752"/>
              <a:gd name="connsiteY4" fmla="*/ 2024650 h 2037113"/>
              <a:gd name="connsiteX0" fmla="*/ 0 w 8688752"/>
              <a:gd name="connsiteY0" fmla="*/ 2024650 h 2027208"/>
              <a:gd name="connsiteX1" fmla="*/ 1710118 w 8688752"/>
              <a:gd name="connsiteY1" fmla="*/ 2027208 h 2027208"/>
              <a:gd name="connsiteX2" fmla="*/ 8686085 w 8688752"/>
              <a:gd name="connsiteY2" fmla="*/ 448573 h 2027208"/>
              <a:gd name="connsiteX3" fmla="*/ 8687513 w 8688752"/>
              <a:gd name="connsiteY3" fmla="*/ 0 h 2027208"/>
              <a:gd name="connsiteX4" fmla="*/ 0 w 8688752"/>
              <a:gd name="connsiteY4" fmla="*/ 2024650 h 2027208"/>
              <a:gd name="connsiteX0" fmla="*/ 0 w 8688752"/>
              <a:gd name="connsiteY0" fmla="*/ 2024650 h 2037114"/>
              <a:gd name="connsiteX1" fmla="*/ 1733854 w 8688752"/>
              <a:gd name="connsiteY1" fmla="*/ 2037114 h 2037114"/>
              <a:gd name="connsiteX2" fmla="*/ 8686085 w 8688752"/>
              <a:gd name="connsiteY2" fmla="*/ 448573 h 2037114"/>
              <a:gd name="connsiteX3" fmla="*/ 8687513 w 8688752"/>
              <a:gd name="connsiteY3" fmla="*/ 0 h 2037114"/>
              <a:gd name="connsiteX4" fmla="*/ 0 w 8688752"/>
              <a:gd name="connsiteY4" fmla="*/ 2024650 h 203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8752" h="2037114">
                <a:moveTo>
                  <a:pt x="0" y="2024650"/>
                </a:moveTo>
                <a:lnTo>
                  <a:pt x="1733854" y="2037114"/>
                </a:lnTo>
                <a:lnTo>
                  <a:pt x="8686085" y="448573"/>
                </a:lnTo>
                <a:cubicBezTo>
                  <a:pt x="8681286" y="252824"/>
                  <a:pt x="8692312" y="146223"/>
                  <a:pt x="8687513" y="0"/>
                </a:cubicBezTo>
                <a:lnTo>
                  <a:pt x="0" y="20246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1DDA9F-AC1C-4FA6-8DB3-CBCE77AA3955}"/>
              </a:ext>
            </a:extLst>
          </p:cNvPr>
          <p:cNvGrpSpPr/>
          <p:nvPr/>
        </p:nvGrpSpPr>
        <p:grpSpPr>
          <a:xfrm>
            <a:off x="911166" y="3366982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84809A-D0C8-4318-A58D-78D69990F1A2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38C775-3979-49EA-BA29-26F3812CA305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E53E371C-9485-46EF-8D56-D002344847C4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88661-1DDA-4F76-9E79-E8FBE1869047}"/>
              </a:ext>
            </a:extLst>
          </p:cNvPr>
          <p:cNvGrpSpPr/>
          <p:nvPr/>
        </p:nvGrpSpPr>
        <p:grpSpPr>
          <a:xfrm>
            <a:off x="3614944" y="287222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6FA59D-5449-49DB-8C13-32178E79EF0D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AC0218-F31A-4F7A-A037-5CBD5637E4F7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774FDE9D-8B31-4F9B-A1B4-6E4EA5DB135E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15787A-D7FB-400A-99A6-968177E433DF}"/>
              </a:ext>
            </a:extLst>
          </p:cNvPr>
          <p:cNvGrpSpPr/>
          <p:nvPr/>
        </p:nvGrpSpPr>
        <p:grpSpPr>
          <a:xfrm>
            <a:off x="6318722" y="2377471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EC990A-672A-4EB4-9731-16C9D3E521E5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21E430-A801-40F7-9677-4AAE707A37BC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AD73BF0D-4633-4CEC-B199-001722C654B5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F54DB0-15AB-49CF-AD52-BF4735ABB681}"/>
              </a:ext>
            </a:extLst>
          </p:cNvPr>
          <p:cNvGrpSpPr/>
          <p:nvPr/>
        </p:nvGrpSpPr>
        <p:grpSpPr>
          <a:xfrm>
            <a:off x="9022502" y="188271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F94179-ADF3-4F55-9514-4FFBAB3D0693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1EA166-9CC9-4D5D-95D7-FFD53B8DDF84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408F7B89-4ED9-44A4-A43E-E93FA41680FB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2938D66-C14D-4B8D-806A-AA57854DD784}"/>
              </a:ext>
            </a:extLst>
          </p:cNvPr>
          <p:cNvSpPr txBox="1"/>
          <p:nvPr/>
        </p:nvSpPr>
        <p:spPr>
          <a:xfrm>
            <a:off x="1317046" y="3436554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8B6A64-287E-4271-9D49-7F41E2D1A7C1}"/>
              </a:ext>
            </a:extLst>
          </p:cNvPr>
          <p:cNvSpPr txBox="1"/>
          <p:nvPr/>
        </p:nvSpPr>
        <p:spPr>
          <a:xfrm>
            <a:off x="1183535" y="4444244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B2B582-BA11-49B5-9FA6-140D312CEBCD}"/>
              </a:ext>
            </a:extLst>
          </p:cNvPr>
          <p:cNvSpPr txBox="1"/>
          <p:nvPr/>
        </p:nvSpPr>
        <p:spPr>
          <a:xfrm>
            <a:off x="4020826" y="2946140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C03F03-D24D-4E0B-9547-FA918D3E97A0}"/>
              </a:ext>
            </a:extLst>
          </p:cNvPr>
          <p:cNvSpPr txBox="1"/>
          <p:nvPr/>
        </p:nvSpPr>
        <p:spPr>
          <a:xfrm>
            <a:off x="3887314" y="3953830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DC2760-ABE7-44D3-9EE4-C6AB848311E4}"/>
              </a:ext>
            </a:extLst>
          </p:cNvPr>
          <p:cNvSpPr txBox="1"/>
          <p:nvPr/>
        </p:nvSpPr>
        <p:spPr>
          <a:xfrm>
            <a:off x="6724604" y="2455726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892126-3CA5-47ED-B0B0-2222FBBB9098}"/>
              </a:ext>
            </a:extLst>
          </p:cNvPr>
          <p:cNvSpPr txBox="1"/>
          <p:nvPr/>
        </p:nvSpPr>
        <p:spPr>
          <a:xfrm>
            <a:off x="6591093" y="3463416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9F6870-A037-4439-B27E-AAD782AC0AC0}"/>
              </a:ext>
            </a:extLst>
          </p:cNvPr>
          <p:cNvSpPr txBox="1"/>
          <p:nvPr/>
        </p:nvSpPr>
        <p:spPr>
          <a:xfrm>
            <a:off x="9428382" y="1965312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CF148B-13ED-4996-9CD1-3759DD7BAD7C}"/>
              </a:ext>
            </a:extLst>
          </p:cNvPr>
          <p:cNvSpPr txBox="1"/>
          <p:nvPr/>
        </p:nvSpPr>
        <p:spPr>
          <a:xfrm>
            <a:off x="9294871" y="2973002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B3D39-4E52-4D14-8351-0DA5780BDF0D}"/>
              </a:ext>
            </a:extLst>
          </p:cNvPr>
          <p:cNvSpPr txBox="1"/>
          <p:nvPr/>
        </p:nvSpPr>
        <p:spPr>
          <a:xfrm>
            <a:off x="-112995" y="687832"/>
            <a:ext cx="36836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DB6462-62B1-4984-A302-50E05CA81414}"/>
              </a:ext>
            </a:extLst>
          </p:cNvPr>
          <p:cNvSpPr/>
          <p:nvPr/>
        </p:nvSpPr>
        <p:spPr>
          <a:xfrm>
            <a:off x="3987323" y="387465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4D8D4-59F6-4A63-941B-11C36C8D6738}"/>
              </a:ext>
            </a:extLst>
          </p:cNvPr>
          <p:cNvSpPr txBox="1"/>
          <p:nvPr/>
        </p:nvSpPr>
        <p:spPr>
          <a:xfrm>
            <a:off x="4449756" y="441611"/>
            <a:ext cx="3605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D317E4B2-46BD-43A1-9E06-C7FD029F8A4C}"/>
              </a:ext>
            </a:extLst>
          </p:cNvPr>
          <p:cNvSpPr txBox="1">
            <a:spLocks/>
          </p:cNvSpPr>
          <p:nvPr/>
        </p:nvSpPr>
        <p:spPr>
          <a:xfrm>
            <a:off x="4592298" y="1891720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D89E9-BAB3-4E77-A29E-64BC95EB5520}"/>
              </a:ext>
            </a:extLst>
          </p:cNvPr>
          <p:cNvSpPr txBox="1"/>
          <p:nvPr/>
        </p:nvSpPr>
        <p:spPr>
          <a:xfrm>
            <a:off x="545975" y="4655118"/>
            <a:ext cx="435884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D911905A-B228-49CE-BCF1-8EAE1F4D3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712258"/>
              </p:ext>
            </p:extLst>
          </p:nvPr>
        </p:nvGraphicFramePr>
        <p:xfrm>
          <a:off x="913352" y="1778501"/>
          <a:ext cx="597633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62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36C496B3-BFF4-417E-81A4-5898AAAAA6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919537"/>
              </p:ext>
            </p:extLst>
          </p:nvPr>
        </p:nvGraphicFramePr>
        <p:xfrm>
          <a:off x="913352" y="4096892"/>
          <a:ext cx="597633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62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그룹 22">
            <a:extLst>
              <a:ext uri="{FF2B5EF4-FFF2-40B4-BE49-F238E27FC236}">
                <a16:creationId xmlns:a16="http://schemas.microsoft.com/office/drawing/2014/main" id="{0E093E57-9325-4F42-9AA9-792A90BD9183}"/>
              </a:ext>
            </a:extLst>
          </p:cNvPr>
          <p:cNvGrpSpPr/>
          <p:nvPr/>
        </p:nvGrpSpPr>
        <p:grpSpPr>
          <a:xfrm>
            <a:off x="2242605" y="5354458"/>
            <a:ext cx="4647081" cy="711505"/>
            <a:chOff x="2818914" y="5313566"/>
            <a:chExt cx="4176001" cy="71150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33B1AB-B2C7-43C7-B689-2FF9BDF1C379}"/>
                </a:ext>
              </a:extLst>
            </p:cNvPr>
            <p:cNvSpPr txBox="1"/>
            <p:nvPr/>
          </p:nvSpPr>
          <p:spPr>
            <a:xfrm>
              <a:off x="2818915" y="5563406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B14536-651A-444E-A1EB-4B63A1BD4C23}"/>
                </a:ext>
              </a:extLst>
            </p:cNvPr>
            <p:cNvSpPr txBox="1"/>
            <p:nvPr/>
          </p:nvSpPr>
          <p:spPr>
            <a:xfrm>
              <a:off x="2818914" y="5313566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1">
            <a:extLst>
              <a:ext uri="{FF2B5EF4-FFF2-40B4-BE49-F238E27FC236}">
                <a16:creationId xmlns:a16="http://schemas.microsoft.com/office/drawing/2014/main" id="{20522BBE-216D-4A3E-A678-3FAE9807DEAA}"/>
              </a:ext>
            </a:extLst>
          </p:cNvPr>
          <p:cNvGrpSpPr/>
          <p:nvPr/>
        </p:nvGrpSpPr>
        <p:grpSpPr>
          <a:xfrm>
            <a:off x="2242605" y="3039564"/>
            <a:ext cx="4647081" cy="711505"/>
            <a:chOff x="2818914" y="2763279"/>
            <a:chExt cx="4176001" cy="7115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495A46-0298-4A25-9EB6-3DFB73841B67}"/>
                </a:ext>
              </a:extLst>
            </p:cNvPr>
            <p:cNvSpPr txBox="1"/>
            <p:nvPr/>
          </p:nvSpPr>
          <p:spPr>
            <a:xfrm>
              <a:off x="2818915" y="3013119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0FD98B-4B61-45CD-8C27-FFF05E5A7980}"/>
                </a:ext>
              </a:extLst>
            </p:cNvPr>
            <p:cNvSpPr txBox="1"/>
            <p:nvPr/>
          </p:nvSpPr>
          <p:spPr>
            <a:xfrm>
              <a:off x="2818914" y="2763279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A2C8BC1-21F6-4229-BDDB-0FC974406DCC}"/>
              </a:ext>
            </a:extLst>
          </p:cNvPr>
          <p:cNvSpPr txBox="1"/>
          <p:nvPr/>
        </p:nvSpPr>
        <p:spPr>
          <a:xfrm>
            <a:off x="7271370" y="2303935"/>
            <a:ext cx="416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58D283-103E-4869-84A3-5E4A1B455F20}"/>
              </a:ext>
            </a:extLst>
          </p:cNvPr>
          <p:cNvSpPr txBox="1"/>
          <p:nvPr/>
        </p:nvSpPr>
        <p:spPr>
          <a:xfrm>
            <a:off x="7271371" y="1735724"/>
            <a:ext cx="416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F18E40-4CEC-42A2-AA62-54EFD2AC2DCF}"/>
              </a:ext>
            </a:extLst>
          </p:cNvPr>
          <p:cNvSpPr txBox="1"/>
          <p:nvPr/>
        </p:nvSpPr>
        <p:spPr>
          <a:xfrm>
            <a:off x="7271370" y="4625041"/>
            <a:ext cx="416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72D585-AB6D-4781-97B9-FC9A2EECB62E}"/>
              </a:ext>
            </a:extLst>
          </p:cNvPr>
          <p:cNvSpPr txBox="1"/>
          <p:nvPr/>
        </p:nvSpPr>
        <p:spPr>
          <a:xfrm>
            <a:off x="7271371" y="4056830"/>
            <a:ext cx="416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5BBF971-D699-450C-91CF-36806AE9BA2F}"/>
              </a:ext>
            </a:extLst>
          </p:cNvPr>
          <p:cNvGrpSpPr/>
          <p:nvPr/>
        </p:nvGrpSpPr>
        <p:grpSpPr>
          <a:xfrm rot="1682152">
            <a:off x="1221688" y="5324056"/>
            <a:ext cx="721176" cy="752684"/>
            <a:chOff x="4685146" y="3951535"/>
            <a:chExt cx="846571" cy="88355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D963396-722B-4B4F-9B80-F9BB648727FF}"/>
                </a:ext>
              </a:extLst>
            </p:cNvPr>
            <p:cNvSpPr/>
            <p:nvPr/>
          </p:nvSpPr>
          <p:spPr>
            <a:xfrm>
              <a:off x="4685146" y="3951535"/>
              <a:ext cx="846571" cy="88355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1FA9BF-596C-4627-AB11-6293F7BB28E0}"/>
                </a:ext>
              </a:extLst>
            </p:cNvPr>
            <p:cNvSpPr/>
            <p:nvPr/>
          </p:nvSpPr>
          <p:spPr>
            <a:xfrm>
              <a:off x="4729727" y="4023487"/>
              <a:ext cx="745887" cy="754105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E67C22F-4773-4DFA-9A8F-4771AB7412A7}"/>
                </a:ext>
              </a:extLst>
            </p:cNvPr>
            <p:cNvSpPr/>
            <p:nvPr/>
          </p:nvSpPr>
          <p:spPr>
            <a:xfrm>
              <a:off x="4812362" y="4086187"/>
              <a:ext cx="595887" cy="641092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8892E2-A12D-4D44-803D-D5FB450CB61D}"/>
                </a:ext>
              </a:extLst>
            </p:cNvPr>
            <p:cNvSpPr/>
            <p:nvPr/>
          </p:nvSpPr>
          <p:spPr>
            <a:xfrm>
              <a:off x="5157281" y="4202843"/>
              <a:ext cx="129452" cy="129452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aphic 3">
            <a:extLst>
              <a:ext uri="{FF2B5EF4-FFF2-40B4-BE49-F238E27FC236}">
                <a16:creationId xmlns:a16="http://schemas.microsoft.com/office/drawing/2014/main" id="{E4ABA704-51EE-4252-8F43-CD658F5E74D5}"/>
              </a:ext>
            </a:extLst>
          </p:cNvPr>
          <p:cNvGrpSpPr/>
          <p:nvPr/>
        </p:nvGrpSpPr>
        <p:grpSpPr>
          <a:xfrm>
            <a:off x="1316249" y="3059379"/>
            <a:ext cx="654377" cy="720643"/>
            <a:chOff x="4214812" y="1357312"/>
            <a:chExt cx="3762375" cy="414337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D40BF3D-ACB7-4256-9C22-45208E0A6EEF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D04881A-023A-46F7-910E-4789291533C7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C5CB825-3F41-469F-A9C6-35DBA387F91E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6076B2D-4341-4416-80B6-A3463B4AF73E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29B14EA-432C-46BE-8E7D-FF6B5D6809BC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333555C-4873-4FBC-965C-E14C8EE24EE4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18ED6FA-3F92-4BC6-B1F6-FCD8017A3596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9B2B2BB-B9A9-4E26-9D8E-75D5F1AA0F69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2F5D5FB-40D1-4A85-B3CD-840496724BEB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4">
            <a:extLst>
              <a:ext uri="{FF2B5EF4-FFF2-40B4-BE49-F238E27FC236}">
                <a16:creationId xmlns:a16="http://schemas.microsoft.com/office/drawing/2014/main" id="{FE403A17-5C01-4556-958B-C91E9E7634C3}"/>
              </a:ext>
            </a:extLst>
          </p:cNvPr>
          <p:cNvSpPr/>
          <p:nvPr/>
        </p:nvSpPr>
        <p:spPr>
          <a:xfrm rot="5400000">
            <a:off x="3606332" y="3973361"/>
            <a:ext cx="626554" cy="1980000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Bent Arrow 5">
            <a:extLst>
              <a:ext uri="{FF2B5EF4-FFF2-40B4-BE49-F238E27FC236}">
                <a16:creationId xmlns:a16="http://schemas.microsoft.com/office/drawing/2014/main" id="{A862C484-BC02-4F73-9AB9-FF631A801431}"/>
              </a:ext>
            </a:extLst>
          </p:cNvPr>
          <p:cNvSpPr/>
          <p:nvPr/>
        </p:nvSpPr>
        <p:spPr>
          <a:xfrm rot="5400000">
            <a:off x="5200496" y="3650383"/>
            <a:ext cx="626558" cy="19235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Bent Arrow 6">
            <a:extLst>
              <a:ext uri="{FF2B5EF4-FFF2-40B4-BE49-F238E27FC236}">
                <a16:creationId xmlns:a16="http://schemas.microsoft.com/office/drawing/2014/main" id="{49C40765-954E-42C1-B1EF-55F165ECE3D7}"/>
              </a:ext>
            </a:extLst>
          </p:cNvPr>
          <p:cNvSpPr/>
          <p:nvPr/>
        </p:nvSpPr>
        <p:spPr>
          <a:xfrm rot="5400000">
            <a:off x="6701318" y="3323436"/>
            <a:ext cx="626558" cy="1847338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Bent Arrow 7">
            <a:extLst>
              <a:ext uri="{FF2B5EF4-FFF2-40B4-BE49-F238E27FC236}">
                <a16:creationId xmlns:a16="http://schemas.microsoft.com/office/drawing/2014/main" id="{D41DAF75-3A04-4066-BF7C-0B00A9CE41A1}"/>
              </a:ext>
            </a:extLst>
          </p:cNvPr>
          <p:cNvSpPr/>
          <p:nvPr/>
        </p:nvSpPr>
        <p:spPr>
          <a:xfrm rot="5400000">
            <a:off x="8236690" y="2969194"/>
            <a:ext cx="626558" cy="1824010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Bent Arrow 8">
            <a:extLst>
              <a:ext uri="{FF2B5EF4-FFF2-40B4-BE49-F238E27FC236}">
                <a16:creationId xmlns:a16="http://schemas.microsoft.com/office/drawing/2014/main" id="{4F3613B3-7DE1-4DDC-9F32-3DC61D9BBF3B}"/>
              </a:ext>
            </a:extLst>
          </p:cNvPr>
          <p:cNvSpPr/>
          <p:nvPr/>
        </p:nvSpPr>
        <p:spPr>
          <a:xfrm rot="5400000">
            <a:off x="9765204" y="2630008"/>
            <a:ext cx="626555" cy="179694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EA62BD55-84AE-45C3-A2AB-6DC50B4A665F}"/>
              </a:ext>
            </a:extLst>
          </p:cNvPr>
          <p:cNvSpPr/>
          <p:nvPr/>
        </p:nvSpPr>
        <p:spPr>
          <a:xfrm>
            <a:off x="8969371" y="1809524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90BBC-6978-42A9-A315-1B8761847BDC}"/>
              </a:ext>
            </a:extLst>
          </p:cNvPr>
          <p:cNvSpPr/>
          <p:nvPr/>
        </p:nvSpPr>
        <p:spPr>
          <a:xfrm>
            <a:off x="7188778" y="1809524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B3C65C-9A82-43FB-ACBC-758A84C40F38}"/>
              </a:ext>
            </a:extLst>
          </p:cNvPr>
          <p:cNvSpPr/>
          <p:nvPr/>
        </p:nvSpPr>
        <p:spPr>
          <a:xfrm>
            <a:off x="5649852" y="1809524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F13ABF-0850-4937-A9D8-997174B8E8FF}"/>
              </a:ext>
            </a:extLst>
          </p:cNvPr>
          <p:cNvSpPr/>
          <p:nvPr/>
        </p:nvSpPr>
        <p:spPr>
          <a:xfrm>
            <a:off x="4110928" y="1809524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846B1-73CE-4B78-834D-B1D9249F1DE0}"/>
              </a:ext>
            </a:extLst>
          </p:cNvPr>
          <p:cNvSpPr/>
          <p:nvPr/>
        </p:nvSpPr>
        <p:spPr>
          <a:xfrm>
            <a:off x="2572004" y="1809524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6C6E59-E87B-4446-8C12-95F33BB332D2}"/>
              </a:ext>
            </a:extLst>
          </p:cNvPr>
          <p:cNvGrpSpPr/>
          <p:nvPr/>
        </p:nvGrpSpPr>
        <p:grpSpPr>
          <a:xfrm>
            <a:off x="3000340" y="1946144"/>
            <a:ext cx="1461690" cy="2400658"/>
            <a:chOff x="6210996" y="1433695"/>
            <a:chExt cx="1712589" cy="1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171F7C-3874-46BD-8797-2E504F8E9353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FB2581-FD75-4854-B70E-31F67C6EB36D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51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599563-1E71-4728-AB21-894DA0A44563}"/>
              </a:ext>
            </a:extLst>
          </p:cNvPr>
          <p:cNvGrpSpPr/>
          <p:nvPr/>
        </p:nvGrpSpPr>
        <p:grpSpPr>
          <a:xfrm>
            <a:off x="4518908" y="1946144"/>
            <a:ext cx="1455155" cy="2215993"/>
            <a:chOff x="6210996" y="1433695"/>
            <a:chExt cx="1712589" cy="15765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33E13D-226E-4EF2-A22C-308883550B55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A034E5-C545-413B-87D8-7D06C677C263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37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DFE659-C8F4-494C-AC1D-1245D6A27322}"/>
              </a:ext>
            </a:extLst>
          </p:cNvPr>
          <p:cNvGrpSpPr/>
          <p:nvPr/>
        </p:nvGrpSpPr>
        <p:grpSpPr>
          <a:xfrm>
            <a:off x="6057835" y="1946142"/>
            <a:ext cx="1482851" cy="1846659"/>
            <a:chOff x="6210996" y="1433695"/>
            <a:chExt cx="1712589" cy="13137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B4B970-B3D0-4CA0-A463-BF7CE67FE1B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B909C7-F96B-42A4-A880-762E29F42C93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11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0F4B33-81FF-42B7-A9BE-7CA625887F76}"/>
              </a:ext>
            </a:extLst>
          </p:cNvPr>
          <p:cNvGrpSpPr/>
          <p:nvPr/>
        </p:nvGrpSpPr>
        <p:grpSpPr>
          <a:xfrm>
            <a:off x="7623272" y="1946143"/>
            <a:ext cx="1438498" cy="1477329"/>
            <a:chOff x="6210996" y="1433695"/>
            <a:chExt cx="1712589" cy="105100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DDD31B-91CB-49E7-8B83-2BA0508D5A7D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4BDB26-533B-4C69-9BF6-E7D9047B0003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CDF9AF-A8A4-4398-B647-9430C25037F2}"/>
              </a:ext>
            </a:extLst>
          </p:cNvPr>
          <p:cNvGrpSpPr/>
          <p:nvPr/>
        </p:nvGrpSpPr>
        <p:grpSpPr>
          <a:xfrm>
            <a:off x="9206089" y="1946143"/>
            <a:ext cx="1456096" cy="1107997"/>
            <a:chOff x="6210996" y="1433695"/>
            <a:chExt cx="1712589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08F1EF-30DE-4BE0-AC96-43FF5A84E27E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3F1FD5-69BB-4520-BB78-65F23B511EE1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F2C79E-2805-47C7-A255-F537C5D1CF5C}"/>
              </a:ext>
            </a:extLst>
          </p:cNvPr>
          <p:cNvGrpSpPr/>
          <p:nvPr/>
        </p:nvGrpSpPr>
        <p:grpSpPr>
          <a:xfrm>
            <a:off x="3536389" y="5310266"/>
            <a:ext cx="1705439" cy="678649"/>
            <a:chOff x="3233965" y="1954419"/>
            <a:chExt cx="1446171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3AE980-1642-4CF5-80EE-43FCD8DA0D31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9B9A6B-DC88-428C-ABED-974300EC84C4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3BC598-B758-4EEE-B7D0-E8FA3504E13E}"/>
              </a:ext>
            </a:extLst>
          </p:cNvPr>
          <p:cNvGrpSpPr/>
          <p:nvPr/>
        </p:nvGrpSpPr>
        <p:grpSpPr>
          <a:xfrm>
            <a:off x="5047034" y="4963500"/>
            <a:ext cx="1705439" cy="678649"/>
            <a:chOff x="3233965" y="1954419"/>
            <a:chExt cx="1446171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7A825A-52D3-4E72-9FC3-1A0C48F23607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3FB597C-5BB9-4568-A684-4253A606A45F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A48F39-ACBA-4669-A6BA-68672073C9FA}"/>
              </a:ext>
            </a:extLst>
          </p:cNvPr>
          <p:cNvGrpSpPr/>
          <p:nvPr/>
        </p:nvGrpSpPr>
        <p:grpSpPr>
          <a:xfrm>
            <a:off x="6557679" y="4616734"/>
            <a:ext cx="1705439" cy="678649"/>
            <a:chOff x="3233965" y="1954419"/>
            <a:chExt cx="1446171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159361-BB48-4168-B838-746EB80FF4D8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11BC54-9668-4771-AE66-5B1F81D28DCA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D1E99B-03CD-4E5F-B9CD-ED3AC5BF1D66}"/>
              </a:ext>
            </a:extLst>
          </p:cNvPr>
          <p:cNvGrpSpPr/>
          <p:nvPr/>
        </p:nvGrpSpPr>
        <p:grpSpPr>
          <a:xfrm>
            <a:off x="8068324" y="4269968"/>
            <a:ext cx="1705439" cy="678649"/>
            <a:chOff x="3233965" y="1954419"/>
            <a:chExt cx="1446171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33F98D7-452C-4ADF-B3D4-8A37AD7D2F6B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9B1CC3-E6BA-4F29-8086-8840E728716C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C5D92C-8ACB-4983-94C4-43AE1AD511E6}"/>
              </a:ext>
            </a:extLst>
          </p:cNvPr>
          <p:cNvGrpSpPr/>
          <p:nvPr/>
        </p:nvGrpSpPr>
        <p:grpSpPr>
          <a:xfrm>
            <a:off x="9578968" y="3923202"/>
            <a:ext cx="1705439" cy="678649"/>
            <a:chOff x="3233965" y="1954419"/>
            <a:chExt cx="1446171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8D9D61-75E5-474E-B0DD-E4067ACF575C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28AE04-22CE-4824-B9E6-12A00FA91103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ent Arrow 4">
            <a:extLst>
              <a:ext uri="{FF2B5EF4-FFF2-40B4-BE49-F238E27FC236}">
                <a16:creationId xmlns:a16="http://schemas.microsoft.com/office/drawing/2014/main" id="{D9D03E4E-9FBD-467B-BA61-5084755FEE84}"/>
              </a:ext>
            </a:extLst>
          </p:cNvPr>
          <p:cNvSpPr/>
          <p:nvPr/>
        </p:nvSpPr>
        <p:spPr>
          <a:xfrm rot="5400000">
            <a:off x="1957328" y="4187772"/>
            <a:ext cx="626554" cy="226487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7AB5980E-E84A-4DEE-BD73-531E66B738DE}"/>
              </a:ext>
            </a:extLst>
          </p:cNvPr>
          <p:cNvSpPr/>
          <p:nvPr/>
        </p:nvSpPr>
        <p:spPr>
          <a:xfrm>
            <a:off x="1177080" y="1805460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5" name="Group 14">
            <a:extLst>
              <a:ext uri="{FF2B5EF4-FFF2-40B4-BE49-F238E27FC236}">
                <a16:creationId xmlns:a16="http://schemas.microsoft.com/office/drawing/2014/main" id="{AD90A0D0-B9AA-482A-A2AA-E594EC7BAFA2}"/>
              </a:ext>
            </a:extLst>
          </p:cNvPr>
          <p:cNvGrpSpPr/>
          <p:nvPr/>
        </p:nvGrpSpPr>
        <p:grpSpPr>
          <a:xfrm>
            <a:off x="1238759" y="1946145"/>
            <a:ext cx="1633967" cy="2769989"/>
            <a:chOff x="6210996" y="1433695"/>
            <a:chExt cx="1712589" cy="19706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56508B1-482E-48A2-99A8-200CD707127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805C80A-E207-4A56-8162-A8D961C1BA2B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77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8" name="Group 29">
            <a:extLst>
              <a:ext uri="{FF2B5EF4-FFF2-40B4-BE49-F238E27FC236}">
                <a16:creationId xmlns:a16="http://schemas.microsoft.com/office/drawing/2014/main" id="{217C1917-2D54-46E4-9396-C4234F153CD3}"/>
              </a:ext>
            </a:extLst>
          </p:cNvPr>
          <p:cNvGrpSpPr/>
          <p:nvPr/>
        </p:nvGrpSpPr>
        <p:grpSpPr>
          <a:xfrm>
            <a:off x="2025744" y="5657032"/>
            <a:ext cx="1705439" cy="678649"/>
            <a:chOff x="3233965" y="1954419"/>
            <a:chExt cx="1446171" cy="67864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B5EE9CF-996F-49E9-97F5-84CBC3403105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1EC0AF7-E924-4987-A299-55EFFE907838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4AF33B-2CA0-4ADC-A20C-8B54740D286C}"/>
              </a:ext>
            </a:extLst>
          </p:cNvPr>
          <p:cNvSpPr/>
          <p:nvPr/>
        </p:nvSpPr>
        <p:spPr>
          <a:xfrm>
            <a:off x="5102830" y="4972691"/>
            <a:ext cx="1417834" cy="14178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B3CC81-41F8-4185-A0B7-B302382BFBAC}"/>
              </a:ext>
            </a:extLst>
          </p:cNvPr>
          <p:cNvSpPr/>
          <p:nvPr/>
        </p:nvSpPr>
        <p:spPr>
          <a:xfrm>
            <a:off x="6520664" y="4972691"/>
            <a:ext cx="1417834" cy="14178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219074-F286-4AC6-9BA0-9D1261EDEFDC}"/>
              </a:ext>
            </a:extLst>
          </p:cNvPr>
          <p:cNvSpPr/>
          <p:nvPr/>
        </p:nvSpPr>
        <p:spPr>
          <a:xfrm>
            <a:off x="7938498" y="4972691"/>
            <a:ext cx="1417834" cy="14178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ECE9C9-94B2-486C-93D4-BC34E20F58DB}"/>
              </a:ext>
            </a:extLst>
          </p:cNvPr>
          <p:cNvSpPr/>
          <p:nvPr/>
        </p:nvSpPr>
        <p:spPr>
          <a:xfrm>
            <a:off x="9356332" y="4972691"/>
            <a:ext cx="1417834" cy="14178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A5869-3B0F-43C0-B63E-E02A25305697}"/>
              </a:ext>
            </a:extLst>
          </p:cNvPr>
          <p:cNvSpPr/>
          <p:nvPr/>
        </p:nvSpPr>
        <p:spPr>
          <a:xfrm>
            <a:off x="10774166" y="4972691"/>
            <a:ext cx="1417834" cy="14178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F118D5-BD79-4B95-BC2B-43DA0F780E0E}"/>
              </a:ext>
            </a:extLst>
          </p:cNvPr>
          <p:cNvGrpSpPr/>
          <p:nvPr/>
        </p:nvGrpSpPr>
        <p:grpSpPr>
          <a:xfrm>
            <a:off x="5322921" y="5323233"/>
            <a:ext cx="977653" cy="716749"/>
            <a:chOff x="3233964" y="1916319"/>
            <a:chExt cx="977653" cy="7167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71C9B5-1631-4A18-9895-6F31F036B092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7DF396-6E3F-487E-B292-24F7FC66E2C4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C4679D-5085-444F-B8E7-E4A24A60249A}"/>
              </a:ext>
            </a:extLst>
          </p:cNvPr>
          <p:cNvGrpSpPr/>
          <p:nvPr/>
        </p:nvGrpSpPr>
        <p:grpSpPr>
          <a:xfrm>
            <a:off x="6740755" y="5323233"/>
            <a:ext cx="977653" cy="716749"/>
            <a:chOff x="3233964" y="1916319"/>
            <a:chExt cx="977653" cy="7167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10C834-4D71-473F-8641-FC9A75AA1C7C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07C872-D003-4EB6-8527-C043EC993EC2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35C3FF-5A6D-48A6-87FA-B2A5FFFF1D65}"/>
              </a:ext>
            </a:extLst>
          </p:cNvPr>
          <p:cNvGrpSpPr/>
          <p:nvPr/>
        </p:nvGrpSpPr>
        <p:grpSpPr>
          <a:xfrm>
            <a:off x="8158589" y="5323233"/>
            <a:ext cx="977653" cy="716749"/>
            <a:chOff x="3233964" y="1916319"/>
            <a:chExt cx="977653" cy="7167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1F04A6-6F67-497E-9C7A-E612BF400571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3EC59D-D179-4FFB-8FA9-207D8A2C41AC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A41EF0-45E4-4BA2-B28C-143780D805CB}"/>
              </a:ext>
            </a:extLst>
          </p:cNvPr>
          <p:cNvGrpSpPr/>
          <p:nvPr/>
        </p:nvGrpSpPr>
        <p:grpSpPr>
          <a:xfrm>
            <a:off x="9576423" y="5323233"/>
            <a:ext cx="977653" cy="716749"/>
            <a:chOff x="3233964" y="1916319"/>
            <a:chExt cx="977653" cy="7167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7E854C-8256-4063-B292-E532DABF0A99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4473FF-2314-4E61-8A22-0154772D4271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61DA17-D151-4630-B83E-3CE0C761E785}"/>
              </a:ext>
            </a:extLst>
          </p:cNvPr>
          <p:cNvGrpSpPr/>
          <p:nvPr/>
        </p:nvGrpSpPr>
        <p:grpSpPr>
          <a:xfrm>
            <a:off x="10994257" y="5323233"/>
            <a:ext cx="977653" cy="716749"/>
            <a:chOff x="3233964" y="1916319"/>
            <a:chExt cx="977653" cy="7167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DD8D82-8F5F-4FAF-BA59-0917E680A532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08842C-DAF4-4614-8F94-3C66CF7082E8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1AAC03-8084-477D-A5BA-5631978E3CF5}"/>
              </a:ext>
            </a:extLst>
          </p:cNvPr>
          <p:cNvSpPr txBox="1"/>
          <p:nvPr/>
        </p:nvSpPr>
        <p:spPr>
          <a:xfrm>
            <a:off x="648130" y="2312427"/>
            <a:ext cx="397539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latin typeface="+mj-lt"/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latin typeface="+mj-lt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CBF27E-16B8-42D1-9A27-AB94D35DC154}"/>
              </a:ext>
            </a:extLst>
          </p:cNvPr>
          <p:cNvSpPr txBox="1"/>
          <p:nvPr/>
        </p:nvSpPr>
        <p:spPr>
          <a:xfrm>
            <a:off x="648129" y="3801682"/>
            <a:ext cx="39753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F1A224D-1C13-49B9-AF7D-046FFAE1EDD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698D9D4-30E7-4C13-B190-7FCE14060A09}"/>
              </a:ext>
            </a:extLst>
          </p:cNvPr>
          <p:cNvSpPr/>
          <p:nvPr/>
        </p:nvSpPr>
        <p:spPr>
          <a:xfrm>
            <a:off x="456467" y="494567"/>
            <a:ext cx="5648325" cy="5886450"/>
          </a:xfrm>
          <a:custGeom>
            <a:avLst/>
            <a:gdLst>
              <a:gd name="connsiteX0" fmla="*/ 5036506 w 5648325"/>
              <a:gd name="connsiteY0" fmla="*/ 0 h 5886450"/>
              <a:gd name="connsiteX1" fmla="*/ 5648325 w 5648325"/>
              <a:gd name="connsiteY1" fmla="*/ 0 h 5886450"/>
              <a:gd name="connsiteX2" fmla="*/ 5648325 w 5648325"/>
              <a:gd name="connsiteY2" fmla="*/ 384033 h 5886450"/>
              <a:gd name="connsiteX3" fmla="*/ 0 w 5648325"/>
              <a:gd name="connsiteY3" fmla="*/ 0 h 5886450"/>
              <a:gd name="connsiteX4" fmla="*/ 4800453 w 5648325"/>
              <a:gd name="connsiteY4" fmla="*/ 0 h 5886450"/>
              <a:gd name="connsiteX5" fmla="*/ 5648325 w 5648325"/>
              <a:gd name="connsiteY5" fmla="*/ 532202 h 5886450"/>
              <a:gd name="connsiteX6" fmla="*/ 5648325 w 5648325"/>
              <a:gd name="connsiteY6" fmla="*/ 5099837 h 5886450"/>
              <a:gd name="connsiteX7" fmla="*/ 4647524 w 5648325"/>
              <a:gd name="connsiteY7" fmla="*/ 5886450 h 5886450"/>
              <a:gd name="connsiteX8" fmla="*/ 0 w 5648325"/>
              <a:gd name="connsiteY8" fmla="*/ 5886450 h 588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8325" h="5886450">
                <a:moveTo>
                  <a:pt x="5036506" y="0"/>
                </a:moveTo>
                <a:lnTo>
                  <a:pt x="5648325" y="0"/>
                </a:lnTo>
                <a:lnTo>
                  <a:pt x="5648325" y="384033"/>
                </a:lnTo>
                <a:close/>
                <a:moveTo>
                  <a:pt x="0" y="0"/>
                </a:moveTo>
                <a:lnTo>
                  <a:pt x="4800453" y="0"/>
                </a:lnTo>
                <a:lnTo>
                  <a:pt x="5648325" y="532202"/>
                </a:lnTo>
                <a:lnTo>
                  <a:pt x="5648325" y="5099837"/>
                </a:lnTo>
                <a:lnTo>
                  <a:pt x="4647524" y="5886450"/>
                </a:lnTo>
                <a:lnTo>
                  <a:pt x="0" y="588645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0E0EEC-3585-46B0-8BD2-3A3F618A857B}"/>
              </a:ext>
            </a:extLst>
          </p:cNvPr>
          <p:cNvSpPr txBox="1"/>
          <p:nvPr/>
        </p:nvSpPr>
        <p:spPr>
          <a:xfrm>
            <a:off x="7721740" y="2514600"/>
            <a:ext cx="3268645" cy="17915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A3E9CB-4D01-4F18-8160-240A82F5CD25}"/>
              </a:ext>
            </a:extLst>
          </p:cNvPr>
          <p:cNvGrpSpPr/>
          <p:nvPr/>
        </p:nvGrpSpPr>
        <p:grpSpPr>
          <a:xfrm>
            <a:off x="756138" y="869027"/>
            <a:ext cx="4815287" cy="1431781"/>
            <a:chOff x="756138" y="869027"/>
            <a:chExt cx="4815287" cy="14317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F0868A-2B1A-4401-8EC4-5150EEF70C14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>
                      <a:alpha val="4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72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9EA8D7C-B1E1-4E15-A422-B84BC26038B7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CA9A25-DC80-4BF8-AE67-3AA2EE8649BF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BBB80D-F02D-4E09-8C20-2CF017BD12B4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A016B9-5FFA-489B-8A2F-8F6862D220DF}"/>
              </a:ext>
            </a:extLst>
          </p:cNvPr>
          <p:cNvGrpSpPr/>
          <p:nvPr/>
        </p:nvGrpSpPr>
        <p:grpSpPr>
          <a:xfrm>
            <a:off x="756138" y="2623003"/>
            <a:ext cx="4815287" cy="1431781"/>
            <a:chOff x="756138" y="869027"/>
            <a:chExt cx="4815287" cy="14317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27C2D2-BDF6-43EB-9EFE-57C268D66173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>
                      <a:alpha val="4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72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1B0737B-CD41-4EE2-990B-81251F0EBA9C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476D5E-9619-4460-85F4-4E262FEEBA38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24C6D3-0FDD-48CD-A386-D7A618DA9069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B3825A-4BFF-44B1-A7C0-281D5B1C9785}"/>
              </a:ext>
            </a:extLst>
          </p:cNvPr>
          <p:cNvGrpSpPr/>
          <p:nvPr/>
        </p:nvGrpSpPr>
        <p:grpSpPr>
          <a:xfrm>
            <a:off x="756138" y="4376979"/>
            <a:ext cx="4815287" cy="1431781"/>
            <a:chOff x="756138" y="869027"/>
            <a:chExt cx="4815287" cy="14317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ECD6CF-13CF-4428-ACC9-359C3A800116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>
                      <a:alpha val="4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72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418528C-853D-4066-866B-61A8B96A14B1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9EBC1C-C502-4A3E-9526-F57644B5AD1B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901B6E3-6F24-42F4-9AA9-FE921A104E90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3E842A73-F0A9-48FD-A8DE-D1F4558C5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453805"/>
              </p:ext>
            </p:extLst>
          </p:nvPr>
        </p:nvGraphicFramePr>
        <p:xfrm>
          <a:off x="937322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5EDF05A7-F3DC-46FE-8216-A850B309F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700102"/>
              </p:ext>
            </p:extLst>
          </p:nvPr>
        </p:nvGraphicFramePr>
        <p:xfrm>
          <a:off x="3631639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A4A83FAA-C0E0-4849-A36E-05E726BFD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354119"/>
              </p:ext>
            </p:extLst>
          </p:nvPr>
        </p:nvGraphicFramePr>
        <p:xfrm>
          <a:off x="6325956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0C952DA6-A993-4090-A97A-44C8867A6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429232"/>
              </p:ext>
            </p:extLst>
          </p:nvPr>
        </p:nvGraphicFramePr>
        <p:xfrm>
          <a:off x="9020272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49">
            <a:extLst>
              <a:ext uri="{FF2B5EF4-FFF2-40B4-BE49-F238E27FC236}">
                <a16:creationId xmlns:a16="http://schemas.microsoft.com/office/drawing/2014/main" id="{55E17013-821F-4672-B366-2AF8B95B2453}"/>
              </a:ext>
            </a:extLst>
          </p:cNvPr>
          <p:cNvSpPr/>
          <p:nvPr/>
        </p:nvSpPr>
        <p:spPr>
          <a:xfrm>
            <a:off x="3" y="-26997"/>
            <a:ext cx="6242344" cy="6884997"/>
          </a:xfrm>
          <a:custGeom>
            <a:avLst/>
            <a:gdLst>
              <a:gd name="connsiteX0" fmla="*/ 2559354 w 5989681"/>
              <a:gd name="connsiteY0" fmla="*/ 1 h 6884997"/>
              <a:gd name="connsiteX1" fmla="*/ 5989681 w 5989681"/>
              <a:gd name="connsiteY1" fmla="*/ 3430328 h 6884997"/>
              <a:gd name="connsiteX2" fmla="*/ 2559354 w 5989681"/>
              <a:gd name="connsiteY2" fmla="*/ 6860655 h 6884997"/>
              <a:gd name="connsiteX3" fmla="*/ 0 w 5989681"/>
              <a:gd name="connsiteY3" fmla="*/ 0 h 6884997"/>
              <a:gd name="connsiteX4" fmla="*/ 2559353 w 5989681"/>
              <a:gd name="connsiteY4" fmla="*/ 0 h 6884997"/>
              <a:gd name="connsiteX5" fmla="*/ 2559353 w 5989681"/>
              <a:gd name="connsiteY5" fmla="*/ 6884997 h 6884997"/>
              <a:gd name="connsiteX6" fmla="*/ 0 w 5989681"/>
              <a:gd name="connsiteY6" fmla="*/ 6884997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252663 w 6242344"/>
              <a:gd name="connsiteY7" fmla="*/ 6884997 h 6884997"/>
              <a:gd name="connsiteX8" fmla="*/ 0 w 6242344"/>
              <a:gd name="connsiteY8" fmla="*/ 24063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12032 w 6242344"/>
              <a:gd name="connsiteY7" fmla="*/ 6860934 h 6884997"/>
              <a:gd name="connsiteX8" fmla="*/ 0 w 6242344"/>
              <a:gd name="connsiteY8" fmla="*/ 24063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12032 w 6242344"/>
              <a:gd name="connsiteY7" fmla="*/ 6860934 h 6884997"/>
              <a:gd name="connsiteX8" fmla="*/ 0 w 6242344"/>
              <a:gd name="connsiteY8" fmla="*/ 24063 h 688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2344" h="6884997">
                <a:moveTo>
                  <a:pt x="2812017" y="1"/>
                </a:moveTo>
                <a:lnTo>
                  <a:pt x="6242344" y="3430328"/>
                </a:lnTo>
                <a:lnTo>
                  <a:pt x="2812017" y="6860655"/>
                </a:lnTo>
                <a:lnTo>
                  <a:pt x="2812017" y="1"/>
                </a:lnTo>
                <a:close/>
                <a:moveTo>
                  <a:pt x="0" y="24063"/>
                </a:moveTo>
                <a:lnTo>
                  <a:pt x="2812016" y="0"/>
                </a:lnTo>
                <a:lnTo>
                  <a:pt x="2812016" y="6884997"/>
                </a:lnTo>
                <a:lnTo>
                  <a:pt x="12032" y="6860934"/>
                </a:lnTo>
                <a:cubicBezTo>
                  <a:pt x="12032" y="4565935"/>
                  <a:pt x="0" y="2319062"/>
                  <a:pt x="0" y="240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자유형: 도형 47">
            <a:extLst>
              <a:ext uri="{FF2B5EF4-FFF2-40B4-BE49-F238E27FC236}">
                <a16:creationId xmlns:a16="http://schemas.microsoft.com/office/drawing/2014/main" id="{1F37132E-CF7C-44B3-BF57-DB42BB6F4FD3}"/>
              </a:ext>
            </a:extLst>
          </p:cNvPr>
          <p:cNvSpPr/>
          <p:nvPr/>
        </p:nvSpPr>
        <p:spPr>
          <a:xfrm rot="13500000">
            <a:off x="-2228558" y="486194"/>
            <a:ext cx="5882683" cy="5882683"/>
          </a:xfrm>
          <a:custGeom>
            <a:avLst/>
            <a:gdLst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5882683 w 5882683"/>
              <a:gd name="connsiteY3" fmla="*/ 4856856 h 5882683"/>
              <a:gd name="connsiteX4" fmla="*/ 4856857 w 5882683"/>
              <a:gd name="connsiteY4" fmla="*/ 5882683 h 5882683"/>
              <a:gd name="connsiteX5" fmla="*/ 0 w 5882683"/>
              <a:gd name="connsiteY5" fmla="*/ 1025827 h 5882683"/>
              <a:gd name="connsiteX6" fmla="*/ 1025827 w 5882683"/>
              <a:gd name="connsiteY6" fmla="*/ 0 h 5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2683" h="5882683">
                <a:moveTo>
                  <a:pt x="4856856" y="5882683"/>
                </a:moveTo>
                <a:lnTo>
                  <a:pt x="5641" y="5882683"/>
                </a:lnTo>
                <a:lnTo>
                  <a:pt x="5641" y="1031468"/>
                </a:lnTo>
                <a:close/>
                <a:moveTo>
                  <a:pt x="5882683" y="4856856"/>
                </a:moveTo>
                <a:lnTo>
                  <a:pt x="4856857" y="5882683"/>
                </a:lnTo>
                <a:lnTo>
                  <a:pt x="0" y="1025827"/>
                </a:lnTo>
                <a:lnTo>
                  <a:pt x="10258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직각 삼각형 3">
            <a:extLst>
              <a:ext uri="{FF2B5EF4-FFF2-40B4-BE49-F238E27FC236}">
                <a16:creationId xmlns:a16="http://schemas.microsoft.com/office/drawing/2014/main" id="{F63485AC-7A61-4734-A472-1DD377FA4355}"/>
              </a:ext>
            </a:extLst>
          </p:cNvPr>
          <p:cNvSpPr/>
          <p:nvPr/>
        </p:nvSpPr>
        <p:spPr>
          <a:xfrm rot="13500000">
            <a:off x="-2425608" y="989895"/>
            <a:ext cx="4851215" cy="48512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직각 삼각형 45">
            <a:extLst>
              <a:ext uri="{FF2B5EF4-FFF2-40B4-BE49-F238E27FC236}">
                <a16:creationId xmlns:a16="http://schemas.microsoft.com/office/drawing/2014/main" id="{8B0B55C8-255B-465B-A7CA-D880D1C4C872}"/>
              </a:ext>
            </a:extLst>
          </p:cNvPr>
          <p:cNvSpPr/>
          <p:nvPr/>
        </p:nvSpPr>
        <p:spPr>
          <a:xfrm rot="13500000">
            <a:off x="-1497592" y="1931273"/>
            <a:ext cx="2968459" cy="2968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8436" y="339509"/>
            <a:ext cx="7458290" cy="724247"/>
          </a:xfrm>
        </p:spPr>
        <p:txBody>
          <a:bodyPr/>
          <a:lstStyle/>
          <a:p>
            <a:pPr algn="l"/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09479-7321-48A6-98EC-3C1B571CC3B1}"/>
              </a:ext>
            </a:extLst>
          </p:cNvPr>
          <p:cNvSpPr txBox="1"/>
          <p:nvPr/>
        </p:nvSpPr>
        <p:spPr>
          <a:xfrm rot="18900000">
            <a:off x="513988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93B22-FC83-453A-A56C-3E5E78F4010E}"/>
              </a:ext>
            </a:extLst>
          </p:cNvPr>
          <p:cNvSpPr txBox="1"/>
          <p:nvPr/>
        </p:nvSpPr>
        <p:spPr>
          <a:xfrm rot="18900000">
            <a:off x="376399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11C1DB8D-3E51-4735-9ADE-02A263A9CBAE}"/>
              </a:ext>
            </a:extLst>
          </p:cNvPr>
          <p:cNvGrpSpPr/>
          <p:nvPr/>
        </p:nvGrpSpPr>
        <p:grpSpPr>
          <a:xfrm rot="18900000">
            <a:off x="2639008" y="4404401"/>
            <a:ext cx="2922430" cy="868932"/>
            <a:chOff x="2658056" y="4528224"/>
            <a:chExt cx="2922430" cy="8689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489A0E-26AC-42E9-B2E1-E0A34EFACDED}"/>
                </a:ext>
              </a:extLst>
            </p:cNvPr>
            <p:cNvSpPr txBox="1"/>
            <p:nvPr/>
          </p:nvSpPr>
          <p:spPr>
            <a:xfrm>
              <a:off x="2658057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E23B5F-E9DB-4E43-B2EA-59D499E04566}"/>
                </a:ext>
              </a:extLst>
            </p:cNvPr>
            <p:cNvSpPr txBox="1"/>
            <p:nvPr/>
          </p:nvSpPr>
          <p:spPr>
            <a:xfrm>
              <a:off x="2658056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EADC0A6-F147-452A-A51C-287B61D7F530}"/>
              </a:ext>
            </a:extLst>
          </p:cNvPr>
          <p:cNvGrpSpPr/>
          <p:nvPr/>
        </p:nvGrpSpPr>
        <p:grpSpPr>
          <a:xfrm rot="18900000">
            <a:off x="1257780" y="4404401"/>
            <a:ext cx="2922429" cy="868934"/>
            <a:chOff x="1403331" y="4528222"/>
            <a:chExt cx="2922429" cy="86893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992E88-BB6D-4C93-B291-59F6B3F975F1}"/>
                </a:ext>
              </a:extLst>
            </p:cNvPr>
            <p:cNvSpPr txBox="1"/>
            <p:nvPr/>
          </p:nvSpPr>
          <p:spPr>
            <a:xfrm>
              <a:off x="1403331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49A6F6-7975-447D-A5E0-94C855112907}"/>
                </a:ext>
              </a:extLst>
            </p:cNvPr>
            <p:cNvSpPr txBox="1"/>
            <p:nvPr/>
          </p:nvSpPr>
          <p:spPr>
            <a:xfrm>
              <a:off x="1403333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207892A-B76B-4700-80D0-9E60CA152A48}"/>
              </a:ext>
            </a:extLst>
          </p:cNvPr>
          <p:cNvSpPr txBox="1"/>
          <p:nvPr/>
        </p:nvSpPr>
        <p:spPr>
          <a:xfrm rot="18900000">
            <a:off x="2341727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그룹 7">
            <a:extLst>
              <a:ext uri="{FF2B5EF4-FFF2-40B4-BE49-F238E27FC236}">
                <a16:creationId xmlns:a16="http://schemas.microsoft.com/office/drawing/2014/main" id="{3846D5F1-985C-45DF-AD6E-D9C0D7C1EDF5}"/>
              </a:ext>
            </a:extLst>
          </p:cNvPr>
          <p:cNvGrpSpPr/>
          <p:nvPr/>
        </p:nvGrpSpPr>
        <p:grpSpPr>
          <a:xfrm rot="18900000">
            <a:off x="-123445" y="4404401"/>
            <a:ext cx="2922431" cy="868932"/>
            <a:chOff x="-104396" y="4528224"/>
            <a:chExt cx="2922431" cy="8689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E81979-20EF-4684-ABA6-68A43B37D9C9}"/>
                </a:ext>
              </a:extLst>
            </p:cNvPr>
            <p:cNvSpPr txBox="1"/>
            <p:nvPr/>
          </p:nvSpPr>
          <p:spPr>
            <a:xfrm>
              <a:off x="-104396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84897A-E712-4165-915A-FD6ABFD84D7E}"/>
                </a:ext>
              </a:extLst>
            </p:cNvPr>
            <p:cNvSpPr txBox="1"/>
            <p:nvPr/>
          </p:nvSpPr>
          <p:spPr>
            <a:xfrm>
              <a:off x="-93768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1A01BB-792B-4570-9044-8F6B01489ABF}"/>
              </a:ext>
            </a:extLst>
          </p:cNvPr>
          <p:cNvGrpSpPr/>
          <p:nvPr/>
        </p:nvGrpSpPr>
        <p:grpSpPr>
          <a:xfrm>
            <a:off x="5233614" y="5329912"/>
            <a:ext cx="1952493" cy="1088782"/>
            <a:chOff x="395534" y="3737445"/>
            <a:chExt cx="3972999" cy="108878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0D7DB6-EA7E-4186-B0B5-D98D1C0C707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F6D042-4BB7-43B9-917D-83E9FD33262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30">
            <a:extLst>
              <a:ext uri="{FF2B5EF4-FFF2-40B4-BE49-F238E27FC236}">
                <a16:creationId xmlns:a16="http://schemas.microsoft.com/office/drawing/2014/main" id="{63F576F9-0AEF-48A8-8A36-E7C91B8C6B51}"/>
              </a:ext>
            </a:extLst>
          </p:cNvPr>
          <p:cNvGrpSpPr/>
          <p:nvPr/>
        </p:nvGrpSpPr>
        <p:grpSpPr>
          <a:xfrm>
            <a:off x="7461433" y="5329912"/>
            <a:ext cx="1952493" cy="1088782"/>
            <a:chOff x="395534" y="3737445"/>
            <a:chExt cx="3972999" cy="108878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EFE213-8C4A-4FB4-9477-FA4D93F0AEC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D4E5F0-6930-45C1-95D7-35AC6EE2C9E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6" name="Group 33">
            <a:extLst>
              <a:ext uri="{FF2B5EF4-FFF2-40B4-BE49-F238E27FC236}">
                <a16:creationId xmlns:a16="http://schemas.microsoft.com/office/drawing/2014/main" id="{6E87C8EC-DE1F-4134-B75C-58B81F1A9223}"/>
              </a:ext>
            </a:extLst>
          </p:cNvPr>
          <p:cNvGrpSpPr/>
          <p:nvPr/>
        </p:nvGrpSpPr>
        <p:grpSpPr>
          <a:xfrm>
            <a:off x="9689252" y="5329912"/>
            <a:ext cx="1952493" cy="1088782"/>
            <a:chOff x="395534" y="3737445"/>
            <a:chExt cx="3972999" cy="10887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D00C24-23FB-465E-A8D7-AC8CECB2F63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12F339-9C12-43DC-81DB-7922A3D437E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BA1983-712C-42C6-8371-4F793183DED3}"/>
              </a:ext>
            </a:extLst>
          </p:cNvPr>
          <p:cNvGrpSpPr/>
          <p:nvPr/>
        </p:nvGrpSpPr>
        <p:grpSpPr>
          <a:xfrm>
            <a:off x="6645918" y="1515287"/>
            <a:ext cx="4995827" cy="1191037"/>
            <a:chOff x="4822352" y="1916832"/>
            <a:chExt cx="3422056" cy="1191037"/>
          </a:xfrm>
        </p:grpSpPr>
        <p:sp>
          <p:nvSpPr>
            <p:cNvPr id="30" name="Text Placeholder 10">
              <a:extLst>
                <a:ext uri="{FF2B5EF4-FFF2-40B4-BE49-F238E27FC236}">
                  <a16:creationId xmlns:a16="http://schemas.microsoft.com/office/drawing/2014/main" id="{EAFE9D98-54FF-46C1-A7C5-00FED9C0A182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347C5E-7BAD-4B49-89CD-AFCDD59D2D3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FCCE8BB-DC63-4346-A3A3-03A9724C353B}"/>
              </a:ext>
            </a:extLst>
          </p:cNvPr>
          <p:cNvSpPr txBox="1"/>
          <p:nvPr/>
        </p:nvSpPr>
        <p:spPr>
          <a:xfrm>
            <a:off x="9330271" y="2861369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4" name="Down Arrow 4">
            <a:extLst>
              <a:ext uri="{FF2B5EF4-FFF2-40B4-BE49-F238E27FC236}">
                <a16:creationId xmlns:a16="http://schemas.microsoft.com/office/drawing/2014/main" id="{B49F68B6-074C-48D8-9452-6EC4BF28FBF5}"/>
              </a:ext>
            </a:extLst>
          </p:cNvPr>
          <p:cNvSpPr/>
          <p:nvPr/>
        </p:nvSpPr>
        <p:spPr>
          <a:xfrm rot="10800000">
            <a:off x="10814827" y="2926969"/>
            <a:ext cx="582983" cy="79212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E9C55E-909E-4EE0-98D8-A48592A9C31A}"/>
              </a:ext>
            </a:extLst>
          </p:cNvPr>
          <p:cNvGrpSpPr/>
          <p:nvPr/>
        </p:nvGrpSpPr>
        <p:grpSpPr>
          <a:xfrm>
            <a:off x="7217594" y="2967449"/>
            <a:ext cx="1928437" cy="711174"/>
            <a:chOff x="3131840" y="2220253"/>
            <a:chExt cx="3096344" cy="7111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26A782-E653-4F92-A9DA-19A95FAE6A1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91BB063-B584-4E6B-90ED-570839557B1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215444-17F5-4DF2-90A7-CBFE3A073CCA}"/>
              </a:ext>
            </a:extLst>
          </p:cNvPr>
          <p:cNvGrpSpPr/>
          <p:nvPr/>
        </p:nvGrpSpPr>
        <p:grpSpPr>
          <a:xfrm>
            <a:off x="6645918" y="3862167"/>
            <a:ext cx="4995827" cy="1006371"/>
            <a:chOff x="4822352" y="1916832"/>
            <a:chExt cx="3422056" cy="1006371"/>
          </a:xfrm>
        </p:grpSpPr>
        <p:sp>
          <p:nvSpPr>
            <p:cNvPr id="43" name="Text Placeholder 10">
              <a:extLst>
                <a:ext uri="{FF2B5EF4-FFF2-40B4-BE49-F238E27FC236}">
                  <a16:creationId xmlns:a16="http://schemas.microsoft.com/office/drawing/2014/main" id="{26C17C60-0BF8-4BC4-B5AD-E064F51F965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Simple Portfolio  Designed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7D82AEC-C75B-46D2-B20E-4DB63CF4D97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45" name="Graphic 3">
            <a:extLst>
              <a:ext uri="{FF2B5EF4-FFF2-40B4-BE49-F238E27FC236}">
                <a16:creationId xmlns:a16="http://schemas.microsoft.com/office/drawing/2014/main" id="{F6B02FFA-BEFE-4FB1-9D27-2913498BC348}"/>
              </a:ext>
            </a:extLst>
          </p:cNvPr>
          <p:cNvGrpSpPr/>
          <p:nvPr/>
        </p:nvGrpSpPr>
        <p:grpSpPr>
          <a:xfrm rot="10800000">
            <a:off x="566432" y="3062973"/>
            <a:ext cx="756188" cy="832764"/>
            <a:chOff x="4214812" y="1357312"/>
            <a:chExt cx="3762375" cy="4143375"/>
          </a:xfrm>
          <a:solidFill>
            <a:schemeClr val="bg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D08E07B-B232-49A4-9F59-950D19AFB2B6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6F10244-05D1-467E-92BE-B94042FC8919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892345D-0577-4018-98BB-7C3CDCDB5713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88A1A59-E032-434B-BE13-CDEA77C4B481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300F553-C1B1-4830-ACE4-DDB56014EF09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97C00A1-E565-4A72-9241-DD03D28B1F66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218EB6A-9138-47CF-AED9-B7EC788D166E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13B87B2-00F0-4641-A09B-42005E748C88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3488DB8-4DC0-4868-8466-5D3FD9DEE0FC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715C1-D308-414C-B9D8-ED49A2ABF3E8}"/>
              </a:ext>
            </a:extLst>
          </p:cNvPr>
          <p:cNvSpPr txBox="1"/>
          <p:nvPr/>
        </p:nvSpPr>
        <p:spPr>
          <a:xfrm>
            <a:off x="566305" y="5016528"/>
            <a:ext cx="459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971C3-0580-4E8A-BB52-6B0FBE26F2B2}"/>
              </a:ext>
            </a:extLst>
          </p:cNvPr>
          <p:cNvSpPr txBox="1"/>
          <p:nvPr/>
        </p:nvSpPr>
        <p:spPr>
          <a:xfrm>
            <a:off x="566305" y="3933918"/>
            <a:ext cx="264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6"/>
                </a:solidFill>
              </a:rPr>
              <a:t>Simple Portfolio Designed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220FE-D3BB-486A-836F-DBD126226F6D}"/>
              </a:ext>
            </a:extLst>
          </p:cNvPr>
          <p:cNvSpPr txBox="1"/>
          <p:nvPr/>
        </p:nvSpPr>
        <p:spPr>
          <a:xfrm>
            <a:off x="657155" y="702698"/>
            <a:ext cx="441301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5C9CDFA4-74A7-4C66-966A-9BF8C34D8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824657"/>
              </p:ext>
            </p:extLst>
          </p:nvPr>
        </p:nvGraphicFramePr>
        <p:xfrm>
          <a:off x="5879976" y="1815658"/>
          <a:ext cx="5402159" cy="442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" name="Rectangle 67">
            <a:extLst>
              <a:ext uri="{FF2B5EF4-FFF2-40B4-BE49-F238E27FC236}">
                <a16:creationId xmlns:a16="http://schemas.microsoft.com/office/drawing/2014/main" id="{3DC85EC4-649C-4D18-95EF-80F52F915E09}"/>
              </a:ext>
            </a:extLst>
          </p:cNvPr>
          <p:cNvSpPr/>
          <p:nvPr/>
        </p:nvSpPr>
        <p:spPr>
          <a:xfrm>
            <a:off x="909865" y="3126416"/>
            <a:ext cx="457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1DEC9B2-8111-42AF-8370-240CC4DF864D}"/>
              </a:ext>
            </a:extLst>
          </p:cNvPr>
          <p:cNvSpPr/>
          <p:nvPr/>
        </p:nvSpPr>
        <p:spPr>
          <a:xfrm>
            <a:off x="909865" y="5993284"/>
            <a:ext cx="457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38D4B5B-F412-4D03-891E-20BE50BB1008}"/>
              </a:ext>
            </a:extLst>
          </p:cNvPr>
          <p:cNvSpPr txBox="1"/>
          <p:nvPr/>
        </p:nvSpPr>
        <p:spPr>
          <a:xfrm>
            <a:off x="909865" y="3407044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14615CF-35BF-4D42-A995-7E89C0CAAF0D}"/>
              </a:ext>
            </a:extLst>
          </p:cNvPr>
          <p:cNvSpPr txBox="1"/>
          <p:nvPr/>
        </p:nvSpPr>
        <p:spPr>
          <a:xfrm>
            <a:off x="909865" y="4057430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0051474-90F4-4525-A95D-3C7E715D8033}"/>
              </a:ext>
            </a:extLst>
          </p:cNvPr>
          <p:cNvSpPr txBox="1"/>
          <p:nvPr/>
        </p:nvSpPr>
        <p:spPr>
          <a:xfrm>
            <a:off x="909865" y="4707814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46C224C-C67A-4CD2-90AD-A9895D7FD56F}"/>
              </a:ext>
            </a:extLst>
          </p:cNvPr>
          <p:cNvSpPr txBox="1"/>
          <p:nvPr/>
        </p:nvSpPr>
        <p:spPr>
          <a:xfrm>
            <a:off x="909865" y="5358198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4" name="그룹 7">
            <a:extLst>
              <a:ext uri="{FF2B5EF4-FFF2-40B4-BE49-F238E27FC236}">
                <a16:creationId xmlns:a16="http://schemas.microsoft.com/office/drawing/2014/main" id="{F593D034-464E-4044-8750-8949D30B55E9}"/>
              </a:ext>
            </a:extLst>
          </p:cNvPr>
          <p:cNvGrpSpPr/>
          <p:nvPr/>
        </p:nvGrpSpPr>
        <p:grpSpPr>
          <a:xfrm>
            <a:off x="909865" y="1794257"/>
            <a:ext cx="4747451" cy="1191038"/>
            <a:chOff x="909865" y="1742886"/>
            <a:chExt cx="3672408" cy="119103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2A9768E-20E3-4159-B632-13E5350E07D9}"/>
                </a:ext>
              </a:extLst>
            </p:cNvPr>
            <p:cNvSpPr txBox="1"/>
            <p:nvPr/>
          </p:nvSpPr>
          <p:spPr>
            <a:xfrm>
              <a:off x="909865" y="1742886"/>
              <a:ext cx="3672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1DB86B7-AE92-4CB9-8538-306013B287D7}"/>
                </a:ext>
              </a:extLst>
            </p:cNvPr>
            <p:cNvSpPr txBox="1"/>
            <p:nvPr/>
          </p:nvSpPr>
          <p:spPr>
            <a:xfrm>
              <a:off x="909865" y="2102927"/>
              <a:ext cx="3672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D97F1-F754-4D82-A4CB-55F7D16B0203}"/>
              </a:ext>
            </a:extLst>
          </p:cNvPr>
          <p:cNvSpPr/>
          <p:nvPr/>
        </p:nvSpPr>
        <p:spPr>
          <a:xfrm>
            <a:off x="1397194" y="1823581"/>
            <a:ext cx="2160000" cy="4212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2F1E55-A644-48E6-8A48-49F87108C0D1}"/>
              </a:ext>
            </a:extLst>
          </p:cNvPr>
          <p:cNvSpPr/>
          <p:nvPr/>
        </p:nvSpPr>
        <p:spPr>
          <a:xfrm>
            <a:off x="3782408" y="1823581"/>
            <a:ext cx="2160000" cy="421200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EB56D8-012A-469A-A6A9-94BD04DF1FD2}"/>
              </a:ext>
            </a:extLst>
          </p:cNvPr>
          <p:cNvSpPr/>
          <p:nvPr/>
        </p:nvSpPr>
        <p:spPr>
          <a:xfrm>
            <a:off x="6167622" y="1823581"/>
            <a:ext cx="2160000" cy="42120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E0AC9-474A-4336-825D-CCB8CA5614F9}"/>
              </a:ext>
            </a:extLst>
          </p:cNvPr>
          <p:cNvSpPr/>
          <p:nvPr/>
        </p:nvSpPr>
        <p:spPr>
          <a:xfrm>
            <a:off x="8552836" y="1823581"/>
            <a:ext cx="2160000" cy="421200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A252C7-3997-446A-97D2-2A69C1A1BA8A}"/>
              </a:ext>
            </a:extLst>
          </p:cNvPr>
          <p:cNvSpPr/>
          <p:nvPr/>
        </p:nvSpPr>
        <p:spPr>
          <a:xfrm>
            <a:off x="10218133" y="2546467"/>
            <a:ext cx="1004129" cy="1004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ight Arrow Callout 8">
            <a:extLst>
              <a:ext uri="{FF2B5EF4-FFF2-40B4-BE49-F238E27FC236}">
                <a16:creationId xmlns:a16="http://schemas.microsoft.com/office/drawing/2014/main" id="{C0B47C57-97C0-48AC-97DD-C28B2347A7F3}"/>
              </a:ext>
            </a:extLst>
          </p:cNvPr>
          <p:cNvSpPr/>
          <p:nvPr/>
        </p:nvSpPr>
        <p:spPr>
          <a:xfrm>
            <a:off x="903438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ight Arrow Callout 9">
            <a:extLst>
              <a:ext uri="{FF2B5EF4-FFF2-40B4-BE49-F238E27FC236}">
                <a16:creationId xmlns:a16="http://schemas.microsoft.com/office/drawing/2014/main" id="{13104788-96F8-46B7-89D0-7F81ED9AE632}"/>
              </a:ext>
            </a:extLst>
          </p:cNvPr>
          <p:cNvSpPr/>
          <p:nvPr/>
        </p:nvSpPr>
        <p:spPr>
          <a:xfrm>
            <a:off x="31996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ight Arrow Callout 10">
            <a:extLst>
              <a:ext uri="{FF2B5EF4-FFF2-40B4-BE49-F238E27FC236}">
                <a16:creationId xmlns:a16="http://schemas.microsoft.com/office/drawing/2014/main" id="{072A1A27-3711-45F6-A7FA-06C735146953}"/>
              </a:ext>
            </a:extLst>
          </p:cNvPr>
          <p:cNvSpPr/>
          <p:nvPr/>
        </p:nvSpPr>
        <p:spPr>
          <a:xfrm>
            <a:off x="55391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ight Arrow Callout 11">
            <a:extLst>
              <a:ext uri="{FF2B5EF4-FFF2-40B4-BE49-F238E27FC236}">
                <a16:creationId xmlns:a16="http://schemas.microsoft.com/office/drawing/2014/main" id="{9ADED082-4D9E-435C-AE36-8684A3C9232C}"/>
              </a:ext>
            </a:extLst>
          </p:cNvPr>
          <p:cNvSpPr/>
          <p:nvPr/>
        </p:nvSpPr>
        <p:spPr>
          <a:xfrm>
            <a:off x="78786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FBFA0-5264-464D-A4BA-EF2C6D55D893}"/>
              </a:ext>
            </a:extLst>
          </p:cNvPr>
          <p:cNvSpPr txBox="1"/>
          <p:nvPr/>
        </p:nvSpPr>
        <p:spPr>
          <a:xfrm>
            <a:off x="1553362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1EE862-E81C-4BCC-946D-1B7440993C9E}"/>
              </a:ext>
            </a:extLst>
          </p:cNvPr>
          <p:cNvSpPr txBox="1"/>
          <p:nvPr/>
        </p:nvSpPr>
        <p:spPr>
          <a:xfrm>
            <a:off x="3938576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CEFC79-60AA-4BE5-9FC9-7560227565F6}"/>
              </a:ext>
            </a:extLst>
          </p:cNvPr>
          <p:cNvSpPr txBox="1"/>
          <p:nvPr/>
        </p:nvSpPr>
        <p:spPr>
          <a:xfrm>
            <a:off x="6323790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7584DD-5C40-4075-A7B9-0B9330D8F01C}"/>
              </a:ext>
            </a:extLst>
          </p:cNvPr>
          <p:cNvSpPr txBox="1"/>
          <p:nvPr/>
        </p:nvSpPr>
        <p:spPr>
          <a:xfrm>
            <a:off x="8732386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CA458D-5040-43C9-AE3E-36A741E99683}"/>
              </a:ext>
            </a:extLst>
          </p:cNvPr>
          <p:cNvSpPr txBox="1"/>
          <p:nvPr/>
        </p:nvSpPr>
        <p:spPr>
          <a:xfrm>
            <a:off x="1019108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E71412-95D1-44F4-8761-C438700A793B}"/>
              </a:ext>
            </a:extLst>
          </p:cNvPr>
          <p:cNvSpPr txBox="1"/>
          <p:nvPr/>
        </p:nvSpPr>
        <p:spPr>
          <a:xfrm>
            <a:off x="3325896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9773ED-CF98-42DB-B104-A95445BDEEBF}"/>
              </a:ext>
            </a:extLst>
          </p:cNvPr>
          <p:cNvSpPr txBox="1"/>
          <p:nvPr/>
        </p:nvSpPr>
        <p:spPr>
          <a:xfrm>
            <a:off x="5661870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6AB023-7D25-46F3-9898-EEA661E513C1}"/>
              </a:ext>
            </a:extLst>
          </p:cNvPr>
          <p:cNvSpPr txBox="1"/>
          <p:nvPr/>
        </p:nvSpPr>
        <p:spPr>
          <a:xfrm>
            <a:off x="7997846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618F3E-E874-42A0-A02C-F5EFDA5224F1}"/>
              </a:ext>
            </a:extLst>
          </p:cNvPr>
          <p:cNvSpPr txBox="1"/>
          <p:nvPr/>
        </p:nvSpPr>
        <p:spPr>
          <a:xfrm>
            <a:off x="10333822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B58B56-D220-4DCA-A649-8B355F729FD5}"/>
              </a:ext>
            </a:extLst>
          </p:cNvPr>
          <p:cNvSpPr txBox="1"/>
          <p:nvPr/>
        </p:nvSpPr>
        <p:spPr>
          <a:xfrm>
            <a:off x="1553362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096236-231B-4739-A495-B72AB469B124}"/>
              </a:ext>
            </a:extLst>
          </p:cNvPr>
          <p:cNvSpPr txBox="1"/>
          <p:nvPr/>
        </p:nvSpPr>
        <p:spPr>
          <a:xfrm>
            <a:off x="3938576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62A514-FECB-4D1B-8A62-C23B6A298FA8}"/>
              </a:ext>
            </a:extLst>
          </p:cNvPr>
          <p:cNvSpPr txBox="1"/>
          <p:nvPr/>
        </p:nvSpPr>
        <p:spPr>
          <a:xfrm>
            <a:off x="6323790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C2E9ED-5BE5-4766-832E-4FAA3EF03A39}"/>
              </a:ext>
            </a:extLst>
          </p:cNvPr>
          <p:cNvSpPr txBox="1"/>
          <p:nvPr/>
        </p:nvSpPr>
        <p:spPr>
          <a:xfrm>
            <a:off x="8712384" y="3747556"/>
            <a:ext cx="1887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F0949C-B3A8-4631-A2D6-06CE1D15E5E7}"/>
              </a:ext>
            </a:extLst>
          </p:cNvPr>
          <p:cNvSpPr txBox="1"/>
          <p:nvPr/>
        </p:nvSpPr>
        <p:spPr>
          <a:xfrm>
            <a:off x="6716996" y="3301845"/>
            <a:ext cx="482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63421-B6A2-45ED-81AE-A4F1029AFBC1}"/>
              </a:ext>
            </a:extLst>
          </p:cNvPr>
          <p:cNvSpPr txBox="1"/>
          <p:nvPr/>
        </p:nvSpPr>
        <p:spPr>
          <a:xfrm>
            <a:off x="6716995" y="5280756"/>
            <a:ext cx="482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직사각형 113">
            <a:extLst>
              <a:ext uri="{FF2B5EF4-FFF2-40B4-BE49-F238E27FC236}">
                <a16:creationId xmlns:a16="http://schemas.microsoft.com/office/drawing/2014/main" id="{5237DA82-63D2-4E84-B2D6-36C807736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109" y="4737576"/>
            <a:ext cx="1905712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직사각형 113">
            <a:extLst>
              <a:ext uri="{FF2B5EF4-FFF2-40B4-BE49-F238E27FC236}">
                <a16:creationId xmlns:a16="http://schemas.microsoft.com/office/drawing/2014/main" id="{9CD190EA-D0DE-413F-A71B-181333A81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081" y="4737576"/>
            <a:ext cx="1905712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66847-F618-46FA-A1E2-4DB107EBFDDB}"/>
              </a:ext>
            </a:extLst>
          </p:cNvPr>
          <p:cNvSpPr txBox="1"/>
          <p:nvPr/>
        </p:nvSpPr>
        <p:spPr>
          <a:xfrm>
            <a:off x="8511612" y="1685649"/>
            <a:ext cx="3018374" cy="149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  Presentation Designed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1EBCD0-E907-4820-8289-59780734CC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" name="Oval 25">
            <a:extLst>
              <a:ext uri="{FF2B5EF4-FFF2-40B4-BE49-F238E27FC236}">
                <a16:creationId xmlns:a16="http://schemas.microsoft.com/office/drawing/2014/main" id="{EAB28BE3-EABB-421E-AC96-3C34376D3929}"/>
              </a:ext>
            </a:extLst>
          </p:cNvPr>
          <p:cNvSpPr/>
          <p:nvPr/>
        </p:nvSpPr>
        <p:spPr>
          <a:xfrm>
            <a:off x="1899354" y="1805604"/>
            <a:ext cx="754393" cy="75439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2" name="Oval 26">
            <a:extLst>
              <a:ext uri="{FF2B5EF4-FFF2-40B4-BE49-F238E27FC236}">
                <a16:creationId xmlns:a16="http://schemas.microsoft.com/office/drawing/2014/main" id="{1372FE82-46E0-44E3-A539-692B18674E68}"/>
              </a:ext>
            </a:extLst>
          </p:cNvPr>
          <p:cNvSpPr/>
          <p:nvPr/>
        </p:nvSpPr>
        <p:spPr>
          <a:xfrm>
            <a:off x="4708048" y="1805603"/>
            <a:ext cx="754393" cy="754393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3" name="Oval 27">
            <a:extLst>
              <a:ext uri="{FF2B5EF4-FFF2-40B4-BE49-F238E27FC236}">
                <a16:creationId xmlns:a16="http://schemas.microsoft.com/office/drawing/2014/main" id="{A746B8FB-CC7A-4889-9FA6-E869E416D939}"/>
              </a:ext>
            </a:extLst>
          </p:cNvPr>
          <p:cNvSpPr/>
          <p:nvPr/>
        </p:nvSpPr>
        <p:spPr>
          <a:xfrm>
            <a:off x="3303701" y="1805603"/>
            <a:ext cx="754393" cy="75439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AB7C46-F1EC-41FE-A0CD-184446FDD6BB}"/>
              </a:ext>
            </a:extLst>
          </p:cNvPr>
          <p:cNvSpPr/>
          <p:nvPr/>
        </p:nvSpPr>
        <p:spPr>
          <a:xfrm rot="8100000">
            <a:off x="4867137" y="1901821"/>
            <a:ext cx="436215" cy="439189"/>
          </a:xfrm>
          <a:custGeom>
            <a:avLst/>
            <a:gdLst>
              <a:gd name="connsiteX0" fmla="*/ 179355 w 436215"/>
              <a:gd name="connsiteY0" fmla="*/ 256858 h 439189"/>
              <a:gd name="connsiteX1" fmla="*/ 135285 w 436215"/>
              <a:gd name="connsiteY1" fmla="*/ 150464 h 439189"/>
              <a:gd name="connsiteX2" fmla="*/ 135286 w 436215"/>
              <a:gd name="connsiteY2" fmla="*/ 150464 h 439189"/>
              <a:gd name="connsiteX3" fmla="*/ 285751 w 436215"/>
              <a:gd name="connsiteY3" fmla="*/ 0 h 439189"/>
              <a:gd name="connsiteX4" fmla="*/ 436215 w 436215"/>
              <a:gd name="connsiteY4" fmla="*/ 0 h 439189"/>
              <a:gd name="connsiteX5" fmla="*/ 436215 w 436215"/>
              <a:gd name="connsiteY5" fmla="*/ 150464 h 439189"/>
              <a:gd name="connsiteX6" fmla="*/ 285750 w 436215"/>
              <a:gd name="connsiteY6" fmla="*/ 300928 h 439189"/>
              <a:gd name="connsiteX7" fmla="*/ 179355 w 436215"/>
              <a:gd name="connsiteY7" fmla="*/ 256858 h 439189"/>
              <a:gd name="connsiteX8" fmla="*/ 8123 w 436215"/>
              <a:gd name="connsiteY8" fmla="*/ 246192 h 439189"/>
              <a:gd name="connsiteX9" fmla="*/ 18348 w 436215"/>
              <a:gd name="connsiteY9" fmla="*/ 197055 h 439189"/>
              <a:gd name="connsiteX10" fmla="*/ 161470 w 436215"/>
              <a:gd name="connsiteY10" fmla="*/ 247751 h 439189"/>
              <a:gd name="connsiteX11" fmla="*/ 8123 w 436215"/>
              <a:gd name="connsiteY11" fmla="*/ 246192 h 439189"/>
              <a:gd name="connsiteX12" fmla="*/ 190719 w 436215"/>
              <a:gd name="connsiteY12" fmla="*/ 431066 h 439189"/>
              <a:gd name="connsiteX13" fmla="*/ 189160 w 436215"/>
              <a:gd name="connsiteY13" fmla="*/ 277720 h 439189"/>
              <a:gd name="connsiteX14" fmla="*/ 239856 w 436215"/>
              <a:gd name="connsiteY14" fmla="*/ 420841 h 439189"/>
              <a:gd name="connsiteX15" fmla="*/ 190719 w 436215"/>
              <a:gd name="connsiteY15" fmla="*/ 431066 h 439189"/>
              <a:gd name="connsiteX16" fmla="*/ 48494 w 436215"/>
              <a:gd name="connsiteY16" fmla="*/ 390009 h 439189"/>
              <a:gd name="connsiteX17" fmla="*/ 40234 w 436215"/>
              <a:gd name="connsiteY17" fmla="*/ 359676 h 439189"/>
              <a:gd name="connsiteX18" fmla="*/ 179806 w 436215"/>
              <a:gd name="connsiteY18" fmla="*/ 259227 h 439189"/>
              <a:gd name="connsiteX19" fmla="*/ 79356 w 436215"/>
              <a:gd name="connsiteY19" fmla="*/ 400913 h 439189"/>
              <a:gd name="connsiteX20" fmla="*/ 48494 w 436215"/>
              <a:gd name="connsiteY20" fmla="*/ 390009 h 4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6215" h="439189">
                <a:moveTo>
                  <a:pt x="179355" y="256858"/>
                </a:moveTo>
                <a:cubicBezTo>
                  <a:pt x="152126" y="229629"/>
                  <a:pt x="135285" y="192013"/>
                  <a:pt x="135285" y="150464"/>
                </a:cubicBezTo>
                <a:lnTo>
                  <a:pt x="135286" y="150464"/>
                </a:lnTo>
                <a:cubicBezTo>
                  <a:pt x="135286" y="67365"/>
                  <a:pt x="202651" y="0"/>
                  <a:pt x="285751" y="0"/>
                </a:cubicBezTo>
                <a:lnTo>
                  <a:pt x="436215" y="0"/>
                </a:lnTo>
                <a:lnTo>
                  <a:pt x="436215" y="150464"/>
                </a:lnTo>
                <a:cubicBezTo>
                  <a:pt x="436215" y="233563"/>
                  <a:pt x="368850" y="300928"/>
                  <a:pt x="285750" y="300928"/>
                </a:cubicBezTo>
                <a:cubicBezTo>
                  <a:pt x="244200" y="300928"/>
                  <a:pt x="206584" y="284087"/>
                  <a:pt x="179355" y="256858"/>
                </a:cubicBezTo>
                <a:close/>
                <a:moveTo>
                  <a:pt x="8123" y="246192"/>
                </a:moveTo>
                <a:cubicBezTo>
                  <a:pt x="-5359" y="226760"/>
                  <a:pt x="-2131" y="207665"/>
                  <a:pt x="18348" y="197055"/>
                </a:cubicBezTo>
                <a:cubicBezTo>
                  <a:pt x="48133" y="183209"/>
                  <a:pt x="163190" y="235763"/>
                  <a:pt x="161470" y="247751"/>
                </a:cubicBezTo>
                <a:cubicBezTo>
                  <a:pt x="159022" y="260055"/>
                  <a:pt x="32516" y="272070"/>
                  <a:pt x="8123" y="246192"/>
                </a:cubicBezTo>
                <a:close/>
                <a:moveTo>
                  <a:pt x="190719" y="431066"/>
                </a:moveTo>
                <a:cubicBezTo>
                  <a:pt x="164841" y="406674"/>
                  <a:pt x="176856" y="280168"/>
                  <a:pt x="189160" y="277720"/>
                </a:cubicBezTo>
                <a:cubicBezTo>
                  <a:pt x="201148" y="276000"/>
                  <a:pt x="253702" y="391056"/>
                  <a:pt x="239856" y="420841"/>
                </a:cubicBezTo>
                <a:cubicBezTo>
                  <a:pt x="229246" y="441320"/>
                  <a:pt x="210151" y="444549"/>
                  <a:pt x="190719" y="431066"/>
                </a:cubicBezTo>
                <a:close/>
                <a:moveTo>
                  <a:pt x="48494" y="390009"/>
                </a:moveTo>
                <a:cubicBezTo>
                  <a:pt x="41644" y="382938"/>
                  <a:pt x="38560" y="372629"/>
                  <a:pt x="40234" y="359676"/>
                </a:cubicBezTo>
                <a:cubicBezTo>
                  <a:pt x="46578" y="323021"/>
                  <a:pt x="169761" y="249887"/>
                  <a:pt x="179806" y="259227"/>
                </a:cubicBezTo>
                <a:cubicBezTo>
                  <a:pt x="189674" y="269448"/>
                  <a:pt x="119184" y="394922"/>
                  <a:pt x="79356" y="400913"/>
                </a:cubicBezTo>
                <a:cubicBezTo>
                  <a:pt x="65963" y="400913"/>
                  <a:pt x="55345" y="397080"/>
                  <a:pt x="48494" y="3900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350432-FBC0-4E39-9C94-9407BC74E337}"/>
              </a:ext>
            </a:extLst>
          </p:cNvPr>
          <p:cNvSpPr/>
          <p:nvPr/>
        </p:nvSpPr>
        <p:spPr>
          <a:xfrm rot="1023001">
            <a:off x="3453959" y="1929087"/>
            <a:ext cx="456349" cy="505731"/>
          </a:xfrm>
          <a:custGeom>
            <a:avLst/>
            <a:gdLst>
              <a:gd name="connsiteX0" fmla="*/ 278937 w 456349"/>
              <a:gd name="connsiteY0" fmla="*/ 280274 h 505731"/>
              <a:gd name="connsiteX1" fmla="*/ 285004 w 456349"/>
              <a:gd name="connsiteY1" fmla="*/ 301029 h 505731"/>
              <a:gd name="connsiteX2" fmla="*/ 304878 w 456349"/>
              <a:gd name="connsiteY2" fmla="*/ 276509 h 505731"/>
              <a:gd name="connsiteX3" fmla="*/ 312291 w 456349"/>
              <a:gd name="connsiteY3" fmla="*/ 271377 h 505731"/>
              <a:gd name="connsiteX4" fmla="*/ 303646 w 456349"/>
              <a:gd name="connsiteY4" fmla="*/ 276171 h 505731"/>
              <a:gd name="connsiteX5" fmla="*/ 201374 w 456349"/>
              <a:gd name="connsiteY5" fmla="*/ 296756 h 505731"/>
              <a:gd name="connsiteX6" fmla="*/ 215289 w 456349"/>
              <a:gd name="connsiteY6" fmla="*/ 309603 h 505731"/>
              <a:gd name="connsiteX7" fmla="*/ 214502 w 456349"/>
              <a:gd name="connsiteY7" fmla="*/ 294576 h 505731"/>
              <a:gd name="connsiteX8" fmla="*/ 187101 w 456349"/>
              <a:gd name="connsiteY8" fmla="*/ 7109 h 505731"/>
              <a:gd name="connsiteX9" fmla="*/ 219668 w 456349"/>
              <a:gd name="connsiteY9" fmla="*/ 0 h 505731"/>
              <a:gd name="connsiteX10" fmla="*/ 278830 w 456349"/>
              <a:gd name="connsiteY10" fmla="*/ 26496 h 505731"/>
              <a:gd name="connsiteX11" fmla="*/ 283884 w 456349"/>
              <a:gd name="connsiteY11" fmla="*/ 34601 h 505731"/>
              <a:gd name="connsiteX12" fmla="*/ 293679 w 456349"/>
              <a:gd name="connsiteY12" fmla="*/ 30786 h 505731"/>
              <a:gd name="connsiteX13" fmla="*/ 346871 w 456349"/>
              <a:gd name="connsiteY13" fmla="*/ 63943 h 505731"/>
              <a:gd name="connsiteX14" fmla="*/ 348906 w 456349"/>
              <a:gd name="connsiteY14" fmla="*/ 73424 h 505731"/>
              <a:gd name="connsiteX15" fmla="*/ 377276 w 456349"/>
              <a:gd name="connsiteY15" fmla="*/ 78810 h 505731"/>
              <a:gd name="connsiteX16" fmla="*/ 432445 w 456349"/>
              <a:gd name="connsiteY16" fmla="*/ 157079 h 505731"/>
              <a:gd name="connsiteX17" fmla="*/ 425649 w 456349"/>
              <a:gd name="connsiteY17" fmla="*/ 188731 h 505731"/>
              <a:gd name="connsiteX18" fmla="*/ 433568 w 456349"/>
              <a:gd name="connsiteY18" fmla="*/ 193122 h 505731"/>
              <a:gd name="connsiteX19" fmla="*/ 456349 w 456349"/>
              <a:gd name="connsiteY19" fmla="*/ 238354 h 505731"/>
              <a:gd name="connsiteX20" fmla="*/ 378569 w 456349"/>
              <a:gd name="connsiteY20" fmla="*/ 302322 h 505731"/>
              <a:gd name="connsiteX21" fmla="*/ 348294 w 456349"/>
              <a:gd name="connsiteY21" fmla="*/ 297296 h 505731"/>
              <a:gd name="connsiteX22" fmla="*/ 340640 w 456349"/>
              <a:gd name="connsiteY22" fmla="*/ 293052 h 505731"/>
              <a:gd name="connsiteX23" fmla="*/ 319959 w 456349"/>
              <a:gd name="connsiteY23" fmla="*/ 313759 h 505731"/>
              <a:gd name="connsiteX24" fmla="*/ 297867 w 456349"/>
              <a:gd name="connsiteY24" fmla="*/ 348226 h 505731"/>
              <a:gd name="connsiteX25" fmla="*/ 313618 w 456349"/>
              <a:gd name="connsiteY25" fmla="*/ 347042 h 505731"/>
              <a:gd name="connsiteX26" fmla="*/ 299757 w 456349"/>
              <a:gd name="connsiteY26" fmla="*/ 360198 h 505731"/>
              <a:gd name="connsiteX27" fmla="*/ 314285 w 456349"/>
              <a:gd name="connsiteY27" fmla="*/ 425542 h 505731"/>
              <a:gd name="connsiteX28" fmla="*/ 325530 w 456349"/>
              <a:gd name="connsiteY28" fmla="*/ 422942 h 505731"/>
              <a:gd name="connsiteX29" fmla="*/ 323069 w 456349"/>
              <a:gd name="connsiteY29" fmla="*/ 480181 h 505731"/>
              <a:gd name="connsiteX30" fmla="*/ 232015 w 456349"/>
              <a:gd name="connsiteY30" fmla="*/ 505731 h 505731"/>
              <a:gd name="connsiteX31" fmla="*/ 203832 w 456349"/>
              <a:gd name="connsiteY31" fmla="*/ 451445 h 505731"/>
              <a:gd name="connsiteX32" fmla="*/ 216099 w 456349"/>
              <a:gd name="connsiteY32" fmla="*/ 453280 h 505731"/>
              <a:gd name="connsiteX33" fmla="*/ 185721 w 456349"/>
              <a:gd name="connsiteY33" fmla="*/ 373318 h 505731"/>
              <a:gd name="connsiteX34" fmla="*/ 201542 w 456349"/>
              <a:gd name="connsiteY34" fmla="*/ 374290 h 505731"/>
              <a:gd name="connsiteX35" fmla="*/ 163760 w 456349"/>
              <a:gd name="connsiteY35" fmla="*/ 328017 h 505731"/>
              <a:gd name="connsiteX36" fmla="*/ 155086 w 456349"/>
              <a:gd name="connsiteY36" fmla="*/ 322526 h 505731"/>
              <a:gd name="connsiteX37" fmla="*/ 146531 w 456349"/>
              <a:gd name="connsiteY37" fmla="*/ 334458 h 505731"/>
              <a:gd name="connsiteX38" fmla="*/ 97426 w 456349"/>
              <a:gd name="connsiteY38" fmla="*/ 353586 h 505731"/>
              <a:gd name="connsiteX39" fmla="*/ 27981 w 456349"/>
              <a:gd name="connsiteY39" fmla="*/ 288280 h 505731"/>
              <a:gd name="connsiteX40" fmla="*/ 33438 w 456349"/>
              <a:gd name="connsiteY40" fmla="*/ 262860 h 505731"/>
              <a:gd name="connsiteX41" fmla="*/ 38757 w 456349"/>
              <a:gd name="connsiteY41" fmla="*/ 255441 h 505731"/>
              <a:gd name="connsiteX42" fmla="*/ 24506 w 456349"/>
              <a:gd name="connsiteY42" fmla="*/ 246405 h 505731"/>
              <a:gd name="connsiteX43" fmla="*/ 0 w 456349"/>
              <a:gd name="connsiteY43" fmla="*/ 190769 h 505731"/>
              <a:gd name="connsiteX44" fmla="*/ 51100 w 456349"/>
              <a:gd name="connsiteY44" fmla="*/ 118272 h 505731"/>
              <a:gd name="connsiteX45" fmla="*/ 70809 w 456349"/>
              <a:gd name="connsiteY45" fmla="*/ 114530 h 505731"/>
              <a:gd name="connsiteX46" fmla="*/ 80910 w 456349"/>
              <a:gd name="connsiteY46" fmla="*/ 83434 h 505731"/>
              <a:gd name="connsiteX47" fmla="*/ 117721 w 456349"/>
              <a:gd name="connsiteY47" fmla="*/ 54928 h 505731"/>
              <a:gd name="connsiteX48" fmla="*/ 147645 w 456349"/>
              <a:gd name="connsiteY48" fmla="*/ 49246 h 505731"/>
              <a:gd name="connsiteX49" fmla="*/ 150290 w 456349"/>
              <a:gd name="connsiteY49" fmla="*/ 39884 h 505731"/>
              <a:gd name="connsiteX50" fmla="*/ 187101 w 456349"/>
              <a:gd name="connsiteY50" fmla="*/ 7109 h 50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349" h="505731">
                <a:moveTo>
                  <a:pt x="278937" y="280274"/>
                </a:moveTo>
                <a:lnTo>
                  <a:pt x="285004" y="301029"/>
                </a:lnTo>
                <a:cubicBezTo>
                  <a:pt x="292068" y="291385"/>
                  <a:pt x="297879" y="283461"/>
                  <a:pt x="304878" y="276509"/>
                </a:cubicBezTo>
                <a:lnTo>
                  <a:pt x="312291" y="271377"/>
                </a:lnTo>
                <a:lnTo>
                  <a:pt x="303646" y="276171"/>
                </a:lnTo>
                <a:close/>
                <a:moveTo>
                  <a:pt x="201374" y="296756"/>
                </a:moveTo>
                <a:lnTo>
                  <a:pt x="215289" y="309603"/>
                </a:lnTo>
                <a:lnTo>
                  <a:pt x="214502" y="294576"/>
                </a:lnTo>
                <a:close/>
                <a:moveTo>
                  <a:pt x="187101" y="7109"/>
                </a:moveTo>
                <a:cubicBezTo>
                  <a:pt x="197111" y="2532"/>
                  <a:pt x="208116" y="0"/>
                  <a:pt x="219668" y="0"/>
                </a:cubicBezTo>
                <a:cubicBezTo>
                  <a:pt x="242772" y="0"/>
                  <a:pt x="263689" y="10125"/>
                  <a:pt x="278830" y="26496"/>
                </a:cubicBezTo>
                <a:lnTo>
                  <a:pt x="283884" y="34601"/>
                </a:lnTo>
                <a:lnTo>
                  <a:pt x="293679" y="30786"/>
                </a:lnTo>
                <a:cubicBezTo>
                  <a:pt x="317591" y="30786"/>
                  <a:pt x="338107" y="44458"/>
                  <a:pt x="346871" y="63943"/>
                </a:cubicBezTo>
                <a:lnTo>
                  <a:pt x="348906" y="73424"/>
                </a:lnTo>
                <a:lnTo>
                  <a:pt x="377276" y="78810"/>
                </a:lnTo>
                <a:cubicBezTo>
                  <a:pt x="409697" y="91705"/>
                  <a:pt x="432445" y="121894"/>
                  <a:pt x="432445" y="157079"/>
                </a:cubicBezTo>
                <a:lnTo>
                  <a:pt x="425649" y="188731"/>
                </a:lnTo>
                <a:lnTo>
                  <a:pt x="433568" y="193122"/>
                </a:lnTo>
                <a:cubicBezTo>
                  <a:pt x="447644" y="204698"/>
                  <a:pt x="456349" y="220690"/>
                  <a:pt x="456349" y="238354"/>
                </a:cubicBezTo>
                <a:cubicBezTo>
                  <a:pt x="456349" y="273683"/>
                  <a:pt x="421526" y="302322"/>
                  <a:pt x="378569" y="302322"/>
                </a:cubicBezTo>
                <a:cubicBezTo>
                  <a:pt x="367830" y="302322"/>
                  <a:pt x="357599" y="300533"/>
                  <a:pt x="348294" y="297296"/>
                </a:cubicBezTo>
                <a:lnTo>
                  <a:pt x="340640" y="293052"/>
                </a:lnTo>
                <a:lnTo>
                  <a:pt x="319959" y="313759"/>
                </a:lnTo>
                <a:cubicBezTo>
                  <a:pt x="308966" y="327450"/>
                  <a:pt x="302955" y="340206"/>
                  <a:pt x="297867" y="348226"/>
                </a:cubicBezTo>
                <a:cubicBezTo>
                  <a:pt x="300640" y="348789"/>
                  <a:pt x="303124" y="346472"/>
                  <a:pt x="313618" y="347042"/>
                </a:cubicBezTo>
                <a:cubicBezTo>
                  <a:pt x="302568" y="354982"/>
                  <a:pt x="305627" y="358596"/>
                  <a:pt x="299757" y="360198"/>
                </a:cubicBezTo>
                <a:lnTo>
                  <a:pt x="314285" y="425542"/>
                </a:lnTo>
                <a:cubicBezTo>
                  <a:pt x="318033" y="424676"/>
                  <a:pt x="319445" y="423932"/>
                  <a:pt x="325530" y="422942"/>
                </a:cubicBezTo>
                <a:cubicBezTo>
                  <a:pt x="317779" y="446522"/>
                  <a:pt x="321422" y="466607"/>
                  <a:pt x="323069" y="480181"/>
                </a:cubicBezTo>
                <a:lnTo>
                  <a:pt x="232015" y="505731"/>
                </a:lnTo>
                <a:cubicBezTo>
                  <a:pt x="223853" y="478748"/>
                  <a:pt x="220097" y="470005"/>
                  <a:pt x="203832" y="451445"/>
                </a:cubicBezTo>
                <a:cubicBezTo>
                  <a:pt x="212273" y="452700"/>
                  <a:pt x="212331" y="451778"/>
                  <a:pt x="216099" y="453280"/>
                </a:cubicBezTo>
                <a:cubicBezTo>
                  <a:pt x="210743" y="427340"/>
                  <a:pt x="204570" y="383246"/>
                  <a:pt x="185721" y="373318"/>
                </a:cubicBezTo>
                <a:lnTo>
                  <a:pt x="201542" y="374290"/>
                </a:lnTo>
                <a:cubicBezTo>
                  <a:pt x="199660" y="362760"/>
                  <a:pt x="189402" y="346786"/>
                  <a:pt x="163760" y="328017"/>
                </a:cubicBezTo>
                <a:lnTo>
                  <a:pt x="155086" y="322526"/>
                </a:lnTo>
                <a:lnTo>
                  <a:pt x="146531" y="334458"/>
                </a:lnTo>
                <a:cubicBezTo>
                  <a:pt x="133964" y="346276"/>
                  <a:pt x="116603" y="353586"/>
                  <a:pt x="97426" y="353586"/>
                </a:cubicBezTo>
                <a:cubicBezTo>
                  <a:pt x="59073" y="353586"/>
                  <a:pt x="27981" y="324348"/>
                  <a:pt x="27981" y="288280"/>
                </a:cubicBezTo>
                <a:cubicBezTo>
                  <a:pt x="27981" y="279263"/>
                  <a:pt x="29924" y="270673"/>
                  <a:pt x="33438" y="262860"/>
                </a:cubicBezTo>
                <a:lnTo>
                  <a:pt x="38757" y="255441"/>
                </a:lnTo>
                <a:lnTo>
                  <a:pt x="24506" y="246405"/>
                </a:lnTo>
                <a:cubicBezTo>
                  <a:pt x="9365" y="232166"/>
                  <a:pt x="0" y="212496"/>
                  <a:pt x="0" y="190769"/>
                </a:cubicBezTo>
                <a:cubicBezTo>
                  <a:pt x="0" y="158179"/>
                  <a:pt x="21071" y="130217"/>
                  <a:pt x="51100" y="118272"/>
                </a:cubicBezTo>
                <a:lnTo>
                  <a:pt x="70809" y="114530"/>
                </a:lnTo>
                <a:lnTo>
                  <a:pt x="80910" y="83434"/>
                </a:lnTo>
                <a:cubicBezTo>
                  <a:pt x="89931" y="70876"/>
                  <a:pt x="102706" y="60900"/>
                  <a:pt x="117721" y="54928"/>
                </a:cubicBezTo>
                <a:lnTo>
                  <a:pt x="147645" y="49246"/>
                </a:lnTo>
                <a:lnTo>
                  <a:pt x="150290" y="39884"/>
                </a:lnTo>
                <a:cubicBezTo>
                  <a:pt x="159312" y="25446"/>
                  <a:pt x="172087" y="13976"/>
                  <a:pt x="187101" y="71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B3907D4-61F6-4A53-898A-5ECF23C7FFE0}"/>
              </a:ext>
            </a:extLst>
          </p:cNvPr>
          <p:cNvSpPr/>
          <p:nvPr/>
        </p:nvSpPr>
        <p:spPr>
          <a:xfrm>
            <a:off x="2098438" y="1954242"/>
            <a:ext cx="355892" cy="453724"/>
          </a:xfrm>
          <a:custGeom>
            <a:avLst/>
            <a:gdLst>
              <a:gd name="connsiteX0" fmla="*/ 306284 w 410428"/>
              <a:gd name="connsiteY0" fmla="*/ 147426 h 523251"/>
              <a:gd name="connsiteX1" fmla="*/ 320646 w 410428"/>
              <a:gd name="connsiteY1" fmla="*/ 148144 h 523251"/>
              <a:gd name="connsiteX2" fmla="*/ 365645 w 410428"/>
              <a:gd name="connsiteY2" fmla="*/ 156600 h 523251"/>
              <a:gd name="connsiteX3" fmla="*/ 407317 w 410428"/>
              <a:gd name="connsiteY3" fmla="*/ 258500 h 523251"/>
              <a:gd name="connsiteX4" fmla="*/ 374124 w 410428"/>
              <a:gd name="connsiteY4" fmla="*/ 435139 h 523251"/>
              <a:gd name="connsiteX5" fmla="*/ 275185 w 410428"/>
              <a:gd name="connsiteY5" fmla="*/ 513242 h 523251"/>
              <a:gd name="connsiteX6" fmla="*/ 269798 w 410428"/>
              <a:gd name="connsiteY6" fmla="*/ 510536 h 523251"/>
              <a:gd name="connsiteX7" fmla="*/ 260770 w 410428"/>
              <a:gd name="connsiteY7" fmla="*/ 507568 h 523251"/>
              <a:gd name="connsiteX8" fmla="*/ 264574 w 410428"/>
              <a:gd name="connsiteY8" fmla="*/ 504526 h 523251"/>
              <a:gd name="connsiteX9" fmla="*/ 295433 w 410428"/>
              <a:gd name="connsiteY9" fmla="*/ 422132 h 523251"/>
              <a:gd name="connsiteX10" fmla="*/ 295433 w 410428"/>
              <a:gd name="connsiteY10" fmla="*/ 234540 h 523251"/>
              <a:gd name="connsiteX11" fmla="*/ 283630 w 410428"/>
              <a:gd name="connsiteY11" fmla="*/ 166963 h 523251"/>
              <a:gd name="connsiteX12" fmla="*/ 279770 w 410428"/>
              <a:gd name="connsiteY12" fmla="*/ 160688 h 523251"/>
              <a:gd name="connsiteX13" fmla="*/ 282745 w 410428"/>
              <a:gd name="connsiteY13" fmla="*/ 157537 h 523251"/>
              <a:gd name="connsiteX14" fmla="*/ 306284 w 410428"/>
              <a:gd name="connsiteY14" fmla="*/ 147426 h 523251"/>
              <a:gd name="connsiteX15" fmla="*/ 105038 w 410428"/>
              <a:gd name="connsiteY15" fmla="*/ 147127 h 523251"/>
              <a:gd name="connsiteX16" fmla="*/ 117603 w 410428"/>
              <a:gd name="connsiteY16" fmla="*/ 150551 h 523251"/>
              <a:gd name="connsiteX17" fmla="*/ 127368 w 410428"/>
              <a:gd name="connsiteY17" fmla="*/ 156801 h 523251"/>
              <a:gd name="connsiteX18" fmla="*/ 126072 w 410428"/>
              <a:gd name="connsiteY18" fmla="*/ 157947 h 523251"/>
              <a:gd name="connsiteX19" fmla="*/ 103423 w 410428"/>
              <a:gd name="connsiteY19" fmla="*/ 237502 h 523251"/>
              <a:gd name="connsiteX20" fmla="*/ 103423 w 410428"/>
              <a:gd name="connsiteY20" fmla="*/ 425094 h 523251"/>
              <a:gd name="connsiteX21" fmla="*/ 140126 w 410428"/>
              <a:gd name="connsiteY21" fmla="*/ 507367 h 523251"/>
              <a:gd name="connsiteX22" fmla="*/ 145828 w 410428"/>
              <a:gd name="connsiteY22" fmla="*/ 511456 h 523251"/>
              <a:gd name="connsiteX23" fmla="*/ 142681 w 410428"/>
              <a:gd name="connsiteY23" fmla="*/ 512485 h 523251"/>
              <a:gd name="connsiteX24" fmla="*/ 134472 w 410428"/>
              <a:gd name="connsiteY24" fmla="*/ 513296 h 523251"/>
              <a:gd name="connsiteX25" fmla="*/ 33976 w 410428"/>
              <a:gd name="connsiteY25" fmla="*/ 434061 h 523251"/>
              <a:gd name="connsiteX26" fmla="*/ 2766 w 410428"/>
              <a:gd name="connsiteY26" fmla="*/ 257061 h 523251"/>
              <a:gd name="connsiteX27" fmla="*/ 45577 w 410428"/>
              <a:gd name="connsiteY27" fmla="*/ 155635 h 523251"/>
              <a:gd name="connsiteX28" fmla="*/ 90668 w 410428"/>
              <a:gd name="connsiteY28" fmla="*/ 147684 h 523251"/>
              <a:gd name="connsiteX29" fmla="*/ 105038 w 410428"/>
              <a:gd name="connsiteY29" fmla="*/ 147127 h 523251"/>
              <a:gd name="connsiteX30" fmla="*/ 305069 w 410428"/>
              <a:gd name="connsiteY30" fmla="*/ 48 h 523251"/>
              <a:gd name="connsiteX31" fmla="*/ 301855 w 410428"/>
              <a:gd name="connsiteY31" fmla="*/ 32281 h 523251"/>
              <a:gd name="connsiteX32" fmla="*/ 240698 w 410428"/>
              <a:gd name="connsiteY32" fmla="*/ 69759 h 523251"/>
              <a:gd name="connsiteX33" fmla="*/ 230651 w 410428"/>
              <a:gd name="connsiteY33" fmla="*/ 103613 h 523251"/>
              <a:gd name="connsiteX34" fmla="*/ 235131 w 410428"/>
              <a:gd name="connsiteY34" fmla="*/ 140935 h 523251"/>
              <a:gd name="connsiteX35" fmla="*/ 252616 w 410428"/>
              <a:gd name="connsiteY35" fmla="*/ 146195 h 523251"/>
              <a:gd name="connsiteX36" fmla="*/ 281275 w 410428"/>
              <a:gd name="connsiteY36" fmla="*/ 234861 h 523251"/>
              <a:gd name="connsiteX37" fmla="*/ 281275 w 410428"/>
              <a:gd name="connsiteY37" fmla="*/ 422453 h 523251"/>
              <a:gd name="connsiteX38" fmla="*/ 209492 w 410428"/>
              <a:gd name="connsiteY38" fmla="*/ 523102 h 523251"/>
              <a:gd name="connsiteX39" fmla="*/ 201361 w 410428"/>
              <a:gd name="connsiteY39" fmla="*/ 522925 h 523251"/>
              <a:gd name="connsiteX40" fmla="*/ 121029 w 410428"/>
              <a:gd name="connsiteY40" fmla="*/ 422453 h 523251"/>
              <a:gd name="connsiteX41" fmla="*/ 121029 w 410428"/>
              <a:gd name="connsiteY41" fmla="*/ 234861 h 523251"/>
              <a:gd name="connsiteX42" fmla="*/ 153980 w 410428"/>
              <a:gd name="connsiteY42" fmla="*/ 146195 h 523251"/>
              <a:gd name="connsiteX43" fmla="*/ 179354 w 410428"/>
              <a:gd name="connsiteY43" fmla="*/ 138789 h 523251"/>
              <a:gd name="connsiteX44" fmla="*/ 182938 w 410428"/>
              <a:gd name="connsiteY44" fmla="*/ 88480 h 523251"/>
              <a:gd name="connsiteX45" fmla="*/ 208999 w 410428"/>
              <a:gd name="connsiteY45" fmla="*/ 41627 h 523251"/>
              <a:gd name="connsiteX46" fmla="*/ 305069 w 410428"/>
              <a:gd name="connsiteY46" fmla="*/ 48 h 52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10428" h="523251">
                <a:moveTo>
                  <a:pt x="306284" y="147426"/>
                </a:moveTo>
                <a:cubicBezTo>
                  <a:pt x="310773" y="146973"/>
                  <a:pt x="315555" y="147187"/>
                  <a:pt x="320646" y="148144"/>
                </a:cubicBezTo>
                <a:lnTo>
                  <a:pt x="365645" y="156600"/>
                </a:lnTo>
                <a:cubicBezTo>
                  <a:pt x="406373" y="164254"/>
                  <a:pt x="416437" y="209964"/>
                  <a:pt x="407317" y="258500"/>
                </a:cubicBezTo>
                <a:lnTo>
                  <a:pt x="374124" y="435139"/>
                </a:lnTo>
                <a:cubicBezTo>
                  <a:pt x="365003" y="483675"/>
                  <a:pt x="315913" y="520896"/>
                  <a:pt x="275185" y="513242"/>
                </a:cubicBezTo>
                <a:cubicBezTo>
                  <a:pt x="274997" y="514235"/>
                  <a:pt x="269986" y="509543"/>
                  <a:pt x="269798" y="510536"/>
                </a:cubicBezTo>
                <a:lnTo>
                  <a:pt x="260770" y="507568"/>
                </a:lnTo>
                <a:lnTo>
                  <a:pt x="264574" y="504526"/>
                </a:lnTo>
                <a:cubicBezTo>
                  <a:pt x="283581" y="485610"/>
                  <a:pt x="295433" y="454348"/>
                  <a:pt x="295433" y="422132"/>
                </a:cubicBezTo>
                <a:lnTo>
                  <a:pt x="295433" y="234540"/>
                </a:lnTo>
                <a:cubicBezTo>
                  <a:pt x="295433" y="208767"/>
                  <a:pt x="292122" y="184644"/>
                  <a:pt x="283630" y="166963"/>
                </a:cubicBezTo>
                <a:lnTo>
                  <a:pt x="279770" y="160688"/>
                </a:lnTo>
                <a:lnTo>
                  <a:pt x="282745" y="157537"/>
                </a:lnTo>
                <a:cubicBezTo>
                  <a:pt x="289501" y="151904"/>
                  <a:pt x="297306" y="148332"/>
                  <a:pt x="306284" y="147426"/>
                </a:cubicBezTo>
                <a:close/>
                <a:moveTo>
                  <a:pt x="105038" y="147127"/>
                </a:moveTo>
                <a:cubicBezTo>
                  <a:pt x="109521" y="147630"/>
                  <a:pt x="113704" y="148797"/>
                  <a:pt x="117603" y="150551"/>
                </a:cubicBezTo>
                <a:lnTo>
                  <a:pt x="127368" y="156801"/>
                </a:lnTo>
                <a:lnTo>
                  <a:pt x="126072" y="157947"/>
                </a:lnTo>
                <a:cubicBezTo>
                  <a:pt x="110584" y="175646"/>
                  <a:pt x="103423" y="205286"/>
                  <a:pt x="103423" y="237502"/>
                </a:cubicBezTo>
                <a:lnTo>
                  <a:pt x="103423" y="425094"/>
                </a:lnTo>
                <a:cubicBezTo>
                  <a:pt x="103423" y="457310"/>
                  <a:pt x="118614" y="488503"/>
                  <a:pt x="140126" y="507367"/>
                </a:cubicBezTo>
                <a:lnTo>
                  <a:pt x="145828" y="511456"/>
                </a:lnTo>
                <a:lnTo>
                  <a:pt x="142681" y="512485"/>
                </a:lnTo>
                <a:cubicBezTo>
                  <a:pt x="142505" y="511490"/>
                  <a:pt x="134648" y="514291"/>
                  <a:pt x="134472" y="513296"/>
                </a:cubicBezTo>
                <a:cubicBezTo>
                  <a:pt x="93660" y="520493"/>
                  <a:pt x="42551" y="482696"/>
                  <a:pt x="33976" y="434061"/>
                </a:cubicBezTo>
                <a:lnTo>
                  <a:pt x="2766" y="257061"/>
                </a:lnTo>
                <a:cubicBezTo>
                  <a:pt x="-5810" y="208426"/>
                  <a:pt x="4766" y="162831"/>
                  <a:pt x="45577" y="155635"/>
                </a:cubicBezTo>
                <a:lnTo>
                  <a:pt x="90668" y="147684"/>
                </a:lnTo>
                <a:cubicBezTo>
                  <a:pt x="95769" y="146785"/>
                  <a:pt x="100554" y="146624"/>
                  <a:pt x="105038" y="147127"/>
                </a:cubicBezTo>
                <a:close/>
                <a:moveTo>
                  <a:pt x="305069" y="48"/>
                </a:moveTo>
                <a:lnTo>
                  <a:pt x="301855" y="32281"/>
                </a:lnTo>
                <a:cubicBezTo>
                  <a:pt x="277786" y="31606"/>
                  <a:pt x="256680" y="51750"/>
                  <a:pt x="240698" y="69759"/>
                </a:cubicBezTo>
                <a:cubicBezTo>
                  <a:pt x="232707" y="78763"/>
                  <a:pt x="230459" y="90825"/>
                  <a:pt x="230651" y="103613"/>
                </a:cubicBezTo>
                <a:lnTo>
                  <a:pt x="235131" y="140935"/>
                </a:lnTo>
                <a:lnTo>
                  <a:pt x="252616" y="146195"/>
                </a:lnTo>
                <a:cubicBezTo>
                  <a:pt x="273824" y="161253"/>
                  <a:pt x="281275" y="196202"/>
                  <a:pt x="281275" y="234861"/>
                </a:cubicBezTo>
                <a:lnTo>
                  <a:pt x="281275" y="422453"/>
                </a:lnTo>
                <a:cubicBezTo>
                  <a:pt x="281275" y="473999"/>
                  <a:pt x="250933" y="523102"/>
                  <a:pt x="209492" y="523102"/>
                </a:cubicBezTo>
                <a:cubicBezTo>
                  <a:pt x="209492" y="522047"/>
                  <a:pt x="201361" y="523979"/>
                  <a:pt x="201361" y="522925"/>
                </a:cubicBezTo>
                <a:cubicBezTo>
                  <a:pt x="159920" y="522925"/>
                  <a:pt x="121029" y="473999"/>
                  <a:pt x="121029" y="422453"/>
                </a:cubicBezTo>
                <a:lnTo>
                  <a:pt x="121029" y="234861"/>
                </a:lnTo>
                <a:cubicBezTo>
                  <a:pt x="121029" y="196202"/>
                  <a:pt x="131341" y="161253"/>
                  <a:pt x="153980" y="146195"/>
                </a:cubicBezTo>
                <a:lnTo>
                  <a:pt x="179354" y="138789"/>
                </a:lnTo>
                <a:lnTo>
                  <a:pt x="182938" y="88480"/>
                </a:lnTo>
                <a:cubicBezTo>
                  <a:pt x="188039" y="71347"/>
                  <a:pt x="196848" y="55318"/>
                  <a:pt x="208999" y="41627"/>
                </a:cubicBezTo>
                <a:cubicBezTo>
                  <a:pt x="233299" y="14245"/>
                  <a:pt x="268473" y="-978"/>
                  <a:pt x="305069" y="48"/>
                </a:cubicBezTo>
                <a:close/>
              </a:path>
            </a:pathLst>
          </a:cu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8AFFEA7-92F5-4913-9657-524E2FB9595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006EA13C-7C40-49C5-9271-660D3890912E}"/>
              </a:ext>
            </a:extLst>
          </p:cNvPr>
          <p:cNvSpPr/>
          <p:nvPr/>
        </p:nvSpPr>
        <p:spPr>
          <a:xfrm rot="16200000">
            <a:off x="3885538" y="1823056"/>
            <a:ext cx="1468576" cy="138703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6">
            <a:extLst>
              <a:ext uri="{FF2B5EF4-FFF2-40B4-BE49-F238E27FC236}">
                <a16:creationId xmlns:a16="http://schemas.microsoft.com/office/drawing/2014/main" id="{C4D0D33C-8B81-4160-B237-FF42E46279CC}"/>
              </a:ext>
            </a:extLst>
          </p:cNvPr>
          <p:cNvSpPr/>
          <p:nvPr/>
        </p:nvSpPr>
        <p:spPr>
          <a:xfrm rot="5400000">
            <a:off x="6842298" y="4582318"/>
            <a:ext cx="1468576" cy="138703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0294FA-6DA1-42DF-83F9-10760D0DD398}"/>
              </a:ext>
            </a:extLst>
          </p:cNvPr>
          <p:cNvGrpSpPr/>
          <p:nvPr/>
        </p:nvGrpSpPr>
        <p:grpSpPr>
          <a:xfrm>
            <a:off x="7940100" y="1752358"/>
            <a:ext cx="3384391" cy="672313"/>
            <a:chOff x="4965552" y="1768882"/>
            <a:chExt cx="2583556" cy="6723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98ACB9-53CA-43E6-868A-FE0A9F757937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73EB75-40EB-4DCF-8AF7-E63602B254F2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E6794C-D284-4E12-B527-5D1119A94F70}"/>
              </a:ext>
            </a:extLst>
          </p:cNvPr>
          <p:cNvGrpSpPr/>
          <p:nvPr/>
        </p:nvGrpSpPr>
        <p:grpSpPr>
          <a:xfrm>
            <a:off x="7940100" y="2453182"/>
            <a:ext cx="3384391" cy="672313"/>
            <a:chOff x="4965552" y="1768882"/>
            <a:chExt cx="2583556" cy="67231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370259-ACCC-4F42-A9AF-ABAA7ACAEBC6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DD61B4-C108-47FA-B6D4-837A1034441F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7A069D-F51C-42EF-8C57-617C5E5625AF}"/>
              </a:ext>
            </a:extLst>
          </p:cNvPr>
          <p:cNvGrpSpPr/>
          <p:nvPr/>
        </p:nvGrpSpPr>
        <p:grpSpPr>
          <a:xfrm>
            <a:off x="7940100" y="3154006"/>
            <a:ext cx="3384391" cy="672313"/>
            <a:chOff x="4965552" y="1768882"/>
            <a:chExt cx="2583556" cy="6723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B98628-3694-42BB-8709-A33B072F46C2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5D0B0E-7C0F-407D-B536-847B49C276BF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Freeform 16">
            <a:extLst>
              <a:ext uri="{FF2B5EF4-FFF2-40B4-BE49-F238E27FC236}">
                <a16:creationId xmlns:a16="http://schemas.microsoft.com/office/drawing/2014/main" id="{A67E9650-B957-443B-BEDB-EF2CF9DC935A}"/>
              </a:ext>
            </a:extLst>
          </p:cNvPr>
          <p:cNvSpPr/>
          <p:nvPr/>
        </p:nvSpPr>
        <p:spPr>
          <a:xfrm>
            <a:off x="5540831" y="1642817"/>
            <a:ext cx="2917371" cy="1277063"/>
          </a:xfrm>
          <a:custGeom>
            <a:avLst/>
            <a:gdLst>
              <a:gd name="connsiteX0" fmla="*/ 0 w 2917371"/>
              <a:gd name="connsiteY0" fmla="*/ 1349829 h 1349829"/>
              <a:gd name="connsiteX1" fmla="*/ 0 w 2917371"/>
              <a:gd name="connsiteY1" fmla="*/ 0 h 1349829"/>
              <a:gd name="connsiteX2" fmla="*/ 2917371 w 2917371"/>
              <a:gd name="connsiteY2" fmla="*/ 0 h 1349829"/>
              <a:gd name="connsiteX3" fmla="*/ 2917371 w 2917371"/>
              <a:gd name="connsiteY3" fmla="*/ 119743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1349829">
                <a:moveTo>
                  <a:pt x="0" y="1349829"/>
                </a:moveTo>
                <a:lnTo>
                  <a:pt x="0" y="0"/>
                </a:lnTo>
                <a:lnTo>
                  <a:pt x="2917371" y="0"/>
                </a:lnTo>
                <a:lnTo>
                  <a:pt x="2917371" y="119743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27C45CE8-A011-4834-9F0E-DBD359F23825}"/>
              </a:ext>
            </a:extLst>
          </p:cNvPr>
          <p:cNvSpPr/>
          <p:nvPr/>
        </p:nvSpPr>
        <p:spPr>
          <a:xfrm>
            <a:off x="7023190" y="2577477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1BD7CDD3-E04A-42F9-B3D4-EE47FF6F4B2E}"/>
              </a:ext>
            </a:extLst>
          </p:cNvPr>
          <p:cNvSpPr/>
          <p:nvPr/>
        </p:nvSpPr>
        <p:spPr>
          <a:xfrm>
            <a:off x="7436846" y="347738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114731-A637-42DE-A891-8895DC75F1A0}"/>
              </a:ext>
            </a:extLst>
          </p:cNvPr>
          <p:cNvGrpSpPr/>
          <p:nvPr/>
        </p:nvGrpSpPr>
        <p:grpSpPr>
          <a:xfrm>
            <a:off x="888022" y="4047360"/>
            <a:ext cx="3391027" cy="672313"/>
            <a:chOff x="4965552" y="1768882"/>
            <a:chExt cx="2583556" cy="6723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484A29-2B63-470B-A62C-2F1C081C4946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F006FC-4BF9-431F-BE6D-2211862B3626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ADDDD0-D7CA-4FD2-8340-B25BD8D48CB0}"/>
              </a:ext>
            </a:extLst>
          </p:cNvPr>
          <p:cNvGrpSpPr/>
          <p:nvPr/>
        </p:nvGrpSpPr>
        <p:grpSpPr>
          <a:xfrm>
            <a:off x="888022" y="4743788"/>
            <a:ext cx="3391027" cy="672313"/>
            <a:chOff x="4965552" y="1768882"/>
            <a:chExt cx="2583556" cy="672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7FCACE-8905-4CD4-91C2-47C6F360864F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6A3DCD-D0AC-4E81-BE30-49B6AA471B23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6C24EA-FFC2-4CAC-89B6-21E417F5A7BF}"/>
              </a:ext>
            </a:extLst>
          </p:cNvPr>
          <p:cNvGrpSpPr/>
          <p:nvPr/>
        </p:nvGrpSpPr>
        <p:grpSpPr>
          <a:xfrm>
            <a:off x="888022" y="5440216"/>
            <a:ext cx="3391027" cy="672313"/>
            <a:chOff x="4965552" y="1768882"/>
            <a:chExt cx="2583556" cy="672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5CC60C-13A4-4275-84EE-75248136239A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0EC1CA-E44E-432E-8665-40AC98611F76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Freeform 79">
            <a:extLst>
              <a:ext uri="{FF2B5EF4-FFF2-40B4-BE49-F238E27FC236}">
                <a16:creationId xmlns:a16="http://schemas.microsoft.com/office/drawing/2014/main" id="{AF1DC7F4-68D2-4072-AB0F-DDCD25F47A57}"/>
              </a:ext>
            </a:extLst>
          </p:cNvPr>
          <p:cNvSpPr/>
          <p:nvPr/>
        </p:nvSpPr>
        <p:spPr>
          <a:xfrm flipH="1" flipV="1">
            <a:off x="3719737" y="5060918"/>
            <a:ext cx="2917371" cy="1132835"/>
          </a:xfrm>
          <a:custGeom>
            <a:avLst/>
            <a:gdLst>
              <a:gd name="connsiteX0" fmla="*/ 0 w 2917371"/>
              <a:gd name="connsiteY0" fmla="*/ 1349829 h 1349829"/>
              <a:gd name="connsiteX1" fmla="*/ 0 w 2917371"/>
              <a:gd name="connsiteY1" fmla="*/ 0 h 1349829"/>
              <a:gd name="connsiteX2" fmla="*/ 2917371 w 2917371"/>
              <a:gd name="connsiteY2" fmla="*/ 0 h 1349829"/>
              <a:gd name="connsiteX3" fmla="*/ 2917371 w 2917371"/>
              <a:gd name="connsiteY3" fmla="*/ 119743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1349829">
                <a:moveTo>
                  <a:pt x="0" y="1349829"/>
                </a:moveTo>
                <a:lnTo>
                  <a:pt x="0" y="0"/>
                </a:lnTo>
                <a:lnTo>
                  <a:pt x="2917371" y="0"/>
                </a:lnTo>
                <a:lnTo>
                  <a:pt x="2917371" y="119743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80">
            <a:extLst>
              <a:ext uri="{FF2B5EF4-FFF2-40B4-BE49-F238E27FC236}">
                <a16:creationId xmlns:a16="http://schemas.microsoft.com/office/drawing/2014/main" id="{1F32A665-C1A8-4197-AB14-E7F27AB8C4AD}"/>
              </a:ext>
            </a:extLst>
          </p:cNvPr>
          <p:cNvSpPr/>
          <p:nvPr/>
        </p:nvSpPr>
        <p:spPr>
          <a:xfrm rot="10800000">
            <a:off x="4296678" y="5282554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Freeform 81">
            <a:extLst>
              <a:ext uri="{FF2B5EF4-FFF2-40B4-BE49-F238E27FC236}">
                <a16:creationId xmlns:a16="http://schemas.microsoft.com/office/drawing/2014/main" id="{908483BF-06D2-467A-89D2-D494753559BE}"/>
              </a:ext>
            </a:extLst>
          </p:cNvPr>
          <p:cNvSpPr/>
          <p:nvPr/>
        </p:nvSpPr>
        <p:spPr>
          <a:xfrm rot="10800000">
            <a:off x="4296678" y="4383514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47BC27-F563-4E83-93DC-71AEEF704944}"/>
              </a:ext>
            </a:extLst>
          </p:cNvPr>
          <p:cNvGrpSpPr/>
          <p:nvPr/>
        </p:nvGrpSpPr>
        <p:grpSpPr>
          <a:xfrm>
            <a:off x="8516065" y="4751981"/>
            <a:ext cx="2711712" cy="1068786"/>
            <a:chOff x="270023" y="1671304"/>
            <a:chExt cx="2279585" cy="107947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DCDE04-F04B-4B95-BE8B-7C73B056B29F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92C758D-78B1-48C6-BD9A-5A2248A19C7B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BB83D5-43DC-4D6B-97EA-7520EA2967F5}"/>
              </a:ext>
            </a:extLst>
          </p:cNvPr>
          <p:cNvGrpSpPr/>
          <p:nvPr/>
        </p:nvGrpSpPr>
        <p:grpSpPr>
          <a:xfrm>
            <a:off x="952166" y="2033811"/>
            <a:ext cx="2734154" cy="1068786"/>
            <a:chOff x="270023" y="1671304"/>
            <a:chExt cx="2279585" cy="107947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0C1A42-2B5B-4813-93EF-BC903472F00B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97FBE8-6DBC-48F8-987C-5E7ED9A307C3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7E0BC6D-A410-45AD-A321-409B40B0FD43}"/>
              </a:ext>
            </a:extLst>
          </p:cNvPr>
          <p:cNvGrpSpPr/>
          <p:nvPr/>
        </p:nvGrpSpPr>
        <p:grpSpPr>
          <a:xfrm>
            <a:off x="4804222" y="1983399"/>
            <a:ext cx="2583556" cy="3900173"/>
            <a:chOff x="3253514" y="1896261"/>
            <a:chExt cx="2398606" cy="362097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326083-B59F-4D19-ACF2-F4F8AC74FA29}"/>
                </a:ext>
              </a:extLst>
            </p:cNvPr>
            <p:cNvGrpSpPr/>
            <p:nvPr/>
          </p:nvGrpSpPr>
          <p:grpSpPr>
            <a:xfrm>
              <a:off x="3741014" y="1896261"/>
              <a:ext cx="1911106" cy="1929974"/>
              <a:chOff x="3516559" y="2420888"/>
              <a:chExt cx="1911106" cy="1929974"/>
            </a:xfrm>
          </p:grpSpPr>
          <p:sp>
            <p:nvSpPr>
              <p:cNvPr id="42" name="Hexagon 41">
                <a:extLst>
                  <a:ext uri="{FF2B5EF4-FFF2-40B4-BE49-F238E27FC236}">
                    <a16:creationId xmlns:a16="http://schemas.microsoft.com/office/drawing/2014/main" id="{B792E372-60F9-4FEE-AA64-1C3869D704B1}"/>
                  </a:ext>
                </a:extLst>
              </p:cNvPr>
              <p:cNvSpPr/>
              <p:nvPr/>
            </p:nvSpPr>
            <p:spPr>
              <a:xfrm rot="5400000">
                <a:off x="3929172" y="2495777"/>
                <a:ext cx="1085881" cy="936104"/>
              </a:xfrm>
              <a:prstGeom prst="hexagon">
                <a:avLst>
                  <a:gd name="adj" fmla="val 29070"/>
                  <a:gd name="vf" fmla="val 115470"/>
                </a:avLst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1F29953-E9F5-466D-A79D-93AB614F4D44}"/>
                  </a:ext>
                </a:extLst>
              </p:cNvPr>
              <p:cNvGrpSpPr/>
              <p:nvPr/>
            </p:nvGrpSpPr>
            <p:grpSpPr>
              <a:xfrm>
                <a:off x="3516559" y="3264981"/>
                <a:ext cx="1911106" cy="1085881"/>
                <a:chOff x="3516559" y="3264981"/>
                <a:chExt cx="1911106" cy="1085881"/>
              </a:xfrm>
            </p:grpSpPr>
            <p:sp>
              <p:nvSpPr>
                <p:cNvPr id="44" name="Hexagon 43">
                  <a:extLst>
                    <a:ext uri="{FF2B5EF4-FFF2-40B4-BE49-F238E27FC236}">
                      <a16:creationId xmlns:a16="http://schemas.microsoft.com/office/drawing/2014/main" id="{5AE3631A-E3FE-472B-8D6F-B9FFB91FF215}"/>
                    </a:ext>
                  </a:extLst>
                </p:cNvPr>
                <p:cNvSpPr/>
                <p:nvPr/>
              </p:nvSpPr>
              <p:spPr>
                <a:xfrm rot="5400000">
                  <a:off x="4416672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5" name="Hexagon 44">
                  <a:extLst>
                    <a:ext uri="{FF2B5EF4-FFF2-40B4-BE49-F238E27FC236}">
                      <a16:creationId xmlns:a16="http://schemas.microsoft.com/office/drawing/2014/main" id="{F4391D72-1A58-4B64-908A-400539798E96}"/>
                    </a:ext>
                  </a:extLst>
                </p:cNvPr>
                <p:cNvSpPr/>
                <p:nvPr/>
              </p:nvSpPr>
              <p:spPr>
                <a:xfrm rot="5400000">
                  <a:off x="3441670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2C3EDE7-8BD9-4D95-ABFD-91B1CC9E201F}"/>
                </a:ext>
              </a:extLst>
            </p:cNvPr>
            <p:cNvGrpSpPr/>
            <p:nvPr/>
          </p:nvGrpSpPr>
          <p:grpSpPr>
            <a:xfrm rot="10800000">
              <a:off x="3253514" y="3587257"/>
              <a:ext cx="1911106" cy="1929974"/>
              <a:chOff x="3516559" y="2420888"/>
              <a:chExt cx="1911106" cy="1929974"/>
            </a:xfrm>
          </p:grpSpPr>
          <p:sp>
            <p:nvSpPr>
              <p:cNvPr id="38" name="Hexagon 37">
                <a:extLst>
                  <a:ext uri="{FF2B5EF4-FFF2-40B4-BE49-F238E27FC236}">
                    <a16:creationId xmlns:a16="http://schemas.microsoft.com/office/drawing/2014/main" id="{46EEF7F4-60C0-4DD3-8ED0-2A06811C3A01}"/>
                  </a:ext>
                </a:extLst>
              </p:cNvPr>
              <p:cNvSpPr/>
              <p:nvPr/>
            </p:nvSpPr>
            <p:spPr>
              <a:xfrm rot="5400000">
                <a:off x="3929172" y="2495777"/>
                <a:ext cx="1085881" cy="936104"/>
              </a:xfrm>
              <a:prstGeom prst="hexagon">
                <a:avLst>
                  <a:gd name="adj" fmla="val 29070"/>
                  <a:gd name="vf" fmla="val 115470"/>
                </a:avLst>
              </a:pr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C648198-0095-4F9B-9E08-24002F93318D}"/>
                  </a:ext>
                </a:extLst>
              </p:cNvPr>
              <p:cNvGrpSpPr/>
              <p:nvPr/>
            </p:nvGrpSpPr>
            <p:grpSpPr>
              <a:xfrm>
                <a:off x="3516559" y="3264981"/>
                <a:ext cx="1911106" cy="1085881"/>
                <a:chOff x="3516559" y="3264981"/>
                <a:chExt cx="1911106" cy="1085881"/>
              </a:xfrm>
            </p:grpSpPr>
            <p:sp>
              <p:nvSpPr>
                <p:cNvPr id="40" name="Hexagon 39">
                  <a:extLst>
                    <a:ext uri="{FF2B5EF4-FFF2-40B4-BE49-F238E27FC236}">
                      <a16:creationId xmlns:a16="http://schemas.microsoft.com/office/drawing/2014/main" id="{912202D8-188D-4712-9C7C-3AB5E62A876E}"/>
                    </a:ext>
                  </a:extLst>
                </p:cNvPr>
                <p:cNvSpPr/>
                <p:nvPr/>
              </p:nvSpPr>
              <p:spPr>
                <a:xfrm rot="5400000">
                  <a:off x="4416672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1" name="Hexagon 40">
                  <a:extLst>
                    <a:ext uri="{FF2B5EF4-FFF2-40B4-BE49-F238E27FC236}">
                      <a16:creationId xmlns:a16="http://schemas.microsoft.com/office/drawing/2014/main" id="{190C9686-20EB-4F8F-AB01-A53D57BB162F}"/>
                    </a:ext>
                  </a:extLst>
                </p:cNvPr>
                <p:cNvSpPr/>
                <p:nvPr/>
              </p:nvSpPr>
              <p:spPr>
                <a:xfrm rot="5400000">
                  <a:off x="3441670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4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61CE60A-2288-47D1-AA25-AE5554B9481F}"/>
              </a:ext>
            </a:extLst>
          </p:cNvPr>
          <p:cNvSpPr/>
          <p:nvPr/>
        </p:nvSpPr>
        <p:spPr>
          <a:xfrm>
            <a:off x="5599940" y="5185268"/>
            <a:ext cx="508926" cy="297973"/>
          </a:xfrm>
          <a:custGeom>
            <a:avLst/>
            <a:gdLst>
              <a:gd name="connsiteX0" fmla="*/ 1 w 1481168"/>
              <a:gd name="connsiteY0" fmla="*/ 646239 h 867215"/>
              <a:gd name="connsiteX1" fmla="*/ 1481168 w 1481168"/>
              <a:gd name="connsiteY1" fmla="*/ 646239 h 867215"/>
              <a:gd name="connsiteX2" fmla="*/ 1481168 w 1481168"/>
              <a:gd name="connsiteY2" fmla="*/ 756727 h 867215"/>
              <a:gd name="connsiteX3" fmla="*/ 1370680 w 1481168"/>
              <a:gd name="connsiteY3" fmla="*/ 867215 h 867215"/>
              <a:gd name="connsiteX4" fmla="*/ 110489 w 1481168"/>
              <a:gd name="connsiteY4" fmla="*/ 867215 h 867215"/>
              <a:gd name="connsiteX5" fmla="*/ 1 w 1481168"/>
              <a:gd name="connsiteY5" fmla="*/ 756727 h 867215"/>
              <a:gd name="connsiteX6" fmla="*/ 464613 w 1481168"/>
              <a:gd name="connsiteY6" fmla="*/ 354904 h 867215"/>
              <a:gd name="connsiteX7" fmla="*/ 372591 w 1481168"/>
              <a:gd name="connsiteY7" fmla="*/ 395238 h 867215"/>
              <a:gd name="connsiteX8" fmla="*/ 352976 w 1481168"/>
              <a:gd name="connsiteY8" fmla="*/ 423630 h 867215"/>
              <a:gd name="connsiteX9" fmla="*/ 352920 w 1481168"/>
              <a:gd name="connsiteY9" fmla="*/ 423601 h 867215"/>
              <a:gd name="connsiteX10" fmla="*/ 280526 w 1481168"/>
              <a:gd name="connsiteY10" fmla="*/ 468250 h 867215"/>
              <a:gd name="connsiteX11" fmla="*/ 208165 w 1481168"/>
              <a:gd name="connsiteY11" fmla="*/ 423547 h 867215"/>
              <a:gd name="connsiteX12" fmla="*/ 168772 w 1481168"/>
              <a:gd name="connsiteY12" fmla="*/ 443282 h 867215"/>
              <a:gd name="connsiteX13" fmla="*/ 280510 w 1481168"/>
              <a:gd name="connsiteY13" fmla="*/ 512309 h 867215"/>
              <a:gd name="connsiteX14" fmla="*/ 372532 w 1481168"/>
              <a:gd name="connsiteY14" fmla="*/ 471976 h 867215"/>
              <a:gd name="connsiteX15" fmla="*/ 392147 w 1481168"/>
              <a:gd name="connsiteY15" fmla="*/ 443583 h 867215"/>
              <a:gd name="connsiteX16" fmla="*/ 392203 w 1481168"/>
              <a:gd name="connsiteY16" fmla="*/ 443612 h 867215"/>
              <a:gd name="connsiteX17" fmla="*/ 464597 w 1481168"/>
              <a:gd name="connsiteY17" fmla="*/ 398964 h 867215"/>
              <a:gd name="connsiteX18" fmla="*/ 536958 w 1481168"/>
              <a:gd name="connsiteY18" fmla="*/ 443666 h 867215"/>
              <a:gd name="connsiteX19" fmla="*/ 537033 w 1481168"/>
              <a:gd name="connsiteY19" fmla="*/ 443628 h 867215"/>
              <a:gd name="connsiteX20" fmla="*/ 556539 w 1481168"/>
              <a:gd name="connsiteY20" fmla="*/ 471908 h 867215"/>
              <a:gd name="connsiteX21" fmla="*/ 648531 w 1481168"/>
              <a:gd name="connsiteY21" fmla="*/ 512309 h 867215"/>
              <a:gd name="connsiteX22" fmla="*/ 740554 w 1481168"/>
              <a:gd name="connsiteY22" fmla="*/ 471976 h 867215"/>
              <a:gd name="connsiteX23" fmla="*/ 760168 w 1481168"/>
              <a:gd name="connsiteY23" fmla="*/ 443584 h 867215"/>
              <a:gd name="connsiteX24" fmla="*/ 760224 w 1481168"/>
              <a:gd name="connsiteY24" fmla="*/ 443612 h 867215"/>
              <a:gd name="connsiteX25" fmla="*/ 832618 w 1481168"/>
              <a:gd name="connsiteY25" fmla="*/ 398964 h 867215"/>
              <a:gd name="connsiteX26" fmla="*/ 904978 w 1481168"/>
              <a:gd name="connsiteY26" fmla="*/ 443666 h 867215"/>
              <a:gd name="connsiteX27" fmla="*/ 905054 w 1481168"/>
              <a:gd name="connsiteY27" fmla="*/ 443628 h 867215"/>
              <a:gd name="connsiteX28" fmla="*/ 924559 w 1481168"/>
              <a:gd name="connsiteY28" fmla="*/ 471908 h 867215"/>
              <a:gd name="connsiteX29" fmla="*/ 1016552 w 1481168"/>
              <a:gd name="connsiteY29" fmla="*/ 512309 h 867215"/>
              <a:gd name="connsiteX30" fmla="*/ 1108574 w 1481168"/>
              <a:gd name="connsiteY30" fmla="*/ 471976 h 867215"/>
              <a:gd name="connsiteX31" fmla="*/ 1128189 w 1481168"/>
              <a:gd name="connsiteY31" fmla="*/ 443583 h 867215"/>
              <a:gd name="connsiteX32" fmla="*/ 1128245 w 1481168"/>
              <a:gd name="connsiteY32" fmla="*/ 443612 h 867215"/>
              <a:gd name="connsiteX33" fmla="*/ 1200640 w 1481168"/>
              <a:gd name="connsiteY33" fmla="*/ 398964 h 867215"/>
              <a:gd name="connsiteX34" fmla="*/ 1273000 w 1481168"/>
              <a:gd name="connsiteY34" fmla="*/ 443666 h 867215"/>
              <a:gd name="connsiteX35" fmla="*/ 1312393 w 1481168"/>
              <a:gd name="connsiteY35" fmla="*/ 423932 h 867215"/>
              <a:gd name="connsiteX36" fmla="*/ 1200656 w 1481168"/>
              <a:gd name="connsiteY36" fmla="*/ 354904 h 867215"/>
              <a:gd name="connsiteX37" fmla="*/ 1108634 w 1481168"/>
              <a:gd name="connsiteY37" fmla="*/ 395238 h 867215"/>
              <a:gd name="connsiteX38" fmla="*/ 1089019 w 1481168"/>
              <a:gd name="connsiteY38" fmla="*/ 423630 h 867215"/>
              <a:gd name="connsiteX39" fmla="*/ 1088963 w 1481168"/>
              <a:gd name="connsiteY39" fmla="*/ 423601 h 867215"/>
              <a:gd name="connsiteX40" fmla="*/ 1016568 w 1481168"/>
              <a:gd name="connsiteY40" fmla="*/ 468250 h 867215"/>
              <a:gd name="connsiteX41" fmla="*/ 944208 w 1481168"/>
              <a:gd name="connsiteY41" fmla="*/ 423547 h 867215"/>
              <a:gd name="connsiteX42" fmla="*/ 944132 w 1481168"/>
              <a:gd name="connsiteY42" fmla="*/ 423585 h 867215"/>
              <a:gd name="connsiteX43" fmla="*/ 924627 w 1481168"/>
              <a:gd name="connsiteY43" fmla="*/ 395306 h 867215"/>
              <a:gd name="connsiteX44" fmla="*/ 832634 w 1481168"/>
              <a:gd name="connsiteY44" fmla="*/ 354904 h 867215"/>
              <a:gd name="connsiteX45" fmla="*/ 740612 w 1481168"/>
              <a:gd name="connsiteY45" fmla="*/ 395238 h 867215"/>
              <a:gd name="connsiteX46" fmla="*/ 720997 w 1481168"/>
              <a:gd name="connsiteY46" fmla="*/ 423629 h 867215"/>
              <a:gd name="connsiteX47" fmla="*/ 720942 w 1481168"/>
              <a:gd name="connsiteY47" fmla="*/ 423601 h 867215"/>
              <a:gd name="connsiteX48" fmla="*/ 648548 w 1481168"/>
              <a:gd name="connsiteY48" fmla="*/ 468250 h 867215"/>
              <a:gd name="connsiteX49" fmla="*/ 576187 w 1481168"/>
              <a:gd name="connsiteY49" fmla="*/ 423547 h 867215"/>
              <a:gd name="connsiteX50" fmla="*/ 576111 w 1481168"/>
              <a:gd name="connsiteY50" fmla="*/ 423585 h 867215"/>
              <a:gd name="connsiteX51" fmla="*/ 556606 w 1481168"/>
              <a:gd name="connsiteY51" fmla="*/ 395306 h 867215"/>
              <a:gd name="connsiteX52" fmla="*/ 464613 w 1481168"/>
              <a:gd name="connsiteY52" fmla="*/ 354904 h 867215"/>
              <a:gd name="connsiteX53" fmla="*/ 140022 w 1481168"/>
              <a:gd name="connsiteY53" fmla="*/ 293585 h 867215"/>
              <a:gd name="connsiteX54" fmla="*/ 1341146 w 1481168"/>
              <a:gd name="connsiteY54" fmla="*/ 293585 h 867215"/>
              <a:gd name="connsiteX55" fmla="*/ 1481168 w 1481168"/>
              <a:gd name="connsiteY55" fmla="*/ 433607 h 867215"/>
              <a:gd name="connsiteX56" fmla="*/ 1481167 w 1481168"/>
              <a:gd name="connsiteY56" fmla="*/ 433607 h 867215"/>
              <a:gd name="connsiteX57" fmla="*/ 1341145 w 1481168"/>
              <a:gd name="connsiteY57" fmla="*/ 573629 h 867215"/>
              <a:gd name="connsiteX58" fmla="*/ 140022 w 1481168"/>
              <a:gd name="connsiteY58" fmla="*/ 573628 h 867215"/>
              <a:gd name="connsiteX59" fmla="*/ 11004 w 1481168"/>
              <a:gd name="connsiteY59" fmla="*/ 488109 h 867215"/>
              <a:gd name="connsiteX60" fmla="*/ 0 w 1481168"/>
              <a:gd name="connsiteY60" fmla="*/ 433607 h 867215"/>
              <a:gd name="connsiteX61" fmla="*/ 11004 w 1481168"/>
              <a:gd name="connsiteY61" fmla="*/ 379104 h 867215"/>
              <a:gd name="connsiteX62" fmla="*/ 140022 w 1481168"/>
              <a:gd name="connsiteY62" fmla="*/ 293585 h 867215"/>
              <a:gd name="connsiteX63" fmla="*/ 110489 w 1481168"/>
              <a:gd name="connsiteY63" fmla="*/ 0 h 867215"/>
              <a:gd name="connsiteX64" fmla="*/ 1370680 w 1481168"/>
              <a:gd name="connsiteY64" fmla="*/ 0 h 867215"/>
              <a:gd name="connsiteX65" fmla="*/ 1481168 w 1481168"/>
              <a:gd name="connsiteY65" fmla="*/ 110488 h 867215"/>
              <a:gd name="connsiteX66" fmla="*/ 1481168 w 1481168"/>
              <a:gd name="connsiteY66" fmla="*/ 220976 h 867215"/>
              <a:gd name="connsiteX67" fmla="*/ 1 w 1481168"/>
              <a:gd name="connsiteY67" fmla="*/ 220976 h 867215"/>
              <a:gd name="connsiteX68" fmla="*/ 1 w 1481168"/>
              <a:gd name="connsiteY68" fmla="*/ 110488 h 867215"/>
              <a:gd name="connsiteX69" fmla="*/ 110489 w 1481168"/>
              <a:gd name="connsiteY69" fmla="*/ 0 h 86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481168" h="867215">
                <a:moveTo>
                  <a:pt x="1" y="646239"/>
                </a:moveTo>
                <a:lnTo>
                  <a:pt x="1481168" y="646239"/>
                </a:lnTo>
                <a:lnTo>
                  <a:pt x="1481168" y="756727"/>
                </a:lnTo>
                <a:cubicBezTo>
                  <a:pt x="1481168" y="817748"/>
                  <a:pt x="1431701" y="867215"/>
                  <a:pt x="1370680" y="867215"/>
                </a:cubicBezTo>
                <a:lnTo>
                  <a:pt x="110489" y="867215"/>
                </a:lnTo>
                <a:cubicBezTo>
                  <a:pt x="49468" y="867215"/>
                  <a:pt x="1" y="817748"/>
                  <a:pt x="1" y="756727"/>
                </a:cubicBezTo>
                <a:close/>
                <a:moveTo>
                  <a:pt x="464613" y="354904"/>
                </a:moveTo>
                <a:cubicBezTo>
                  <a:pt x="429135" y="354891"/>
                  <a:pt x="395929" y="369897"/>
                  <a:pt x="372591" y="395238"/>
                </a:cubicBezTo>
                <a:lnTo>
                  <a:pt x="352976" y="423630"/>
                </a:lnTo>
                <a:lnTo>
                  <a:pt x="352920" y="423601"/>
                </a:lnTo>
                <a:cubicBezTo>
                  <a:pt x="339179" y="450982"/>
                  <a:pt x="311161" y="468261"/>
                  <a:pt x="280526" y="468250"/>
                </a:cubicBezTo>
                <a:cubicBezTo>
                  <a:pt x="249891" y="468238"/>
                  <a:pt x="221886" y="450937"/>
                  <a:pt x="208165" y="423547"/>
                </a:cubicBezTo>
                <a:lnTo>
                  <a:pt x="168772" y="443282"/>
                </a:lnTo>
                <a:cubicBezTo>
                  <a:pt x="189959" y="485576"/>
                  <a:pt x="233204" y="512292"/>
                  <a:pt x="280510" y="512309"/>
                </a:cubicBezTo>
                <a:cubicBezTo>
                  <a:pt x="315989" y="512323"/>
                  <a:pt x="349194" y="497317"/>
                  <a:pt x="372532" y="471976"/>
                </a:cubicBezTo>
                <a:lnTo>
                  <a:pt x="392147" y="443583"/>
                </a:lnTo>
                <a:lnTo>
                  <a:pt x="392203" y="443612"/>
                </a:lnTo>
                <a:cubicBezTo>
                  <a:pt x="405944" y="416231"/>
                  <a:pt x="433962" y="398952"/>
                  <a:pt x="464597" y="398964"/>
                </a:cubicBezTo>
                <a:cubicBezTo>
                  <a:pt x="495232" y="398976"/>
                  <a:pt x="523237" y="416276"/>
                  <a:pt x="536958" y="443666"/>
                </a:cubicBezTo>
                <a:lnTo>
                  <a:pt x="537033" y="443628"/>
                </a:lnTo>
                <a:lnTo>
                  <a:pt x="556539" y="471908"/>
                </a:lnTo>
                <a:cubicBezTo>
                  <a:pt x="579858" y="497265"/>
                  <a:pt x="613052" y="512296"/>
                  <a:pt x="648531" y="512309"/>
                </a:cubicBezTo>
                <a:cubicBezTo>
                  <a:pt x="684010" y="512323"/>
                  <a:pt x="717216" y="497317"/>
                  <a:pt x="740554" y="471976"/>
                </a:cubicBezTo>
                <a:lnTo>
                  <a:pt x="760168" y="443584"/>
                </a:lnTo>
                <a:lnTo>
                  <a:pt x="760224" y="443612"/>
                </a:lnTo>
                <a:cubicBezTo>
                  <a:pt x="773965" y="416231"/>
                  <a:pt x="801983" y="398952"/>
                  <a:pt x="832618" y="398964"/>
                </a:cubicBezTo>
                <a:cubicBezTo>
                  <a:pt x="863253" y="398976"/>
                  <a:pt x="891257" y="416276"/>
                  <a:pt x="904978" y="443666"/>
                </a:cubicBezTo>
                <a:lnTo>
                  <a:pt x="905054" y="443628"/>
                </a:lnTo>
                <a:lnTo>
                  <a:pt x="924559" y="471908"/>
                </a:lnTo>
                <a:cubicBezTo>
                  <a:pt x="947878" y="497265"/>
                  <a:pt x="981073" y="512296"/>
                  <a:pt x="1016552" y="512309"/>
                </a:cubicBezTo>
                <a:cubicBezTo>
                  <a:pt x="1052031" y="512323"/>
                  <a:pt x="1085237" y="497317"/>
                  <a:pt x="1108574" y="471976"/>
                </a:cubicBezTo>
                <a:lnTo>
                  <a:pt x="1128189" y="443583"/>
                </a:lnTo>
                <a:lnTo>
                  <a:pt x="1128245" y="443612"/>
                </a:lnTo>
                <a:cubicBezTo>
                  <a:pt x="1141987" y="416231"/>
                  <a:pt x="1170005" y="398952"/>
                  <a:pt x="1200640" y="398964"/>
                </a:cubicBezTo>
                <a:cubicBezTo>
                  <a:pt x="1231274" y="398976"/>
                  <a:pt x="1259279" y="416276"/>
                  <a:pt x="1273000" y="443666"/>
                </a:cubicBezTo>
                <a:lnTo>
                  <a:pt x="1312393" y="423932"/>
                </a:lnTo>
                <a:cubicBezTo>
                  <a:pt x="1291206" y="381637"/>
                  <a:pt x="1247961" y="354922"/>
                  <a:pt x="1200656" y="354904"/>
                </a:cubicBezTo>
                <a:cubicBezTo>
                  <a:pt x="1165177" y="354891"/>
                  <a:pt x="1131971" y="369897"/>
                  <a:pt x="1108634" y="395238"/>
                </a:cubicBezTo>
                <a:lnTo>
                  <a:pt x="1089019" y="423630"/>
                </a:lnTo>
                <a:lnTo>
                  <a:pt x="1088963" y="423601"/>
                </a:lnTo>
                <a:cubicBezTo>
                  <a:pt x="1075221" y="450982"/>
                  <a:pt x="1047203" y="468261"/>
                  <a:pt x="1016568" y="468250"/>
                </a:cubicBezTo>
                <a:cubicBezTo>
                  <a:pt x="985933" y="468238"/>
                  <a:pt x="957929" y="450937"/>
                  <a:pt x="944208" y="423547"/>
                </a:cubicBezTo>
                <a:lnTo>
                  <a:pt x="944132" y="423585"/>
                </a:lnTo>
                <a:lnTo>
                  <a:pt x="924627" y="395306"/>
                </a:lnTo>
                <a:cubicBezTo>
                  <a:pt x="901308" y="369948"/>
                  <a:pt x="868113" y="354918"/>
                  <a:pt x="832634" y="354904"/>
                </a:cubicBezTo>
                <a:cubicBezTo>
                  <a:pt x="797155" y="354891"/>
                  <a:pt x="763949" y="369897"/>
                  <a:pt x="740612" y="395238"/>
                </a:cubicBezTo>
                <a:lnTo>
                  <a:pt x="720997" y="423629"/>
                </a:lnTo>
                <a:lnTo>
                  <a:pt x="720942" y="423601"/>
                </a:lnTo>
                <a:cubicBezTo>
                  <a:pt x="707200" y="450982"/>
                  <a:pt x="679183" y="468261"/>
                  <a:pt x="648548" y="468250"/>
                </a:cubicBezTo>
                <a:cubicBezTo>
                  <a:pt x="617913" y="468238"/>
                  <a:pt x="589908" y="450937"/>
                  <a:pt x="576187" y="423547"/>
                </a:cubicBezTo>
                <a:lnTo>
                  <a:pt x="576111" y="423585"/>
                </a:lnTo>
                <a:lnTo>
                  <a:pt x="556606" y="395306"/>
                </a:lnTo>
                <a:cubicBezTo>
                  <a:pt x="533287" y="369948"/>
                  <a:pt x="500092" y="354918"/>
                  <a:pt x="464613" y="354904"/>
                </a:cubicBezTo>
                <a:close/>
                <a:moveTo>
                  <a:pt x="140022" y="293585"/>
                </a:moveTo>
                <a:lnTo>
                  <a:pt x="1341146" y="293585"/>
                </a:lnTo>
                <a:cubicBezTo>
                  <a:pt x="1418478" y="293585"/>
                  <a:pt x="1481168" y="356275"/>
                  <a:pt x="1481168" y="433607"/>
                </a:cubicBezTo>
                <a:lnTo>
                  <a:pt x="1481167" y="433607"/>
                </a:lnTo>
                <a:cubicBezTo>
                  <a:pt x="1481167" y="510939"/>
                  <a:pt x="1418477" y="573629"/>
                  <a:pt x="1341145" y="573629"/>
                </a:cubicBezTo>
                <a:lnTo>
                  <a:pt x="140022" y="573628"/>
                </a:lnTo>
                <a:cubicBezTo>
                  <a:pt x="82023" y="573628"/>
                  <a:pt x="32260" y="538365"/>
                  <a:pt x="11004" y="488109"/>
                </a:cubicBezTo>
                <a:lnTo>
                  <a:pt x="0" y="433607"/>
                </a:lnTo>
                <a:lnTo>
                  <a:pt x="11004" y="379104"/>
                </a:lnTo>
                <a:cubicBezTo>
                  <a:pt x="32260" y="328848"/>
                  <a:pt x="82023" y="293585"/>
                  <a:pt x="140022" y="293585"/>
                </a:cubicBezTo>
                <a:close/>
                <a:moveTo>
                  <a:pt x="110489" y="0"/>
                </a:moveTo>
                <a:lnTo>
                  <a:pt x="1370680" y="0"/>
                </a:lnTo>
                <a:cubicBezTo>
                  <a:pt x="1431701" y="0"/>
                  <a:pt x="1481168" y="49467"/>
                  <a:pt x="1481168" y="110488"/>
                </a:cubicBezTo>
                <a:lnTo>
                  <a:pt x="1481168" y="220976"/>
                </a:lnTo>
                <a:lnTo>
                  <a:pt x="1" y="220976"/>
                </a:lnTo>
                <a:lnTo>
                  <a:pt x="1" y="110488"/>
                </a:lnTo>
                <a:cubicBezTo>
                  <a:pt x="1" y="49467"/>
                  <a:pt x="49468" y="0"/>
                  <a:pt x="110489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EA09CE2-C7F5-42A0-A05E-275E4D6C4366}"/>
              </a:ext>
            </a:extLst>
          </p:cNvPr>
          <p:cNvSpPr/>
          <p:nvPr/>
        </p:nvSpPr>
        <p:spPr>
          <a:xfrm rot="353867">
            <a:off x="5091147" y="4132262"/>
            <a:ext cx="497756" cy="405940"/>
          </a:xfrm>
          <a:custGeom>
            <a:avLst/>
            <a:gdLst>
              <a:gd name="connsiteX0" fmla="*/ 16845 w 550596"/>
              <a:gd name="connsiteY0" fmla="*/ 413421 h 449033"/>
              <a:gd name="connsiteX1" fmla="*/ 547086 w 550596"/>
              <a:gd name="connsiteY1" fmla="*/ 415054 h 449033"/>
              <a:gd name="connsiteX2" fmla="*/ 550596 w 550596"/>
              <a:gd name="connsiteY2" fmla="*/ 449033 h 449033"/>
              <a:gd name="connsiteX3" fmla="*/ 20245 w 550596"/>
              <a:gd name="connsiteY3" fmla="*/ 446339 h 449033"/>
              <a:gd name="connsiteX4" fmla="*/ 11292 w 550596"/>
              <a:gd name="connsiteY4" fmla="*/ 359667 h 449033"/>
              <a:gd name="connsiteX5" fmla="*/ 541533 w 550596"/>
              <a:gd name="connsiteY5" fmla="*/ 361300 h 449033"/>
              <a:gd name="connsiteX6" fmla="*/ 545411 w 550596"/>
              <a:gd name="connsiteY6" fmla="*/ 398837 h 449033"/>
              <a:gd name="connsiteX7" fmla="*/ 15169 w 550596"/>
              <a:gd name="connsiteY7" fmla="*/ 397204 h 449033"/>
              <a:gd name="connsiteX8" fmla="*/ 5739 w 550596"/>
              <a:gd name="connsiteY8" fmla="*/ 305913 h 449033"/>
              <a:gd name="connsiteX9" fmla="*/ 535980 w 550596"/>
              <a:gd name="connsiteY9" fmla="*/ 307547 h 449033"/>
              <a:gd name="connsiteX10" fmla="*/ 539858 w 550596"/>
              <a:gd name="connsiteY10" fmla="*/ 345084 h 449033"/>
              <a:gd name="connsiteX11" fmla="*/ 9616 w 550596"/>
              <a:gd name="connsiteY11" fmla="*/ 343450 h 449033"/>
              <a:gd name="connsiteX12" fmla="*/ 0 w 550596"/>
              <a:gd name="connsiteY12" fmla="*/ 250356 h 449033"/>
              <a:gd name="connsiteX13" fmla="*/ 530351 w 550596"/>
              <a:gd name="connsiteY13" fmla="*/ 253050 h 449033"/>
              <a:gd name="connsiteX14" fmla="*/ 534305 w 550596"/>
              <a:gd name="connsiteY14" fmla="*/ 291330 h 449033"/>
              <a:gd name="connsiteX15" fmla="*/ 4064 w 550596"/>
              <a:gd name="connsiteY15" fmla="*/ 289696 h 449033"/>
              <a:gd name="connsiteX16" fmla="*/ 131382 w 550596"/>
              <a:gd name="connsiteY16" fmla="*/ 145324 h 449033"/>
              <a:gd name="connsiteX17" fmla="*/ 154340 w 550596"/>
              <a:gd name="connsiteY17" fmla="*/ 184928 h 449033"/>
              <a:gd name="connsiteX18" fmla="*/ 204369 w 550596"/>
              <a:gd name="connsiteY18" fmla="*/ 198240 h 449033"/>
              <a:gd name="connsiteX19" fmla="*/ 248406 w 550596"/>
              <a:gd name="connsiteY19" fmla="*/ 173304 h 449033"/>
              <a:gd name="connsiteX20" fmla="*/ 258705 w 550596"/>
              <a:gd name="connsiteY20" fmla="*/ 135920 h 449033"/>
              <a:gd name="connsiteX21" fmla="*/ 532688 w 550596"/>
              <a:gd name="connsiteY21" fmla="*/ 233577 h 449033"/>
              <a:gd name="connsiteX22" fmla="*/ 5421 w 550596"/>
              <a:gd name="connsiteY22" fmla="*/ 233577 h 449033"/>
              <a:gd name="connsiteX23" fmla="*/ 224087 w 550596"/>
              <a:gd name="connsiteY23" fmla="*/ 109314 h 449033"/>
              <a:gd name="connsiteX24" fmla="*/ 222423 w 550596"/>
              <a:gd name="connsiteY24" fmla="*/ 110138 h 449033"/>
              <a:gd name="connsiteX25" fmla="*/ 225234 w 550596"/>
              <a:gd name="connsiteY25" fmla="*/ 118986 h 449033"/>
              <a:gd name="connsiteX26" fmla="*/ 234214 w 550596"/>
              <a:gd name="connsiteY26" fmla="*/ 121336 h 449033"/>
              <a:gd name="connsiteX27" fmla="*/ 231403 w 550596"/>
              <a:gd name="connsiteY27" fmla="*/ 112489 h 449033"/>
              <a:gd name="connsiteX28" fmla="*/ 224087 w 550596"/>
              <a:gd name="connsiteY28" fmla="*/ 109314 h 449033"/>
              <a:gd name="connsiteX29" fmla="*/ 187673 w 550596"/>
              <a:gd name="connsiteY29" fmla="*/ 425 h 449033"/>
              <a:gd name="connsiteX30" fmla="*/ 210950 w 550596"/>
              <a:gd name="connsiteY30" fmla="*/ 8192 h 449033"/>
              <a:gd name="connsiteX31" fmla="*/ 215176 w 550596"/>
              <a:gd name="connsiteY31" fmla="*/ 19340 h 449033"/>
              <a:gd name="connsiteX32" fmla="*/ 215892 w 550596"/>
              <a:gd name="connsiteY32" fmla="*/ 18757 h 449033"/>
              <a:gd name="connsiteX33" fmla="*/ 235861 w 550596"/>
              <a:gd name="connsiteY33" fmla="*/ 9188 h 449033"/>
              <a:gd name="connsiteX34" fmla="*/ 241333 w 550596"/>
              <a:gd name="connsiteY34" fmla="*/ 19466 h 449033"/>
              <a:gd name="connsiteX35" fmla="*/ 200413 w 550596"/>
              <a:gd name="connsiteY35" fmla="*/ 51811 h 449033"/>
              <a:gd name="connsiteX36" fmla="*/ 199996 w 550596"/>
              <a:gd name="connsiteY36" fmla="*/ 97312 h 449033"/>
              <a:gd name="connsiteX37" fmla="*/ 201161 w 550596"/>
              <a:gd name="connsiteY37" fmla="*/ 102334 h 449033"/>
              <a:gd name="connsiteX38" fmla="*/ 203658 w 550596"/>
              <a:gd name="connsiteY38" fmla="*/ 102378 h 449033"/>
              <a:gd name="connsiteX39" fmla="*/ 231464 w 550596"/>
              <a:gd name="connsiteY39" fmla="*/ 102421 h 449033"/>
              <a:gd name="connsiteX40" fmla="*/ 244232 w 550596"/>
              <a:gd name="connsiteY40" fmla="*/ 128534 h 449033"/>
              <a:gd name="connsiteX41" fmla="*/ 203467 w 550596"/>
              <a:gd name="connsiteY41" fmla="*/ 181852 h 449033"/>
              <a:gd name="connsiteX42" fmla="*/ 150149 w 550596"/>
              <a:gd name="connsiteY42" fmla="*/ 141087 h 449033"/>
              <a:gd name="connsiteX43" fmla="*/ 168321 w 550596"/>
              <a:gd name="connsiteY43" fmla="*/ 99290 h 449033"/>
              <a:gd name="connsiteX44" fmla="*/ 178903 w 550596"/>
              <a:gd name="connsiteY44" fmla="*/ 95541 h 449033"/>
              <a:gd name="connsiteX45" fmla="*/ 192522 w 550596"/>
              <a:gd name="connsiteY45" fmla="*/ 100686 h 449033"/>
              <a:gd name="connsiteX46" fmla="*/ 194600 w 550596"/>
              <a:gd name="connsiteY46" fmla="*/ 101396 h 449033"/>
              <a:gd name="connsiteX47" fmla="*/ 192645 w 550596"/>
              <a:gd name="connsiteY47" fmla="*/ 95068 h 449033"/>
              <a:gd name="connsiteX48" fmla="*/ 192474 w 550596"/>
              <a:gd name="connsiteY48" fmla="*/ 47872 h 449033"/>
              <a:gd name="connsiteX49" fmla="*/ 204237 w 550596"/>
              <a:gd name="connsiteY49" fmla="*/ 29310 h 449033"/>
              <a:gd name="connsiteX50" fmla="*/ 205141 w 550596"/>
              <a:gd name="connsiteY50" fmla="*/ 28402 h 449033"/>
              <a:gd name="connsiteX51" fmla="*/ 187813 w 550596"/>
              <a:gd name="connsiteY51" fmla="*/ 34972 h 449033"/>
              <a:gd name="connsiteX52" fmla="*/ 152737 w 550596"/>
              <a:gd name="connsiteY52" fmla="*/ 30262 h 449033"/>
              <a:gd name="connsiteX53" fmla="*/ 146768 w 550596"/>
              <a:gd name="connsiteY53" fmla="*/ 14518 h 449033"/>
              <a:gd name="connsiteX54" fmla="*/ 175874 w 550596"/>
              <a:gd name="connsiteY54" fmla="*/ 3483 h 449033"/>
              <a:gd name="connsiteX55" fmla="*/ 187673 w 550596"/>
              <a:gd name="connsiteY55" fmla="*/ 425 h 44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50596" h="449033">
                <a:moveTo>
                  <a:pt x="16845" y="413421"/>
                </a:moveTo>
                <a:lnTo>
                  <a:pt x="547086" y="415054"/>
                </a:lnTo>
                <a:lnTo>
                  <a:pt x="550596" y="449033"/>
                </a:lnTo>
                <a:lnTo>
                  <a:pt x="20245" y="446339"/>
                </a:lnTo>
                <a:close/>
                <a:moveTo>
                  <a:pt x="11292" y="359667"/>
                </a:moveTo>
                <a:lnTo>
                  <a:pt x="541533" y="361300"/>
                </a:lnTo>
                <a:lnTo>
                  <a:pt x="545411" y="398837"/>
                </a:lnTo>
                <a:lnTo>
                  <a:pt x="15169" y="397204"/>
                </a:lnTo>
                <a:close/>
                <a:moveTo>
                  <a:pt x="5739" y="305913"/>
                </a:moveTo>
                <a:lnTo>
                  <a:pt x="535980" y="307547"/>
                </a:lnTo>
                <a:lnTo>
                  <a:pt x="539858" y="345084"/>
                </a:lnTo>
                <a:lnTo>
                  <a:pt x="9616" y="343450"/>
                </a:lnTo>
                <a:close/>
                <a:moveTo>
                  <a:pt x="0" y="250356"/>
                </a:moveTo>
                <a:lnTo>
                  <a:pt x="530351" y="253050"/>
                </a:lnTo>
                <a:lnTo>
                  <a:pt x="534305" y="291330"/>
                </a:lnTo>
                <a:lnTo>
                  <a:pt x="4064" y="289696"/>
                </a:lnTo>
                <a:close/>
                <a:moveTo>
                  <a:pt x="131382" y="145324"/>
                </a:moveTo>
                <a:lnTo>
                  <a:pt x="154340" y="184928"/>
                </a:lnTo>
                <a:cubicBezTo>
                  <a:pt x="168092" y="195442"/>
                  <a:pt x="185855" y="200710"/>
                  <a:pt x="204369" y="198240"/>
                </a:cubicBezTo>
                <a:cubicBezTo>
                  <a:pt x="222884" y="195770"/>
                  <a:pt x="238143" y="186714"/>
                  <a:pt x="248406" y="173304"/>
                </a:cubicBezTo>
                <a:lnTo>
                  <a:pt x="258705" y="135920"/>
                </a:lnTo>
                <a:lnTo>
                  <a:pt x="532688" y="233577"/>
                </a:lnTo>
                <a:lnTo>
                  <a:pt x="5421" y="233577"/>
                </a:lnTo>
                <a:close/>
                <a:moveTo>
                  <a:pt x="224087" y="109314"/>
                </a:moveTo>
                <a:cubicBezTo>
                  <a:pt x="223420" y="109419"/>
                  <a:pt x="222849" y="109690"/>
                  <a:pt x="222423" y="110138"/>
                </a:cubicBezTo>
                <a:cubicBezTo>
                  <a:pt x="220719" y="111932"/>
                  <a:pt x="221978" y="115894"/>
                  <a:pt x="225234" y="118986"/>
                </a:cubicBezTo>
                <a:cubicBezTo>
                  <a:pt x="228490" y="122078"/>
                  <a:pt x="232511" y="123130"/>
                  <a:pt x="234214" y="121336"/>
                </a:cubicBezTo>
                <a:cubicBezTo>
                  <a:pt x="235918" y="119542"/>
                  <a:pt x="234660" y="115581"/>
                  <a:pt x="231403" y="112489"/>
                </a:cubicBezTo>
                <a:cubicBezTo>
                  <a:pt x="228961" y="110169"/>
                  <a:pt x="226089" y="108998"/>
                  <a:pt x="224087" y="109314"/>
                </a:cubicBezTo>
                <a:close/>
                <a:moveTo>
                  <a:pt x="187673" y="425"/>
                </a:moveTo>
                <a:cubicBezTo>
                  <a:pt x="199026" y="-1145"/>
                  <a:pt x="208477" y="1671"/>
                  <a:pt x="210950" y="8192"/>
                </a:cubicBezTo>
                <a:lnTo>
                  <a:pt x="215176" y="19340"/>
                </a:lnTo>
                <a:lnTo>
                  <a:pt x="215892" y="18757"/>
                </a:lnTo>
                <a:cubicBezTo>
                  <a:pt x="222212" y="14138"/>
                  <a:pt x="229111" y="10684"/>
                  <a:pt x="235861" y="9188"/>
                </a:cubicBezTo>
                <a:cubicBezTo>
                  <a:pt x="249447" y="7912"/>
                  <a:pt x="248444" y="17498"/>
                  <a:pt x="241333" y="19466"/>
                </a:cubicBezTo>
                <a:cubicBezTo>
                  <a:pt x="220213" y="24260"/>
                  <a:pt x="205047" y="39454"/>
                  <a:pt x="200413" y="51811"/>
                </a:cubicBezTo>
                <a:cubicBezTo>
                  <a:pt x="196865" y="61271"/>
                  <a:pt x="197066" y="82114"/>
                  <a:pt x="199996" y="97312"/>
                </a:cubicBezTo>
                <a:lnTo>
                  <a:pt x="201161" y="102334"/>
                </a:lnTo>
                <a:lnTo>
                  <a:pt x="203658" y="102378"/>
                </a:lnTo>
                <a:cubicBezTo>
                  <a:pt x="213564" y="101677"/>
                  <a:pt x="216763" y="95586"/>
                  <a:pt x="231464" y="102421"/>
                </a:cubicBezTo>
                <a:cubicBezTo>
                  <a:pt x="238910" y="106863"/>
                  <a:pt x="243106" y="113259"/>
                  <a:pt x="244232" y="128534"/>
                </a:cubicBezTo>
                <a:cubicBezTo>
                  <a:pt x="246289" y="156436"/>
                  <a:pt x="229447" y="178386"/>
                  <a:pt x="203467" y="181852"/>
                </a:cubicBezTo>
                <a:cubicBezTo>
                  <a:pt x="177486" y="185318"/>
                  <a:pt x="153615" y="167067"/>
                  <a:pt x="150149" y="141087"/>
                </a:cubicBezTo>
                <a:cubicBezTo>
                  <a:pt x="147983" y="124849"/>
                  <a:pt x="153284" y="109241"/>
                  <a:pt x="168321" y="99290"/>
                </a:cubicBezTo>
                <a:cubicBezTo>
                  <a:pt x="172917" y="96906"/>
                  <a:pt x="176259" y="95815"/>
                  <a:pt x="178903" y="95541"/>
                </a:cubicBezTo>
                <a:cubicBezTo>
                  <a:pt x="184853" y="94926"/>
                  <a:pt x="187274" y="98448"/>
                  <a:pt x="192522" y="100686"/>
                </a:cubicBezTo>
                <a:lnTo>
                  <a:pt x="194600" y="101396"/>
                </a:lnTo>
                <a:lnTo>
                  <a:pt x="192645" y="95068"/>
                </a:lnTo>
                <a:cubicBezTo>
                  <a:pt x="188129" y="78429"/>
                  <a:pt x="187628" y="60721"/>
                  <a:pt x="192474" y="47872"/>
                </a:cubicBezTo>
                <a:cubicBezTo>
                  <a:pt x="194848" y="41579"/>
                  <a:pt x="199011" y="35127"/>
                  <a:pt x="204237" y="29310"/>
                </a:cubicBezTo>
                <a:lnTo>
                  <a:pt x="205141" y="28402"/>
                </a:lnTo>
                <a:lnTo>
                  <a:pt x="187813" y="34972"/>
                </a:lnTo>
                <a:cubicBezTo>
                  <a:pt x="171738" y="41066"/>
                  <a:pt x="156034" y="38958"/>
                  <a:pt x="152737" y="30262"/>
                </a:cubicBezTo>
                <a:lnTo>
                  <a:pt x="146768" y="14518"/>
                </a:lnTo>
                <a:lnTo>
                  <a:pt x="175874" y="3483"/>
                </a:lnTo>
                <a:cubicBezTo>
                  <a:pt x="179893" y="1959"/>
                  <a:pt x="183889" y="948"/>
                  <a:pt x="187673" y="4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3D5DDC90-E464-4D38-BFAC-D47B7EBBC920}"/>
              </a:ext>
            </a:extLst>
          </p:cNvPr>
          <p:cNvSpPr/>
          <p:nvPr/>
        </p:nvSpPr>
        <p:spPr>
          <a:xfrm>
            <a:off x="6096000" y="4279034"/>
            <a:ext cx="602075" cy="335423"/>
          </a:xfrm>
          <a:custGeom>
            <a:avLst/>
            <a:gdLst>
              <a:gd name="connsiteX0" fmla="*/ 109542 w 838583"/>
              <a:gd name="connsiteY0" fmla="*/ 172709 h 467185"/>
              <a:gd name="connsiteX1" fmla="*/ 101647 w 838583"/>
              <a:gd name="connsiteY1" fmla="*/ 180704 h 467185"/>
              <a:gd name="connsiteX2" fmla="*/ 109591 w 838583"/>
              <a:gd name="connsiteY2" fmla="*/ 199771 h 467185"/>
              <a:gd name="connsiteX3" fmla="*/ 386466 w 838583"/>
              <a:gd name="connsiteY3" fmla="*/ 310998 h 467185"/>
              <a:gd name="connsiteX4" fmla="*/ 405533 w 838583"/>
              <a:gd name="connsiteY4" fmla="*/ 303053 h 467185"/>
              <a:gd name="connsiteX5" fmla="*/ 397589 w 838583"/>
              <a:gd name="connsiteY5" fmla="*/ 283986 h 467185"/>
              <a:gd name="connsiteX6" fmla="*/ 120714 w 838583"/>
              <a:gd name="connsiteY6" fmla="*/ 172759 h 467185"/>
              <a:gd name="connsiteX7" fmla="*/ 109542 w 838583"/>
              <a:gd name="connsiteY7" fmla="*/ 172709 h 467185"/>
              <a:gd name="connsiteX8" fmla="*/ 786881 w 838583"/>
              <a:gd name="connsiteY8" fmla="*/ 143363 h 467185"/>
              <a:gd name="connsiteX9" fmla="*/ 750336 w 838583"/>
              <a:gd name="connsiteY9" fmla="*/ 150513 h 467185"/>
              <a:gd name="connsiteX10" fmla="*/ 604153 w 838583"/>
              <a:gd name="connsiteY10" fmla="*/ 212483 h 467185"/>
              <a:gd name="connsiteX11" fmla="*/ 517952 w 838583"/>
              <a:gd name="connsiteY11" fmla="*/ 297094 h 467185"/>
              <a:gd name="connsiteX12" fmla="*/ 390438 w 838583"/>
              <a:gd name="connsiteY12" fmla="*/ 376938 h 467185"/>
              <a:gd name="connsiteX13" fmla="*/ 269678 w 838583"/>
              <a:gd name="connsiteY13" fmla="*/ 389253 h 467185"/>
              <a:gd name="connsiteX14" fmla="*/ 157260 w 838583"/>
              <a:gd name="connsiteY14" fmla="*/ 359858 h 467185"/>
              <a:gd name="connsiteX15" fmla="*/ 31733 w 838583"/>
              <a:gd name="connsiteY15" fmla="*/ 286368 h 467185"/>
              <a:gd name="connsiteX16" fmla="*/ 133028 w 838583"/>
              <a:gd name="connsiteY16" fmla="*/ 391239 h 467185"/>
              <a:gd name="connsiteX17" fmla="*/ 277623 w 838583"/>
              <a:gd name="connsiteY17" fmla="*/ 433346 h 467185"/>
              <a:gd name="connsiteX18" fmla="*/ 448832 w 838583"/>
              <a:gd name="connsiteY18" fmla="*/ 394020 h 467185"/>
              <a:gd name="connsiteX19" fmla="*/ 570387 w 838583"/>
              <a:gd name="connsiteY19" fmla="*/ 297491 h 467185"/>
              <a:gd name="connsiteX20" fmla="*/ 636328 w 838583"/>
              <a:gd name="connsiteY20" fmla="*/ 233138 h 467185"/>
              <a:gd name="connsiteX21" fmla="*/ 763444 w 838583"/>
              <a:gd name="connsiteY21" fmla="*/ 189840 h 467185"/>
              <a:gd name="connsiteX22" fmla="*/ 796812 w 838583"/>
              <a:gd name="connsiteY22" fmla="*/ 179114 h 467185"/>
              <a:gd name="connsiteX23" fmla="*/ 813099 w 838583"/>
              <a:gd name="connsiteY23" fmla="*/ 152102 h 467185"/>
              <a:gd name="connsiteX24" fmla="*/ 786881 w 838583"/>
              <a:gd name="connsiteY24" fmla="*/ 143363 h 467185"/>
              <a:gd name="connsiteX25" fmla="*/ 202098 w 838583"/>
              <a:gd name="connsiteY25" fmla="*/ 123848 h 467185"/>
              <a:gd name="connsiteX26" fmla="*/ 194203 w 838583"/>
              <a:gd name="connsiteY26" fmla="*/ 131843 h 467185"/>
              <a:gd name="connsiteX27" fmla="*/ 202147 w 838583"/>
              <a:gd name="connsiteY27" fmla="*/ 150910 h 467185"/>
              <a:gd name="connsiteX28" fmla="*/ 465516 w 838583"/>
              <a:gd name="connsiteY28" fmla="*/ 256575 h 467185"/>
              <a:gd name="connsiteX29" fmla="*/ 484584 w 838583"/>
              <a:gd name="connsiteY29" fmla="*/ 248630 h 467185"/>
              <a:gd name="connsiteX30" fmla="*/ 476639 w 838583"/>
              <a:gd name="connsiteY30" fmla="*/ 229563 h 467185"/>
              <a:gd name="connsiteX31" fmla="*/ 213270 w 838583"/>
              <a:gd name="connsiteY31" fmla="*/ 123898 h 467185"/>
              <a:gd name="connsiteX32" fmla="*/ 202098 w 838583"/>
              <a:gd name="connsiteY32" fmla="*/ 123848 h 467185"/>
              <a:gd name="connsiteX33" fmla="*/ 301010 w 838583"/>
              <a:gd name="connsiteY33" fmla="*/ 73400 h 467185"/>
              <a:gd name="connsiteX34" fmla="*/ 293115 w 838583"/>
              <a:gd name="connsiteY34" fmla="*/ 81395 h 467185"/>
              <a:gd name="connsiteX35" fmla="*/ 301059 w 838583"/>
              <a:gd name="connsiteY35" fmla="*/ 100462 h 467185"/>
              <a:gd name="connsiteX36" fmla="*/ 537018 w 838583"/>
              <a:gd name="connsiteY36" fmla="*/ 195004 h 467185"/>
              <a:gd name="connsiteX37" fmla="*/ 556085 w 838583"/>
              <a:gd name="connsiteY37" fmla="*/ 187059 h 467185"/>
              <a:gd name="connsiteX38" fmla="*/ 548141 w 838583"/>
              <a:gd name="connsiteY38" fmla="*/ 167992 h 467185"/>
              <a:gd name="connsiteX39" fmla="*/ 312182 w 838583"/>
              <a:gd name="connsiteY39" fmla="*/ 73450 h 467185"/>
              <a:gd name="connsiteX40" fmla="*/ 301010 w 838583"/>
              <a:gd name="connsiteY40" fmla="*/ 73400 h 467185"/>
              <a:gd name="connsiteX41" fmla="*/ 418990 w 838583"/>
              <a:gd name="connsiteY41" fmla="*/ 42812 h 467185"/>
              <a:gd name="connsiteX42" fmla="*/ 411095 w 838583"/>
              <a:gd name="connsiteY42" fmla="*/ 50807 h 467185"/>
              <a:gd name="connsiteX43" fmla="*/ 419040 w 838583"/>
              <a:gd name="connsiteY43" fmla="*/ 69874 h 467185"/>
              <a:gd name="connsiteX44" fmla="*/ 600180 w 838583"/>
              <a:gd name="connsiteY44" fmla="*/ 142569 h 467185"/>
              <a:gd name="connsiteX45" fmla="*/ 619247 w 838583"/>
              <a:gd name="connsiteY45" fmla="*/ 134624 h 467185"/>
              <a:gd name="connsiteX46" fmla="*/ 611302 w 838583"/>
              <a:gd name="connsiteY46" fmla="*/ 115557 h 467185"/>
              <a:gd name="connsiteX47" fmla="*/ 430162 w 838583"/>
              <a:gd name="connsiteY47" fmla="*/ 42862 h 467185"/>
              <a:gd name="connsiteX48" fmla="*/ 418990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3 h 467185"/>
              <a:gd name="connsiteX53" fmla="*/ 838125 w 838583"/>
              <a:gd name="connsiteY53" fmla="*/ 162430 h 467185"/>
              <a:gd name="connsiteX54" fmla="*/ 803566 w 838583"/>
              <a:gd name="connsiteY54" fmla="*/ 209305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7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50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3" h="467185">
                <a:moveTo>
                  <a:pt x="109542" y="172709"/>
                </a:moveTo>
                <a:cubicBezTo>
                  <a:pt x="106116" y="174149"/>
                  <a:pt x="103236" y="176930"/>
                  <a:pt x="101647" y="180704"/>
                </a:cubicBezTo>
                <a:cubicBezTo>
                  <a:pt x="98469" y="188251"/>
                  <a:pt x="102044" y="196593"/>
                  <a:pt x="109591" y="199771"/>
                </a:cubicBezTo>
                <a:lnTo>
                  <a:pt x="386466" y="310998"/>
                </a:lnTo>
                <a:cubicBezTo>
                  <a:pt x="394014" y="313779"/>
                  <a:pt x="402355" y="310203"/>
                  <a:pt x="405533" y="303053"/>
                </a:cubicBezTo>
                <a:cubicBezTo>
                  <a:pt x="408711" y="295506"/>
                  <a:pt x="405136" y="287164"/>
                  <a:pt x="397589" y="283986"/>
                </a:cubicBezTo>
                <a:lnTo>
                  <a:pt x="120714" y="172759"/>
                </a:lnTo>
                <a:cubicBezTo>
                  <a:pt x="116941" y="171170"/>
                  <a:pt x="112968" y="171269"/>
                  <a:pt x="109542" y="172709"/>
                </a:cubicBezTo>
                <a:close/>
                <a:moveTo>
                  <a:pt x="786881" y="143363"/>
                </a:moveTo>
                <a:cubicBezTo>
                  <a:pt x="774567" y="144555"/>
                  <a:pt x="762650" y="148130"/>
                  <a:pt x="750336" y="150513"/>
                </a:cubicBezTo>
                <a:cubicBezTo>
                  <a:pt x="704653" y="159253"/>
                  <a:pt x="636726" y="177922"/>
                  <a:pt x="604153" y="212483"/>
                </a:cubicBezTo>
                <a:cubicBezTo>
                  <a:pt x="573962" y="244658"/>
                  <a:pt x="552909" y="269684"/>
                  <a:pt x="517952" y="297094"/>
                </a:cubicBezTo>
                <a:cubicBezTo>
                  <a:pt x="479420" y="327284"/>
                  <a:pt x="438504" y="364227"/>
                  <a:pt x="390438" y="376938"/>
                </a:cubicBezTo>
                <a:cubicBezTo>
                  <a:pt x="350714" y="387267"/>
                  <a:pt x="310991" y="394417"/>
                  <a:pt x="269678" y="389253"/>
                </a:cubicBezTo>
                <a:cubicBezTo>
                  <a:pt x="231146" y="384884"/>
                  <a:pt x="193409" y="373364"/>
                  <a:pt x="157260" y="359858"/>
                </a:cubicBezTo>
                <a:cubicBezTo>
                  <a:pt x="116741" y="344763"/>
                  <a:pt x="63909" y="323709"/>
                  <a:pt x="31733" y="286368"/>
                </a:cubicBezTo>
                <a:cubicBezTo>
                  <a:pt x="41266" y="333640"/>
                  <a:pt x="93304" y="369788"/>
                  <a:pt x="133028" y="391239"/>
                </a:cubicBezTo>
                <a:cubicBezTo>
                  <a:pt x="178314" y="415073"/>
                  <a:pt x="227173" y="426196"/>
                  <a:pt x="277623" y="433346"/>
                </a:cubicBezTo>
                <a:cubicBezTo>
                  <a:pt x="339195" y="442086"/>
                  <a:pt x="395602" y="422621"/>
                  <a:pt x="448832" y="394020"/>
                </a:cubicBezTo>
                <a:cubicBezTo>
                  <a:pt x="494912" y="369391"/>
                  <a:pt x="534239" y="335229"/>
                  <a:pt x="570387" y="297491"/>
                </a:cubicBezTo>
                <a:cubicBezTo>
                  <a:pt x="591441" y="275643"/>
                  <a:pt x="610111" y="250617"/>
                  <a:pt x="636328" y="233138"/>
                </a:cubicBezTo>
                <a:cubicBezTo>
                  <a:pt x="670491" y="210894"/>
                  <a:pt x="724515" y="200168"/>
                  <a:pt x="763444" y="189840"/>
                </a:cubicBezTo>
                <a:cubicBezTo>
                  <a:pt x="774567" y="187059"/>
                  <a:pt x="786087" y="184676"/>
                  <a:pt x="796812" y="179114"/>
                </a:cubicBezTo>
                <a:cubicBezTo>
                  <a:pt x="811113" y="171964"/>
                  <a:pt x="815482" y="161636"/>
                  <a:pt x="813099" y="152102"/>
                </a:cubicBezTo>
                <a:cubicBezTo>
                  <a:pt x="811113" y="143760"/>
                  <a:pt x="792840" y="142569"/>
                  <a:pt x="786881" y="143363"/>
                </a:cubicBezTo>
                <a:close/>
                <a:moveTo>
                  <a:pt x="202098" y="123848"/>
                </a:moveTo>
                <a:cubicBezTo>
                  <a:pt x="198671" y="125288"/>
                  <a:pt x="195792" y="128069"/>
                  <a:pt x="194203" y="131843"/>
                </a:cubicBezTo>
                <a:cubicBezTo>
                  <a:pt x="191025" y="139390"/>
                  <a:pt x="194600" y="147732"/>
                  <a:pt x="202147" y="150910"/>
                </a:cubicBezTo>
                <a:lnTo>
                  <a:pt x="465516" y="256575"/>
                </a:lnTo>
                <a:cubicBezTo>
                  <a:pt x="472666" y="259356"/>
                  <a:pt x="481406" y="255781"/>
                  <a:pt x="484584" y="248630"/>
                </a:cubicBezTo>
                <a:cubicBezTo>
                  <a:pt x="487761" y="241083"/>
                  <a:pt x="484187" y="232741"/>
                  <a:pt x="476639" y="229563"/>
                </a:cubicBezTo>
                <a:lnTo>
                  <a:pt x="213270" y="123898"/>
                </a:lnTo>
                <a:cubicBezTo>
                  <a:pt x="209496" y="122309"/>
                  <a:pt x="205524" y="122408"/>
                  <a:pt x="202098" y="123848"/>
                </a:cubicBezTo>
                <a:close/>
                <a:moveTo>
                  <a:pt x="301010" y="73400"/>
                </a:moveTo>
                <a:cubicBezTo>
                  <a:pt x="297583" y="74840"/>
                  <a:pt x="294704" y="77621"/>
                  <a:pt x="293115" y="81395"/>
                </a:cubicBezTo>
                <a:cubicBezTo>
                  <a:pt x="289937" y="88942"/>
                  <a:pt x="293512" y="97284"/>
                  <a:pt x="301059" y="100462"/>
                </a:cubicBezTo>
                <a:lnTo>
                  <a:pt x="537018" y="195004"/>
                </a:lnTo>
                <a:cubicBezTo>
                  <a:pt x="544168" y="198182"/>
                  <a:pt x="552908" y="194607"/>
                  <a:pt x="556085" y="187059"/>
                </a:cubicBezTo>
                <a:cubicBezTo>
                  <a:pt x="559263" y="179512"/>
                  <a:pt x="555688" y="171170"/>
                  <a:pt x="548141" y="167992"/>
                </a:cubicBezTo>
                <a:lnTo>
                  <a:pt x="312182" y="73450"/>
                </a:lnTo>
                <a:cubicBezTo>
                  <a:pt x="308408" y="71861"/>
                  <a:pt x="304436" y="71960"/>
                  <a:pt x="301010" y="73400"/>
                </a:cubicBezTo>
                <a:close/>
                <a:moveTo>
                  <a:pt x="418990" y="42812"/>
                </a:moveTo>
                <a:cubicBezTo>
                  <a:pt x="415564" y="44252"/>
                  <a:pt x="412684" y="47033"/>
                  <a:pt x="411095" y="50807"/>
                </a:cubicBezTo>
                <a:cubicBezTo>
                  <a:pt x="407917" y="58354"/>
                  <a:pt x="411492" y="66696"/>
                  <a:pt x="419040" y="69874"/>
                </a:cubicBezTo>
                <a:lnTo>
                  <a:pt x="600180" y="142569"/>
                </a:lnTo>
                <a:cubicBezTo>
                  <a:pt x="607330" y="145349"/>
                  <a:pt x="616069" y="141774"/>
                  <a:pt x="619247" y="134624"/>
                </a:cubicBezTo>
                <a:cubicBezTo>
                  <a:pt x="622425" y="127076"/>
                  <a:pt x="618850" y="118734"/>
                  <a:pt x="611302" y="115557"/>
                </a:cubicBezTo>
                <a:lnTo>
                  <a:pt x="430162" y="42862"/>
                </a:lnTo>
                <a:cubicBezTo>
                  <a:pt x="426389" y="41273"/>
                  <a:pt x="422416" y="41372"/>
                  <a:pt x="418990" y="42812"/>
                </a:cubicBezTo>
                <a:close/>
                <a:moveTo>
                  <a:pt x="506830" y="1947"/>
                </a:moveTo>
                <a:cubicBezTo>
                  <a:pt x="583894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2"/>
                  <a:pt x="838125" y="140583"/>
                </a:cubicBezTo>
                <a:cubicBezTo>
                  <a:pt x="838920" y="147733"/>
                  <a:pt x="838522" y="155281"/>
                  <a:pt x="838125" y="162430"/>
                </a:cubicBezTo>
                <a:cubicBezTo>
                  <a:pt x="837728" y="187059"/>
                  <a:pt x="827003" y="200963"/>
                  <a:pt x="803566" y="209305"/>
                </a:cubicBezTo>
                <a:cubicBezTo>
                  <a:pt x="766225" y="222811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7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50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bg1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FC5A7B2-E106-4921-9F53-8D7E7A9D74DC}"/>
              </a:ext>
            </a:extLst>
          </p:cNvPr>
          <p:cNvSpPr/>
          <p:nvPr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4B4042-4C28-45EC-903A-C4CEB5DE42B6}"/>
              </a:ext>
            </a:extLst>
          </p:cNvPr>
          <p:cNvSpPr txBox="1">
            <a:spLocks/>
          </p:cNvSpPr>
          <p:nvPr/>
        </p:nvSpPr>
        <p:spPr>
          <a:xfrm>
            <a:off x="377413" y="495476"/>
            <a:ext cx="3113070" cy="1431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Our</a:t>
            </a:r>
            <a:br>
              <a:rPr lang="en-US" altLang="ko-KR" sz="4800" dirty="0">
                <a:solidFill>
                  <a:schemeClr val="bg1"/>
                </a:solidFill>
              </a:rPr>
            </a:br>
            <a:r>
              <a:rPr lang="en-US" altLang="ko-KR" sz="4800" dirty="0">
                <a:solidFill>
                  <a:schemeClr val="bg1"/>
                </a:solidFill>
              </a:rPr>
              <a:t>Service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2B1FFE-828B-466A-95E3-5529A51599E7}"/>
              </a:ext>
            </a:extLst>
          </p:cNvPr>
          <p:cNvGrpSpPr/>
          <p:nvPr/>
        </p:nvGrpSpPr>
        <p:grpSpPr>
          <a:xfrm>
            <a:off x="5222125" y="748837"/>
            <a:ext cx="2612813" cy="1374309"/>
            <a:chOff x="3059831" y="2116291"/>
            <a:chExt cx="2760888" cy="11710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587585-D5CF-44DD-AA54-19485A0FD53F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201BD9-0897-424B-81DA-239C44598E65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D0F87D-5E44-47BE-8961-6B6043FA238C}"/>
              </a:ext>
            </a:extLst>
          </p:cNvPr>
          <p:cNvGrpSpPr/>
          <p:nvPr/>
        </p:nvGrpSpPr>
        <p:grpSpPr>
          <a:xfrm>
            <a:off x="8877076" y="748837"/>
            <a:ext cx="2612813" cy="1374309"/>
            <a:chOff x="3059831" y="2116291"/>
            <a:chExt cx="2760888" cy="11710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D4879C-67D3-4E1D-BE5D-52C526C4E2E1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57A9CF-3DC3-49DC-94FE-474726A72987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A5B819-19B5-432B-9468-C85E7C91D251}"/>
              </a:ext>
            </a:extLst>
          </p:cNvPr>
          <p:cNvGrpSpPr/>
          <p:nvPr/>
        </p:nvGrpSpPr>
        <p:grpSpPr>
          <a:xfrm>
            <a:off x="5238497" y="2863705"/>
            <a:ext cx="2612813" cy="1374309"/>
            <a:chOff x="3059831" y="2116291"/>
            <a:chExt cx="2760888" cy="11710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51B4E6-235F-426C-878C-667A807D1457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2DAFFB-116F-46F0-9163-7DB933CC9A7D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5BC49-ECF8-45B4-827E-51BCD2002FB0}"/>
              </a:ext>
            </a:extLst>
          </p:cNvPr>
          <p:cNvGrpSpPr/>
          <p:nvPr/>
        </p:nvGrpSpPr>
        <p:grpSpPr>
          <a:xfrm>
            <a:off x="5238498" y="4978573"/>
            <a:ext cx="2612813" cy="1374309"/>
            <a:chOff x="3059831" y="2116291"/>
            <a:chExt cx="2760888" cy="11710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CDE92E-E9C7-4FA4-BA2F-F8DC45D44CCD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EF9753-4290-47A1-99CB-F306535D9A8B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4664F1-CFF9-48F6-A3EE-6FFF42C73390}"/>
              </a:ext>
            </a:extLst>
          </p:cNvPr>
          <p:cNvGrpSpPr/>
          <p:nvPr/>
        </p:nvGrpSpPr>
        <p:grpSpPr>
          <a:xfrm>
            <a:off x="8877076" y="2863705"/>
            <a:ext cx="2612813" cy="1374309"/>
            <a:chOff x="3059831" y="2116291"/>
            <a:chExt cx="2760888" cy="11710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7D5A12-7114-4F5F-BB74-9E5E174573DA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A7400D-78F7-46D4-BF49-2192B35C9C3D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9E6E33-9A86-4116-9DF6-2032DD8CF1D3}"/>
              </a:ext>
            </a:extLst>
          </p:cNvPr>
          <p:cNvGrpSpPr/>
          <p:nvPr/>
        </p:nvGrpSpPr>
        <p:grpSpPr>
          <a:xfrm>
            <a:off x="8877076" y="4978573"/>
            <a:ext cx="2612813" cy="1374309"/>
            <a:chOff x="3059831" y="2116291"/>
            <a:chExt cx="2760888" cy="11710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DE3A76-3111-41E3-AB7B-0C3D1F90C4E7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692751-C845-43EC-B7F3-8271C5E22708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51">
            <a:extLst>
              <a:ext uri="{FF2B5EF4-FFF2-40B4-BE49-F238E27FC236}">
                <a16:creationId xmlns:a16="http://schemas.microsoft.com/office/drawing/2014/main" id="{2FC75051-8624-4216-9E66-9A663202169C}"/>
              </a:ext>
            </a:extLst>
          </p:cNvPr>
          <p:cNvSpPr/>
          <p:nvPr/>
        </p:nvSpPr>
        <p:spPr>
          <a:xfrm>
            <a:off x="4478212" y="4978574"/>
            <a:ext cx="594448" cy="43591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8A9A4737-F569-4D7E-864B-4E71141C20EC}"/>
              </a:ext>
            </a:extLst>
          </p:cNvPr>
          <p:cNvSpPr/>
          <p:nvPr/>
        </p:nvSpPr>
        <p:spPr>
          <a:xfrm rot="5400000">
            <a:off x="4487649" y="2864088"/>
            <a:ext cx="575577" cy="57481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5B4FCE6F-2CE3-46E7-959C-849BEFCDD097}"/>
              </a:ext>
            </a:extLst>
          </p:cNvPr>
          <p:cNvSpPr/>
          <p:nvPr/>
        </p:nvSpPr>
        <p:spPr>
          <a:xfrm>
            <a:off x="8146204" y="4978573"/>
            <a:ext cx="575876" cy="575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56D45E0B-CF02-40DE-9DBC-5527255FE66F}"/>
              </a:ext>
            </a:extLst>
          </p:cNvPr>
          <p:cNvSpPr/>
          <p:nvPr/>
        </p:nvSpPr>
        <p:spPr>
          <a:xfrm flipH="1">
            <a:off x="8084586" y="2863705"/>
            <a:ext cx="699115" cy="5767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B5BF1D5B-4C94-4BEE-9D4C-CBA79AEA7291}"/>
              </a:ext>
            </a:extLst>
          </p:cNvPr>
          <p:cNvSpPr>
            <a:spLocks noChangeAspect="1"/>
          </p:cNvSpPr>
          <p:nvPr/>
        </p:nvSpPr>
        <p:spPr>
          <a:xfrm>
            <a:off x="4458906" y="748838"/>
            <a:ext cx="633063" cy="63835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82FF6E2B-C765-4007-B165-A00296A7F530}"/>
              </a:ext>
            </a:extLst>
          </p:cNvPr>
          <p:cNvSpPr/>
          <p:nvPr/>
        </p:nvSpPr>
        <p:spPr>
          <a:xfrm>
            <a:off x="8082412" y="748838"/>
            <a:ext cx="703463" cy="46232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48DEE65E-1DCE-4D40-A4DC-3DDF1162978E}"/>
              </a:ext>
            </a:extLst>
          </p:cNvPr>
          <p:cNvSpPr/>
          <p:nvPr/>
        </p:nvSpPr>
        <p:spPr>
          <a:xfrm>
            <a:off x="789320" y="1654505"/>
            <a:ext cx="27799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Portfolio </a:t>
            </a:r>
          </a:p>
          <a:p>
            <a:r>
              <a:rPr lang="en-US" altLang="ko-KR" sz="3200" b="1" dirty="0">
                <a:solidFill>
                  <a:schemeClr val="bg1"/>
                </a:solidFill>
              </a:rPr>
              <a:t>Presentation </a:t>
            </a:r>
          </a:p>
          <a:p>
            <a:r>
              <a:rPr lang="en-US" altLang="ko-KR" sz="3200" b="1" dirty="0">
                <a:solidFill>
                  <a:schemeClr val="bg1"/>
                </a:solidFill>
              </a:rPr>
              <a:t>Designed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B9A4362-1DF8-489F-AAF2-CB1992C9742D}"/>
              </a:ext>
            </a:extLst>
          </p:cNvPr>
          <p:cNvSpPr/>
          <p:nvPr/>
        </p:nvSpPr>
        <p:spPr>
          <a:xfrm>
            <a:off x="789320" y="3911010"/>
            <a:ext cx="27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50C81F1-E72E-4B8A-9491-54CCD211E45F}"/>
              </a:ext>
            </a:extLst>
          </p:cNvPr>
          <p:cNvSpPr/>
          <p:nvPr/>
        </p:nvSpPr>
        <p:spPr>
          <a:xfrm>
            <a:off x="789320" y="1377330"/>
            <a:ext cx="1407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D307A-5FD2-4790-86E7-A5C06FCEFCE4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38E93B-580D-4F62-BCA2-409A3F275F28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1300763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E3311E6F-4B1C-4F9F-99F0-B8D08D88FB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826260"/>
              </p:ext>
            </p:extLst>
          </p:nvPr>
        </p:nvGraphicFramePr>
        <p:xfrm>
          <a:off x="862363" y="1556572"/>
          <a:ext cx="10467275" cy="4572004"/>
        </p:xfrm>
        <a:graphic>
          <a:graphicData uri="http://schemas.openxmlformats.org/drawingml/2006/table">
            <a:tbl>
              <a:tblPr firstRow="1" lastCol="1" bandRow="1" bandCol="1">
                <a:tableStyleId>{F5AB1C69-6EDB-4FF4-983F-18BD219EF322}</a:tableStyleId>
              </a:tblPr>
              <a:tblGrid>
                <a:gridCol w="140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23617347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3733316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2566955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428659314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575241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400738787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63120081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34565618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898321756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123025674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5107587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57356108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2545134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55320425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12285501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11394070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89446972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2044630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025910940"/>
                    </a:ext>
                  </a:extLst>
                </a:gridCol>
              </a:tblGrid>
              <a:tr h="472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accent5"/>
                          </a:solidFill>
                        </a:rPr>
                        <a:t>JANUARY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algn="ctr"/>
                      <a:r>
                        <a:rPr lang="en-JM" sz="1200" baseline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17646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62218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30602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848314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34853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02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E6FBF552-4E92-412D-AA88-DD0BB4DBFB82}"/>
              </a:ext>
            </a:extLst>
          </p:cNvPr>
          <p:cNvSpPr/>
          <p:nvPr/>
        </p:nvSpPr>
        <p:spPr>
          <a:xfrm>
            <a:off x="5126726" y="4547702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CE604DB-2732-4FE3-A748-3AD35FF1DF15}"/>
              </a:ext>
            </a:extLst>
          </p:cNvPr>
          <p:cNvSpPr/>
          <p:nvPr/>
        </p:nvSpPr>
        <p:spPr>
          <a:xfrm>
            <a:off x="5126726" y="4981419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DC116E22-DA16-4C48-BB89-ED3F55FDFAA6}"/>
              </a:ext>
            </a:extLst>
          </p:cNvPr>
          <p:cNvSpPr/>
          <p:nvPr/>
        </p:nvSpPr>
        <p:spPr>
          <a:xfrm>
            <a:off x="5126726" y="5423928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4F9F7B84-EB7E-47FD-B364-E853ADC0792F}"/>
              </a:ext>
            </a:extLst>
          </p:cNvPr>
          <p:cNvSpPr/>
          <p:nvPr/>
        </p:nvSpPr>
        <p:spPr>
          <a:xfrm>
            <a:off x="5126726" y="5848854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aphicFrame>
        <p:nvGraphicFramePr>
          <p:cNvPr id="7" name="Chart 61">
            <a:extLst>
              <a:ext uri="{FF2B5EF4-FFF2-40B4-BE49-F238E27FC236}">
                <a16:creationId xmlns:a16="http://schemas.microsoft.com/office/drawing/2014/main" id="{150C13A6-9EEF-4E5D-B751-31CFB7C7A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710915"/>
              </p:ext>
            </p:extLst>
          </p:nvPr>
        </p:nvGraphicFramePr>
        <p:xfrm>
          <a:off x="4842882" y="4268908"/>
          <a:ext cx="6930313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800CCBD-6C91-4D23-8326-44192E8531E4}"/>
              </a:ext>
            </a:extLst>
          </p:cNvPr>
          <p:cNvSpPr txBox="1"/>
          <p:nvPr/>
        </p:nvSpPr>
        <p:spPr>
          <a:xfrm>
            <a:off x="5100229" y="1945158"/>
            <a:ext cx="2663673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Enter text title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F89ED-9858-473E-A21D-62B907264CB0}"/>
              </a:ext>
            </a:extLst>
          </p:cNvPr>
          <p:cNvSpPr txBox="1"/>
          <p:nvPr/>
        </p:nvSpPr>
        <p:spPr>
          <a:xfrm>
            <a:off x="5100230" y="2377206"/>
            <a:ext cx="3261549" cy="36978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Enter text title here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C0F5584-1F22-4781-841E-395F640F4CAC}"/>
              </a:ext>
            </a:extLst>
          </p:cNvPr>
          <p:cNvSpPr/>
          <p:nvPr/>
        </p:nvSpPr>
        <p:spPr>
          <a:xfrm>
            <a:off x="5085374" y="2821911"/>
            <a:ext cx="6363365" cy="1368152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AFA957-9AFA-4142-9349-ABF95B2CF7AE}"/>
              </a:ext>
            </a:extLst>
          </p:cNvPr>
          <p:cNvSpPr/>
          <p:nvPr/>
        </p:nvSpPr>
        <p:spPr>
          <a:xfrm>
            <a:off x="5278131" y="2998157"/>
            <a:ext cx="5977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16798-207C-4DA2-B80A-9035C0DBFD22}"/>
              </a:ext>
            </a:extLst>
          </p:cNvPr>
          <p:cNvSpPr txBox="1"/>
          <p:nvPr/>
        </p:nvSpPr>
        <p:spPr>
          <a:xfrm>
            <a:off x="5356858" y="4647843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70%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2E0AED-4D5F-4DDE-9448-9AE888F7B97A}"/>
              </a:ext>
            </a:extLst>
          </p:cNvPr>
          <p:cNvSpPr txBox="1"/>
          <p:nvPr/>
        </p:nvSpPr>
        <p:spPr>
          <a:xfrm>
            <a:off x="5351525" y="5075699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80%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3C348-C774-44B6-AAEA-5FF8C50BB3F5}"/>
              </a:ext>
            </a:extLst>
          </p:cNvPr>
          <p:cNvSpPr txBox="1"/>
          <p:nvPr/>
        </p:nvSpPr>
        <p:spPr>
          <a:xfrm>
            <a:off x="5346192" y="5503555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60%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016A00-BAD8-4660-BC56-7DBC0BD39734}"/>
              </a:ext>
            </a:extLst>
          </p:cNvPr>
          <p:cNvSpPr txBox="1"/>
          <p:nvPr/>
        </p:nvSpPr>
        <p:spPr>
          <a:xfrm>
            <a:off x="5340859" y="5931411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90%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44A37C5-E60F-4132-9863-9EAC45AE8B6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Pie 2">
            <a:extLst>
              <a:ext uri="{FF2B5EF4-FFF2-40B4-BE49-F238E27FC236}">
                <a16:creationId xmlns:a16="http://schemas.microsoft.com/office/drawing/2014/main" id="{CAA9AE1F-BEE5-4114-8A58-21D3D68E5D1B}"/>
              </a:ext>
            </a:extLst>
          </p:cNvPr>
          <p:cNvSpPr/>
          <p:nvPr/>
        </p:nvSpPr>
        <p:spPr>
          <a:xfrm>
            <a:off x="4235497" y="1956773"/>
            <a:ext cx="3704871" cy="3704871"/>
          </a:xfrm>
          <a:prstGeom prst="pie">
            <a:avLst>
              <a:gd name="adj1" fmla="val 21547247"/>
              <a:gd name="adj2" fmla="val 36492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Pie 3">
            <a:extLst>
              <a:ext uri="{FF2B5EF4-FFF2-40B4-BE49-F238E27FC236}">
                <a16:creationId xmlns:a16="http://schemas.microsoft.com/office/drawing/2014/main" id="{266B4FFD-B418-4DA0-9995-19BF9FCBFBD1}"/>
              </a:ext>
            </a:extLst>
          </p:cNvPr>
          <p:cNvSpPr/>
          <p:nvPr/>
        </p:nvSpPr>
        <p:spPr>
          <a:xfrm rot="3600000">
            <a:off x="4239014" y="1947248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Pie 4">
            <a:extLst>
              <a:ext uri="{FF2B5EF4-FFF2-40B4-BE49-F238E27FC236}">
                <a16:creationId xmlns:a16="http://schemas.microsoft.com/office/drawing/2014/main" id="{5019A48B-2CDA-436D-9D22-7E18B1920691}"/>
              </a:ext>
            </a:extLst>
          </p:cNvPr>
          <p:cNvSpPr/>
          <p:nvPr/>
        </p:nvSpPr>
        <p:spPr>
          <a:xfrm rot="7200000">
            <a:off x="4239014" y="1956773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Pie 5">
            <a:extLst>
              <a:ext uri="{FF2B5EF4-FFF2-40B4-BE49-F238E27FC236}">
                <a16:creationId xmlns:a16="http://schemas.microsoft.com/office/drawing/2014/main" id="{12DD603B-3AEF-4E66-A84B-30FEFDD4AFDD}"/>
              </a:ext>
            </a:extLst>
          </p:cNvPr>
          <p:cNvSpPr/>
          <p:nvPr/>
        </p:nvSpPr>
        <p:spPr>
          <a:xfrm rot="14400000">
            <a:off x="4239014" y="1956773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Pie 6">
            <a:extLst>
              <a:ext uri="{FF2B5EF4-FFF2-40B4-BE49-F238E27FC236}">
                <a16:creationId xmlns:a16="http://schemas.microsoft.com/office/drawing/2014/main" id="{0CEBA8A3-F409-474D-8610-75424BC2076C}"/>
              </a:ext>
            </a:extLst>
          </p:cNvPr>
          <p:cNvSpPr/>
          <p:nvPr/>
        </p:nvSpPr>
        <p:spPr>
          <a:xfrm rot="10800000">
            <a:off x="4244289" y="1965565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A1DCE8B-B50E-4657-B190-E61F5A8ADB1F}"/>
              </a:ext>
            </a:extLst>
          </p:cNvPr>
          <p:cNvSpPr/>
          <p:nvPr/>
        </p:nvSpPr>
        <p:spPr>
          <a:xfrm>
            <a:off x="5094090" y="2815367"/>
            <a:ext cx="2005267" cy="2005267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092508D-8487-4971-B3CB-DEA038373C45}"/>
              </a:ext>
            </a:extLst>
          </p:cNvPr>
          <p:cNvSpPr/>
          <p:nvPr/>
        </p:nvSpPr>
        <p:spPr>
          <a:xfrm>
            <a:off x="8236425" y="3418634"/>
            <a:ext cx="98884" cy="9734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7BD70AD-26F1-450D-9CD6-EF825D34CEFF}"/>
              </a:ext>
            </a:extLst>
          </p:cNvPr>
          <p:cNvGrpSpPr/>
          <p:nvPr/>
        </p:nvGrpSpPr>
        <p:grpSpPr>
          <a:xfrm>
            <a:off x="8419635" y="3466599"/>
            <a:ext cx="3041412" cy="923331"/>
            <a:chOff x="6210996" y="1433695"/>
            <a:chExt cx="1493001" cy="65687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401D3D2-6B9A-4A10-AB90-08250F6474E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5E63F82-94CA-4C53-8D82-204B772B1D1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80E3345C-7B90-46CA-B3BE-69D84B063A4A}"/>
              </a:ext>
            </a:extLst>
          </p:cNvPr>
          <p:cNvSpPr/>
          <p:nvPr/>
        </p:nvSpPr>
        <p:spPr>
          <a:xfrm>
            <a:off x="7739378" y="5054142"/>
            <a:ext cx="98884" cy="973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64EC11B-FA7A-4694-B4F1-7E7C2CA67017}"/>
              </a:ext>
            </a:extLst>
          </p:cNvPr>
          <p:cNvGrpSpPr/>
          <p:nvPr/>
        </p:nvGrpSpPr>
        <p:grpSpPr>
          <a:xfrm>
            <a:off x="7922588" y="5082461"/>
            <a:ext cx="3041406" cy="923331"/>
            <a:chOff x="6210996" y="1433695"/>
            <a:chExt cx="1493001" cy="65687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5129CDF-F694-4D0D-9D7D-CD70AAF5525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AD7C548-BA4C-44D0-BB9D-D59A5CB68BC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1E917FB5-77E9-40F5-9451-DDEBA9A882AA}"/>
              </a:ext>
            </a:extLst>
          </p:cNvPr>
          <p:cNvSpPr/>
          <p:nvPr/>
        </p:nvSpPr>
        <p:spPr>
          <a:xfrm>
            <a:off x="4151284" y="4495946"/>
            <a:ext cx="98884" cy="973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6EA3AE9-CA71-4EEC-ADF9-CBAC66A3C8BD}"/>
              </a:ext>
            </a:extLst>
          </p:cNvPr>
          <p:cNvGrpSpPr/>
          <p:nvPr/>
        </p:nvGrpSpPr>
        <p:grpSpPr>
          <a:xfrm>
            <a:off x="1190893" y="4546106"/>
            <a:ext cx="2873972" cy="923331"/>
            <a:chOff x="6118316" y="1433695"/>
            <a:chExt cx="1493003" cy="65687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FE1FC38-89A7-4C0C-845D-5214424F5D67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049E32E-AA1D-4F47-A0C6-9F7F50080E7E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CD1516FE-9B3C-4517-BF15-10D21D968FC3}"/>
              </a:ext>
            </a:extLst>
          </p:cNvPr>
          <p:cNvSpPr/>
          <p:nvPr/>
        </p:nvSpPr>
        <p:spPr>
          <a:xfrm>
            <a:off x="3828543" y="3139536"/>
            <a:ext cx="98884" cy="973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515D13B-E712-49CA-B00B-11F907F6263C}"/>
              </a:ext>
            </a:extLst>
          </p:cNvPr>
          <p:cNvGrpSpPr/>
          <p:nvPr/>
        </p:nvGrpSpPr>
        <p:grpSpPr>
          <a:xfrm>
            <a:off x="861559" y="3189696"/>
            <a:ext cx="2873972" cy="923331"/>
            <a:chOff x="6118316" y="1433695"/>
            <a:chExt cx="1493003" cy="65687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690187-1A23-475E-B214-632F76A457B6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5EC2D4D-D15F-45E6-9F3C-E43D52F64427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53F70019-26ED-479D-B4B7-76FBC15F36C0}"/>
              </a:ext>
            </a:extLst>
          </p:cNvPr>
          <p:cNvSpPr/>
          <p:nvPr/>
        </p:nvSpPr>
        <p:spPr>
          <a:xfrm>
            <a:off x="4342504" y="1783126"/>
            <a:ext cx="98884" cy="9734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43ED2C0-0712-4307-9CB5-1EC7A6820C3B}"/>
              </a:ext>
            </a:extLst>
          </p:cNvPr>
          <p:cNvGrpSpPr/>
          <p:nvPr/>
        </p:nvGrpSpPr>
        <p:grpSpPr>
          <a:xfrm>
            <a:off x="1384312" y="1833286"/>
            <a:ext cx="2873972" cy="923331"/>
            <a:chOff x="6118316" y="1433695"/>
            <a:chExt cx="1493003" cy="65687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2CA4B1B-9FC5-4810-8265-2B60418F234D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688439-57FB-48BF-9BE1-80CDDA040F07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36A50C4-F18B-41AD-B64E-B69A4A2B86BA}"/>
              </a:ext>
            </a:extLst>
          </p:cNvPr>
          <p:cNvGrpSpPr/>
          <p:nvPr/>
        </p:nvGrpSpPr>
        <p:grpSpPr>
          <a:xfrm>
            <a:off x="6736406" y="2834031"/>
            <a:ext cx="1111657" cy="863315"/>
            <a:chOff x="3233964" y="1954419"/>
            <a:chExt cx="1410044" cy="8633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4FD00FE-B5D5-4E5F-B911-3C686CE7D79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6705ABD-41A9-4AD0-B8E6-FF86466B04D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E98C6547-22E2-41D3-92AD-64A7A7845CC4}"/>
              </a:ext>
            </a:extLst>
          </p:cNvPr>
          <p:cNvSpPr txBox="1"/>
          <p:nvPr/>
        </p:nvSpPr>
        <p:spPr>
          <a:xfrm>
            <a:off x="5872641" y="2881100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23BA4F2-BF0E-4B84-8474-F7979E8B9A7E}"/>
              </a:ext>
            </a:extLst>
          </p:cNvPr>
          <p:cNvSpPr txBox="1"/>
          <p:nvPr/>
        </p:nvSpPr>
        <p:spPr>
          <a:xfrm>
            <a:off x="5303914" y="3271630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99BE023-0945-4556-99FB-8D1DBA4A6EB7}"/>
              </a:ext>
            </a:extLst>
          </p:cNvPr>
          <p:cNvSpPr txBox="1"/>
          <p:nvPr/>
        </p:nvSpPr>
        <p:spPr>
          <a:xfrm>
            <a:off x="5303914" y="3876201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4CF7AAC-E640-45EB-94C8-C4E8E3C77118}"/>
              </a:ext>
            </a:extLst>
          </p:cNvPr>
          <p:cNvSpPr txBox="1"/>
          <p:nvPr/>
        </p:nvSpPr>
        <p:spPr>
          <a:xfrm>
            <a:off x="5872641" y="4237033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C41076F-B833-4524-B748-762AC8DCD8F4}"/>
              </a:ext>
            </a:extLst>
          </p:cNvPr>
          <p:cNvSpPr txBox="1"/>
          <p:nvPr/>
        </p:nvSpPr>
        <p:spPr>
          <a:xfrm>
            <a:off x="6452774" y="3876201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Parallelogram 15">
            <a:extLst>
              <a:ext uri="{FF2B5EF4-FFF2-40B4-BE49-F238E27FC236}">
                <a16:creationId xmlns:a16="http://schemas.microsoft.com/office/drawing/2014/main" id="{A3BF00A0-651C-46DE-8139-ADA0E360CB5D}"/>
              </a:ext>
            </a:extLst>
          </p:cNvPr>
          <p:cNvSpPr/>
          <p:nvPr/>
        </p:nvSpPr>
        <p:spPr>
          <a:xfrm flipH="1">
            <a:off x="5895552" y="5135912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Rectangle 30">
            <a:extLst>
              <a:ext uri="{FF2B5EF4-FFF2-40B4-BE49-F238E27FC236}">
                <a16:creationId xmlns:a16="http://schemas.microsoft.com/office/drawing/2014/main" id="{68354B86-2FA9-4EBE-9796-291DA3B1EC56}"/>
              </a:ext>
            </a:extLst>
          </p:cNvPr>
          <p:cNvSpPr/>
          <p:nvPr/>
        </p:nvSpPr>
        <p:spPr>
          <a:xfrm>
            <a:off x="7246229" y="433780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5" name="Rounded Rectangle 10">
            <a:extLst>
              <a:ext uri="{FF2B5EF4-FFF2-40B4-BE49-F238E27FC236}">
                <a16:creationId xmlns:a16="http://schemas.microsoft.com/office/drawing/2014/main" id="{37811EF0-FC57-4C8D-B494-6431D8FB4955}"/>
              </a:ext>
            </a:extLst>
          </p:cNvPr>
          <p:cNvSpPr/>
          <p:nvPr/>
        </p:nvSpPr>
        <p:spPr>
          <a:xfrm>
            <a:off x="4695988" y="297136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Rounded Rectangle 6">
            <a:extLst>
              <a:ext uri="{FF2B5EF4-FFF2-40B4-BE49-F238E27FC236}">
                <a16:creationId xmlns:a16="http://schemas.microsoft.com/office/drawing/2014/main" id="{440A537F-A372-4D42-B2C8-FF343F09A187}"/>
              </a:ext>
            </a:extLst>
          </p:cNvPr>
          <p:cNvSpPr/>
          <p:nvPr/>
        </p:nvSpPr>
        <p:spPr>
          <a:xfrm>
            <a:off x="5935248" y="221486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ectangle 16">
            <a:extLst>
              <a:ext uri="{FF2B5EF4-FFF2-40B4-BE49-F238E27FC236}">
                <a16:creationId xmlns:a16="http://schemas.microsoft.com/office/drawing/2014/main" id="{680D8693-C23E-4F12-9458-FFAEFAF23A5C}"/>
              </a:ext>
            </a:extLst>
          </p:cNvPr>
          <p:cNvSpPr/>
          <p:nvPr/>
        </p:nvSpPr>
        <p:spPr>
          <a:xfrm rot="2700000">
            <a:off x="4727246" y="430249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034471-4142-4475-AC0C-A98CB52551C9}"/>
              </a:ext>
            </a:extLst>
          </p:cNvPr>
          <p:cNvSpPr txBox="1"/>
          <p:nvPr/>
        </p:nvSpPr>
        <p:spPr>
          <a:xfrm>
            <a:off x="3247918" y="518063"/>
            <a:ext cx="5251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72C45-785B-449F-8456-359A81AD6C58}"/>
              </a:ext>
            </a:extLst>
          </p:cNvPr>
          <p:cNvSpPr txBox="1"/>
          <p:nvPr/>
        </p:nvSpPr>
        <p:spPr>
          <a:xfrm>
            <a:off x="1881292" y="1813463"/>
            <a:ext cx="6618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76912-EB11-4E34-9662-83C9D96B1082}"/>
              </a:ext>
            </a:extLst>
          </p:cNvPr>
          <p:cNvSpPr txBox="1"/>
          <p:nvPr/>
        </p:nvSpPr>
        <p:spPr>
          <a:xfrm>
            <a:off x="1881292" y="3474878"/>
            <a:ext cx="5251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5D5D0-B101-4553-95C8-433A45C9955C}"/>
              </a:ext>
            </a:extLst>
          </p:cNvPr>
          <p:cNvSpPr txBox="1"/>
          <p:nvPr/>
        </p:nvSpPr>
        <p:spPr>
          <a:xfrm>
            <a:off x="1881292" y="4770278"/>
            <a:ext cx="6618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70BDF84-526F-497E-8C55-3A42E60202D4}"/>
              </a:ext>
            </a:extLst>
          </p:cNvPr>
          <p:cNvSpPr txBox="1">
            <a:spLocks/>
          </p:cNvSpPr>
          <p:nvPr/>
        </p:nvSpPr>
        <p:spPr>
          <a:xfrm rot="16200000">
            <a:off x="-1668888" y="2943225"/>
            <a:ext cx="5338658" cy="97155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D4C40C-5FD3-496C-857A-ABBA17BEDB64}"/>
              </a:ext>
            </a:extLst>
          </p:cNvPr>
          <p:cNvGrpSpPr/>
          <p:nvPr/>
        </p:nvGrpSpPr>
        <p:grpSpPr>
          <a:xfrm>
            <a:off x="2229863" y="590941"/>
            <a:ext cx="722348" cy="1051607"/>
            <a:chOff x="3941816" y="1814078"/>
            <a:chExt cx="1781788" cy="25939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CCF27F7-22F2-4FD6-916E-77C71DF5358E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84EC9E78-BAF7-4320-98F8-9499EFD43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6542A8-9030-4104-9EB1-9FBFF3911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3">
                <a:extLst>
                  <a:ext uri="{FF2B5EF4-FFF2-40B4-BE49-F238E27FC236}">
                    <a16:creationId xmlns:a16="http://schemas.microsoft.com/office/drawing/2014/main" id="{BFED0390-1679-40ED-9BC5-CF3AF540B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76E12E5-F2ED-4E47-BBD0-4830ADFFB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9BF5F69-AFB4-4DC2-B0F2-55B14DE3C328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Chevron 2">
              <a:extLst>
                <a:ext uri="{FF2B5EF4-FFF2-40B4-BE49-F238E27FC236}">
                  <a16:creationId xmlns:a16="http://schemas.microsoft.com/office/drawing/2014/main" id="{DB7AC1D1-1FB9-48B6-9271-1DFFD5E0B487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Chevron 2">
              <a:extLst>
                <a:ext uri="{FF2B5EF4-FFF2-40B4-BE49-F238E27FC236}">
                  <a16:creationId xmlns:a16="http://schemas.microsoft.com/office/drawing/2014/main" id="{FAB214E7-8D92-4D64-A388-6B875E8F7354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EB4DC4D8-9C87-4299-A96E-044A27922DD6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2">
              <a:extLst>
                <a:ext uri="{FF2B5EF4-FFF2-40B4-BE49-F238E27FC236}">
                  <a16:creationId xmlns:a16="http://schemas.microsoft.com/office/drawing/2014/main" id="{4E5444C9-4E9C-4F7F-9E73-41AD518B082F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01D5D5-4E7B-4152-8BF6-464165F520BB}"/>
              </a:ext>
            </a:extLst>
          </p:cNvPr>
          <p:cNvGrpSpPr/>
          <p:nvPr/>
        </p:nvGrpSpPr>
        <p:grpSpPr>
          <a:xfrm>
            <a:off x="7414793" y="3640930"/>
            <a:ext cx="897000" cy="877212"/>
            <a:chOff x="4230870" y="4507421"/>
            <a:chExt cx="533921" cy="5221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C44EA59-2344-430D-AA61-CF8775B0B232}"/>
                </a:ext>
              </a:extLst>
            </p:cNvPr>
            <p:cNvGrpSpPr/>
            <p:nvPr/>
          </p:nvGrpSpPr>
          <p:grpSpPr>
            <a:xfrm>
              <a:off x="4230870" y="4507421"/>
              <a:ext cx="533921" cy="522143"/>
              <a:chOff x="9975148" y="4071651"/>
              <a:chExt cx="1727200" cy="1689100"/>
            </a:xfrm>
          </p:grpSpPr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7D3E00C1-EBC9-4B6E-B7A1-AC733BF31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5148" y="4071651"/>
                <a:ext cx="1727200" cy="1689100"/>
              </a:xfrm>
              <a:custGeom>
                <a:avLst/>
                <a:gdLst>
                  <a:gd name="T0" fmla="*/ 459 w 459"/>
                  <a:gd name="T1" fmla="*/ 364 h 450"/>
                  <a:gd name="T2" fmla="*/ 372 w 459"/>
                  <a:gd name="T3" fmla="*/ 450 h 450"/>
                  <a:gd name="T4" fmla="*/ 87 w 459"/>
                  <a:gd name="T5" fmla="*/ 450 h 450"/>
                  <a:gd name="T6" fmla="*/ 0 w 459"/>
                  <a:gd name="T7" fmla="*/ 364 h 450"/>
                  <a:gd name="T8" fmla="*/ 0 w 459"/>
                  <a:gd name="T9" fmla="*/ 87 h 450"/>
                  <a:gd name="T10" fmla="*/ 87 w 459"/>
                  <a:gd name="T11" fmla="*/ 0 h 450"/>
                  <a:gd name="T12" fmla="*/ 372 w 459"/>
                  <a:gd name="T13" fmla="*/ 0 h 450"/>
                  <a:gd name="T14" fmla="*/ 459 w 459"/>
                  <a:gd name="T15" fmla="*/ 87 h 450"/>
                  <a:gd name="T16" fmla="*/ 459 w 459"/>
                  <a:gd name="T17" fmla="*/ 36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9" h="450">
                    <a:moveTo>
                      <a:pt x="459" y="364"/>
                    </a:moveTo>
                    <a:cubicBezTo>
                      <a:pt x="459" y="411"/>
                      <a:pt x="420" y="450"/>
                      <a:pt x="372" y="450"/>
                    </a:cubicBezTo>
                    <a:cubicBezTo>
                      <a:pt x="87" y="450"/>
                      <a:pt x="87" y="450"/>
                      <a:pt x="87" y="450"/>
                    </a:cubicBezTo>
                    <a:cubicBezTo>
                      <a:pt x="39" y="450"/>
                      <a:pt x="0" y="411"/>
                      <a:pt x="0" y="36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39"/>
                      <a:pt x="39" y="0"/>
                      <a:pt x="87" y="0"/>
                    </a:cubicBezTo>
                    <a:cubicBezTo>
                      <a:pt x="372" y="0"/>
                      <a:pt x="372" y="0"/>
                      <a:pt x="372" y="0"/>
                    </a:cubicBezTo>
                    <a:cubicBezTo>
                      <a:pt x="420" y="0"/>
                      <a:pt x="459" y="39"/>
                      <a:pt x="459" y="87"/>
                    </a:cubicBezTo>
                    <a:lnTo>
                      <a:pt x="459" y="3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EDF3D10C-36A1-4911-AC93-3DA2D802A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7861" y="4184363"/>
                <a:ext cx="1497013" cy="1463675"/>
              </a:xfrm>
              <a:custGeom>
                <a:avLst/>
                <a:gdLst>
                  <a:gd name="T0" fmla="*/ 398 w 398"/>
                  <a:gd name="T1" fmla="*/ 332 h 390"/>
                  <a:gd name="T2" fmla="*/ 340 w 398"/>
                  <a:gd name="T3" fmla="*/ 390 h 390"/>
                  <a:gd name="T4" fmla="*/ 59 w 398"/>
                  <a:gd name="T5" fmla="*/ 390 h 390"/>
                  <a:gd name="T6" fmla="*/ 0 w 398"/>
                  <a:gd name="T7" fmla="*/ 332 h 390"/>
                  <a:gd name="T8" fmla="*/ 0 w 398"/>
                  <a:gd name="T9" fmla="*/ 59 h 390"/>
                  <a:gd name="T10" fmla="*/ 59 w 398"/>
                  <a:gd name="T11" fmla="*/ 0 h 390"/>
                  <a:gd name="T12" fmla="*/ 340 w 398"/>
                  <a:gd name="T13" fmla="*/ 0 h 390"/>
                  <a:gd name="T14" fmla="*/ 398 w 398"/>
                  <a:gd name="T15" fmla="*/ 59 h 390"/>
                  <a:gd name="T16" fmla="*/ 398 w 398"/>
                  <a:gd name="T17" fmla="*/ 332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90">
                    <a:moveTo>
                      <a:pt x="398" y="332"/>
                    </a:moveTo>
                    <a:cubicBezTo>
                      <a:pt x="398" y="364"/>
                      <a:pt x="372" y="390"/>
                      <a:pt x="340" y="390"/>
                    </a:cubicBezTo>
                    <a:cubicBezTo>
                      <a:pt x="59" y="390"/>
                      <a:pt x="59" y="390"/>
                      <a:pt x="59" y="390"/>
                    </a:cubicBezTo>
                    <a:cubicBezTo>
                      <a:pt x="27" y="390"/>
                      <a:pt x="0" y="364"/>
                      <a:pt x="0" y="3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26"/>
                      <a:pt x="27" y="0"/>
                      <a:pt x="59" y="0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372" y="0"/>
                      <a:pt x="398" y="26"/>
                      <a:pt x="398" y="59"/>
                    </a:cubicBezTo>
                    <a:lnTo>
                      <a:pt x="398" y="3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E665D0B6-C564-43EF-A66D-69AAA0DA2A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5211" y="4274851"/>
                <a:ext cx="727075" cy="303213"/>
              </a:xfrm>
              <a:custGeom>
                <a:avLst/>
                <a:gdLst>
                  <a:gd name="T0" fmla="*/ 97 w 193"/>
                  <a:gd name="T1" fmla="*/ 8 h 81"/>
                  <a:gd name="T2" fmla="*/ 184 w 193"/>
                  <a:gd name="T3" fmla="*/ 25 h 81"/>
                  <a:gd name="T4" fmla="*/ 172 w 193"/>
                  <a:gd name="T5" fmla="*/ 72 h 81"/>
                  <a:gd name="T6" fmla="*/ 96 w 193"/>
                  <a:gd name="T7" fmla="*/ 60 h 81"/>
                  <a:gd name="T8" fmla="*/ 21 w 193"/>
                  <a:gd name="T9" fmla="*/ 73 h 81"/>
                  <a:gd name="T10" fmla="*/ 8 w 193"/>
                  <a:gd name="T11" fmla="*/ 25 h 81"/>
                  <a:gd name="T12" fmla="*/ 97 w 193"/>
                  <a:gd name="T13" fmla="*/ 8 h 81"/>
                  <a:gd name="T14" fmla="*/ 97 w 193"/>
                  <a:gd name="T15" fmla="*/ 0 h 81"/>
                  <a:gd name="T16" fmla="*/ 5 w 193"/>
                  <a:gd name="T17" fmla="*/ 18 h 81"/>
                  <a:gd name="T18" fmla="*/ 1 w 193"/>
                  <a:gd name="T19" fmla="*/ 27 h 81"/>
                  <a:gd name="T20" fmla="*/ 13 w 193"/>
                  <a:gd name="T21" fmla="*/ 75 h 81"/>
                  <a:gd name="T22" fmla="*/ 17 w 193"/>
                  <a:gd name="T23" fmla="*/ 80 h 81"/>
                  <a:gd name="T24" fmla="*/ 21 w 193"/>
                  <a:gd name="T25" fmla="*/ 81 h 81"/>
                  <a:gd name="T26" fmla="*/ 24 w 193"/>
                  <a:gd name="T27" fmla="*/ 80 h 81"/>
                  <a:gd name="T28" fmla="*/ 96 w 193"/>
                  <a:gd name="T29" fmla="*/ 68 h 81"/>
                  <a:gd name="T30" fmla="*/ 169 w 193"/>
                  <a:gd name="T31" fmla="*/ 80 h 81"/>
                  <a:gd name="T32" fmla="*/ 172 w 193"/>
                  <a:gd name="T33" fmla="*/ 80 h 81"/>
                  <a:gd name="T34" fmla="*/ 175 w 193"/>
                  <a:gd name="T35" fmla="*/ 80 h 81"/>
                  <a:gd name="T36" fmla="*/ 179 w 193"/>
                  <a:gd name="T37" fmla="*/ 75 h 81"/>
                  <a:gd name="T38" fmla="*/ 192 w 193"/>
                  <a:gd name="T39" fmla="*/ 27 h 81"/>
                  <a:gd name="T40" fmla="*/ 187 w 193"/>
                  <a:gd name="T41" fmla="*/ 17 h 81"/>
                  <a:gd name="T42" fmla="*/ 97 w 193"/>
                  <a:gd name="T4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3" h="81">
                    <a:moveTo>
                      <a:pt x="97" y="8"/>
                    </a:moveTo>
                    <a:cubicBezTo>
                      <a:pt x="128" y="8"/>
                      <a:pt x="158" y="14"/>
                      <a:pt x="184" y="25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50" y="64"/>
                      <a:pt x="124" y="60"/>
                      <a:pt x="96" y="60"/>
                    </a:cubicBezTo>
                    <a:cubicBezTo>
                      <a:pt x="68" y="60"/>
                      <a:pt x="43" y="64"/>
                      <a:pt x="21" y="7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35" y="14"/>
                      <a:pt x="65" y="8"/>
                      <a:pt x="97" y="8"/>
                    </a:cubicBezTo>
                    <a:moveTo>
                      <a:pt x="97" y="0"/>
                    </a:moveTo>
                    <a:cubicBezTo>
                      <a:pt x="65" y="0"/>
                      <a:pt x="33" y="6"/>
                      <a:pt x="5" y="18"/>
                    </a:cubicBezTo>
                    <a:cubicBezTo>
                      <a:pt x="2" y="19"/>
                      <a:pt x="0" y="24"/>
                      <a:pt x="1" y="27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4" y="77"/>
                      <a:pt x="15" y="79"/>
                      <a:pt x="17" y="80"/>
                    </a:cubicBezTo>
                    <a:cubicBezTo>
                      <a:pt x="18" y="80"/>
                      <a:pt x="20" y="81"/>
                      <a:pt x="21" y="81"/>
                    </a:cubicBezTo>
                    <a:cubicBezTo>
                      <a:pt x="22" y="81"/>
                      <a:pt x="23" y="80"/>
                      <a:pt x="24" y="80"/>
                    </a:cubicBezTo>
                    <a:cubicBezTo>
                      <a:pt x="44" y="72"/>
                      <a:pt x="69" y="68"/>
                      <a:pt x="96" y="68"/>
                    </a:cubicBezTo>
                    <a:cubicBezTo>
                      <a:pt x="123" y="68"/>
                      <a:pt x="148" y="72"/>
                      <a:pt x="169" y="80"/>
                    </a:cubicBezTo>
                    <a:cubicBezTo>
                      <a:pt x="170" y="80"/>
                      <a:pt x="171" y="80"/>
                      <a:pt x="172" y="80"/>
                    </a:cubicBezTo>
                    <a:cubicBezTo>
                      <a:pt x="173" y="80"/>
                      <a:pt x="174" y="80"/>
                      <a:pt x="175" y="80"/>
                    </a:cubicBezTo>
                    <a:cubicBezTo>
                      <a:pt x="177" y="79"/>
                      <a:pt x="179" y="77"/>
                      <a:pt x="179" y="75"/>
                    </a:cubicBezTo>
                    <a:cubicBezTo>
                      <a:pt x="192" y="27"/>
                      <a:pt x="192" y="27"/>
                      <a:pt x="192" y="27"/>
                    </a:cubicBezTo>
                    <a:cubicBezTo>
                      <a:pt x="193" y="23"/>
                      <a:pt x="191" y="19"/>
                      <a:pt x="187" y="17"/>
                    </a:cubicBezTo>
                    <a:cubicBezTo>
                      <a:pt x="160" y="6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960F2BA0-0513-455F-AC7D-2AAB4A311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373" y="4303426"/>
                <a:ext cx="661988" cy="244475"/>
              </a:xfrm>
              <a:custGeom>
                <a:avLst/>
                <a:gdLst>
                  <a:gd name="T0" fmla="*/ 0 w 176"/>
                  <a:gd name="T1" fmla="*/ 17 h 65"/>
                  <a:gd name="T2" fmla="*/ 13 w 176"/>
                  <a:gd name="T3" fmla="*/ 65 h 65"/>
                  <a:gd name="T4" fmla="*/ 88 w 176"/>
                  <a:gd name="T5" fmla="*/ 52 h 65"/>
                  <a:gd name="T6" fmla="*/ 164 w 176"/>
                  <a:gd name="T7" fmla="*/ 64 h 65"/>
                  <a:gd name="T8" fmla="*/ 176 w 176"/>
                  <a:gd name="T9" fmla="*/ 17 h 65"/>
                  <a:gd name="T10" fmla="*/ 89 w 176"/>
                  <a:gd name="T11" fmla="*/ 0 h 65"/>
                  <a:gd name="T12" fmla="*/ 0 w 176"/>
                  <a:gd name="T13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65">
                    <a:moveTo>
                      <a:pt x="0" y="17"/>
                    </a:moveTo>
                    <a:cubicBezTo>
                      <a:pt x="13" y="65"/>
                      <a:pt x="13" y="65"/>
                      <a:pt x="13" y="65"/>
                    </a:cubicBezTo>
                    <a:cubicBezTo>
                      <a:pt x="35" y="56"/>
                      <a:pt x="60" y="52"/>
                      <a:pt x="88" y="52"/>
                    </a:cubicBezTo>
                    <a:cubicBezTo>
                      <a:pt x="116" y="52"/>
                      <a:pt x="142" y="56"/>
                      <a:pt x="164" y="64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50" y="6"/>
                      <a:pt x="120" y="0"/>
                      <a:pt x="89" y="0"/>
                    </a:cubicBezTo>
                    <a:cubicBezTo>
                      <a:pt x="57" y="0"/>
                      <a:pt x="27" y="6"/>
                      <a:pt x="0" y="17"/>
                    </a:cubicBezTo>
                    <a:close/>
                  </a:path>
                </a:pathLst>
              </a:custGeom>
              <a:solidFill>
                <a:srgbClr val="F8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29EC5BAC-E57D-4107-B307-1B1121BCE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  <a:gd name="T8" fmla="*/ 14 w 1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EECC9E0C-998E-4CEA-B72A-3F70EE454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35FE0772-14F3-4CC8-9E77-2472FB8057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84748" y="4327238"/>
                <a:ext cx="504825" cy="77788"/>
              </a:xfrm>
              <a:custGeom>
                <a:avLst/>
                <a:gdLst>
                  <a:gd name="T0" fmla="*/ 2 w 134"/>
                  <a:gd name="T1" fmla="*/ 9 h 21"/>
                  <a:gd name="T2" fmla="*/ 0 w 134"/>
                  <a:gd name="T3" fmla="*/ 9 h 21"/>
                  <a:gd name="T4" fmla="*/ 4 w 134"/>
                  <a:gd name="T5" fmla="*/ 21 h 21"/>
                  <a:gd name="T6" fmla="*/ 5 w 134"/>
                  <a:gd name="T7" fmla="*/ 20 h 21"/>
                  <a:gd name="T8" fmla="*/ 2 w 134"/>
                  <a:gd name="T9" fmla="*/ 9 h 21"/>
                  <a:gd name="T10" fmla="*/ 24 w 134"/>
                  <a:gd name="T11" fmla="*/ 4 h 21"/>
                  <a:gd name="T12" fmla="*/ 22 w 134"/>
                  <a:gd name="T13" fmla="*/ 4 h 21"/>
                  <a:gd name="T14" fmla="*/ 24 w 134"/>
                  <a:gd name="T15" fmla="*/ 16 h 21"/>
                  <a:gd name="T16" fmla="*/ 26 w 134"/>
                  <a:gd name="T17" fmla="*/ 15 h 21"/>
                  <a:gd name="T18" fmla="*/ 24 w 134"/>
                  <a:gd name="T19" fmla="*/ 4 h 21"/>
                  <a:gd name="T20" fmla="*/ 46 w 134"/>
                  <a:gd name="T21" fmla="*/ 1 h 21"/>
                  <a:gd name="T22" fmla="*/ 44 w 134"/>
                  <a:gd name="T23" fmla="*/ 1 h 21"/>
                  <a:gd name="T24" fmla="*/ 45 w 134"/>
                  <a:gd name="T25" fmla="*/ 13 h 21"/>
                  <a:gd name="T26" fmla="*/ 47 w 134"/>
                  <a:gd name="T27" fmla="*/ 13 h 21"/>
                  <a:gd name="T28" fmla="*/ 46 w 134"/>
                  <a:gd name="T29" fmla="*/ 1 h 21"/>
                  <a:gd name="T30" fmla="*/ 68 w 134"/>
                  <a:gd name="T31" fmla="*/ 0 h 21"/>
                  <a:gd name="T32" fmla="*/ 68 w 134"/>
                  <a:gd name="T33" fmla="*/ 0 h 21"/>
                  <a:gd name="T34" fmla="*/ 66 w 134"/>
                  <a:gd name="T35" fmla="*/ 0 h 21"/>
                  <a:gd name="T36" fmla="*/ 66 w 134"/>
                  <a:gd name="T37" fmla="*/ 12 h 21"/>
                  <a:gd name="T38" fmla="*/ 68 w 134"/>
                  <a:gd name="T39" fmla="*/ 12 h 21"/>
                  <a:gd name="T40" fmla="*/ 68 w 134"/>
                  <a:gd name="T41" fmla="*/ 12 h 21"/>
                  <a:gd name="T42" fmla="*/ 68 w 134"/>
                  <a:gd name="T43" fmla="*/ 0 h 21"/>
                  <a:gd name="T44" fmla="*/ 91 w 134"/>
                  <a:gd name="T45" fmla="*/ 1 h 21"/>
                  <a:gd name="T46" fmla="*/ 89 w 134"/>
                  <a:gd name="T47" fmla="*/ 1 h 21"/>
                  <a:gd name="T48" fmla="*/ 88 w 134"/>
                  <a:gd name="T49" fmla="*/ 13 h 21"/>
                  <a:gd name="T50" fmla="*/ 89 w 134"/>
                  <a:gd name="T51" fmla="*/ 13 h 21"/>
                  <a:gd name="T52" fmla="*/ 91 w 134"/>
                  <a:gd name="T53" fmla="*/ 1 h 21"/>
                  <a:gd name="T54" fmla="*/ 113 w 134"/>
                  <a:gd name="T55" fmla="*/ 4 h 21"/>
                  <a:gd name="T56" fmla="*/ 111 w 134"/>
                  <a:gd name="T57" fmla="*/ 3 h 21"/>
                  <a:gd name="T58" fmla="*/ 109 w 134"/>
                  <a:gd name="T59" fmla="*/ 15 h 21"/>
                  <a:gd name="T60" fmla="*/ 110 w 134"/>
                  <a:gd name="T61" fmla="*/ 16 h 21"/>
                  <a:gd name="T62" fmla="*/ 113 w 134"/>
                  <a:gd name="T63" fmla="*/ 4 h 21"/>
                  <a:gd name="T64" fmla="*/ 134 w 134"/>
                  <a:gd name="T65" fmla="*/ 9 h 21"/>
                  <a:gd name="T66" fmla="*/ 132 w 134"/>
                  <a:gd name="T67" fmla="*/ 9 h 21"/>
                  <a:gd name="T68" fmla="*/ 129 w 134"/>
                  <a:gd name="T69" fmla="*/ 20 h 21"/>
                  <a:gd name="T70" fmla="*/ 131 w 134"/>
                  <a:gd name="T71" fmla="*/ 21 h 21"/>
                  <a:gd name="T72" fmla="*/ 134 w 134"/>
                  <a:gd name="T7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4" h="21">
                    <a:moveTo>
                      <a:pt x="2" y="9"/>
                    </a:moveTo>
                    <a:cubicBezTo>
                      <a:pt x="1" y="9"/>
                      <a:pt x="1" y="9"/>
                      <a:pt x="0" y="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5" y="21"/>
                      <a:pt x="5" y="20"/>
                    </a:cubicBezTo>
                    <a:cubicBezTo>
                      <a:pt x="2" y="9"/>
                      <a:pt x="2" y="9"/>
                      <a:pt x="2" y="9"/>
                    </a:cubicBezTo>
                    <a:close/>
                    <a:moveTo>
                      <a:pt x="24" y="4"/>
                    </a:moveTo>
                    <a:cubicBezTo>
                      <a:pt x="23" y="4"/>
                      <a:pt x="23" y="4"/>
                      <a:pt x="22" y="4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5" y="16"/>
                      <a:pt x="26" y="15"/>
                    </a:cubicBezTo>
                    <a:cubicBezTo>
                      <a:pt x="24" y="4"/>
                      <a:pt x="24" y="4"/>
                      <a:pt x="24" y="4"/>
                    </a:cubicBezTo>
                    <a:close/>
                    <a:moveTo>
                      <a:pt x="46" y="1"/>
                    </a:moveTo>
                    <a:cubicBezTo>
                      <a:pt x="45" y="1"/>
                      <a:pt x="45" y="1"/>
                      <a:pt x="44" y="1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6" y="13"/>
                      <a:pt x="46" y="13"/>
                      <a:pt x="47" y="13"/>
                    </a:cubicBezTo>
                    <a:lnTo>
                      <a:pt x="46" y="1"/>
                    </a:lnTo>
                    <a:close/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7" y="0"/>
                      <a:pt x="67" y="0"/>
                      <a:pt x="66" y="0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7" y="12"/>
                      <a:pt x="67" y="12"/>
                      <a:pt x="68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8" y="0"/>
                      <a:pt x="68" y="0"/>
                      <a:pt x="68" y="0"/>
                    </a:cubicBezTo>
                    <a:close/>
                    <a:moveTo>
                      <a:pt x="91" y="1"/>
                    </a:moveTo>
                    <a:cubicBezTo>
                      <a:pt x="90" y="1"/>
                      <a:pt x="89" y="1"/>
                      <a:pt x="89" y="1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8" y="13"/>
                      <a:pt x="89" y="13"/>
                      <a:pt x="89" y="13"/>
                    </a:cubicBezTo>
                    <a:cubicBezTo>
                      <a:pt x="91" y="1"/>
                      <a:pt x="91" y="1"/>
                      <a:pt x="91" y="1"/>
                    </a:cubicBezTo>
                    <a:close/>
                    <a:moveTo>
                      <a:pt x="113" y="4"/>
                    </a:moveTo>
                    <a:cubicBezTo>
                      <a:pt x="112" y="4"/>
                      <a:pt x="111" y="4"/>
                      <a:pt x="111" y="3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10" y="16"/>
                      <a:pt x="110" y="16"/>
                    </a:cubicBezTo>
                    <a:cubicBezTo>
                      <a:pt x="113" y="4"/>
                      <a:pt x="113" y="4"/>
                      <a:pt x="113" y="4"/>
                    </a:cubicBezTo>
                    <a:close/>
                    <a:moveTo>
                      <a:pt x="134" y="9"/>
                    </a:moveTo>
                    <a:cubicBezTo>
                      <a:pt x="134" y="9"/>
                      <a:pt x="133" y="9"/>
                      <a:pt x="132" y="9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30" y="20"/>
                      <a:pt x="130" y="20"/>
                      <a:pt x="131" y="21"/>
                    </a:cubicBezTo>
                    <a:lnTo>
                      <a:pt x="13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D447CE5B-88B7-4EE9-B96C-5A2A6FB7E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  <a:gd name="T8" fmla="*/ 2 w 1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D3FE3F4D-F83E-4E77-ABA8-FEACCDA0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AC051B2F-69E9-4C77-B9F4-3F1FC2E7A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5723" y="4379626"/>
                <a:ext cx="150813" cy="123825"/>
              </a:xfrm>
              <a:custGeom>
                <a:avLst/>
                <a:gdLst>
                  <a:gd name="T0" fmla="*/ 22 w 40"/>
                  <a:gd name="T1" fmla="*/ 21 h 33"/>
                  <a:gd name="T2" fmla="*/ 14 w 40"/>
                  <a:gd name="T3" fmla="*/ 0 h 33"/>
                  <a:gd name="T4" fmla="*/ 13 w 40"/>
                  <a:gd name="T5" fmla="*/ 22 h 33"/>
                  <a:gd name="T6" fmla="*/ 0 w 40"/>
                  <a:gd name="T7" fmla="*/ 33 h 33"/>
                  <a:gd name="T8" fmla="*/ 19 w 40"/>
                  <a:gd name="T9" fmla="*/ 32 h 33"/>
                  <a:gd name="T10" fmla="*/ 40 w 40"/>
                  <a:gd name="T11" fmla="*/ 33 h 33"/>
                  <a:gd name="T12" fmla="*/ 22 w 40"/>
                  <a:gd name="T13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22" y="2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7" y="24"/>
                      <a:pt x="3" y="28"/>
                      <a:pt x="0" y="33"/>
                    </a:cubicBezTo>
                    <a:cubicBezTo>
                      <a:pt x="6" y="32"/>
                      <a:pt x="13" y="32"/>
                      <a:pt x="19" y="32"/>
                    </a:cubicBezTo>
                    <a:cubicBezTo>
                      <a:pt x="26" y="32"/>
                      <a:pt x="33" y="32"/>
                      <a:pt x="40" y="33"/>
                    </a:cubicBezTo>
                    <a:cubicBezTo>
                      <a:pt x="36" y="26"/>
                      <a:pt x="30" y="22"/>
                      <a:pt x="22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6CD4ADA-9C33-4A03-9F6A-BBDAAFCD5C48}"/>
                </a:ext>
              </a:extLst>
            </p:cNvPr>
            <p:cNvGrpSpPr/>
            <p:nvPr/>
          </p:nvGrpSpPr>
          <p:grpSpPr>
            <a:xfrm>
              <a:off x="4368400" y="4740010"/>
              <a:ext cx="259191" cy="199241"/>
              <a:chOff x="4414297" y="3575463"/>
              <a:chExt cx="2657173" cy="2042584"/>
            </a:xfrm>
            <a:solidFill>
              <a:schemeClr val="accent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B45D80B-78DA-4632-B6BD-58EA93C9D499}"/>
                  </a:ext>
                </a:extLst>
              </p:cNvPr>
              <p:cNvSpPr/>
              <p:nvPr/>
            </p:nvSpPr>
            <p:spPr>
              <a:xfrm>
                <a:off x="4414297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F52B6A2-07D6-42DB-89B0-5762CD554E9E}"/>
                  </a:ext>
                </a:extLst>
              </p:cNvPr>
              <p:cNvSpPr/>
              <p:nvPr/>
            </p:nvSpPr>
            <p:spPr>
              <a:xfrm flipH="1">
                <a:off x="6041493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06757-C29A-4E77-BA82-2E8330883DB4}"/>
              </a:ext>
            </a:extLst>
          </p:cNvPr>
          <p:cNvSpPr txBox="1"/>
          <p:nvPr/>
        </p:nvSpPr>
        <p:spPr>
          <a:xfrm>
            <a:off x="5174210" y="236634"/>
            <a:ext cx="638133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19ECC-C48D-4522-9889-BE4FA38ED755}"/>
              </a:ext>
            </a:extLst>
          </p:cNvPr>
          <p:cNvSpPr txBox="1"/>
          <p:nvPr/>
        </p:nvSpPr>
        <p:spPr>
          <a:xfrm>
            <a:off x="5198287" y="1116678"/>
            <a:ext cx="635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0D9D00D-959F-4A40-A662-ED953659451E}"/>
              </a:ext>
            </a:extLst>
          </p:cNvPr>
          <p:cNvGrpSpPr/>
          <p:nvPr/>
        </p:nvGrpSpPr>
        <p:grpSpPr>
          <a:xfrm>
            <a:off x="8562398" y="1880967"/>
            <a:ext cx="2988311" cy="4127141"/>
            <a:chOff x="4871865" y="1777141"/>
            <a:chExt cx="3630109" cy="41271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A1D43-3ADF-44BC-9CD0-633C2D3D3446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Get a modern PowerPoint  Presentation that is beautifully designed.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9C53D5-C650-4E94-86DB-0B2D7831E108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D8A9F164-F467-44A1-9A65-45D959950C31}"/>
              </a:ext>
            </a:extLst>
          </p:cNvPr>
          <p:cNvGrpSpPr/>
          <p:nvPr/>
        </p:nvGrpSpPr>
        <p:grpSpPr>
          <a:xfrm>
            <a:off x="5299873" y="1880967"/>
            <a:ext cx="2988310" cy="4122003"/>
            <a:chOff x="822207" y="1777142"/>
            <a:chExt cx="3630108" cy="41220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F373AD-6381-449C-8AA6-8C398114DF29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5BD89E-0F64-4DB0-8AC8-962277142926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Get a modern PowerPoint  Presentation that is beautifully designed.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E027D84-02EC-486B-AA8B-7B3FF778C03D}"/>
              </a:ext>
            </a:extLst>
          </p:cNvPr>
          <p:cNvSpPr txBox="1">
            <a:spLocks/>
          </p:cNvSpPr>
          <p:nvPr/>
        </p:nvSpPr>
        <p:spPr>
          <a:xfrm>
            <a:off x="636451" y="1232894"/>
            <a:ext cx="3374864" cy="7500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501C813-D587-4624-B61A-9C34FA9EA5AB}"/>
              </a:ext>
            </a:extLst>
          </p:cNvPr>
          <p:cNvSpPr/>
          <p:nvPr/>
        </p:nvSpPr>
        <p:spPr>
          <a:xfrm flipH="1">
            <a:off x="736039" y="659919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3B2E968F-723B-4060-B242-1DB420045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"/>
            <a:ext cx="12192000" cy="68565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981259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87" y="592059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FBC67FC-D753-4BC6-B6C8-A731F69F686E}"/>
              </a:ext>
            </a:extLst>
          </p:cNvPr>
          <p:cNvGrpSpPr/>
          <p:nvPr/>
        </p:nvGrpSpPr>
        <p:grpSpPr>
          <a:xfrm>
            <a:off x="607575" y="1400141"/>
            <a:ext cx="1171934" cy="2133666"/>
            <a:chOff x="9154983" y="3614856"/>
            <a:chExt cx="1442351" cy="262599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AB18EFF-70EA-4817-A716-520BC2A0C116}"/>
                </a:ext>
              </a:extLst>
            </p:cNvPr>
            <p:cNvSpPr/>
            <p:nvPr/>
          </p:nvSpPr>
          <p:spPr>
            <a:xfrm>
              <a:off x="9154983" y="3614856"/>
              <a:ext cx="1252034" cy="169347"/>
            </a:xfrm>
            <a:custGeom>
              <a:avLst/>
              <a:gdLst>
                <a:gd name="connsiteX0" fmla="*/ 0 w 1252034"/>
                <a:gd name="connsiteY0" fmla="*/ 79789 h 169347"/>
                <a:gd name="connsiteX1" fmla="*/ 40980 w 1252034"/>
                <a:gd name="connsiteY1" fmla="*/ 56449 h 169347"/>
                <a:gd name="connsiteX2" fmla="*/ 340052 w 1252034"/>
                <a:gd name="connsiteY2" fmla="*/ 56721 h 169347"/>
                <a:gd name="connsiteX3" fmla="*/ 357149 w 1252034"/>
                <a:gd name="connsiteY3" fmla="*/ 39080 h 169347"/>
                <a:gd name="connsiteX4" fmla="*/ 357692 w 1252034"/>
                <a:gd name="connsiteY4" fmla="*/ 24696 h 169347"/>
                <a:gd name="connsiteX5" fmla="*/ 385645 w 1252034"/>
                <a:gd name="connsiteY5" fmla="*/ 271 h 169347"/>
                <a:gd name="connsiteX6" fmla="*/ 396772 w 1252034"/>
                <a:gd name="connsiteY6" fmla="*/ 0 h 169347"/>
                <a:gd name="connsiteX7" fmla="*/ 855964 w 1252034"/>
                <a:gd name="connsiteY7" fmla="*/ 0 h 169347"/>
                <a:gd name="connsiteX8" fmla="*/ 895858 w 1252034"/>
                <a:gd name="connsiteY8" fmla="*/ 40166 h 169347"/>
                <a:gd name="connsiteX9" fmla="*/ 895858 w 1252034"/>
                <a:gd name="connsiteY9" fmla="*/ 45322 h 169347"/>
                <a:gd name="connsiteX10" fmla="*/ 907257 w 1252034"/>
                <a:gd name="connsiteY10" fmla="*/ 56449 h 169347"/>
                <a:gd name="connsiteX11" fmla="*/ 1212299 w 1252034"/>
                <a:gd name="connsiteY11" fmla="*/ 56178 h 169347"/>
                <a:gd name="connsiteX12" fmla="*/ 1235096 w 1252034"/>
                <a:gd name="connsiteY12" fmla="*/ 59706 h 169347"/>
                <a:gd name="connsiteX13" fmla="*/ 1251651 w 1252034"/>
                <a:gd name="connsiteY13" fmla="*/ 84945 h 169347"/>
                <a:gd name="connsiteX14" fmla="*/ 1251922 w 1252034"/>
                <a:gd name="connsiteY14" fmla="*/ 137052 h 169347"/>
                <a:gd name="connsiteX15" fmla="*/ 1223155 w 1252034"/>
                <a:gd name="connsiteY15" fmla="*/ 168533 h 169347"/>
                <a:gd name="connsiteX16" fmla="*/ 1210942 w 1252034"/>
                <a:gd name="connsiteY16" fmla="*/ 169076 h 169347"/>
                <a:gd name="connsiteX17" fmla="*/ 41523 w 1252034"/>
                <a:gd name="connsiteY17" fmla="*/ 169347 h 169347"/>
                <a:gd name="connsiteX18" fmla="*/ 0 w 1252034"/>
                <a:gd name="connsiteY18" fmla="*/ 144922 h 169347"/>
                <a:gd name="connsiteX19" fmla="*/ 0 w 1252034"/>
                <a:gd name="connsiteY19" fmla="*/ 79789 h 16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2034" h="169347">
                  <a:moveTo>
                    <a:pt x="0" y="79789"/>
                  </a:moveTo>
                  <a:cubicBezTo>
                    <a:pt x="7870" y="61877"/>
                    <a:pt x="21711" y="56178"/>
                    <a:pt x="40980" y="56449"/>
                  </a:cubicBezTo>
                  <a:cubicBezTo>
                    <a:pt x="140580" y="56992"/>
                    <a:pt x="240452" y="56721"/>
                    <a:pt x="340052" y="56721"/>
                  </a:cubicBezTo>
                  <a:cubicBezTo>
                    <a:pt x="357149" y="56721"/>
                    <a:pt x="356878" y="56721"/>
                    <a:pt x="357149" y="39080"/>
                  </a:cubicBezTo>
                  <a:cubicBezTo>
                    <a:pt x="357149" y="34195"/>
                    <a:pt x="356878" y="29582"/>
                    <a:pt x="357692" y="24696"/>
                  </a:cubicBezTo>
                  <a:cubicBezTo>
                    <a:pt x="359863" y="11941"/>
                    <a:pt x="371804" y="1628"/>
                    <a:pt x="385645" y="271"/>
                  </a:cubicBezTo>
                  <a:cubicBezTo>
                    <a:pt x="389445" y="0"/>
                    <a:pt x="393244" y="0"/>
                    <a:pt x="396772" y="0"/>
                  </a:cubicBezTo>
                  <a:cubicBezTo>
                    <a:pt x="549836" y="0"/>
                    <a:pt x="702900" y="0"/>
                    <a:pt x="855964" y="0"/>
                  </a:cubicBezTo>
                  <a:cubicBezTo>
                    <a:pt x="884731" y="0"/>
                    <a:pt x="895858" y="11398"/>
                    <a:pt x="895858" y="40166"/>
                  </a:cubicBezTo>
                  <a:cubicBezTo>
                    <a:pt x="895858" y="41794"/>
                    <a:pt x="896130" y="43694"/>
                    <a:pt x="895858" y="45322"/>
                  </a:cubicBezTo>
                  <a:cubicBezTo>
                    <a:pt x="894230" y="54549"/>
                    <a:pt x="898301" y="56449"/>
                    <a:pt x="907257" y="56449"/>
                  </a:cubicBezTo>
                  <a:cubicBezTo>
                    <a:pt x="1009028" y="56178"/>
                    <a:pt x="1110799" y="56178"/>
                    <a:pt x="1212299" y="56178"/>
                  </a:cubicBezTo>
                  <a:cubicBezTo>
                    <a:pt x="1220169" y="56178"/>
                    <a:pt x="1228040" y="55906"/>
                    <a:pt x="1235096" y="59706"/>
                  </a:cubicBezTo>
                  <a:cubicBezTo>
                    <a:pt x="1244866" y="65134"/>
                    <a:pt x="1251379" y="73275"/>
                    <a:pt x="1251651" y="84945"/>
                  </a:cubicBezTo>
                  <a:cubicBezTo>
                    <a:pt x="1251922" y="102314"/>
                    <a:pt x="1252193" y="119683"/>
                    <a:pt x="1251922" y="137052"/>
                  </a:cubicBezTo>
                  <a:cubicBezTo>
                    <a:pt x="1251651" y="154692"/>
                    <a:pt x="1240795" y="166091"/>
                    <a:pt x="1223155" y="168533"/>
                  </a:cubicBezTo>
                  <a:cubicBezTo>
                    <a:pt x="1219084" y="169076"/>
                    <a:pt x="1215013" y="169076"/>
                    <a:pt x="1210942" y="169076"/>
                  </a:cubicBezTo>
                  <a:cubicBezTo>
                    <a:pt x="821226" y="169076"/>
                    <a:pt x="431239" y="169076"/>
                    <a:pt x="41523" y="169347"/>
                  </a:cubicBezTo>
                  <a:cubicBezTo>
                    <a:pt x="22254" y="169347"/>
                    <a:pt x="7870" y="163648"/>
                    <a:pt x="0" y="144922"/>
                  </a:cubicBezTo>
                  <a:cubicBezTo>
                    <a:pt x="0" y="123211"/>
                    <a:pt x="0" y="101500"/>
                    <a:pt x="0" y="79789"/>
                  </a:cubicBezTo>
                  <a:close/>
                </a:path>
              </a:pathLst>
            </a:custGeom>
            <a:solidFill>
              <a:schemeClr val="accent3"/>
            </a:solidFill>
            <a:ln w="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B6E7AE2-6263-4A28-BADD-FFB8091646FE}"/>
                </a:ext>
              </a:extLst>
            </p:cNvPr>
            <p:cNvSpPr/>
            <p:nvPr/>
          </p:nvSpPr>
          <p:spPr>
            <a:xfrm>
              <a:off x="9225311" y="3830247"/>
              <a:ext cx="1372023" cy="1575743"/>
            </a:xfrm>
            <a:custGeom>
              <a:avLst/>
              <a:gdLst>
                <a:gd name="connsiteX0" fmla="*/ 1140120 w 1372023"/>
                <a:gd name="connsiteY0" fmla="*/ 207633 h 1575743"/>
                <a:gd name="connsiteX1" fmla="*/ 1138085 w 1372023"/>
                <a:gd name="connsiteY1" fmla="*/ 216147 h 1575743"/>
                <a:gd name="connsiteX2" fmla="*/ 1138085 w 1372023"/>
                <a:gd name="connsiteY2" fmla="*/ 372196 h 1575743"/>
                <a:gd name="connsiteX3" fmla="*/ 1130758 w 1372023"/>
                <a:gd name="connsiteY3" fmla="*/ 790408 h 1575743"/>
                <a:gd name="connsiteX4" fmla="*/ 1125330 w 1372023"/>
                <a:gd name="connsiteY4" fmla="*/ 928003 h 1575743"/>
                <a:gd name="connsiteX5" fmla="*/ 1121802 w 1372023"/>
                <a:gd name="connsiteY5" fmla="*/ 999922 h 1575743"/>
                <a:gd name="connsiteX6" fmla="*/ 1126687 w 1372023"/>
                <a:gd name="connsiteY6" fmla="*/ 998293 h 1575743"/>
                <a:gd name="connsiteX7" fmla="*/ 1232800 w 1372023"/>
                <a:gd name="connsiteY7" fmla="*/ 915519 h 1575743"/>
                <a:gd name="connsiteX8" fmla="*/ 1257768 w 1372023"/>
                <a:gd name="connsiteY8" fmla="*/ 861241 h 1575743"/>
                <a:gd name="connsiteX9" fmla="*/ 1257768 w 1372023"/>
                <a:gd name="connsiteY9" fmla="*/ 279652 h 1575743"/>
                <a:gd name="connsiteX10" fmla="*/ 1224116 w 1372023"/>
                <a:gd name="connsiteY10" fmla="*/ 232973 h 1575743"/>
                <a:gd name="connsiteX11" fmla="*/ 1148669 w 1372023"/>
                <a:gd name="connsiteY11" fmla="*/ 208277 h 1575743"/>
                <a:gd name="connsiteX12" fmla="*/ 1140120 w 1372023"/>
                <a:gd name="connsiteY12" fmla="*/ 207633 h 1575743"/>
                <a:gd name="connsiteX13" fmla="*/ 32985 w 1372023"/>
                <a:gd name="connsiteY13" fmla="*/ 121 h 1575743"/>
                <a:gd name="connsiteX14" fmla="*/ 72880 w 1372023"/>
                <a:gd name="connsiteY14" fmla="*/ 121 h 1575743"/>
                <a:gd name="connsiteX15" fmla="*/ 568980 w 1372023"/>
                <a:gd name="connsiteY15" fmla="*/ 121 h 1575743"/>
                <a:gd name="connsiteX16" fmla="*/ 1099819 w 1372023"/>
                <a:gd name="connsiteY16" fmla="*/ 121 h 1575743"/>
                <a:gd name="connsiteX17" fmla="*/ 1126687 w 1372023"/>
                <a:gd name="connsiteY17" fmla="*/ 7448 h 1575743"/>
                <a:gd name="connsiteX18" fmla="*/ 1138357 w 1372023"/>
                <a:gd name="connsiteY18" fmla="*/ 34587 h 1575743"/>
                <a:gd name="connsiteX19" fmla="*/ 1138357 w 1372023"/>
                <a:gd name="connsiteY19" fmla="*/ 77467 h 1575743"/>
                <a:gd name="connsiteX20" fmla="*/ 1147041 w 1372023"/>
                <a:gd name="connsiteY20" fmla="*/ 89679 h 1575743"/>
                <a:gd name="connsiteX21" fmla="*/ 1335929 w 1372023"/>
                <a:gd name="connsiteY21" fmla="*/ 150742 h 1575743"/>
                <a:gd name="connsiteX22" fmla="*/ 1372023 w 1372023"/>
                <a:gd name="connsiteY22" fmla="*/ 200678 h 1575743"/>
                <a:gd name="connsiteX23" fmla="*/ 1371752 w 1372023"/>
                <a:gd name="connsiteY23" fmla="*/ 909006 h 1575743"/>
                <a:gd name="connsiteX24" fmla="*/ 1341628 w 1372023"/>
                <a:gd name="connsiteY24" fmla="*/ 970611 h 1575743"/>
                <a:gd name="connsiteX25" fmla="*/ 1090592 w 1372023"/>
                <a:gd name="connsiteY25" fmla="*/ 1167912 h 1575743"/>
                <a:gd name="connsiteX26" fmla="*/ 1076751 w 1372023"/>
                <a:gd name="connsiteY26" fmla="*/ 1186095 h 1575743"/>
                <a:gd name="connsiteX27" fmla="*/ 874023 w 1372023"/>
                <a:gd name="connsiteY27" fmla="*/ 1547044 h 1575743"/>
                <a:gd name="connsiteX28" fmla="*/ 818116 w 1372023"/>
                <a:gd name="connsiteY28" fmla="*/ 1575540 h 1575743"/>
                <a:gd name="connsiteX29" fmla="*/ 319030 w 1372023"/>
                <a:gd name="connsiteY29" fmla="*/ 1575540 h 1575743"/>
                <a:gd name="connsiteX30" fmla="*/ 264210 w 1372023"/>
                <a:gd name="connsiteY30" fmla="*/ 1547315 h 1575743"/>
                <a:gd name="connsiteX31" fmla="*/ 61210 w 1372023"/>
                <a:gd name="connsiteY31" fmla="*/ 1186366 h 1575743"/>
                <a:gd name="connsiteX32" fmla="*/ 15888 w 1372023"/>
                <a:gd name="connsiteY32" fmla="*/ 990966 h 1575743"/>
                <a:gd name="connsiteX33" fmla="*/ 1504 w 1372023"/>
                <a:gd name="connsiteY33" fmla="*/ 510605 h 1575743"/>
                <a:gd name="connsiteX34" fmla="*/ 147 w 1372023"/>
                <a:gd name="connsiteY34" fmla="*/ 34044 h 1575743"/>
                <a:gd name="connsiteX35" fmla="*/ 32985 w 1372023"/>
                <a:gd name="connsiteY35" fmla="*/ 121 h 157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72023" h="1575743">
                  <a:moveTo>
                    <a:pt x="1140120" y="207633"/>
                  </a:moveTo>
                  <a:cubicBezTo>
                    <a:pt x="1138560" y="208820"/>
                    <a:pt x="1138085" y="211534"/>
                    <a:pt x="1138085" y="216147"/>
                  </a:cubicBezTo>
                  <a:cubicBezTo>
                    <a:pt x="1138357" y="268254"/>
                    <a:pt x="1138357" y="320089"/>
                    <a:pt x="1138085" y="372196"/>
                  </a:cubicBezTo>
                  <a:cubicBezTo>
                    <a:pt x="1137542" y="511691"/>
                    <a:pt x="1134286" y="650914"/>
                    <a:pt x="1130758" y="790408"/>
                  </a:cubicBezTo>
                  <a:cubicBezTo>
                    <a:pt x="1129672" y="836273"/>
                    <a:pt x="1127230" y="882138"/>
                    <a:pt x="1125330" y="928003"/>
                  </a:cubicBezTo>
                  <a:cubicBezTo>
                    <a:pt x="1124516" y="951886"/>
                    <a:pt x="1122887" y="976039"/>
                    <a:pt x="1121802" y="999922"/>
                  </a:cubicBezTo>
                  <a:cubicBezTo>
                    <a:pt x="1124244" y="1000736"/>
                    <a:pt x="1125330" y="999379"/>
                    <a:pt x="1126687" y="998293"/>
                  </a:cubicBezTo>
                  <a:cubicBezTo>
                    <a:pt x="1161968" y="970611"/>
                    <a:pt x="1197791" y="943472"/>
                    <a:pt x="1232800" y="915519"/>
                  </a:cubicBezTo>
                  <a:cubicBezTo>
                    <a:pt x="1249627" y="901678"/>
                    <a:pt x="1257768" y="882952"/>
                    <a:pt x="1257768" y="861241"/>
                  </a:cubicBezTo>
                  <a:cubicBezTo>
                    <a:pt x="1257768" y="667469"/>
                    <a:pt x="1257768" y="473425"/>
                    <a:pt x="1257768" y="279652"/>
                  </a:cubicBezTo>
                  <a:cubicBezTo>
                    <a:pt x="1257768" y="256313"/>
                    <a:pt x="1246098" y="240301"/>
                    <a:pt x="1224116" y="232973"/>
                  </a:cubicBezTo>
                  <a:cubicBezTo>
                    <a:pt x="1198877" y="224832"/>
                    <a:pt x="1173637" y="216961"/>
                    <a:pt x="1148669" y="208277"/>
                  </a:cubicBezTo>
                  <a:cubicBezTo>
                    <a:pt x="1144327" y="206785"/>
                    <a:pt x="1141681" y="206445"/>
                    <a:pt x="1140120" y="207633"/>
                  </a:cubicBezTo>
                  <a:close/>
                  <a:moveTo>
                    <a:pt x="32985" y="121"/>
                  </a:moveTo>
                  <a:cubicBezTo>
                    <a:pt x="46283" y="-151"/>
                    <a:pt x="59581" y="121"/>
                    <a:pt x="72880" y="121"/>
                  </a:cubicBezTo>
                  <a:cubicBezTo>
                    <a:pt x="238156" y="121"/>
                    <a:pt x="403704" y="121"/>
                    <a:pt x="568980" y="121"/>
                  </a:cubicBezTo>
                  <a:cubicBezTo>
                    <a:pt x="745927" y="121"/>
                    <a:pt x="922873" y="121"/>
                    <a:pt x="1099819" y="121"/>
                  </a:cubicBezTo>
                  <a:cubicBezTo>
                    <a:pt x="1109589" y="121"/>
                    <a:pt x="1118817" y="1206"/>
                    <a:pt x="1126687" y="7448"/>
                  </a:cubicBezTo>
                  <a:cubicBezTo>
                    <a:pt x="1135371" y="14504"/>
                    <a:pt x="1138357" y="24003"/>
                    <a:pt x="1138357" y="34587"/>
                  </a:cubicBezTo>
                  <a:cubicBezTo>
                    <a:pt x="1138628" y="48971"/>
                    <a:pt x="1138899" y="63083"/>
                    <a:pt x="1138357" y="77467"/>
                  </a:cubicBezTo>
                  <a:cubicBezTo>
                    <a:pt x="1138085" y="84523"/>
                    <a:pt x="1140256" y="87508"/>
                    <a:pt x="1147041" y="89679"/>
                  </a:cubicBezTo>
                  <a:cubicBezTo>
                    <a:pt x="1210004" y="109762"/>
                    <a:pt x="1272966" y="130388"/>
                    <a:pt x="1335929" y="150742"/>
                  </a:cubicBezTo>
                  <a:cubicBezTo>
                    <a:pt x="1360896" y="158884"/>
                    <a:pt x="1372023" y="174082"/>
                    <a:pt x="1372023" y="200678"/>
                  </a:cubicBezTo>
                  <a:cubicBezTo>
                    <a:pt x="1372023" y="436787"/>
                    <a:pt x="1371752" y="672897"/>
                    <a:pt x="1371752" y="909006"/>
                  </a:cubicBezTo>
                  <a:cubicBezTo>
                    <a:pt x="1371752" y="934517"/>
                    <a:pt x="1361711" y="954871"/>
                    <a:pt x="1341628" y="970611"/>
                  </a:cubicBezTo>
                  <a:cubicBezTo>
                    <a:pt x="1258040" y="1036288"/>
                    <a:pt x="1174451" y="1102236"/>
                    <a:pt x="1090592" y="1167912"/>
                  </a:cubicBezTo>
                  <a:cubicBezTo>
                    <a:pt x="1084350" y="1172797"/>
                    <a:pt x="1079736" y="1178496"/>
                    <a:pt x="1076751" y="1186095"/>
                  </a:cubicBezTo>
                  <a:cubicBezTo>
                    <a:pt x="1024373" y="1315005"/>
                    <a:pt x="952997" y="1433331"/>
                    <a:pt x="874023" y="1547044"/>
                  </a:cubicBezTo>
                  <a:cubicBezTo>
                    <a:pt x="860725" y="1566041"/>
                    <a:pt x="841456" y="1575540"/>
                    <a:pt x="818116" y="1575540"/>
                  </a:cubicBezTo>
                  <a:cubicBezTo>
                    <a:pt x="651754" y="1575811"/>
                    <a:pt x="485392" y="1575811"/>
                    <a:pt x="319030" y="1575540"/>
                  </a:cubicBezTo>
                  <a:cubicBezTo>
                    <a:pt x="296234" y="1575540"/>
                    <a:pt x="277236" y="1566041"/>
                    <a:pt x="264210" y="1547315"/>
                  </a:cubicBezTo>
                  <a:cubicBezTo>
                    <a:pt x="184964" y="1433331"/>
                    <a:pt x="113588" y="1315277"/>
                    <a:pt x="61210" y="1186366"/>
                  </a:cubicBezTo>
                  <a:cubicBezTo>
                    <a:pt x="35699" y="1123675"/>
                    <a:pt x="19687" y="1059085"/>
                    <a:pt x="15888" y="990966"/>
                  </a:cubicBezTo>
                  <a:cubicBezTo>
                    <a:pt x="7203" y="830846"/>
                    <a:pt x="4489" y="670725"/>
                    <a:pt x="1504" y="510605"/>
                  </a:cubicBezTo>
                  <a:cubicBezTo>
                    <a:pt x="-1210" y="351842"/>
                    <a:pt x="690" y="192808"/>
                    <a:pt x="147" y="34044"/>
                  </a:cubicBezTo>
                  <a:cubicBezTo>
                    <a:pt x="147" y="13690"/>
                    <a:pt x="12631" y="663"/>
                    <a:pt x="32985" y="12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7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68E90C6-DBE8-4B11-9BF5-C0A8E638E4DF}"/>
                </a:ext>
              </a:extLst>
            </p:cNvPr>
            <p:cNvSpPr/>
            <p:nvPr/>
          </p:nvSpPr>
          <p:spPr>
            <a:xfrm>
              <a:off x="9220823" y="5446767"/>
              <a:ext cx="1147430" cy="794087"/>
            </a:xfrm>
            <a:custGeom>
              <a:avLst/>
              <a:gdLst>
                <a:gd name="connsiteX0" fmla="*/ 573469 w 1147430"/>
                <a:gd name="connsiteY0" fmla="*/ 329468 h 794087"/>
                <a:gd name="connsiteX1" fmla="*/ 735217 w 1147430"/>
                <a:gd name="connsiteY1" fmla="*/ 472490 h 794087"/>
                <a:gd name="connsiteX2" fmla="*/ 603864 w 1147430"/>
                <a:gd name="connsiteY2" fmla="*/ 648622 h 794087"/>
                <a:gd name="connsiteX3" fmla="*/ 411177 w 1147430"/>
                <a:gd name="connsiteY3" fmla="*/ 479547 h 794087"/>
                <a:gd name="connsiteX4" fmla="*/ 446187 w 1147430"/>
                <a:gd name="connsiteY4" fmla="*/ 389716 h 794087"/>
                <a:gd name="connsiteX5" fmla="*/ 457856 w 1147430"/>
                <a:gd name="connsiteY5" fmla="*/ 389716 h 794087"/>
                <a:gd name="connsiteX6" fmla="*/ 552843 w 1147430"/>
                <a:gd name="connsiteY6" fmla="*/ 482260 h 794087"/>
                <a:gd name="connsiteX7" fmla="*/ 577539 w 1147430"/>
                <a:gd name="connsiteY7" fmla="*/ 491759 h 794087"/>
                <a:gd name="connsiteX8" fmla="*/ 597080 w 1147430"/>
                <a:gd name="connsiteY8" fmla="*/ 475747 h 794087"/>
                <a:gd name="connsiteX9" fmla="*/ 591923 w 1147430"/>
                <a:gd name="connsiteY9" fmla="*/ 450236 h 794087"/>
                <a:gd name="connsiteX10" fmla="*/ 565598 w 1147430"/>
                <a:gd name="connsiteY10" fmla="*/ 424454 h 794087"/>
                <a:gd name="connsiteX11" fmla="*/ 497479 w 1147430"/>
                <a:gd name="connsiteY11" fmla="*/ 358507 h 794087"/>
                <a:gd name="connsiteX12" fmla="*/ 499651 w 1147430"/>
                <a:gd name="connsiteY12" fmla="*/ 346837 h 794087"/>
                <a:gd name="connsiteX13" fmla="*/ 573469 w 1147430"/>
                <a:gd name="connsiteY13" fmla="*/ 329468 h 794087"/>
                <a:gd name="connsiteX14" fmla="*/ 574554 w 1147430"/>
                <a:gd name="connsiteY14" fmla="*/ 279803 h 794087"/>
                <a:gd name="connsiteX15" fmla="*/ 360156 w 1147430"/>
                <a:gd name="connsiteY15" fmla="*/ 489859 h 794087"/>
                <a:gd name="connsiteX16" fmla="*/ 573197 w 1147430"/>
                <a:gd name="connsiteY16" fmla="*/ 701543 h 794087"/>
                <a:gd name="connsiteX17" fmla="*/ 786781 w 1147430"/>
                <a:gd name="connsiteY17" fmla="*/ 490673 h 794087"/>
                <a:gd name="connsiteX18" fmla="*/ 574554 w 1147430"/>
                <a:gd name="connsiteY18" fmla="*/ 279803 h 794087"/>
                <a:gd name="connsiteX19" fmla="*/ 522990 w 1147430"/>
                <a:gd name="connsiteY19" fmla="*/ 119140 h 794087"/>
                <a:gd name="connsiteX20" fmla="*/ 491509 w 1147430"/>
                <a:gd name="connsiteY20" fmla="*/ 150079 h 794087"/>
                <a:gd name="connsiteX21" fmla="*/ 491237 w 1147430"/>
                <a:gd name="connsiteY21" fmla="*/ 175318 h 794087"/>
                <a:gd name="connsiteX22" fmla="*/ 523804 w 1147430"/>
                <a:gd name="connsiteY22" fmla="*/ 205985 h 794087"/>
                <a:gd name="connsiteX23" fmla="*/ 572926 w 1147430"/>
                <a:gd name="connsiteY23" fmla="*/ 205985 h 794087"/>
                <a:gd name="connsiteX24" fmla="*/ 625033 w 1147430"/>
                <a:gd name="connsiteY24" fmla="*/ 205985 h 794087"/>
                <a:gd name="connsiteX25" fmla="*/ 655428 w 1147430"/>
                <a:gd name="connsiteY25" fmla="*/ 176404 h 794087"/>
                <a:gd name="connsiteX26" fmla="*/ 655700 w 1147430"/>
                <a:gd name="connsiteY26" fmla="*/ 153064 h 794087"/>
                <a:gd name="connsiteX27" fmla="*/ 623947 w 1147430"/>
                <a:gd name="connsiteY27" fmla="*/ 119140 h 794087"/>
                <a:gd name="connsiteX28" fmla="*/ 522990 w 1147430"/>
                <a:gd name="connsiteY28" fmla="*/ 119140 h 794087"/>
                <a:gd name="connsiteX29" fmla="*/ 758014 w 1147430"/>
                <a:gd name="connsiteY29" fmla="*/ 117241 h 794087"/>
                <a:gd name="connsiteX30" fmla="*/ 752315 w 1147430"/>
                <a:gd name="connsiteY30" fmla="*/ 118597 h 794087"/>
                <a:gd name="connsiteX31" fmla="*/ 725176 w 1147430"/>
                <a:gd name="connsiteY31" fmla="*/ 157949 h 794087"/>
                <a:gd name="connsiteX32" fmla="*/ 725176 w 1147430"/>
                <a:gd name="connsiteY32" fmla="*/ 176404 h 794087"/>
                <a:gd name="connsiteX33" fmla="*/ 754214 w 1147430"/>
                <a:gd name="connsiteY33" fmla="*/ 205985 h 794087"/>
                <a:gd name="connsiteX34" fmla="*/ 860056 w 1147430"/>
                <a:gd name="connsiteY34" fmla="*/ 205985 h 794087"/>
                <a:gd name="connsiteX35" fmla="*/ 888824 w 1147430"/>
                <a:gd name="connsiteY35" fmla="*/ 177218 h 794087"/>
                <a:gd name="connsiteX36" fmla="*/ 889095 w 1147430"/>
                <a:gd name="connsiteY36" fmla="*/ 157678 h 794087"/>
                <a:gd name="connsiteX37" fmla="*/ 861685 w 1147430"/>
                <a:gd name="connsiteY37" fmla="*/ 118597 h 794087"/>
                <a:gd name="connsiteX38" fmla="*/ 855985 w 1147430"/>
                <a:gd name="connsiteY38" fmla="*/ 117241 h 794087"/>
                <a:gd name="connsiteX39" fmla="*/ 758014 w 1147430"/>
                <a:gd name="connsiteY39" fmla="*/ 117241 h 794087"/>
                <a:gd name="connsiteX40" fmla="*/ 289595 w 1147430"/>
                <a:gd name="connsiteY40" fmla="*/ 117241 h 794087"/>
                <a:gd name="connsiteX41" fmla="*/ 282267 w 1147430"/>
                <a:gd name="connsiteY41" fmla="*/ 119683 h 794087"/>
                <a:gd name="connsiteX42" fmla="*/ 257842 w 1147430"/>
                <a:gd name="connsiteY42" fmla="*/ 155235 h 794087"/>
                <a:gd name="connsiteX43" fmla="*/ 257842 w 1147430"/>
                <a:gd name="connsiteY43" fmla="*/ 172604 h 794087"/>
                <a:gd name="connsiteX44" fmla="*/ 292037 w 1147430"/>
                <a:gd name="connsiteY44" fmla="*/ 206256 h 794087"/>
                <a:gd name="connsiteX45" fmla="*/ 375625 w 1147430"/>
                <a:gd name="connsiteY45" fmla="*/ 206528 h 794087"/>
                <a:gd name="connsiteX46" fmla="*/ 422847 w 1147430"/>
                <a:gd name="connsiteY46" fmla="*/ 159035 h 794087"/>
                <a:gd name="connsiteX47" fmla="*/ 394080 w 1147430"/>
                <a:gd name="connsiteY47" fmla="*/ 118597 h 794087"/>
                <a:gd name="connsiteX48" fmla="*/ 390280 w 1147430"/>
                <a:gd name="connsiteY48" fmla="*/ 117241 h 794087"/>
                <a:gd name="connsiteX49" fmla="*/ 289595 w 1147430"/>
                <a:gd name="connsiteY49" fmla="*/ 117241 h 794087"/>
                <a:gd name="connsiteX50" fmla="*/ 269240 w 1147430"/>
                <a:gd name="connsiteY50" fmla="*/ 0 h 794087"/>
                <a:gd name="connsiteX51" fmla="*/ 878239 w 1147430"/>
                <a:gd name="connsiteY51" fmla="*/ 0 h 794087"/>
                <a:gd name="connsiteX52" fmla="*/ 930075 w 1147430"/>
                <a:gd name="connsiteY52" fmla="*/ 33381 h 794087"/>
                <a:gd name="connsiteX53" fmla="*/ 1111363 w 1147430"/>
                <a:gd name="connsiteY53" fmla="*/ 483889 h 794087"/>
                <a:gd name="connsiteX54" fmla="*/ 1141216 w 1147430"/>
                <a:gd name="connsiteY54" fmla="*/ 588645 h 794087"/>
                <a:gd name="connsiteX55" fmla="*/ 1146916 w 1147430"/>
                <a:gd name="connsiteY55" fmla="*/ 702358 h 794087"/>
                <a:gd name="connsiteX56" fmla="*/ 1145559 w 1147430"/>
                <a:gd name="connsiteY56" fmla="*/ 752293 h 794087"/>
                <a:gd name="connsiteX57" fmla="*/ 1121134 w 1147430"/>
                <a:gd name="connsiteY57" fmla="*/ 794087 h 794087"/>
                <a:gd name="connsiteX58" fmla="*/ 26889 w 1147430"/>
                <a:gd name="connsiteY58" fmla="*/ 794087 h 794087"/>
                <a:gd name="connsiteX59" fmla="*/ 1921 w 1147430"/>
                <a:gd name="connsiteY59" fmla="*/ 754193 h 794087"/>
                <a:gd name="connsiteX60" fmla="*/ 2464 w 1147430"/>
                <a:gd name="connsiteY60" fmla="*/ 613613 h 794087"/>
                <a:gd name="connsiteX61" fmla="*/ 28517 w 1147430"/>
                <a:gd name="connsiteY61" fmla="*/ 506957 h 794087"/>
                <a:gd name="connsiteX62" fmla="*/ 175339 w 1147430"/>
                <a:gd name="connsiteY62" fmla="*/ 129453 h 794087"/>
                <a:gd name="connsiteX63" fmla="*/ 216862 w 1147430"/>
                <a:gd name="connsiteY63" fmla="*/ 34195 h 794087"/>
                <a:gd name="connsiteX64" fmla="*/ 269240 w 1147430"/>
                <a:gd name="connsiteY64" fmla="*/ 0 h 79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47430" h="794087">
                  <a:moveTo>
                    <a:pt x="573469" y="329468"/>
                  </a:moveTo>
                  <a:cubicBezTo>
                    <a:pt x="655700" y="329197"/>
                    <a:pt x="728432" y="393245"/>
                    <a:pt x="735217" y="472490"/>
                  </a:cubicBezTo>
                  <a:cubicBezTo>
                    <a:pt x="742816" y="558521"/>
                    <a:pt x="686910" y="633153"/>
                    <a:pt x="603864" y="648622"/>
                  </a:cubicBezTo>
                  <a:cubicBezTo>
                    <a:pt x="499108" y="667891"/>
                    <a:pt x="405478" y="585931"/>
                    <a:pt x="411177" y="479547"/>
                  </a:cubicBezTo>
                  <a:cubicBezTo>
                    <a:pt x="412806" y="445894"/>
                    <a:pt x="425561" y="416313"/>
                    <a:pt x="446187" y="389716"/>
                  </a:cubicBezTo>
                  <a:cubicBezTo>
                    <a:pt x="450800" y="383746"/>
                    <a:pt x="453514" y="385374"/>
                    <a:pt x="457856" y="389716"/>
                  </a:cubicBezTo>
                  <a:cubicBezTo>
                    <a:pt x="489609" y="420655"/>
                    <a:pt x="521362" y="451322"/>
                    <a:pt x="552843" y="482260"/>
                  </a:cubicBezTo>
                  <a:cubicBezTo>
                    <a:pt x="559899" y="489317"/>
                    <a:pt x="567769" y="493388"/>
                    <a:pt x="577539" y="491759"/>
                  </a:cubicBezTo>
                  <a:cubicBezTo>
                    <a:pt x="587038" y="490131"/>
                    <a:pt x="593551" y="484703"/>
                    <a:pt x="597080" y="475747"/>
                  </a:cubicBezTo>
                  <a:cubicBezTo>
                    <a:pt x="600879" y="466249"/>
                    <a:pt x="598708" y="457293"/>
                    <a:pt x="591923" y="450236"/>
                  </a:cubicBezTo>
                  <a:cubicBezTo>
                    <a:pt x="583510" y="441281"/>
                    <a:pt x="574283" y="432867"/>
                    <a:pt x="565598" y="424454"/>
                  </a:cubicBezTo>
                  <a:cubicBezTo>
                    <a:pt x="542802" y="402472"/>
                    <a:pt x="520548" y="380218"/>
                    <a:pt x="497479" y="358507"/>
                  </a:cubicBezTo>
                  <a:cubicBezTo>
                    <a:pt x="490966" y="352265"/>
                    <a:pt x="492594" y="350365"/>
                    <a:pt x="499651" y="346837"/>
                  </a:cubicBezTo>
                  <a:cubicBezTo>
                    <a:pt x="522990" y="335438"/>
                    <a:pt x="547687" y="329739"/>
                    <a:pt x="573469" y="329468"/>
                  </a:cubicBezTo>
                  <a:close/>
                  <a:moveTo>
                    <a:pt x="574554" y="279803"/>
                  </a:moveTo>
                  <a:cubicBezTo>
                    <a:pt x="456499" y="279532"/>
                    <a:pt x="361242" y="372890"/>
                    <a:pt x="360156" y="489859"/>
                  </a:cubicBezTo>
                  <a:cubicBezTo>
                    <a:pt x="359070" y="605200"/>
                    <a:pt x="454871" y="700458"/>
                    <a:pt x="573197" y="701543"/>
                  </a:cubicBezTo>
                  <a:cubicBezTo>
                    <a:pt x="689895" y="702629"/>
                    <a:pt x="786510" y="607100"/>
                    <a:pt x="786781" y="490673"/>
                  </a:cubicBezTo>
                  <a:cubicBezTo>
                    <a:pt x="787052" y="374518"/>
                    <a:pt x="691795" y="280075"/>
                    <a:pt x="574554" y="279803"/>
                  </a:cubicBezTo>
                  <a:close/>
                  <a:moveTo>
                    <a:pt x="522990" y="119140"/>
                  </a:moveTo>
                  <a:cubicBezTo>
                    <a:pt x="504535" y="119412"/>
                    <a:pt x="492866" y="131624"/>
                    <a:pt x="491509" y="150079"/>
                  </a:cubicBezTo>
                  <a:cubicBezTo>
                    <a:pt x="490966" y="158492"/>
                    <a:pt x="490966" y="167176"/>
                    <a:pt x="491237" y="175318"/>
                  </a:cubicBezTo>
                  <a:cubicBezTo>
                    <a:pt x="492594" y="194315"/>
                    <a:pt x="504807" y="205714"/>
                    <a:pt x="523804" y="205985"/>
                  </a:cubicBezTo>
                  <a:cubicBezTo>
                    <a:pt x="540359" y="206256"/>
                    <a:pt x="556642" y="205985"/>
                    <a:pt x="572926" y="205985"/>
                  </a:cubicBezTo>
                  <a:cubicBezTo>
                    <a:pt x="590295" y="205985"/>
                    <a:pt x="607664" y="206256"/>
                    <a:pt x="625033" y="205985"/>
                  </a:cubicBezTo>
                  <a:cubicBezTo>
                    <a:pt x="641859" y="205714"/>
                    <a:pt x="654614" y="192958"/>
                    <a:pt x="655428" y="176404"/>
                  </a:cubicBezTo>
                  <a:cubicBezTo>
                    <a:pt x="655971" y="168805"/>
                    <a:pt x="655700" y="160934"/>
                    <a:pt x="655700" y="153064"/>
                  </a:cubicBezTo>
                  <a:cubicBezTo>
                    <a:pt x="655428" y="133253"/>
                    <a:pt x="643487" y="119683"/>
                    <a:pt x="623947" y="119140"/>
                  </a:cubicBezTo>
                  <a:cubicBezTo>
                    <a:pt x="590295" y="118326"/>
                    <a:pt x="556642" y="118326"/>
                    <a:pt x="522990" y="119140"/>
                  </a:cubicBezTo>
                  <a:close/>
                  <a:moveTo>
                    <a:pt x="758014" y="117241"/>
                  </a:moveTo>
                  <a:cubicBezTo>
                    <a:pt x="756114" y="117241"/>
                    <a:pt x="753943" y="116698"/>
                    <a:pt x="752315" y="118597"/>
                  </a:cubicBezTo>
                  <a:cubicBezTo>
                    <a:pt x="730603" y="126468"/>
                    <a:pt x="725176" y="134338"/>
                    <a:pt x="725176" y="157949"/>
                  </a:cubicBezTo>
                  <a:cubicBezTo>
                    <a:pt x="725176" y="164191"/>
                    <a:pt x="724904" y="170433"/>
                    <a:pt x="725176" y="176404"/>
                  </a:cubicBezTo>
                  <a:cubicBezTo>
                    <a:pt x="725990" y="192687"/>
                    <a:pt x="738202" y="205714"/>
                    <a:pt x="754214" y="205985"/>
                  </a:cubicBezTo>
                  <a:cubicBezTo>
                    <a:pt x="789495" y="206528"/>
                    <a:pt x="824776" y="206528"/>
                    <a:pt x="860056" y="205985"/>
                  </a:cubicBezTo>
                  <a:cubicBezTo>
                    <a:pt x="875797" y="205714"/>
                    <a:pt x="888010" y="192958"/>
                    <a:pt x="888824" y="177218"/>
                  </a:cubicBezTo>
                  <a:cubicBezTo>
                    <a:pt x="889095" y="170704"/>
                    <a:pt x="888824" y="164191"/>
                    <a:pt x="889095" y="157678"/>
                  </a:cubicBezTo>
                  <a:cubicBezTo>
                    <a:pt x="889095" y="134067"/>
                    <a:pt x="883667" y="126468"/>
                    <a:pt x="861685" y="118597"/>
                  </a:cubicBezTo>
                  <a:cubicBezTo>
                    <a:pt x="860056" y="116698"/>
                    <a:pt x="857885" y="117241"/>
                    <a:pt x="855985" y="117241"/>
                  </a:cubicBezTo>
                  <a:cubicBezTo>
                    <a:pt x="823147" y="117241"/>
                    <a:pt x="790580" y="117241"/>
                    <a:pt x="758014" y="117241"/>
                  </a:cubicBezTo>
                  <a:close/>
                  <a:moveTo>
                    <a:pt x="289595" y="117241"/>
                  </a:moveTo>
                  <a:cubicBezTo>
                    <a:pt x="286881" y="117241"/>
                    <a:pt x="284167" y="117241"/>
                    <a:pt x="282267" y="119683"/>
                  </a:cubicBezTo>
                  <a:cubicBezTo>
                    <a:pt x="264355" y="126739"/>
                    <a:pt x="258113" y="135967"/>
                    <a:pt x="257842" y="155235"/>
                  </a:cubicBezTo>
                  <a:cubicBezTo>
                    <a:pt x="257842" y="160934"/>
                    <a:pt x="257571" y="166905"/>
                    <a:pt x="257842" y="172604"/>
                  </a:cubicBezTo>
                  <a:cubicBezTo>
                    <a:pt x="258385" y="193501"/>
                    <a:pt x="271140" y="206256"/>
                    <a:pt x="292037" y="206256"/>
                  </a:cubicBezTo>
                  <a:cubicBezTo>
                    <a:pt x="319719" y="206528"/>
                    <a:pt x="347672" y="205171"/>
                    <a:pt x="375625" y="206528"/>
                  </a:cubicBezTo>
                  <a:cubicBezTo>
                    <a:pt x="416062" y="208428"/>
                    <a:pt x="424204" y="189702"/>
                    <a:pt x="422847" y="159035"/>
                  </a:cubicBezTo>
                  <a:cubicBezTo>
                    <a:pt x="421762" y="134610"/>
                    <a:pt x="416877" y="126196"/>
                    <a:pt x="394080" y="118597"/>
                  </a:cubicBezTo>
                  <a:cubicBezTo>
                    <a:pt x="392994" y="117512"/>
                    <a:pt x="391637" y="117241"/>
                    <a:pt x="390280" y="117241"/>
                  </a:cubicBezTo>
                  <a:cubicBezTo>
                    <a:pt x="356628" y="117241"/>
                    <a:pt x="323247" y="117241"/>
                    <a:pt x="289595" y="117241"/>
                  </a:cubicBezTo>
                  <a:close/>
                  <a:moveTo>
                    <a:pt x="269240" y="0"/>
                  </a:moveTo>
                  <a:cubicBezTo>
                    <a:pt x="472240" y="271"/>
                    <a:pt x="675240" y="0"/>
                    <a:pt x="878239" y="0"/>
                  </a:cubicBezTo>
                  <a:cubicBezTo>
                    <a:pt x="902936" y="0"/>
                    <a:pt x="920034" y="10313"/>
                    <a:pt x="930075" y="33381"/>
                  </a:cubicBezTo>
                  <a:cubicBezTo>
                    <a:pt x="995209" y="181831"/>
                    <a:pt x="1058985" y="330553"/>
                    <a:pt x="1111363" y="483889"/>
                  </a:cubicBezTo>
                  <a:cubicBezTo>
                    <a:pt x="1123305" y="518355"/>
                    <a:pt x="1134160" y="553093"/>
                    <a:pt x="1141216" y="588645"/>
                  </a:cubicBezTo>
                  <a:cubicBezTo>
                    <a:pt x="1148544" y="626097"/>
                    <a:pt x="1147730" y="664363"/>
                    <a:pt x="1146916" y="702358"/>
                  </a:cubicBezTo>
                  <a:cubicBezTo>
                    <a:pt x="1146644" y="718912"/>
                    <a:pt x="1145559" y="735739"/>
                    <a:pt x="1145559" y="752293"/>
                  </a:cubicBezTo>
                  <a:cubicBezTo>
                    <a:pt x="1145559" y="771291"/>
                    <a:pt x="1139317" y="785946"/>
                    <a:pt x="1121134" y="794087"/>
                  </a:cubicBezTo>
                  <a:cubicBezTo>
                    <a:pt x="756385" y="794087"/>
                    <a:pt x="391637" y="794087"/>
                    <a:pt x="26889" y="794087"/>
                  </a:cubicBezTo>
                  <a:cubicBezTo>
                    <a:pt x="8977" y="787031"/>
                    <a:pt x="2464" y="773462"/>
                    <a:pt x="1921" y="754193"/>
                  </a:cubicBezTo>
                  <a:cubicBezTo>
                    <a:pt x="564" y="707243"/>
                    <a:pt x="-1878" y="660563"/>
                    <a:pt x="2464" y="613613"/>
                  </a:cubicBezTo>
                  <a:cubicBezTo>
                    <a:pt x="5992" y="576704"/>
                    <a:pt x="17390" y="541966"/>
                    <a:pt x="28517" y="506957"/>
                  </a:cubicBezTo>
                  <a:cubicBezTo>
                    <a:pt x="70040" y="378318"/>
                    <a:pt x="122418" y="253750"/>
                    <a:pt x="175339" y="129453"/>
                  </a:cubicBezTo>
                  <a:cubicBezTo>
                    <a:pt x="188909" y="97429"/>
                    <a:pt x="203293" y="65948"/>
                    <a:pt x="216862" y="34195"/>
                  </a:cubicBezTo>
                  <a:cubicBezTo>
                    <a:pt x="226632" y="10856"/>
                    <a:pt x="243730" y="0"/>
                    <a:pt x="269240" y="0"/>
                  </a:cubicBezTo>
                  <a:close/>
                </a:path>
              </a:pathLst>
            </a:custGeom>
            <a:solidFill>
              <a:schemeClr val="accent3"/>
            </a:solidFill>
            <a:ln w="27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" name="자유형: 도형 31">
            <a:extLst>
              <a:ext uri="{FF2B5EF4-FFF2-40B4-BE49-F238E27FC236}">
                <a16:creationId xmlns:a16="http://schemas.microsoft.com/office/drawing/2014/main" id="{50021307-85ED-4078-A303-8638FF1C3439}"/>
              </a:ext>
            </a:extLst>
          </p:cNvPr>
          <p:cNvSpPr/>
          <p:nvPr/>
        </p:nvSpPr>
        <p:spPr>
          <a:xfrm rot="1998159">
            <a:off x="8418050" y="2086060"/>
            <a:ext cx="467510" cy="376861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" name="그룹 32">
            <a:extLst>
              <a:ext uri="{FF2B5EF4-FFF2-40B4-BE49-F238E27FC236}">
                <a16:creationId xmlns:a16="http://schemas.microsoft.com/office/drawing/2014/main" id="{3733F0E0-D343-472A-BACC-2E7B88334416}"/>
              </a:ext>
            </a:extLst>
          </p:cNvPr>
          <p:cNvGrpSpPr/>
          <p:nvPr/>
        </p:nvGrpSpPr>
        <p:grpSpPr>
          <a:xfrm>
            <a:off x="9059609" y="1959259"/>
            <a:ext cx="603861" cy="630462"/>
            <a:chOff x="-2765399" y="4983810"/>
            <a:chExt cx="2559184" cy="2671920"/>
          </a:xfrm>
          <a:solidFill>
            <a:schemeClr val="accent5"/>
          </a:solidFill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A024D8A5-A3A2-4CDB-8D24-8306AEF09054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" name="타원 34">
              <a:extLst>
                <a:ext uri="{FF2B5EF4-FFF2-40B4-BE49-F238E27FC236}">
                  <a16:creationId xmlns:a16="http://schemas.microsoft.com/office/drawing/2014/main" id="{97D16E03-A376-469F-AF07-F39BC49DEE50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35">
              <a:extLst>
                <a:ext uri="{FF2B5EF4-FFF2-40B4-BE49-F238E27FC236}">
                  <a16:creationId xmlns:a16="http://schemas.microsoft.com/office/drawing/2014/main" id="{C342BB99-2FED-4251-A443-E5B51A304ED6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36">
              <a:extLst>
                <a:ext uri="{FF2B5EF4-FFF2-40B4-BE49-F238E27FC236}">
                  <a16:creationId xmlns:a16="http://schemas.microsoft.com/office/drawing/2014/main" id="{EB238D35-E6EF-4493-88E9-B6CFF1567F44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타원 37">
              <a:extLst>
                <a:ext uri="{FF2B5EF4-FFF2-40B4-BE49-F238E27FC236}">
                  <a16:creationId xmlns:a16="http://schemas.microsoft.com/office/drawing/2014/main" id="{EEA2A5FE-97C1-4991-8F94-DA51695DB71D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38">
              <a:extLst>
                <a:ext uri="{FF2B5EF4-FFF2-40B4-BE49-F238E27FC236}">
                  <a16:creationId xmlns:a16="http://schemas.microsoft.com/office/drawing/2014/main" id="{098834C5-90C0-4DF4-9AAD-3E48AACB7307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사각형: 둥근 모서리 39">
              <a:extLst>
                <a:ext uri="{FF2B5EF4-FFF2-40B4-BE49-F238E27FC236}">
                  <a16:creationId xmlns:a16="http://schemas.microsoft.com/office/drawing/2014/main" id="{75DC8BC6-E360-4CC1-9944-3F3E6600634B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사각형: 둥근 모서리 40">
              <a:extLst>
                <a:ext uri="{FF2B5EF4-FFF2-40B4-BE49-F238E27FC236}">
                  <a16:creationId xmlns:a16="http://schemas.microsoft.com/office/drawing/2014/main" id="{1A8E237D-43F1-4571-80BF-1C8B65D4816A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DE62479-8BF1-4B1C-9876-7743E88D6B1D}"/>
              </a:ext>
            </a:extLst>
          </p:cNvPr>
          <p:cNvSpPr/>
          <p:nvPr/>
        </p:nvSpPr>
        <p:spPr>
          <a:xfrm rot="2383977">
            <a:off x="11294904" y="2636837"/>
            <a:ext cx="289381" cy="649134"/>
          </a:xfrm>
          <a:custGeom>
            <a:avLst/>
            <a:gdLst>
              <a:gd name="connsiteX0" fmla="*/ 89800 w 289381"/>
              <a:gd name="connsiteY0" fmla="*/ 457866 h 649134"/>
              <a:gd name="connsiteX1" fmla="*/ 79521 w 289381"/>
              <a:gd name="connsiteY1" fmla="*/ 468145 h 649134"/>
              <a:gd name="connsiteX2" fmla="*/ 89800 w 289381"/>
              <a:gd name="connsiteY2" fmla="*/ 478423 h 649134"/>
              <a:gd name="connsiteX3" fmla="*/ 110357 w 289381"/>
              <a:gd name="connsiteY3" fmla="*/ 478423 h 649134"/>
              <a:gd name="connsiteX4" fmla="*/ 120635 w 289381"/>
              <a:gd name="connsiteY4" fmla="*/ 468145 h 649134"/>
              <a:gd name="connsiteX5" fmla="*/ 110357 w 289381"/>
              <a:gd name="connsiteY5" fmla="*/ 457866 h 649134"/>
              <a:gd name="connsiteX6" fmla="*/ 232536 w 289381"/>
              <a:gd name="connsiteY6" fmla="*/ 79845 h 649134"/>
              <a:gd name="connsiteX7" fmla="*/ 262557 w 289381"/>
              <a:gd name="connsiteY7" fmla="*/ 66364 h 649134"/>
              <a:gd name="connsiteX8" fmla="*/ 287520 w 289381"/>
              <a:gd name="connsiteY8" fmla="*/ 104445 h 649134"/>
              <a:gd name="connsiteX9" fmla="*/ 163185 w 289381"/>
              <a:gd name="connsiteY9" fmla="*/ 163736 h 649134"/>
              <a:gd name="connsiteX10" fmla="*/ 232536 w 289381"/>
              <a:gd name="connsiteY10" fmla="*/ 79845 h 649134"/>
              <a:gd name="connsiteX11" fmla="*/ 117607 w 289381"/>
              <a:gd name="connsiteY11" fmla="*/ 12806 h 649134"/>
              <a:gd name="connsiteX12" fmla="*/ 169158 w 289381"/>
              <a:gd name="connsiteY12" fmla="*/ 14163 h 649134"/>
              <a:gd name="connsiteX13" fmla="*/ 149507 w 289381"/>
              <a:gd name="connsiteY13" fmla="*/ 162522 h 649134"/>
              <a:gd name="connsiteX14" fmla="*/ 146090 w 289381"/>
              <a:gd name="connsiteY14" fmla="*/ 166045 h 649134"/>
              <a:gd name="connsiteX15" fmla="*/ 177645 w 289381"/>
              <a:gd name="connsiteY15" fmla="*/ 174807 h 649134"/>
              <a:gd name="connsiteX16" fmla="*/ 211502 w 289381"/>
              <a:gd name="connsiteY16" fmla="*/ 205211 h 649134"/>
              <a:gd name="connsiteX17" fmla="*/ 228714 w 289381"/>
              <a:gd name="connsiteY17" fmla="*/ 275598 h 649134"/>
              <a:gd name="connsiteX18" fmla="*/ 228865 w 289381"/>
              <a:gd name="connsiteY18" fmla="*/ 303589 h 649134"/>
              <a:gd name="connsiteX19" fmla="*/ 223574 w 289381"/>
              <a:gd name="connsiteY19" fmla="*/ 301398 h 649134"/>
              <a:gd name="connsiteX20" fmla="*/ 175608 w 289381"/>
              <a:gd name="connsiteY20" fmla="*/ 301397 h 649134"/>
              <a:gd name="connsiteX21" fmla="*/ 165329 w 289381"/>
              <a:gd name="connsiteY21" fmla="*/ 311676 h 649134"/>
              <a:gd name="connsiteX22" fmla="*/ 175608 w 289381"/>
              <a:gd name="connsiteY22" fmla="*/ 321954 h 649134"/>
              <a:gd name="connsiteX23" fmla="*/ 223574 w 289381"/>
              <a:gd name="connsiteY23" fmla="*/ 321955 h 649134"/>
              <a:gd name="connsiteX24" fmla="*/ 228164 w 289381"/>
              <a:gd name="connsiteY24" fmla="*/ 320053 h 649134"/>
              <a:gd name="connsiteX25" fmla="*/ 226990 w 289381"/>
              <a:gd name="connsiteY25" fmla="*/ 339685 h 649134"/>
              <a:gd name="connsiteX26" fmla="*/ 196465 w 289381"/>
              <a:gd name="connsiteY26" fmla="*/ 339685 h 649134"/>
              <a:gd name="connsiteX27" fmla="*/ 186186 w 289381"/>
              <a:gd name="connsiteY27" fmla="*/ 349963 h 649134"/>
              <a:gd name="connsiteX28" fmla="*/ 196465 w 289381"/>
              <a:gd name="connsiteY28" fmla="*/ 360242 h 649134"/>
              <a:gd name="connsiteX29" fmla="*/ 224763 w 289381"/>
              <a:gd name="connsiteY29" fmla="*/ 360242 h 649134"/>
              <a:gd name="connsiteX30" fmla="*/ 220716 w 289381"/>
              <a:gd name="connsiteY30" fmla="*/ 394501 h 649134"/>
              <a:gd name="connsiteX31" fmla="*/ 203446 w 289381"/>
              <a:gd name="connsiteY31" fmla="*/ 485706 h 649134"/>
              <a:gd name="connsiteX32" fmla="*/ 197283 w 289381"/>
              <a:gd name="connsiteY32" fmla="*/ 510317 h 649134"/>
              <a:gd name="connsiteX33" fmla="*/ 196580 w 289381"/>
              <a:gd name="connsiteY33" fmla="*/ 509274 h 649134"/>
              <a:gd name="connsiteX34" fmla="*/ 189312 w 289381"/>
              <a:gd name="connsiteY34" fmla="*/ 506263 h 649134"/>
              <a:gd name="connsiteX35" fmla="*/ 168755 w 289381"/>
              <a:gd name="connsiteY35" fmla="*/ 506263 h 649134"/>
              <a:gd name="connsiteX36" fmla="*/ 158477 w 289381"/>
              <a:gd name="connsiteY36" fmla="*/ 516542 h 649134"/>
              <a:gd name="connsiteX37" fmla="*/ 168755 w 289381"/>
              <a:gd name="connsiteY37" fmla="*/ 526820 h 649134"/>
              <a:gd name="connsiteX38" fmla="*/ 189312 w 289381"/>
              <a:gd name="connsiteY38" fmla="*/ 526820 h 649134"/>
              <a:gd name="connsiteX39" fmla="*/ 193595 w 289381"/>
              <a:gd name="connsiteY39" fmla="*/ 525046 h 649134"/>
              <a:gd name="connsiteX40" fmla="*/ 192721 w 289381"/>
              <a:gd name="connsiteY40" fmla="*/ 528537 h 649134"/>
              <a:gd name="connsiteX41" fmla="*/ 139144 w 289381"/>
              <a:gd name="connsiteY41" fmla="*/ 649134 h 649134"/>
              <a:gd name="connsiteX42" fmla="*/ 62875 w 289381"/>
              <a:gd name="connsiteY42" fmla="*/ 201300 h 649134"/>
              <a:gd name="connsiteX43" fmla="*/ 140122 w 289381"/>
              <a:gd name="connsiteY43" fmla="*/ 164388 h 649134"/>
              <a:gd name="connsiteX44" fmla="*/ 140204 w 289381"/>
              <a:gd name="connsiteY44" fmla="*/ 164410 h 649134"/>
              <a:gd name="connsiteX45" fmla="*/ 138333 w 289381"/>
              <a:gd name="connsiteY45" fmla="*/ 162603 h 649134"/>
              <a:gd name="connsiteX46" fmla="*/ 117607 w 289381"/>
              <a:gd name="connsiteY46" fmla="*/ 12806 h 649134"/>
              <a:gd name="connsiteX47" fmla="*/ 4050 w 289381"/>
              <a:gd name="connsiteY47" fmla="*/ 77895 h 649134"/>
              <a:gd name="connsiteX48" fmla="*/ 26824 w 289381"/>
              <a:gd name="connsiteY48" fmla="*/ 64901 h 649134"/>
              <a:gd name="connsiteX49" fmla="*/ 126196 w 289381"/>
              <a:gd name="connsiteY49" fmla="*/ 162274 h 649134"/>
              <a:gd name="connsiteX50" fmla="*/ 1861 w 289381"/>
              <a:gd name="connsiteY50" fmla="*/ 102983 h 649134"/>
              <a:gd name="connsiteX51" fmla="*/ 4050 w 289381"/>
              <a:gd name="connsiteY51" fmla="*/ 77895 h 64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89381" h="649134">
                <a:moveTo>
                  <a:pt x="89800" y="457866"/>
                </a:moveTo>
                <a:cubicBezTo>
                  <a:pt x="84123" y="457866"/>
                  <a:pt x="79521" y="462468"/>
                  <a:pt x="79521" y="468145"/>
                </a:cubicBezTo>
                <a:cubicBezTo>
                  <a:pt x="79521" y="473821"/>
                  <a:pt x="84123" y="478423"/>
                  <a:pt x="89800" y="478423"/>
                </a:cubicBezTo>
                <a:lnTo>
                  <a:pt x="110357" y="478423"/>
                </a:lnTo>
                <a:cubicBezTo>
                  <a:pt x="116033" y="478423"/>
                  <a:pt x="120635" y="473821"/>
                  <a:pt x="120635" y="468145"/>
                </a:cubicBezTo>
                <a:cubicBezTo>
                  <a:pt x="120635" y="462468"/>
                  <a:pt x="116033" y="457866"/>
                  <a:pt x="110357" y="457866"/>
                </a:cubicBezTo>
                <a:close/>
                <a:moveTo>
                  <a:pt x="232536" y="79845"/>
                </a:moveTo>
                <a:cubicBezTo>
                  <a:pt x="243858" y="71500"/>
                  <a:pt x="254495" y="66125"/>
                  <a:pt x="262557" y="66364"/>
                </a:cubicBezTo>
                <a:cubicBezTo>
                  <a:pt x="283672" y="70181"/>
                  <a:pt x="293850" y="84502"/>
                  <a:pt x="287520" y="104445"/>
                </a:cubicBezTo>
                <a:cubicBezTo>
                  <a:pt x="277295" y="132435"/>
                  <a:pt x="169772" y="172530"/>
                  <a:pt x="163185" y="163736"/>
                </a:cubicBezTo>
                <a:cubicBezTo>
                  <a:pt x="158443" y="156638"/>
                  <a:pt x="198571" y="104879"/>
                  <a:pt x="232536" y="79845"/>
                </a:cubicBezTo>
                <a:close/>
                <a:moveTo>
                  <a:pt x="117607" y="12806"/>
                </a:moveTo>
                <a:cubicBezTo>
                  <a:pt x="134790" y="-4377"/>
                  <a:pt x="154687" y="-4604"/>
                  <a:pt x="169158" y="14163"/>
                </a:cubicBezTo>
                <a:cubicBezTo>
                  <a:pt x="186172" y="38299"/>
                  <a:pt x="163717" y="137737"/>
                  <a:pt x="149507" y="162522"/>
                </a:cubicBezTo>
                <a:lnTo>
                  <a:pt x="146090" y="166045"/>
                </a:lnTo>
                <a:lnTo>
                  <a:pt x="177645" y="174807"/>
                </a:lnTo>
                <a:cubicBezTo>
                  <a:pt x="189664" y="181581"/>
                  <a:pt x="201072" y="191685"/>
                  <a:pt x="211502" y="205211"/>
                </a:cubicBezTo>
                <a:cubicBezTo>
                  <a:pt x="222013" y="220122"/>
                  <a:pt x="227299" y="245003"/>
                  <a:pt x="228714" y="275598"/>
                </a:cubicBezTo>
                <a:lnTo>
                  <a:pt x="228865" y="303589"/>
                </a:lnTo>
                <a:lnTo>
                  <a:pt x="223574" y="301398"/>
                </a:lnTo>
                <a:lnTo>
                  <a:pt x="175608" y="301397"/>
                </a:lnTo>
                <a:cubicBezTo>
                  <a:pt x="169931" y="301397"/>
                  <a:pt x="165329" y="305999"/>
                  <a:pt x="165329" y="311676"/>
                </a:cubicBezTo>
                <a:cubicBezTo>
                  <a:pt x="165329" y="317353"/>
                  <a:pt x="169931" y="321955"/>
                  <a:pt x="175608" y="321954"/>
                </a:cubicBezTo>
                <a:lnTo>
                  <a:pt x="223574" y="321955"/>
                </a:lnTo>
                <a:lnTo>
                  <a:pt x="228164" y="320053"/>
                </a:lnTo>
                <a:lnTo>
                  <a:pt x="226990" y="339685"/>
                </a:lnTo>
                <a:lnTo>
                  <a:pt x="196465" y="339685"/>
                </a:lnTo>
                <a:cubicBezTo>
                  <a:pt x="190788" y="339685"/>
                  <a:pt x="186186" y="344287"/>
                  <a:pt x="186186" y="349963"/>
                </a:cubicBezTo>
                <a:cubicBezTo>
                  <a:pt x="186186" y="355640"/>
                  <a:pt x="190788" y="360242"/>
                  <a:pt x="196465" y="360242"/>
                </a:cubicBezTo>
                <a:lnTo>
                  <a:pt x="224763" y="360242"/>
                </a:lnTo>
                <a:lnTo>
                  <a:pt x="220716" y="394501"/>
                </a:lnTo>
                <a:cubicBezTo>
                  <a:pt x="216238" y="425036"/>
                  <a:pt x="210248" y="456170"/>
                  <a:pt x="203446" y="485706"/>
                </a:cubicBezTo>
                <a:lnTo>
                  <a:pt x="197283" y="510317"/>
                </a:lnTo>
                <a:lnTo>
                  <a:pt x="196580" y="509274"/>
                </a:lnTo>
                <a:cubicBezTo>
                  <a:pt x="194720" y="507414"/>
                  <a:pt x="192150" y="506263"/>
                  <a:pt x="189312" y="506263"/>
                </a:cubicBezTo>
                <a:lnTo>
                  <a:pt x="168755" y="506263"/>
                </a:lnTo>
                <a:cubicBezTo>
                  <a:pt x="163078" y="506263"/>
                  <a:pt x="158477" y="510865"/>
                  <a:pt x="158477" y="516542"/>
                </a:cubicBezTo>
                <a:cubicBezTo>
                  <a:pt x="158477" y="522218"/>
                  <a:pt x="163078" y="526820"/>
                  <a:pt x="168755" y="526820"/>
                </a:cubicBezTo>
                <a:lnTo>
                  <a:pt x="189312" y="526820"/>
                </a:lnTo>
                <a:lnTo>
                  <a:pt x="193595" y="525046"/>
                </a:lnTo>
                <a:lnTo>
                  <a:pt x="192721" y="528537"/>
                </a:lnTo>
                <a:cubicBezTo>
                  <a:pt x="174121" y="597012"/>
                  <a:pt x="152624" y="648644"/>
                  <a:pt x="139144" y="649134"/>
                </a:cubicBezTo>
                <a:cubicBezTo>
                  <a:pt x="101987" y="648482"/>
                  <a:pt x="295" y="286043"/>
                  <a:pt x="62875" y="201300"/>
                </a:cubicBezTo>
                <a:cubicBezTo>
                  <a:pt x="87646" y="176529"/>
                  <a:pt x="114373" y="163980"/>
                  <a:pt x="140122" y="164388"/>
                </a:cubicBezTo>
                <a:lnTo>
                  <a:pt x="140204" y="164410"/>
                </a:lnTo>
                <a:lnTo>
                  <a:pt x="138333" y="162603"/>
                </a:lnTo>
                <a:cubicBezTo>
                  <a:pt x="123245" y="137988"/>
                  <a:pt x="98614" y="38525"/>
                  <a:pt x="117607" y="12806"/>
                </a:cubicBezTo>
                <a:close/>
                <a:moveTo>
                  <a:pt x="4050" y="77895"/>
                </a:moveTo>
                <a:cubicBezTo>
                  <a:pt x="8443" y="71345"/>
                  <a:pt x="16266" y="66810"/>
                  <a:pt x="26824" y="64901"/>
                </a:cubicBezTo>
                <a:cubicBezTo>
                  <a:pt x="59073" y="63949"/>
                  <a:pt x="132519" y="152810"/>
                  <a:pt x="126196" y="162274"/>
                </a:cubicBezTo>
                <a:cubicBezTo>
                  <a:pt x="119609" y="171068"/>
                  <a:pt x="12086" y="130973"/>
                  <a:pt x="1861" y="102983"/>
                </a:cubicBezTo>
                <a:cubicBezTo>
                  <a:pt x="-1304" y="93011"/>
                  <a:pt x="-342" y="84445"/>
                  <a:pt x="4050" y="778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476E6BE-972F-4881-A8EF-0DD1FB94520B}"/>
              </a:ext>
            </a:extLst>
          </p:cNvPr>
          <p:cNvSpPr/>
          <p:nvPr/>
        </p:nvSpPr>
        <p:spPr>
          <a:xfrm rot="8100000">
            <a:off x="10443930" y="2054896"/>
            <a:ext cx="436215" cy="439189"/>
          </a:xfrm>
          <a:custGeom>
            <a:avLst/>
            <a:gdLst>
              <a:gd name="connsiteX0" fmla="*/ 179355 w 436215"/>
              <a:gd name="connsiteY0" fmla="*/ 256858 h 439189"/>
              <a:gd name="connsiteX1" fmla="*/ 135285 w 436215"/>
              <a:gd name="connsiteY1" fmla="*/ 150464 h 439189"/>
              <a:gd name="connsiteX2" fmla="*/ 135286 w 436215"/>
              <a:gd name="connsiteY2" fmla="*/ 150464 h 439189"/>
              <a:gd name="connsiteX3" fmla="*/ 285751 w 436215"/>
              <a:gd name="connsiteY3" fmla="*/ 0 h 439189"/>
              <a:gd name="connsiteX4" fmla="*/ 436215 w 436215"/>
              <a:gd name="connsiteY4" fmla="*/ 0 h 439189"/>
              <a:gd name="connsiteX5" fmla="*/ 436215 w 436215"/>
              <a:gd name="connsiteY5" fmla="*/ 150464 h 439189"/>
              <a:gd name="connsiteX6" fmla="*/ 285750 w 436215"/>
              <a:gd name="connsiteY6" fmla="*/ 300928 h 439189"/>
              <a:gd name="connsiteX7" fmla="*/ 179355 w 436215"/>
              <a:gd name="connsiteY7" fmla="*/ 256858 h 439189"/>
              <a:gd name="connsiteX8" fmla="*/ 8123 w 436215"/>
              <a:gd name="connsiteY8" fmla="*/ 246192 h 439189"/>
              <a:gd name="connsiteX9" fmla="*/ 18348 w 436215"/>
              <a:gd name="connsiteY9" fmla="*/ 197055 h 439189"/>
              <a:gd name="connsiteX10" fmla="*/ 161470 w 436215"/>
              <a:gd name="connsiteY10" fmla="*/ 247751 h 439189"/>
              <a:gd name="connsiteX11" fmla="*/ 8123 w 436215"/>
              <a:gd name="connsiteY11" fmla="*/ 246192 h 439189"/>
              <a:gd name="connsiteX12" fmla="*/ 190719 w 436215"/>
              <a:gd name="connsiteY12" fmla="*/ 431066 h 439189"/>
              <a:gd name="connsiteX13" fmla="*/ 189160 w 436215"/>
              <a:gd name="connsiteY13" fmla="*/ 277720 h 439189"/>
              <a:gd name="connsiteX14" fmla="*/ 239856 w 436215"/>
              <a:gd name="connsiteY14" fmla="*/ 420841 h 439189"/>
              <a:gd name="connsiteX15" fmla="*/ 190719 w 436215"/>
              <a:gd name="connsiteY15" fmla="*/ 431066 h 439189"/>
              <a:gd name="connsiteX16" fmla="*/ 48494 w 436215"/>
              <a:gd name="connsiteY16" fmla="*/ 390009 h 439189"/>
              <a:gd name="connsiteX17" fmla="*/ 40234 w 436215"/>
              <a:gd name="connsiteY17" fmla="*/ 359676 h 439189"/>
              <a:gd name="connsiteX18" fmla="*/ 179806 w 436215"/>
              <a:gd name="connsiteY18" fmla="*/ 259227 h 439189"/>
              <a:gd name="connsiteX19" fmla="*/ 79356 w 436215"/>
              <a:gd name="connsiteY19" fmla="*/ 400913 h 439189"/>
              <a:gd name="connsiteX20" fmla="*/ 48494 w 436215"/>
              <a:gd name="connsiteY20" fmla="*/ 390009 h 4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6215" h="439189">
                <a:moveTo>
                  <a:pt x="179355" y="256858"/>
                </a:moveTo>
                <a:cubicBezTo>
                  <a:pt x="152126" y="229629"/>
                  <a:pt x="135285" y="192013"/>
                  <a:pt x="135285" y="150464"/>
                </a:cubicBezTo>
                <a:lnTo>
                  <a:pt x="135286" y="150464"/>
                </a:lnTo>
                <a:cubicBezTo>
                  <a:pt x="135286" y="67365"/>
                  <a:pt x="202651" y="0"/>
                  <a:pt x="285751" y="0"/>
                </a:cubicBezTo>
                <a:lnTo>
                  <a:pt x="436215" y="0"/>
                </a:lnTo>
                <a:lnTo>
                  <a:pt x="436215" y="150464"/>
                </a:lnTo>
                <a:cubicBezTo>
                  <a:pt x="436215" y="233563"/>
                  <a:pt x="368850" y="300928"/>
                  <a:pt x="285750" y="300928"/>
                </a:cubicBezTo>
                <a:cubicBezTo>
                  <a:pt x="244200" y="300928"/>
                  <a:pt x="206584" y="284087"/>
                  <a:pt x="179355" y="256858"/>
                </a:cubicBezTo>
                <a:close/>
                <a:moveTo>
                  <a:pt x="8123" y="246192"/>
                </a:moveTo>
                <a:cubicBezTo>
                  <a:pt x="-5359" y="226760"/>
                  <a:pt x="-2131" y="207665"/>
                  <a:pt x="18348" y="197055"/>
                </a:cubicBezTo>
                <a:cubicBezTo>
                  <a:pt x="48133" y="183209"/>
                  <a:pt x="163190" y="235763"/>
                  <a:pt x="161470" y="247751"/>
                </a:cubicBezTo>
                <a:cubicBezTo>
                  <a:pt x="159022" y="260055"/>
                  <a:pt x="32516" y="272070"/>
                  <a:pt x="8123" y="246192"/>
                </a:cubicBezTo>
                <a:close/>
                <a:moveTo>
                  <a:pt x="190719" y="431066"/>
                </a:moveTo>
                <a:cubicBezTo>
                  <a:pt x="164841" y="406674"/>
                  <a:pt x="176856" y="280168"/>
                  <a:pt x="189160" y="277720"/>
                </a:cubicBezTo>
                <a:cubicBezTo>
                  <a:pt x="201148" y="276000"/>
                  <a:pt x="253702" y="391056"/>
                  <a:pt x="239856" y="420841"/>
                </a:cubicBezTo>
                <a:cubicBezTo>
                  <a:pt x="229246" y="441320"/>
                  <a:pt x="210151" y="444549"/>
                  <a:pt x="190719" y="431066"/>
                </a:cubicBezTo>
                <a:close/>
                <a:moveTo>
                  <a:pt x="48494" y="390009"/>
                </a:moveTo>
                <a:cubicBezTo>
                  <a:pt x="41644" y="382938"/>
                  <a:pt x="38560" y="372629"/>
                  <a:pt x="40234" y="359676"/>
                </a:cubicBezTo>
                <a:cubicBezTo>
                  <a:pt x="46578" y="323021"/>
                  <a:pt x="169761" y="249887"/>
                  <a:pt x="179806" y="259227"/>
                </a:cubicBezTo>
                <a:cubicBezTo>
                  <a:pt x="189674" y="269448"/>
                  <a:pt x="119184" y="394922"/>
                  <a:pt x="79356" y="400913"/>
                </a:cubicBezTo>
                <a:cubicBezTo>
                  <a:pt x="65963" y="400913"/>
                  <a:pt x="55345" y="397080"/>
                  <a:pt x="48494" y="39000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612A99-2438-47DF-BC6B-56D8E46B09BB}"/>
              </a:ext>
            </a:extLst>
          </p:cNvPr>
          <p:cNvSpPr/>
          <p:nvPr/>
        </p:nvSpPr>
        <p:spPr>
          <a:xfrm rot="20810195" flipH="1">
            <a:off x="9867364" y="1224097"/>
            <a:ext cx="466284" cy="546942"/>
          </a:xfrm>
          <a:custGeom>
            <a:avLst/>
            <a:gdLst>
              <a:gd name="connsiteX0" fmla="*/ 201093 w 466284"/>
              <a:gd name="connsiteY0" fmla="*/ 3808 h 546942"/>
              <a:gd name="connsiteX1" fmla="*/ 146387 w 466284"/>
              <a:gd name="connsiteY1" fmla="*/ 48452 h 546942"/>
              <a:gd name="connsiteX2" fmla="*/ 146387 w 466284"/>
              <a:gd name="connsiteY2" fmla="*/ 83883 h 546942"/>
              <a:gd name="connsiteX3" fmla="*/ 122129 w 466284"/>
              <a:gd name="connsiteY3" fmla="*/ 77231 h 546942"/>
              <a:gd name="connsiteX4" fmla="*/ 80376 w 466284"/>
              <a:gd name="connsiteY4" fmla="*/ 76541 h 546942"/>
              <a:gd name="connsiteX5" fmla="*/ 76138 w 466284"/>
              <a:gd name="connsiteY5" fmla="*/ 109780 h 546942"/>
              <a:gd name="connsiteX6" fmla="*/ 121007 w 466284"/>
              <a:gd name="connsiteY6" fmla="*/ 109198 h 546942"/>
              <a:gd name="connsiteX7" fmla="*/ 121036 w 466284"/>
              <a:gd name="connsiteY7" fmla="*/ 109204 h 546942"/>
              <a:gd name="connsiteX8" fmla="*/ 121566 w 466284"/>
              <a:gd name="connsiteY8" fmla="*/ 110022 h 546942"/>
              <a:gd name="connsiteX9" fmla="*/ 174380 w 466284"/>
              <a:gd name="connsiteY9" fmla="*/ 211745 h 546942"/>
              <a:gd name="connsiteX10" fmla="*/ 125807 w 466284"/>
              <a:gd name="connsiteY10" fmla="*/ 314272 h 546942"/>
              <a:gd name="connsiteX11" fmla="*/ 124112 w 466284"/>
              <a:gd name="connsiteY11" fmla="*/ 316188 h 546942"/>
              <a:gd name="connsiteX12" fmla="*/ 110587 w 466284"/>
              <a:gd name="connsiteY12" fmla="*/ 315363 h 546942"/>
              <a:gd name="connsiteX13" fmla="*/ 55512 w 466284"/>
              <a:gd name="connsiteY13" fmla="*/ 309132 h 546942"/>
              <a:gd name="connsiteX14" fmla="*/ 39127 w 466284"/>
              <a:gd name="connsiteY14" fmla="*/ 315092 h 546942"/>
              <a:gd name="connsiteX15" fmla="*/ 804 w 466284"/>
              <a:gd name="connsiteY15" fmla="*/ 389440 h 546942"/>
              <a:gd name="connsiteX16" fmla="*/ 114835 w 466284"/>
              <a:gd name="connsiteY16" fmla="*/ 545311 h 546942"/>
              <a:gd name="connsiteX17" fmla="*/ 235962 w 466284"/>
              <a:gd name="connsiteY17" fmla="*/ 503159 h 546942"/>
              <a:gd name="connsiteX18" fmla="*/ 239077 w 466284"/>
              <a:gd name="connsiteY18" fmla="*/ 499459 h 546942"/>
              <a:gd name="connsiteX19" fmla="*/ 234303 w 466284"/>
              <a:gd name="connsiteY19" fmla="*/ 496813 h 546942"/>
              <a:gd name="connsiteX20" fmla="*/ 167668 w 466284"/>
              <a:gd name="connsiteY20" fmla="*/ 405651 h 546942"/>
              <a:gd name="connsiteX21" fmla="*/ 175818 w 466284"/>
              <a:gd name="connsiteY21" fmla="*/ 317690 h 546942"/>
              <a:gd name="connsiteX22" fmla="*/ 195670 w 466284"/>
              <a:gd name="connsiteY22" fmla="*/ 301085 h 546942"/>
              <a:gd name="connsiteX23" fmla="*/ 197687 w 466284"/>
              <a:gd name="connsiteY23" fmla="*/ 299951 h 546942"/>
              <a:gd name="connsiteX24" fmla="*/ 196841 w 466284"/>
              <a:gd name="connsiteY24" fmla="*/ 299682 h 546942"/>
              <a:gd name="connsiteX25" fmla="*/ 152515 w 466284"/>
              <a:gd name="connsiteY25" fmla="*/ 311954 h 546942"/>
              <a:gd name="connsiteX26" fmla="*/ 142505 w 466284"/>
              <a:gd name="connsiteY26" fmla="*/ 314354 h 546942"/>
              <a:gd name="connsiteX27" fmla="*/ 177323 w 466284"/>
              <a:gd name="connsiteY27" fmla="*/ 265463 h 546942"/>
              <a:gd name="connsiteX28" fmla="*/ 193840 w 466284"/>
              <a:gd name="connsiteY28" fmla="*/ 211014 h 546942"/>
              <a:gd name="connsiteX29" fmla="*/ 180918 w 466284"/>
              <a:gd name="connsiteY29" fmla="*/ 147025 h 546942"/>
              <a:gd name="connsiteX30" fmla="*/ 165896 w 466284"/>
              <a:gd name="connsiteY30" fmla="*/ 120652 h 546942"/>
              <a:gd name="connsiteX31" fmla="*/ 194975 w 466284"/>
              <a:gd name="connsiteY31" fmla="*/ 134743 h 546942"/>
              <a:gd name="connsiteX32" fmla="*/ 219232 w 466284"/>
              <a:gd name="connsiteY32" fmla="*/ 155067 h 546942"/>
              <a:gd name="connsiteX33" fmla="*/ 250904 w 466284"/>
              <a:gd name="connsiteY33" fmla="*/ 217504 h 546942"/>
              <a:gd name="connsiteX34" fmla="*/ 268651 w 466284"/>
              <a:gd name="connsiteY34" fmla="*/ 292690 h 546942"/>
              <a:gd name="connsiteX35" fmla="*/ 268156 w 466284"/>
              <a:gd name="connsiteY35" fmla="*/ 292846 h 546942"/>
              <a:gd name="connsiteX36" fmla="*/ 204434 w 466284"/>
              <a:gd name="connsiteY36" fmla="*/ 318912 h 546942"/>
              <a:gd name="connsiteX37" fmla="*/ 196717 w 466284"/>
              <a:gd name="connsiteY37" fmla="*/ 402198 h 546942"/>
              <a:gd name="connsiteX38" fmla="*/ 360791 w 466284"/>
              <a:gd name="connsiteY38" fmla="*/ 504074 h 546942"/>
              <a:gd name="connsiteX39" fmla="*/ 462666 w 466284"/>
              <a:gd name="connsiteY39" fmla="*/ 340000 h 546942"/>
              <a:gd name="connsiteX40" fmla="*/ 371137 w 466284"/>
              <a:gd name="connsiteY40" fmla="*/ 246076 h 546942"/>
              <a:gd name="connsiteX41" fmla="*/ 338838 w 466284"/>
              <a:gd name="connsiteY41" fmla="*/ 246785 h 546942"/>
              <a:gd name="connsiteX42" fmla="*/ 291794 w 466284"/>
              <a:gd name="connsiteY42" fmla="*/ 285405 h 546942"/>
              <a:gd name="connsiteX43" fmla="*/ 285557 w 466284"/>
              <a:gd name="connsiteY43" fmla="*/ 287368 h 546942"/>
              <a:gd name="connsiteX44" fmla="*/ 285591 w 466284"/>
              <a:gd name="connsiteY44" fmla="*/ 284721 h 546942"/>
              <a:gd name="connsiteX45" fmla="*/ 236576 w 466284"/>
              <a:gd name="connsiteY45" fmla="*/ 136371 h 546942"/>
              <a:gd name="connsiteX46" fmla="*/ 205146 w 466284"/>
              <a:gd name="connsiteY46" fmla="*/ 109625 h 546942"/>
              <a:gd name="connsiteX47" fmla="*/ 180504 w 466284"/>
              <a:gd name="connsiteY47" fmla="*/ 96904 h 546942"/>
              <a:gd name="connsiteX48" fmla="*/ 235958 w 466284"/>
              <a:gd name="connsiteY48" fmla="*/ 96904 h 546942"/>
              <a:gd name="connsiteX49" fmla="*/ 325529 w 466284"/>
              <a:gd name="connsiteY49" fmla="*/ 48452 h 546942"/>
              <a:gd name="connsiteX50" fmla="*/ 325529 w 466284"/>
              <a:gd name="connsiteY50" fmla="*/ 48452 h 546942"/>
              <a:gd name="connsiteX51" fmla="*/ 325529 w 466284"/>
              <a:gd name="connsiteY51" fmla="*/ 0 h 546942"/>
              <a:gd name="connsiteX52" fmla="*/ 235958 w 466284"/>
              <a:gd name="connsiteY52" fmla="*/ 0 h 546942"/>
              <a:gd name="connsiteX53" fmla="*/ 201093 w 466284"/>
              <a:gd name="connsiteY53" fmla="*/ 3808 h 5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6284" h="546942">
                <a:moveTo>
                  <a:pt x="201093" y="3808"/>
                </a:moveTo>
                <a:cubicBezTo>
                  <a:pt x="168945" y="11163"/>
                  <a:pt x="146387" y="28383"/>
                  <a:pt x="146387" y="48452"/>
                </a:cubicBezTo>
                <a:lnTo>
                  <a:pt x="146387" y="83883"/>
                </a:lnTo>
                <a:lnTo>
                  <a:pt x="122129" y="77231"/>
                </a:lnTo>
                <a:cubicBezTo>
                  <a:pt x="107692" y="75003"/>
                  <a:pt x="93501" y="74635"/>
                  <a:pt x="80376" y="76541"/>
                </a:cubicBezTo>
                <a:cubicBezTo>
                  <a:pt x="42517" y="86968"/>
                  <a:pt x="54997" y="111739"/>
                  <a:pt x="76138" y="109780"/>
                </a:cubicBezTo>
                <a:cubicBezTo>
                  <a:pt x="91566" y="107618"/>
                  <a:pt x="106657" y="107586"/>
                  <a:pt x="121007" y="109198"/>
                </a:cubicBezTo>
                <a:lnTo>
                  <a:pt x="121036" y="109204"/>
                </a:lnTo>
                <a:lnTo>
                  <a:pt x="121566" y="110022"/>
                </a:lnTo>
                <a:cubicBezTo>
                  <a:pt x="159560" y="138678"/>
                  <a:pt x="176242" y="182806"/>
                  <a:pt x="174380" y="211745"/>
                </a:cubicBezTo>
                <a:cubicBezTo>
                  <a:pt x="172751" y="237066"/>
                  <a:pt x="147901" y="287758"/>
                  <a:pt x="125807" y="314272"/>
                </a:cubicBezTo>
                <a:lnTo>
                  <a:pt x="124112" y="316188"/>
                </a:lnTo>
                <a:lnTo>
                  <a:pt x="110587" y="315363"/>
                </a:lnTo>
                <a:cubicBezTo>
                  <a:pt x="91937" y="311416"/>
                  <a:pt x="81103" y="302086"/>
                  <a:pt x="55512" y="309132"/>
                </a:cubicBezTo>
                <a:cubicBezTo>
                  <a:pt x="50638" y="310475"/>
                  <a:pt x="45228" y="312411"/>
                  <a:pt x="39127" y="315092"/>
                </a:cubicBezTo>
                <a:cubicBezTo>
                  <a:pt x="17434" y="327417"/>
                  <a:pt x="4975" y="345563"/>
                  <a:pt x="804" y="389440"/>
                </a:cubicBezTo>
                <a:cubicBezTo>
                  <a:pt x="-6813" y="469586"/>
                  <a:pt x="40304" y="533757"/>
                  <a:pt x="114835" y="545311"/>
                </a:cubicBezTo>
                <a:cubicBezTo>
                  <a:pt x="161417" y="552532"/>
                  <a:pt x="206146" y="535297"/>
                  <a:pt x="235962" y="503159"/>
                </a:cubicBezTo>
                <a:lnTo>
                  <a:pt x="239077" y="499459"/>
                </a:lnTo>
                <a:lnTo>
                  <a:pt x="234303" y="496813"/>
                </a:lnTo>
                <a:cubicBezTo>
                  <a:pt x="203705" y="477836"/>
                  <a:pt x="179775" y="446403"/>
                  <a:pt x="167668" y="405651"/>
                </a:cubicBezTo>
                <a:cubicBezTo>
                  <a:pt x="154412" y="361029"/>
                  <a:pt x="159442" y="338334"/>
                  <a:pt x="175818" y="317690"/>
                </a:cubicBezTo>
                <a:cubicBezTo>
                  <a:pt x="183192" y="310135"/>
                  <a:pt x="189704" y="304835"/>
                  <a:pt x="195670" y="301085"/>
                </a:cubicBezTo>
                <a:lnTo>
                  <a:pt x="197687" y="299951"/>
                </a:lnTo>
                <a:lnTo>
                  <a:pt x="196841" y="299682"/>
                </a:lnTo>
                <a:cubicBezTo>
                  <a:pt x="175714" y="294240"/>
                  <a:pt x="168549" y="305105"/>
                  <a:pt x="152515" y="311954"/>
                </a:cubicBezTo>
                <a:lnTo>
                  <a:pt x="142505" y="314354"/>
                </a:lnTo>
                <a:lnTo>
                  <a:pt x="177323" y="265463"/>
                </a:lnTo>
                <a:cubicBezTo>
                  <a:pt x="186762" y="247037"/>
                  <a:pt x="192766" y="228224"/>
                  <a:pt x="193840" y="211014"/>
                </a:cubicBezTo>
                <a:cubicBezTo>
                  <a:pt x="195068" y="191346"/>
                  <a:pt x="190176" y="168241"/>
                  <a:pt x="180918" y="147025"/>
                </a:cubicBezTo>
                <a:lnTo>
                  <a:pt x="165896" y="120652"/>
                </a:lnTo>
                <a:lnTo>
                  <a:pt x="194975" y="134743"/>
                </a:lnTo>
                <a:cubicBezTo>
                  <a:pt x="204744" y="141001"/>
                  <a:pt x="212964" y="147937"/>
                  <a:pt x="219232" y="155067"/>
                </a:cubicBezTo>
                <a:cubicBezTo>
                  <a:pt x="230202" y="167545"/>
                  <a:pt x="241668" y="191271"/>
                  <a:pt x="250904" y="217504"/>
                </a:cubicBezTo>
                <a:lnTo>
                  <a:pt x="268651" y="292690"/>
                </a:lnTo>
                <a:lnTo>
                  <a:pt x="268156" y="292846"/>
                </a:lnTo>
                <a:cubicBezTo>
                  <a:pt x="247239" y="295850"/>
                  <a:pt x="232362" y="290296"/>
                  <a:pt x="204434" y="318912"/>
                </a:cubicBezTo>
                <a:cubicBezTo>
                  <a:pt x="188928" y="338458"/>
                  <a:pt x="184165" y="359948"/>
                  <a:pt x="196717" y="402198"/>
                </a:cubicBezTo>
                <a:cubicBezTo>
                  <a:pt x="219644" y="479372"/>
                  <a:pt x="287351" y="521249"/>
                  <a:pt x="360791" y="504074"/>
                </a:cubicBezTo>
                <a:cubicBezTo>
                  <a:pt x="434230" y="486898"/>
                  <a:pt x="479841" y="413440"/>
                  <a:pt x="462666" y="340000"/>
                </a:cubicBezTo>
                <a:cubicBezTo>
                  <a:pt x="451931" y="294100"/>
                  <a:pt x="421745" y="257512"/>
                  <a:pt x="371137" y="246076"/>
                </a:cubicBezTo>
                <a:cubicBezTo>
                  <a:pt x="356336" y="244350"/>
                  <a:pt x="346232" y="244823"/>
                  <a:pt x="338838" y="246785"/>
                </a:cubicBezTo>
                <a:cubicBezTo>
                  <a:pt x="316655" y="252669"/>
                  <a:pt x="318859" y="271946"/>
                  <a:pt x="291794" y="285405"/>
                </a:cubicBezTo>
                <a:lnTo>
                  <a:pt x="285557" y="287368"/>
                </a:lnTo>
                <a:lnTo>
                  <a:pt x="285591" y="284721"/>
                </a:lnTo>
                <a:cubicBezTo>
                  <a:pt x="284020" y="228294"/>
                  <a:pt x="266457" y="170232"/>
                  <a:pt x="236576" y="136371"/>
                </a:cubicBezTo>
                <a:cubicBezTo>
                  <a:pt x="228038" y="126697"/>
                  <a:pt x="217288" y="117643"/>
                  <a:pt x="205146" y="109625"/>
                </a:cubicBezTo>
                <a:lnTo>
                  <a:pt x="180504" y="96904"/>
                </a:lnTo>
                <a:lnTo>
                  <a:pt x="235958" y="96904"/>
                </a:lnTo>
                <a:cubicBezTo>
                  <a:pt x="285427" y="96904"/>
                  <a:pt x="325529" y="75211"/>
                  <a:pt x="325529" y="48452"/>
                </a:cubicBezTo>
                <a:lnTo>
                  <a:pt x="325529" y="48452"/>
                </a:lnTo>
                <a:lnTo>
                  <a:pt x="325529" y="0"/>
                </a:lnTo>
                <a:lnTo>
                  <a:pt x="235958" y="0"/>
                </a:lnTo>
                <a:cubicBezTo>
                  <a:pt x="223591" y="0"/>
                  <a:pt x="211809" y="1356"/>
                  <a:pt x="201093" y="38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AB8328B-1DB2-4CDC-B0D0-8418B6D6ECC4}"/>
              </a:ext>
            </a:extLst>
          </p:cNvPr>
          <p:cNvSpPr/>
          <p:nvPr/>
        </p:nvSpPr>
        <p:spPr>
          <a:xfrm rot="1023001">
            <a:off x="10458494" y="2729797"/>
            <a:ext cx="488954" cy="541864"/>
          </a:xfrm>
          <a:custGeom>
            <a:avLst/>
            <a:gdLst>
              <a:gd name="connsiteX0" fmla="*/ 278937 w 456349"/>
              <a:gd name="connsiteY0" fmla="*/ 280274 h 505731"/>
              <a:gd name="connsiteX1" fmla="*/ 285004 w 456349"/>
              <a:gd name="connsiteY1" fmla="*/ 301029 h 505731"/>
              <a:gd name="connsiteX2" fmla="*/ 304878 w 456349"/>
              <a:gd name="connsiteY2" fmla="*/ 276509 h 505731"/>
              <a:gd name="connsiteX3" fmla="*/ 312291 w 456349"/>
              <a:gd name="connsiteY3" fmla="*/ 271377 h 505731"/>
              <a:gd name="connsiteX4" fmla="*/ 303646 w 456349"/>
              <a:gd name="connsiteY4" fmla="*/ 276171 h 505731"/>
              <a:gd name="connsiteX5" fmla="*/ 201374 w 456349"/>
              <a:gd name="connsiteY5" fmla="*/ 296756 h 505731"/>
              <a:gd name="connsiteX6" fmla="*/ 215289 w 456349"/>
              <a:gd name="connsiteY6" fmla="*/ 309603 h 505731"/>
              <a:gd name="connsiteX7" fmla="*/ 214502 w 456349"/>
              <a:gd name="connsiteY7" fmla="*/ 294576 h 505731"/>
              <a:gd name="connsiteX8" fmla="*/ 187101 w 456349"/>
              <a:gd name="connsiteY8" fmla="*/ 7109 h 505731"/>
              <a:gd name="connsiteX9" fmla="*/ 219668 w 456349"/>
              <a:gd name="connsiteY9" fmla="*/ 0 h 505731"/>
              <a:gd name="connsiteX10" fmla="*/ 278830 w 456349"/>
              <a:gd name="connsiteY10" fmla="*/ 26496 h 505731"/>
              <a:gd name="connsiteX11" fmla="*/ 283884 w 456349"/>
              <a:gd name="connsiteY11" fmla="*/ 34601 h 505731"/>
              <a:gd name="connsiteX12" fmla="*/ 293679 w 456349"/>
              <a:gd name="connsiteY12" fmla="*/ 30786 h 505731"/>
              <a:gd name="connsiteX13" fmla="*/ 346871 w 456349"/>
              <a:gd name="connsiteY13" fmla="*/ 63943 h 505731"/>
              <a:gd name="connsiteX14" fmla="*/ 348906 w 456349"/>
              <a:gd name="connsiteY14" fmla="*/ 73424 h 505731"/>
              <a:gd name="connsiteX15" fmla="*/ 377276 w 456349"/>
              <a:gd name="connsiteY15" fmla="*/ 78810 h 505731"/>
              <a:gd name="connsiteX16" fmla="*/ 432445 w 456349"/>
              <a:gd name="connsiteY16" fmla="*/ 157079 h 505731"/>
              <a:gd name="connsiteX17" fmla="*/ 425649 w 456349"/>
              <a:gd name="connsiteY17" fmla="*/ 188731 h 505731"/>
              <a:gd name="connsiteX18" fmla="*/ 433568 w 456349"/>
              <a:gd name="connsiteY18" fmla="*/ 193122 h 505731"/>
              <a:gd name="connsiteX19" fmla="*/ 456349 w 456349"/>
              <a:gd name="connsiteY19" fmla="*/ 238354 h 505731"/>
              <a:gd name="connsiteX20" fmla="*/ 378569 w 456349"/>
              <a:gd name="connsiteY20" fmla="*/ 302322 h 505731"/>
              <a:gd name="connsiteX21" fmla="*/ 348294 w 456349"/>
              <a:gd name="connsiteY21" fmla="*/ 297296 h 505731"/>
              <a:gd name="connsiteX22" fmla="*/ 340640 w 456349"/>
              <a:gd name="connsiteY22" fmla="*/ 293052 h 505731"/>
              <a:gd name="connsiteX23" fmla="*/ 319959 w 456349"/>
              <a:gd name="connsiteY23" fmla="*/ 313759 h 505731"/>
              <a:gd name="connsiteX24" fmla="*/ 297867 w 456349"/>
              <a:gd name="connsiteY24" fmla="*/ 348226 h 505731"/>
              <a:gd name="connsiteX25" fmla="*/ 313618 w 456349"/>
              <a:gd name="connsiteY25" fmla="*/ 347042 h 505731"/>
              <a:gd name="connsiteX26" fmla="*/ 299757 w 456349"/>
              <a:gd name="connsiteY26" fmla="*/ 360198 h 505731"/>
              <a:gd name="connsiteX27" fmla="*/ 314285 w 456349"/>
              <a:gd name="connsiteY27" fmla="*/ 425542 h 505731"/>
              <a:gd name="connsiteX28" fmla="*/ 325530 w 456349"/>
              <a:gd name="connsiteY28" fmla="*/ 422942 h 505731"/>
              <a:gd name="connsiteX29" fmla="*/ 323069 w 456349"/>
              <a:gd name="connsiteY29" fmla="*/ 480181 h 505731"/>
              <a:gd name="connsiteX30" fmla="*/ 232015 w 456349"/>
              <a:gd name="connsiteY30" fmla="*/ 505731 h 505731"/>
              <a:gd name="connsiteX31" fmla="*/ 203832 w 456349"/>
              <a:gd name="connsiteY31" fmla="*/ 451445 h 505731"/>
              <a:gd name="connsiteX32" fmla="*/ 216099 w 456349"/>
              <a:gd name="connsiteY32" fmla="*/ 453280 h 505731"/>
              <a:gd name="connsiteX33" fmla="*/ 185721 w 456349"/>
              <a:gd name="connsiteY33" fmla="*/ 373318 h 505731"/>
              <a:gd name="connsiteX34" fmla="*/ 201542 w 456349"/>
              <a:gd name="connsiteY34" fmla="*/ 374290 h 505731"/>
              <a:gd name="connsiteX35" fmla="*/ 163760 w 456349"/>
              <a:gd name="connsiteY35" fmla="*/ 328017 h 505731"/>
              <a:gd name="connsiteX36" fmla="*/ 155086 w 456349"/>
              <a:gd name="connsiteY36" fmla="*/ 322526 h 505731"/>
              <a:gd name="connsiteX37" fmla="*/ 146531 w 456349"/>
              <a:gd name="connsiteY37" fmla="*/ 334458 h 505731"/>
              <a:gd name="connsiteX38" fmla="*/ 97426 w 456349"/>
              <a:gd name="connsiteY38" fmla="*/ 353586 h 505731"/>
              <a:gd name="connsiteX39" fmla="*/ 27981 w 456349"/>
              <a:gd name="connsiteY39" fmla="*/ 288280 h 505731"/>
              <a:gd name="connsiteX40" fmla="*/ 33438 w 456349"/>
              <a:gd name="connsiteY40" fmla="*/ 262860 h 505731"/>
              <a:gd name="connsiteX41" fmla="*/ 38757 w 456349"/>
              <a:gd name="connsiteY41" fmla="*/ 255441 h 505731"/>
              <a:gd name="connsiteX42" fmla="*/ 24506 w 456349"/>
              <a:gd name="connsiteY42" fmla="*/ 246405 h 505731"/>
              <a:gd name="connsiteX43" fmla="*/ 0 w 456349"/>
              <a:gd name="connsiteY43" fmla="*/ 190769 h 505731"/>
              <a:gd name="connsiteX44" fmla="*/ 51100 w 456349"/>
              <a:gd name="connsiteY44" fmla="*/ 118272 h 505731"/>
              <a:gd name="connsiteX45" fmla="*/ 70809 w 456349"/>
              <a:gd name="connsiteY45" fmla="*/ 114530 h 505731"/>
              <a:gd name="connsiteX46" fmla="*/ 80910 w 456349"/>
              <a:gd name="connsiteY46" fmla="*/ 83434 h 505731"/>
              <a:gd name="connsiteX47" fmla="*/ 117721 w 456349"/>
              <a:gd name="connsiteY47" fmla="*/ 54928 h 505731"/>
              <a:gd name="connsiteX48" fmla="*/ 147645 w 456349"/>
              <a:gd name="connsiteY48" fmla="*/ 49246 h 505731"/>
              <a:gd name="connsiteX49" fmla="*/ 150290 w 456349"/>
              <a:gd name="connsiteY49" fmla="*/ 39884 h 505731"/>
              <a:gd name="connsiteX50" fmla="*/ 187101 w 456349"/>
              <a:gd name="connsiteY50" fmla="*/ 7109 h 50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349" h="505731">
                <a:moveTo>
                  <a:pt x="278937" y="280274"/>
                </a:moveTo>
                <a:lnTo>
                  <a:pt x="285004" y="301029"/>
                </a:lnTo>
                <a:cubicBezTo>
                  <a:pt x="292068" y="291385"/>
                  <a:pt x="297879" y="283461"/>
                  <a:pt x="304878" y="276509"/>
                </a:cubicBezTo>
                <a:lnTo>
                  <a:pt x="312291" y="271377"/>
                </a:lnTo>
                <a:lnTo>
                  <a:pt x="303646" y="276171"/>
                </a:lnTo>
                <a:close/>
                <a:moveTo>
                  <a:pt x="201374" y="296756"/>
                </a:moveTo>
                <a:lnTo>
                  <a:pt x="215289" y="309603"/>
                </a:lnTo>
                <a:lnTo>
                  <a:pt x="214502" y="294576"/>
                </a:lnTo>
                <a:close/>
                <a:moveTo>
                  <a:pt x="187101" y="7109"/>
                </a:moveTo>
                <a:cubicBezTo>
                  <a:pt x="197111" y="2532"/>
                  <a:pt x="208116" y="0"/>
                  <a:pt x="219668" y="0"/>
                </a:cubicBezTo>
                <a:cubicBezTo>
                  <a:pt x="242772" y="0"/>
                  <a:pt x="263689" y="10125"/>
                  <a:pt x="278830" y="26496"/>
                </a:cubicBezTo>
                <a:lnTo>
                  <a:pt x="283884" y="34601"/>
                </a:lnTo>
                <a:lnTo>
                  <a:pt x="293679" y="30786"/>
                </a:lnTo>
                <a:cubicBezTo>
                  <a:pt x="317591" y="30786"/>
                  <a:pt x="338107" y="44458"/>
                  <a:pt x="346871" y="63943"/>
                </a:cubicBezTo>
                <a:lnTo>
                  <a:pt x="348906" y="73424"/>
                </a:lnTo>
                <a:lnTo>
                  <a:pt x="377276" y="78810"/>
                </a:lnTo>
                <a:cubicBezTo>
                  <a:pt x="409697" y="91705"/>
                  <a:pt x="432445" y="121894"/>
                  <a:pt x="432445" y="157079"/>
                </a:cubicBezTo>
                <a:lnTo>
                  <a:pt x="425649" y="188731"/>
                </a:lnTo>
                <a:lnTo>
                  <a:pt x="433568" y="193122"/>
                </a:lnTo>
                <a:cubicBezTo>
                  <a:pt x="447644" y="204698"/>
                  <a:pt x="456349" y="220690"/>
                  <a:pt x="456349" y="238354"/>
                </a:cubicBezTo>
                <a:cubicBezTo>
                  <a:pt x="456349" y="273683"/>
                  <a:pt x="421526" y="302322"/>
                  <a:pt x="378569" y="302322"/>
                </a:cubicBezTo>
                <a:cubicBezTo>
                  <a:pt x="367830" y="302322"/>
                  <a:pt x="357599" y="300533"/>
                  <a:pt x="348294" y="297296"/>
                </a:cubicBezTo>
                <a:lnTo>
                  <a:pt x="340640" y="293052"/>
                </a:lnTo>
                <a:lnTo>
                  <a:pt x="319959" y="313759"/>
                </a:lnTo>
                <a:cubicBezTo>
                  <a:pt x="308966" y="327450"/>
                  <a:pt x="302955" y="340206"/>
                  <a:pt x="297867" y="348226"/>
                </a:cubicBezTo>
                <a:cubicBezTo>
                  <a:pt x="300640" y="348789"/>
                  <a:pt x="303124" y="346472"/>
                  <a:pt x="313618" y="347042"/>
                </a:cubicBezTo>
                <a:cubicBezTo>
                  <a:pt x="302568" y="354982"/>
                  <a:pt x="305627" y="358596"/>
                  <a:pt x="299757" y="360198"/>
                </a:cubicBezTo>
                <a:lnTo>
                  <a:pt x="314285" y="425542"/>
                </a:lnTo>
                <a:cubicBezTo>
                  <a:pt x="318033" y="424676"/>
                  <a:pt x="319445" y="423932"/>
                  <a:pt x="325530" y="422942"/>
                </a:cubicBezTo>
                <a:cubicBezTo>
                  <a:pt x="317779" y="446522"/>
                  <a:pt x="321422" y="466607"/>
                  <a:pt x="323069" y="480181"/>
                </a:cubicBezTo>
                <a:lnTo>
                  <a:pt x="232015" y="505731"/>
                </a:lnTo>
                <a:cubicBezTo>
                  <a:pt x="223853" y="478748"/>
                  <a:pt x="220097" y="470005"/>
                  <a:pt x="203832" y="451445"/>
                </a:cubicBezTo>
                <a:cubicBezTo>
                  <a:pt x="212273" y="452700"/>
                  <a:pt x="212331" y="451778"/>
                  <a:pt x="216099" y="453280"/>
                </a:cubicBezTo>
                <a:cubicBezTo>
                  <a:pt x="210743" y="427340"/>
                  <a:pt x="204570" y="383246"/>
                  <a:pt x="185721" y="373318"/>
                </a:cubicBezTo>
                <a:lnTo>
                  <a:pt x="201542" y="374290"/>
                </a:lnTo>
                <a:cubicBezTo>
                  <a:pt x="199660" y="362760"/>
                  <a:pt x="189402" y="346786"/>
                  <a:pt x="163760" y="328017"/>
                </a:cubicBezTo>
                <a:lnTo>
                  <a:pt x="155086" y="322526"/>
                </a:lnTo>
                <a:lnTo>
                  <a:pt x="146531" y="334458"/>
                </a:lnTo>
                <a:cubicBezTo>
                  <a:pt x="133964" y="346276"/>
                  <a:pt x="116603" y="353586"/>
                  <a:pt x="97426" y="353586"/>
                </a:cubicBezTo>
                <a:cubicBezTo>
                  <a:pt x="59073" y="353586"/>
                  <a:pt x="27981" y="324348"/>
                  <a:pt x="27981" y="288280"/>
                </a:cubicBezTo>
                <a:cubicBezTo>
                  <a:pt x="27981" y="279263"/>
                  <a:pt x="29924" y="270673"/>
                  <a:pt x="33438" y="262860"/>
                </a:cubicBezTo>
                <a:lnTo>
                  <a:pt x="38757" y="255441"/>
                </a:lnTo>
                <a:lnTo>
                  <a:pt x="24506" y="246405"/>
                </a:lnTo>
                <a:cubicBezTo>
                  <a:pt x="9365" y="232166"/>
                  <a:pt x="0" y="212496"/>
                  <a:pt x="0" y="190769"/>
                </a:cubicBezTo>
                <a:cubicBezTo>
                  <a:pt x="0" y="158179"/>
                  <a:pt x="21071" y="130217"/>
                  <a:pt x="51100" y="118272"/>
                </a:cubicBezTo>
                <a:lnTo>
                  <a:pt x="70809" y="114530"/>
                </a:lnTo>
                <a:lnTo>
                  <a:pt x="80910" y="83434"/>
                </a:lnTo>
                <a:cubicBezTo>
                  <a:pt x="89931" y="70876"/>
                  <a:pt x="102706" y="60900"/>
                  <a:pt x="117721" y="54928"/>
                </a:cubicBezTo>
                <a:lnTo>
                  <a:pt x="147645" y="49246"/>
                </a:lnTo>
                <a:lnTo>
                  <a:pt x="150290" y="39884"/>
                </a:lnTo>
                <a:cubicBezTo>
                  <a:pt x="159312" y="25446"/>
                  <a:pt x="172087" y="13976"/>
                  <a:pt x="187101" y="71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0A620F2-00E4-456D-8BFA-70ED8235E233}"/>
              </a:ext>
            </a:extLst>
          </p:cNvPr>
          <p:cNvSpPr/>
          <p:nvPr/>
        </p:nvSpPr>
        <p:spPr>
          <a:xfrm>
            <a:off x="11054194" y="1890671"/>
            <a:ext cx="563882" cy="767638"/>
          </a:xfrm>
          <a:custGeom>
            <a:avLst/>
            <a:gdLst>
              <a:gd name="connsiteX0" fmla="*/ 1036320 w 1133475"/>
              <a:gd name="connsiteY0" fmla="*/ 603444 h 1543050"/>
              <a:gd name="connsiteX1" fmla="*/ 955357 w 1133475"/>
              <a:gd name="connsiteY1" fmla="*/ 617731 h 1543050"/>
              <a:gd name="connsiteX2" fmla="*/ 947738 w 1133475"/>
              <a:gd name="connsiteY2" fmla="*/ 604396 h 1543050"/>
              <a:gd name="connsiteX3" fmla="*/ 1134428 w 1133475"/>
              <a:gd name="connsiteY3" fmla="*/ 454854 h 1543050"/>
              <a:gd name="connsiteX4" fmla="*/ 938213 w 1133475"/>
              <a:gd name="connsiteY4" fmla="*/ 527244 h 1543050"/>
              <a:gd name="connsiteX5" fmla="*/ 968692 w 1133475"/>
              <a:gd name="connsiteY5" fmla="*/ 454854 h 1543050"/>
              <a:gd name="connsiteX6" fmla="*/ 771525 w 1133475"/>
              <a:gd name="connsiteY6" fmla="*/ 632971 h 1543050"/>
              <a:gd name="connsiteX7" fmla="*/ 837247 w 1133475"/>
              <a:gd name="connsiteY7" fmla="*/ 543436 h 1543050"/>
              <a:gd name="connsiteX8" fmla="*/ 893445 w 1133475"/>
              <a:gd name="connsiteY8" fmla="*/ 468189 h 1543050"/>
              <a:gd name="connsiteX9" fmla="*/ 880110 w 1133475"/>
              <a:gd name="connsiteY9" fmla="*/ 447234 h 1543050"/>
              <a:gd name="connsiteX10" fmla="*/ 711517 w 1133475"/>
              <a:gd name="connsiteY10" fmla="*/ 613921 h 1543050"/>
              <a:gd name="connsiteX11" fmla="*/ 659130 w 1133475"/>
              <a:gd name="connsiteY11" fmla="*/ 734889 h 1543050"/>
              <a:gd name="connsiteX12" fmla="*/ 646747 w 1133475"/>
              <a:gd name="connsiteY12" fmla="*/ 612016 h 1543050"/>
              <a:gd name="connsiteX13" fmla="*/ 662940 w 1133475"/>
              <a:gd name="connsiteY13" fmla="*/ 569154 h 1543050"/>
              <a:gd name="connsiteX14" fmla="*/ 824865 w 1133475"/>
              <a:gd name="connsiteY14" fmla="*/ 431994 h 1543050"/>
              <a:gd name="connsiteX15" fmla="*/ 843915 w 1133475"/>
              <a:gd name="connsiteY15" fmla="*/ 411039 h 1543050"/>
              <a:gd name="connsiteX16" fmla="*/ 867728 w 1133475"/>
              <a:gd name="connsiteY16" fmla="*/ 341506 h 1543050"/>
              <a:gd name="connsiteX17" fmla="*/ 866775 w 1133475"/>
              <a:gd name="connsiteY17" fmla="*/ 293881 h 1543050"/>
              <a:gd name="connsiteX18" fmla="*/ 866775 w 1133475"/>
              <a:gd name="connsiteY18" fmla="*/ 282451 h 1543050"/>
              <a:gd name="connsiteX19" fmla="*/ 854392 w 1133475"/>
              <a:gd name="connsiteY19" fmla="*/ 202441 h 1543050"/>
              <a:gd name="connsiteX20" fmla="*/ 840105 w 1133475"/>
              <a:gd name="connsiteY20" fmla="*/ 185296 h 1543050"/>
              <a:gd name="connsiteX21" fmla="*/ 822007 w 1133475"/>
              <a:gd name="connsiteY21" fmla="*/ 201489 h 1543050"/>
              <a:gd name="connsiteX22" fmla="*/ 708660 w 1133475"/>
              <a:gd name="connsiteY22" fmla="*/ 402466 h 1543050"/>
              <a:gd name="connsiteX23" fmla="*/ 684847 w 1133475"/>
              <a:gd name="connsiteY23" fmla="*/ 421516 h 1543050"/>
              <a:gd name="connsiteX24" fmla="*/ 677228 w 1133475"/>
              <a:gd name="connsiteY24" fmla="*/ 392941 h 1543050"/>
              <a:gd name="connsiteX25" fmla="*/ 723900 w 1133475"/>
              <a:gd name="connsiteY25" fmla="*/ 263401 h 1543050"/>
              <a:gd name="connsiteX26" fmla="*/ 748665 w 1133475"/>
              <a:gd name="connsiteY26" fmla="*/ 129099 h 1543050"/>
              <a:gd name="connsiteX27" fmla="*/ 681038 w 1133475"/>
              <a:gd name="connsiteY27" fmla="*/ 224349 h 1543050"/>
              <a:gd name="connsiteX28" fmla="*/ 681038 w 1133475"/>
              <a:gd name="connsiteY28" fmla="*/ 104334 h 1543050"/>
              <a:gd name="connsiteX29" fmla="*/ 670560 w 1133475"/>
              <a:gd name="connsiteY29" fmla="*/ 76711 h 1543050"/>
              <a:gd name="connsiteX30" fmla="*/ 641032 w 1133475"/>
              <a:gd name="connsiteY30" fmla="*/ 47184 h 1543050"/>
              <a:gd name="connsiteX31" fmla="*/ 590550 w 1133475"/>
              <a:gd name="connsiteY31" fmla="*/ 511 h 1543050"/>
              <a:gd name="connsiteX32" fmla="*/ 561975 w 1133475"/>
              <a:gd name="connsiteY32" fmla="*/ 64329 h 1543050"/>
              <a:gd name="connsiteX33" fmla="*/ 538163 w 1133475"/>
              <a:gd name="connsiteY33" fmla="*/ 99571 h 1543050"/>
              <a:gd name="connsiteX34" fmla="*/ 531495 w 1133475"/>
              <a:gd name="connsiteY34" fmla="*/ 113859 h 1543050"/>
              <a:gd name="connsiteX35" fmla="*/ 530542 w 1133475"/>
              <a:gd name="connsiteY35" fmla="*/ 184344 h 1543050"/>
              <a:gd name="connsiteX36" fmla="*/ 497205 w 1133475"/>
              <a:gd name="connsiteY36" fmla="*/ 170056 h 1543050"/>
              <a:gd name="connsiteX37" fmla="*/ 474345 w 1133475"/>
              <a:gd name="connsiteY37" fmla="*/ 172914 h 1543050"/>
              <a:gd name="connsiteX38" fmla="*/ 480060 w 1133475"/>
              <a:gd name="connsiteY38" fmla="*/ 327219 h 1543050"/>
              <a:gd name="connsiteX39" fmla="*/ 562928 w 1133475"/>
              <a:gd name="connsiteY39" fmla="*/ 475809 h 1543050"/>
              <a:gd name="connsiteX40" fmla="*/ 264795 w 1133475"/>
              <a:gd name="connsiteY40" fmla="*/ 334839 h 1543050"/>
              <a:gd name="connsiteX41" fmla="*/ 358140 w 1133475"/>
              <a:gd name="connsiteY41" fmla="*/ 482476 h 1543050"/>
              <a:gd name="connsiteX42" fmla="*/ 287655 w 1133475"/>
              <a:gd name="connsiteY42" fmla="*/ 471999 h 1543050"/>
              <a:gd name="connsiteX43" fmla="*/ 385763 w 1133475"/>
              <a:gd name="connsiteY43" fmla="*/ 552961 h 1543050"/>
              <a:gd name="connsiteX44" fmla="*/ 487680 w 1133475"/>
              <a:gd name="connsiteY44" fmla="*/ 574869 h 1543050"/>
              <a:gd name="connsiteX45" fmla="*/ 629603 w 1133475"/>
              <a:gd name="connsiteY45" fmla="*/ 742509 h 1543050"/>
              <a:gd name="connsiteX46" fmla="*/ 630555 w 1133475"/>
              <a:gd name="connsiteY46" fmla="*/ 747271 h 1543050"/>
              <a:gd name="connsiteX47" fmla="*/ 596265 w 1133475"/>
              <a:gd name="connsiteY47" fmla="*/ 770131 h 1543050"/>
              <a:gd name="connsiteX48" fmla="*/ 469582 w 1133475"/>
              <a:gd name="connsiteY48" fmla="*/ 664404 h 1543050"/>
              <a:gd name="connsiteX49" fmla="*/ 355282 w 1133475"/>
              <a:gd name="connsiteY49" fmla="*/ 596776 h 1543050"/>
              <a:gd name="connsiteX50" fmla="*/ 219075 w 1133475"/>
              <a:gd name="connsiteY50" fmla="*/ 606301 h 1543050"/>
              <a:gd name="connsiteX51" fmla="*/ 215265 w 1133475"/>
              <a:gd name="connsiteY51" fmla="*/ 618684 h 1543050"/>
              <a:gd name="connsiteX52" fmla="*/ 434340 w 1133475"/>
              <a:gd name="connsiteY52" fmla="*/ 733936 h 1543050"/>
              <a:gd name="connsiteX53" fmla="*/ 429578 w 1133475"/>
              <a:gd name="connsiteY53" fmla="*/ 745366 h 1543050"/>
              <a:gd name="connsiteX54" fmla="*/ 152400 w 1133475"/>
              <a:gd name="connsiteY54" fmla="*/ 657736 h 1543050"/>
              <a:gd name="connsiteX55" fmla="*/ 212407 w 1133475"/>
              <a:gd name="connsiteY55" fmla="*/ 710124 h 1543050"/>
              <a:gd name="connsiteX56" fmla="*/ 0 w 1133475"/>
              <a:gd name="connsiteY56" fmla="*/ 751081 h 1543050"/>
              <a:gd name="connsiteX57" fmla="*/ 280035 w 1133475"/>
              <a:gd name="connsiteY57" fmla="*/ 796801 h 1543050"/>
              <a:gd name="connsiteX58" fmla="*/ 186690 w 1133475"/>
              <a:gd name="connsiteY58" fmla="*/ 836806 h 1543050"/>
              <a:gd name="connsiteX59" fmla="*/ 289560 w 1133475"/>
              <a:gd name="connsiteY59" fmla="*/ 867286 h 1543050"/>
              <a:gd name="connsiteX60" fmla="*/ 381000 w 1133475"/>
              <a:gd name="connsiteY60" fmla="*/ 839664 h 1543050"/>
              <a:gd name="connsiteX61" fmla="*/ 481013 w 1133475"/>
              <a:gd name="connsiteY61" fmla="*/ 829186 h 1543050"/>
              <a:gd name="connsiteX62" fmla="*/ 461010 w 1133475"/>
              <a:gd name="connsiteY62" fmla="*/ 852046 h 1543050"/>
              <a:gd name="connsiteX63" fmla="*/ 327660 w 1133475"/>
              <a:gd name="connsiteY63" fmla="*/ 982539 h 1543050"/>
              <a:gd name="connsiteX64" fmla="*/ 322897 w 1133475"/>
              <a:gd name="connsiteY64" fmla="*/ 1012066 h 1543050"/>
              <a:gd name="connsiteX65" fmla="*/ 349567 w 1133475"/>
              <a:gd name="connsiteY65" fmla="*/ 1011114 h 1543050"/>
              <a:gd name="connsiteX66" fmla="*/ 430530 w 1133475"/>
              <a:gd name="connsiteY66" fmla="*/ 993016 h 1543050"/>
              <a:gd name="connsiteX67" fmla="*/ 485775 w 1133475"/>
              <a:gd name="connsiteY67" fmla="*/ 997779 h 1543050"/>
              <a:gd name="connsiteX68" fmla="*/ 490538 w 1133475"/>
              <a:gd name="connsiteY68" fmla="*/ 996826 h 1543050"/>
              <a:gd name="connsiteX69" fmla="*/ 573405 w 1133475"/>
              <a:gd name="connsiteY69" fmla="*/ 921579 h 1543050"/>
              <a:gd name="connsiteX70" fmla="*/ 591503 w 1133475"/>
              <a:gd name="connsiteY70" fmla="*/ 857761 h 1543050"/>
              <a:gd name="connsiteX71" fmla="*/ 623888 w 1133475"/>
              <a:gd name="connsiteY71" fmla="*/ 827281 h 1543050"/>
              <a:gd name="connsiteX72" fmla="*/ 640080 w 1133475"/>
              <a:gd name="connsiteY72" fmla="*/ 862524 h 1543050"/>
              <a:gd name="connsiteX73" fmla="*/ 664845 w 1133475"/>
              <a:gd name="connsiteY73" fmla="*/ 1060644 h 1543050"/>
              <a:gd name="connsiteX74" fmla="*/ 748665 w 1133475"/>
              <a:gd name="connsiteY74" fmla="*/ 1509271 h 1543050"/>
              <a:gd name="connsiteX75" fmla="*/ 774382 w 1133475"/>
              <a:gd name="connsiteY75" fmla="*/ 1543561 h 1543050"/>
              <a:gd name="connsiteX76" fmla="*/ 833438 w 1133475"/>
              <a:gd name="connsiteY76" fmla="*/ 1460694 h 1543050"/>
              <a:gd name="connsiteX77" fmla="*/ 671513 w 1133475"/>
              <a:gd name="connsiteY77" fmla="*/ 851094 h 1543050"/>
              <a:gd name="connsiteX78" fmla="*/ 677228 w 1133475"/>
              <a:gd name="connsiteY78" fmla="*/ 812041 h 1543050"/>
              <a:gd name="connsiteX79" fmla="*/ 721995 w 1133475"/>
              <a:gd name="connsiteY79" fmla="*/ 817756 h 1543050"/>
              <a:gd name="connsiteX80" fmla="*/ 795338 w 1133475"/>
              <a:gd name="connsiteY80" fmla="*/ 885384 h 1543050"/>
              <a:gd name="connsiteX81" fmla="*/ 877253 w 1133475"/>
              <a:gd name="connsiteY81" fmla="*/ 885384 h 1543050"/>
              <a:gd name="connsiteX82" fmla="*/ 880110 w 1133475"/>
              <a:gd name="connsiteY82" fmla="*/ 845379 h 1543050"/>
              <a:gd name="connsiteX83" fmla="*/ 999172 w 1133475"/>
              <a:gd name="connsiteY83" fmla="*/ 819661 h 1543050"/>
              <a:gd name="connsiteX84" fmla="*/ 999172 w 1133475"/>
              <a:gd name="connsiteY84" fmla="*/ 786324 h 1543050"/>
              <a:gd name="connsiteX85" fmla="*/ 851535 w 1133475"/>
              <a:gd name="connsiteY85" fmla="*/ 751081 h 1543050"/>
              <a:gd name="connsiteX86" fmla="*/ 792480 w 1133475"/>
              <a:gd name="connsiteY86" fmla="*/ 748224 h 1543050"/>
              <a:gd name="connsiteX87" fmla="*/ 790575 w 1133475"/>
              <a:gd name="connsiteY87" fmla="*/ 736794 h 1543050"/>
              <a:gd name="connsiteX88" fmla="*/ 844867 w 1133475"/>
              <a:gd name="connsiteY88" fmla="*/ 714886 h 1543050"/>
              <a:gd name="connsiteX89" fmla="*/ 1046797 w 1133475"/>
              <a:gd name="connsiteY89" fmla="*/ 629161 h 1543050"/>
              <a:gd name="connsiteX90" fmla="*/ 1056323 w 1133475"/>
              <a:gd name="connsiteY90" fmla="*/ 610111 h 1543050"/>
              <a:gd name="connsiteX91" fmla="*/ 1036320 w 1133475"/>
              <a:gd name="connsiteY91" fmla="*/ 603444 h 1543050"/>
              <a:gd name="connsiteX92" fmla="*/ 576263 w 1133475"/>
              <a:gd name="connsiteY92" fmla="*/ 259591 h 1543050"/>
              <a:gd name="connsiteX93" fmla="*/ 561022 w 1133475"/>
              <a:gd name="connsiteY93" fmla="*/ 252924 h 1543050"/>
              <a:gd name="connsiteX94" fmla="*/ 533400 w 1133475"/>
              <a:gd name="connsiteY94" fmla="*/ 184344 h 1543050"/>
              <a:gd name="connsiteX95" fmla="*/ 532447 w 1133475"/>
              <a:gd name="connsiteY95" fmla="*/ 183391 h 1543050"/>
              <a:gd name="connsiteX96" fmla="*/ 532447 w 1133475"/>
              <a:gd name="connsiteY96" fmla="*/ 183391 h 1543050"/>
              <a:gd name="connsiteX97" fmla="*/ 532447 w 1133475"/>
              <a:gd name="connsiteY97" fmla="*/ 184344 h 1543050"/>
              <a:gd name="connsiteX98" fmla="*/ 580072 w 1133475"/>
              <a:gd name="connsiteY98" fmla="*/ 240541 h 1543050"/>
              <a:gd name="connsiteX99" fmla="*/ 576263 w 1133475"/>
              <a:gd name="connsiteY99" fmla="*/ 259591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3475" h="1543050">
                <a:moveTo>
                  <a:pt x="1036320" y="603444"/>
                </a:moveTo>
                <a:cubicBezTo>
                  <a:pt x="1009650" y="608206"/>
                  <a:pt x="982980" y="612969"/>
                  <a:pt x="955357" y="617731"/>
                </a:cubicBezTo>
                <a:cubicBezTo>
                  <a:pt x="952500" y="612969"/>
                  <a:pt x="950595" y="609159"/>
                  <a:pt x="947738" y="604396"/>
                </a:cubicBezTo>
                <a:cubicBezTo>
                  <a:pt x="1042988" y="594871"/>
                  <a:pt x="1081088" y="521529"/>
                  <a:pt x="1134428" y="454854"/>
                </a:cubicBezTo>
                <a:cubicBezTo>
                  <a:pt x="1054417" y="448186"/>
                  <a:pt x="995363" y="477714"/>
                  <a:pt x="938213" y="527244"/>
                </a:cubicBezTo>
                <a:cubicBezTo>
                  <a:pt x="944880" y="497716"/>
                  <a:pt x="972503" y="485334"/>
                  <a:pt x="968692" y="454854"/>
                </a:cubicBezTo>
                <a:cubicBezTo>
                  <a:pt x="880110" y="490096"/>
                  <a:pt x="875347" y="613921"/>
                  <a:pt x="771525" y="632971"/>
                </a:cubicBezTo>
                <a:cubicBezTo>
                  <a:pt x="781050" y="589156"/>
                  <a:pt x="809625" y="566296"/>
                  <a:pt x="837247" y="543436"/>
                </a:cubicBezTo>
                <a:cubicBezTo>
                  <a:pt x="861060" y="522481"/>
                  <a:pt x="883920" y="500574"/>
                  <a:pt x="893445" y="468189"/>
                </a:cubicBezTo>
                <a:cubicBezTo>
                  <a:pt x="896303" y="457711"/>
                  <a:pt x="900113" y="446281"/>
                  <a:pt x="880110" y="447234"/>
                </a:cubicBezTo>
                <a:cubicBezTo>
                  <a:pt x="800100" y="452949"/>
                  <a:pt x="718185" y="532959"/>
                  <a:pt x="711517" y="613921"/>
                </a:cubicBezTo>
                <a:cubicBezTo>
                  <a:pt x="707707" y="657736"/>
                  <a:pt x="701040" y="700599"/>
                  <a:pt x="659130" y="734889"/>
                </a:cubicBezTo>
                <a:cubicBezTo>
                  <a:pt x="654367" y="690121"/>
                  <a:pt x="650557" y="651069"/>
                  <a:pt x="646747" y="612016"/>
                </a:cubicBezTo>
                <a:cubicBezTo>
                  <a:pt x="644842" y="594871"/>
                  <a:pt x="652463" y="581536"/>
                  <a:pt x="662940" y="569154"/>
                </a:cubicBezTo>
                <a:cubicBezTo>
                  <a:pt x="709613" y="514861"/>
                  <a:pt x="757238" y="462474"/>
                  <a:pt x="824865" y="431994"/>
                </a:cubicBezTo>
                <a:cubicBezTo>
                  <a:pt x="834390" y="428184"/>
                  <a:pt x="851535" y="425326"/>
                  <a:pt x="843915" y="411039"/>
                </a:cubicBezTo>
                <a:cubicBezTo>
                  <a:pt x="825817" y="376749"/>
                  <a:pt x="853440" y="361509"/>
                  <a:pt x="867728" y="341506"/>
                </a:cubicBezTo>
                <a:cubicBezTo>
                  <a:pt x="886778" y="315789"/>
                  <a:pt x="887730" y="315789"/>
                  <a:pt x="866775" y="293881"/>
                </a:cubicBezTo>
                <a:cubicBezTo>
                  <a:pt x="864870" y="291976"/>
                  <a:pt x="864870" y="284356"/>
                  <a:pt x="866775" y="282451"/>
                </a:cubicBezTo>
                <a:cubicBezTo>
                  <a:pt x="888682" y="251971"/>
                  <a:pt x="856297" y="229111"/>
                  <a:pt x="854392" y="202441"/>
                </a:cubicBezTo>
                <a:cubicBezTo>
                  <a:pt x="853440" y="195774"/>
                  <a:pt x="846772" y="187201"/>
                  <a:pt x="840105" y="185296"/>
                </a:cubicBezTo>
                <a:cubicBezTo>
                  <a:pt x="827722" y="181486"/>
                  <a:pt x="825817" y="193869"/>
                  <a:pt x="822007" y="201489"/>
                </a:cubicBezTo>
                <a:cubicBezTo>
                  <a:pt x="784860" y="269116"/>
                  <a:pt x="719138" y="319599"/>
                  <a:pt x="708660" y="402466"/>
                </a:cubicBezTo>
                <a:cubicBezTo>
                  <a:pt x="707707" y="411991"/>
                  <a:pt x="697230" y="424374"/>
                  <a:pt x="684847" y="421516"/>
                </a:cubicBezTo>
                <a:cubicBezTo>
                  <a:pt x="669607" y="417706"/>
                  <a:pt x="676275" y="403419"/>
                  <a:pt x="677228" y="392941"/>
                </a:cubicBezTo>
                <a:cubicBezTo>
                  <a:pt x="684847" y="347221"/>
                  <a:pt x="704850" y="305311"/>
                  <a:pt x="723900" y="263401"/>
                </a:cubicBezTo>
                <a:cubicBezTo>
                  <a:pt x="741997" y="223396"/>
                  <a:pt x="756285" y="183391"/>
                  <a:pt x="748665" y="129099"/>
                </a:cubicBezTo>
                <a:cubicBezTo>
                  <a:pt x="725805" y="161484"/>
                  <a:pt x="707707" y="187201"/>
                  <a:pt x="681038" y="224349"/>
                </a:cubicBezTo>
                <a:cubicBezTo>
                  <a:pt x="681038" y="173866"/>
                  <a:pt x="681038" y="138624"/>
                  <a:pt x="681038" y="104334"/>
                </a:cubicBezTo>
                <a:cubicBezTo>
                  <a:pt x="681038" y="93856"/>
                  <a:pt x="682942" y="74806"/>
                  <a:pt x="670560" y="76711"/>
                </a:cubicBezTo>
                <a:cubicBezTo>
                  <a:pt x="641032" y="81474"/>
                  <a:pt x="647700" y="60519"/>
                  <a:pt x="641032" y="47184"/>
                </a:cubicBezTo>
                <a:cubicBezTo>
                  <a:pt x="630555" y="25276"/>
                  <a:pt x="610553" y="-4251"/>
                  <a:pt x="590550" y="511"/>
                </a:cubicBezTo>
                <a:cubicBezTo>
                  <a:pt x="570547" y="5274"/>
                  <a:pt x="559117" y="35754"/>
                  <a:pt x="561975" y="64329"/>
                </a:cubicBezTo>
                <a:cubicBezTo>
                  <a:pt x="563880" y="79569"/>
                  <a:pt x="591503" y="118621"/>
                  <a:pt x="538163" y="99571"/>
                </a:cubicBezTo>
                <a:cubicBezTo>
                  <a:pt x="531495" y="97666"/>
                  <a:pt x="527685" y="109096"/>
                  <a:pt x="531495" y="113859"/>
                </a:cubicBezTo>
                <a:cubicBezTo>
                  <a:pt x="550545" y="137671"/>
                  <a:pt x="526732" y="160531"/>
                  <a:pt x="530542" y="184344"/>
                </a:cubicBezTo>
                <a:cubicBezTo>
                  <a:pt x="517207" y="185296"/>
                  <a:pt x="506730" y="178629"/>
                  <a:pt x="497205" y="170056"/>
                </a:cubicBezTo>
                <a:cubicBezTo>
                  <a:pt x="489585" y="163389"/>
                  <a:pt x="481965" y="161484"/>
                  <a:pt x="474345" y="172914"/>
                </a:cubicBezTo>
                <a:cubicBezTo>
                  <a:pt x="447675" y="210061"/>
                  <a:pt x="450532" y="292929"/>
                  <a:pt x="480060" y="327219"/>
                </a:cubicBezTo>
                <a:cubicBezTo>
                  <a:pt x="516255" y="371986"/>
                  <a:pt x="549592" y="417706"/>
                  <a:pt x="562928" y="475809"/>
                </a:cubicBezTo>
                <a:cubicBezTo>
                  <a:pt x="469582" y="412944"/>
                  <a:pt x="400050" y="306264"/>
                  <a:pt x="264795" y="334839"/>
                </a:cubicBezTo>
                <a:cubicBezTo>
                  <a:pt x="267653" y="394846"/>
                  <a:pt x="304800" y="438661"/>
                  <a:pt x="358140" y="482476"/>
                </a:cubicBezTo>
                <a:cubicBezTo>
                  <a:pt x="325755" y="481524"/>
                  <a:pt x="308610" y="462474"/>
                  <a:pt x="287655" y="471999"/>
                </a:cubicBezTo>
                <a:cubicBezTo>
                  <a:pt x="302895" y="521529"/>
                  <a:pt x="330517" y="551056"/>
                  <a:pt x="385763" y="552961"/>
                </a:cubicBezTo>
                <a:cubicBezTo>
                  <a:pt x="420053" y="553914"/>
                  <a:pt x="454342" y="565344"/>
                  <a:pt x="487680" y="574869"/>
                </a:cubicBezTo>
                <a:cubicBezTo>
                  <a:pt x="643890" y="617731"/>
                  <a:pt x="612457" y="601539"/>
                  <a:pt x="629603" y="742509"/>
                </a:cubicBezTo>
                <a:cubicBezTo>
                  <a:pt x="629603" y="744414"/>
                  <a:pt x="629603" y="745366"/>
                  <a:pt x="630555" y="747271"/>
                </a:cubicBezTo>
                <a:cubicBezTo>
                  <a:pt x="635317" y="780609"/>
                  <a:pt x="621030" y="783466"/>
                  <a:pt x="596265" y="770131"/>
                </a:cubicBezTo>
                <a:cubicBezTo>
                  <a:pt x="546735" y="743461"/>
                  <a:pt x="501015" y="710124"/>
                  <a:pt x="469582" y="664404"/>
                </a:cubicBezTo>
                <a:cubicBezTo>
                  <a:pt x="440055" y="621541"/>
                  <a:pt x="393382" y="588204"/>
                  <a:pt x="355282" y="596776"/>
                </a:cubicBezTo>
                <a:cubicBezTo>
                  <a:pt x="308610" y="606301"/>
                  <a:pt x="260985" y="576774"/>
                  <a:pt x="219075" y="606301"/>
                </a:cubicBezTo>
                <a:cubicBezTo>
                  <a:pt x="217170" y="607254"/>
                  <a:pt x="217170" y="612016"/>
                  <a:pt x="215265" y="618684"/>
                </a:cubicBezTo>
                <a:cubicBezTo>
                  <a:pt x="287655" y="656784"/>
                  <a:pt x="360997" y="694884"/>
                  <a:pt x="434340" y="733936"/>
                </a:cubicBezTo>
                <a:cubicBezTo>
                  <a:pt x="432435" y="737746"/>
                  <a:pt x="431482" y="741556"/>
                  <a:pt x="429578" y="745366"/>
                </a:cubicBezTo>
                <a:cubicBezTo>
                  <a:pt x="340042" y="716791"/>
                  <a:pt x="250507" y="688216"/>
                  <a:pt x="152400" y="657736"/>
                </a:cubicBezTo>
                <a:cubicBezTo>
                  <a:pt x="171450" y="685359"/>
                  <a:pt x="199072" y="682501"/>
                  <a:pt x="212407" y="710124"/>
                </a:cubicBezTo>
                <a:cubicBezTo>
                  <a:pt x="133350" y="701551"/>
                  <a:pt x="61913" y="705361"/>
                  <a:pt x="0" y="751081"/>
                </a:cubicBezTo>
                <a:cubicBezTo>
                  <a:pt x="87630" y="808231"/>
                  <a:pt x="180975" y="815851"/>
                  <a:pt x="280035" y="796801"/>
                </a:cubicBezTo>
                <a:cubicBezTo>
                  <a:pt x="251460" y="822519"/>
                  <a:pt x="213360" y="812994"/>
                  <a:pt x="186690" y="836806"/>
                </a:cubicBezTo>
                <a:cubicBezTo>
                  <a:pt x="216217" y="869191"/>
                  <a:pt x="250507" y="877764"/>
                  <a:pt x="289560" y="867286"/>
                </a:cubicBezTo>
                <a:cubicBezTo>
                  <a:pt x="320040" y="858714"/>
                  <a:pt x="349567" y="848236"/>
                  <a:pt x="381000" y="839664"/>
                </a:cubicBezTo>
                <a:cubicBezTo>
                  <a:pt x="413385" y="831091"/>
                  <a:pt x="446722" y="819661"/>
                  <a:pt x="481013" y="829186"/>
                </a:cubicBezTo>
                <a:cubicBezTo>
                  <a:pt x="479107" y="843474"/>
                  <a:pt x="468630" y="846331"/>
                  <a:pt x="461010" y="852046"/>
                </a:cubicBezTo>
                <a:cubicBezTo>
                  <a:pt x="411480" y="890146"/>
                  <a:pt x="338138" y="904434"/>
                  <a:pt x="327660" y="982539"/>
                </a:cubicBezTo>
                <a:cubicBezTo>
                  <a:pt x="326707" y="992064"/>
                  <a:pt x="311467" y="1002541"/>
                  <a:pt x="322897" y="1012066"/>
                </a:cubicBezTo>
                <a:cubicBezTo>
                  <a:pt x="327660" y="1016829"/>
                  <a:pt x="340995" y="1013019"/>
                  <a:pt x="349567" y="1011114"/>
                </a:cubicBezTo>
                <a:cubicBezTo>
                  <a:pt x="377190" y="1006351"/>
                  <a:pt x="416242" y="1010161"/>
                  <a:pt x="430530" y="993016"/>
                </a:cubicBezTo>
                <a:cubicBezTo>
                  <a:pt x="458153" y="959679"/>
                  <a:pt x="469582" y="979681"/>
                  <a:pt x="485775" y="997779"/>
                </a:cubicBezTo>
                <a:cubicBezTo>
                  <a:pt x="486728" y="998731"/>
                  <a:pt x="488632" y="997779"/>
                  <a:pt x="490538" y="996826"/>
                </a:cubicBezTo>
                <a:cubicBezTo>
                  <a:pt x="530542" y="985396"/>
                  <a:pt x="571500" y="976824"/>
                  <a:pt x="573405" y="921579"/>
                </a:cubicBezTo>
                <a:cubicBezTo>
                  <a:pt x="574357" y="899671"/>
                  <a:pt x="582930" y="878716"/>
                  <a:pt x="591503" y="857761"/>
                </a:cubicBezTo>
                <a:cubicBezTo>
                  <a:pt x="597217" y="843474"/>
                  <a:pt x="605790" y="825376"/>
                  <a:pt x="623888" y="827281"/>
                </a:cubicBezTo>
                <a:cubicBezTo>
                  <a:pt x="641985" y="829186"/>
                  <a:pt x="639128" y="850141"/>
                  <a:pt x="640080" y="862524"/>
                </a:cubicBezTo>
                <a:cubicBezTo>
                  <a:pt x="648653" y="928246"/>
                  <a:pt x="655320" y="994921"/>
                  <a:pt x="664845" y="1060644"/>
                </a:cubicBezTo>
                <a:cubicBezTo>
                  <a:pt x="685800" y="1211139"/>
                  <a:pt x="701992" y="1363539"/>
                  <a:pt x="748665" y="1509271"/>
                </a:cubicBezTo>
                <a:cubicBezTo>
                  <a:pt x="753428" y="1523559"/>
                  <a:pt x="751522" y="1542609"/>
                  <a:pt x="774382" y="1543561"/>
                </a:cubicBezTo>
                <a:cubicBezTo>
                  <a:pt x="826770" y="1546419"/>
                  <a:pt x="853440" y="1510224"/>
                  <a:pt x="833438" y="1460694"/>
                </a:cubicBezTo>
                <a:cubicBezTo>
                  <a:pt x="753428" y="1264479"/>
                  <a:pt x="691515" y="1063502"/>
                  <a:pt x="671513" y="851094"/>
                </a:cubicBezTo>
                <a:cubicBezTo>
                  <a:pt x="670560" y="837759"/>
                  <a:pt x="661988" y="820614"/>
                  <a:pt x="677228" y="812041"/>
                </a:cubicBezTo>
                <a:cubicBezTo>
                  <a:pt x="692467" y="803469"/>
                  <a:pt x="708660" y="810136"/>
                  <a:pt x="721995" y="817756"/>
                </a:cubicBezTo>
                <a:cubicBezTo>
                  <a:pt x="751522" y="834901"/>
                  <a:pt x="774382" y="858714"/>
                  <a:pt x="795338" y="885384"/>
                </a:cubicBezTo>
                <a:cubicBezTo>
                  <a:pt x="822960" y="920626"/>
                  <a:pt x="850582" y="891099"/>
                  <a:pt x="877253" y="885384"/>
                </a:cubicBezTo>
                <a:cubicBezTo>
                  <a:pt x="909638" y="878716"/>
                  <a:pt x="865822" y="857761"/>
                  <a:pt x="880110" y="845379"/>
                </a:cubicBezTo>
                <a:cubicBezTo>
                  <a:pt x="906780" y="851094"/>
                  <a:pt x="976313" y="834901"/>
                  <a:pt x="999172" y="819661"/>
                </a:cubicBezTo>
                <a:cubicBezTo>
                  <a:pt x="1017270" y="807279"/>
                  <a:pt x="1011555" y="798706"/>
                  <a:pt x="999172" y="786324"/>
                </a:cubicBezTo>
                <a:cubicBezTo>
                  <a:pt x="969645" y="754891"/>
                  <a:pt x="893445" y="734889"/>
                  <a:pt x="851535" y="751081"/>
                </a:cubicBezTo>
                <a:cubicBezTo>
                  <a:pt x="830580" y="759654"/>
                  <a:pt x="811530" y="758701"/>
                  <a:pt x="792480" y="748224"/>
                </a:cubicBezTo>
                <a:cubicBezTo>
                  <a:pt x="790575" y="747271"/>
                  <a:pt x="788670" y="738699"/>
                  <a:pt x="790575" y="736794"/>
                </a:cubicBezTo>
                <a:cubicBezTo>
                  <a:pt x="803910" y="718696"/>
                  <a:pt x="824865" y="711076"/>
                  <a:pt x="844867" y="714886"/>
                </a:cubicBezTo>
                <a:cubicBezTo>
                  <a:pt x="931545" y="731079"/>
                  <a:pt x="984885" y="671071"/>
                  <a:pt x="1046797" y="629161"/>
                </a:cubicBezTo>
                <a:cubicBezTo>
                  <a:pt x="1053465" y="624399"/>
                  <a:pt x="1060132" y="618684"/>
                  <a:pt x="1056323" y="610111"/>
                </a:cubicBezTo>
                <a:cubicBezTo>
                  <a:pt x="1053465" y="601539"/>
                  <a:pt x="1043940" y="602491"/>
                  <a:pt x="1036320" y="603444"/>
                </a:cubicBezTo>
                <a:close/>
                <a:moveTo>
                  <a:pt x="576263" y="259591"/>
                </a:moveTo>
                <a:cubicBezTo>
                  <a:pt x="569595" y="262449"/>
                  <a:pt x="562928" y="258639"/>
                  <a:pt x="561022" y="252924"/>
                </a:cubicBezTo>
                <a:cubicBezTo>
                  <a:pt x="551497" y="230064"/>
                  <a:pt x="541972" y="207204"/>
                  <a:pt x="533400" y="184344"/>
                </a:cubicBezTo>
                <a:cubicBezTo>
                  <a:pt x="533400" y="184344"/>
                  <a:pt x="532447" y="184344"/>
                  <a:pt x="532447" y="183391"/>
                </a:cubicBezTo>
                <a:cubicBezTo>
                  <a:pt x="532447" y="183391"/>
                  <a:pt x="532447" y="183391"/>
                  <a:pt x="532447" y="183391"/>
                </a:cubicBezTo>
                <a:cubicBezTo>
                  <a:pt x="532447" y="183391"/>
                  <a:pt x="532447" y="184344"/>
                  <a:pt x="532447" y="184344"/>
                </a:cubicBezTo>
                <a:cubicBezTo>
                  <a:pt x="553403" y="198631"/>
                  <a:pt x="567690" y="218634"/>
                  <a:pt x="580072" y="240541"/>
                </a:cubicBezTo>
                <a:cubicBezTo>
                  <a:pt x="583882" y="247209"/>
                  <a:pt x="585788" y="255781"/>
                  <a:pt x="576263" y="25959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BC7E1D2-736F-4509-BF48-12EFB9A48E0E}"/>
              </a:ext>
            </a:extLst>
          </p:cNvPr>
          <p:cNvSpPr/>
          <p:nvPr/>
        </p:nvSpPr>
        <p:spPr>
          <a:xfrm>
            <a:off x="10641420" y="1235943"/>
            <a:ext cx="410428" cy="523251"/>
          </a:xfrm>
          <a:custGeom>
            <a:avLst/>
            <a:gdLst>
              <a:gd name="connsiteX0" fmla="*/ 306284 w 410428"/>
              <a:gd name="connsiteY0" fmla="*/ 147426 h 523251"/>
              <a:gd name="connsiteX1" fmla="*/ 320646 w 410428"/>
              <a:gd name="connsiteY1" fmla="*/ 148144 h 523251"/>
              <a:gd name="connsiteX2" fmla="*/ 365645 w 410428"/>
              <a:gd name="connsiteY2" fmla="*/ 156600 h 523251"/>
              <a:gd name="connsiteX3" fmla="*/ 407317 w 410428"/>
              <a:gd name="connsiteY3" fmla="*/ 258500 h 523251"/>
              <a:gd name="connsiteX4" fmla="*/ 374124 w 410428"/>
              <a:gd name="connsiteY4" fmla="*/ 435139 h 523251"/>
              <a:gd name="connsiteX5" fmla="*/ 275185 w 410428"/>
              <a:gd name="connsiteY5" fmla="*/ 513242 h 523251"/>
              <a:gd name="connsiteX6" fmla="*/ 269798 w 410428"/>
              <a:gd name="connsiteY6" fmla="*/ 510536 h 523251"/>
              <a:gd name="connsiteX7" fmla="*/ 260770 w 410428"/>
              <a:gd name="connsiteY7" fmla="*/ 507568 h 523251"/>
              <a:gd name="connsiteX8" fmla="*/ 264574 w 410428"/>
              <a:gd name="connsiteY8" fmla="*/ 504526 h 523251"/>
              <a:gd name="connsiteX9" fmla="*/ 295433 w 410428"/>
              <a:gd name="connsiteY9" fmla="*/ 422132 h 523251"/>
              <a:gd name="connsiteX10" fmla="*/ 295433 w 410428"/>
              <a:gd name="connsiteY10" fmla="*/ 234540 h 523251"/>
              <a:gd name="connsiteX11" fmla="*/ 283630 w 410428"/>
              <a:gd name="connsiteY11" fmla="*/ 166963 h 523251"/>
              <a:gd name="connsiteX12" fmla="*/ 279770 w 410428"/>
              <a:gd name="connsiteY12" fmla="*/ 160688 h 523251"/>
              <a:gd name="connsiteX13" fmla="*/ 282745 w 410428"/>
              <a:gd name="connsiteY13" fmla="*/ 157537 h 523251"/>
              <a:gd name="connsiteX14" fmla="*/ 306284 w 410428"/>
              <a:gd name="connsiteY14" fmla="*/ 147426 h 523251"/>
              <a:gd name="connsiteX15" fmla="*/ 105038 w 410428"/>
              <a:gd name="connsiteY15" fmla="*/ 147127 h 523251"/>
              <a:gd name="connsiteX16" fmla="*/ 117603 w 410428"/>
              <a:gd name="connsiteY16" fmla="*/ 150551 h 523251"/>
              <a:gd name="connsiteX17" fmla="*/ 127368 w 410428"/>
              <a:gd name="connsiteY17" fmla="*/ 156801 h 523251"/>
              <a:gd name="connsiteX18" fmla="*/ 126072 w 410428"/>
              <a:gd name="connsiteY18" fmla="*/ 157947 h 523251"/>
              <a:gd name="connsiteX19" fmla="*/ 103423 w 410428"/>
              <a:gd name="connsiteY19" fmla="*/ 237502 h 523251"/>
              <a:gd name="connsiteX20" fmla="*/ 103423 w 410428"/>
              <a:gd name="connsiteY20" fmla="*/ 425094 h 523251"/>
              <a:gd name="connsiteX21" fmla="*/ 140126 w 410428"/>
              <a:gd name="connsiteY21" fmla="*/ 507367 h 523251"/>
              <a:gd name="connsiteX22" fmla="*/ 145828 w 410428"/>
              <a:gd name="connsiteY22" fmla="*/ 511456 h 523251"/>
              <a:gd name="connsiteX23" fmla="*/ 142681 w 410428"/>
              <a:gd name="connsiteY23" fmla="*/ 512485 h 523251"/>
              <a:gd name="connsiteX24" fmla="*/ 134472 w 410428"/>
              <a:gd name="connsiteY24" fmla="*/ 513296 h 523251"/>
              <a:gd name="connsiteX25" fmla="*/ 33976 w 410428"/>
              <a:gd name="connsiteY25" fmla="*/ 434061 h 523251"/>
              <a:gd name="connsiteX26" fmla="*/ 2766 w 410428"/>
              <a:gd name="connsiteY26" fmla="*/ 257061 h 523251"/>
              <a:gd name="connsiteX27" fmla="*/ 45577 w 410428"/>
              <a:gd name="connsiteY27" fmla="*/ 155635 h 523251"/>
              <a:gd name="connsiteX28" fmla="*/ 90668 w 410428"/>
              <a:gd name="connsiteY28" fmla="*/ 147684 h 523251"/>
              <a:gd name="connsiteX29" fmla="*/ 105038 w 410428"/>
              <a:gd name="connsiteY29" fmla="*/ 147127 h 523251"/>
              <a:gd name="connsiteX30" fmla="*/ 305069 w 410428"/>
              <a:gd name="connsiteY30" fmla="*/ 48 h 523251"/>
              <a:gd name="connsiteX31" fmla="*/ 301855 w 410428"/>
              <a:gd name="connsiteY31" fmla="*/ 32281 h 523251"/>
              <a:gd name="connsiteX32" fmla="*/ 240698 w 410428"/>
              <a:gd name="connsiteY32" fmla="*/ 69759 h 523251"/>
              <a:gd name="connsiteX33" fmla="*/ 230651 w 410428"/>
              <a:gd name="connsiteY33" fmla="*/ 103613 h 523251"/>
              <a:gd name="connsiteX34" fmla="*/ 235131 w 410428"/>
              <a:gd name="connsiteY34" fmla="*/ 140935 h 523251"/>
              <a:gd name="connsiteX35" fmla="*/ 252616 w 410428"/>
              <a:gd name="connsiteY35" fmla="*/ 146195 h 523251"/>
              <a:gd name="connsiteX36" fmla="*/ 281275 w 410428"/>
              <a:gd name="connsiteY36" fmla="*/ 234861 h 523251"/>
              <a:gd name="connsiteX37" fmla="*/ 281275 w 410428"/>
              <a:gd name="connsiteY37" fmla="*/ 422453 h 523251"/>
              <a:gd name="connsiteX38" fmla="*/ 209492 w 410428"/>
              <a:gd name="connsiteY38" fmla="*/ 523102 h 523251"/>
              <a:gd name="connsiteX39" fmla="*/ 201361 w 410428"/>
              <a:gd name="connsiteY39" fmla="*/ 522925 h 523251"/>
              <a:gd name="connsiteX40" fmla="*/ 121029 w 410428"/>
              <a:gd name="connsiteY40" fmla="*/ 422453 h 523251"/>
              <a:gd name="connsiteX41" fmla="*/ 121029 w 410428"/>
              <a:gd name="connsiteY41" fmla="*/ 234861 h 523251"/>
              <a:gd name="connsiteX42" fmla="*/ 153980 w 410428"/>
              <a:gd name="connsiteY42" fmla="*/ 146195 h 523251"/>
              <a:gd name="connsiteX43" fmla="*/ 179354 w 410428"/>
              <a:gd name="connsiteY43" fmla="*/ 138789 h 523251"/>
              <a:gd name="connsiteX44" fmla="*/ 182938 w 410428"/>
              <a:gd name="connsiteY44" fmla="*/ 88480 h 523251"/>
              <a:gd name="connsiteX45" fmla="*/ 208999 w 410428"/>
              <a:gd name="connsiteY45" fmla="*/ 41627 h 523251"/>
              <a:gd name="connsiteX46" fmla="*/ 305069 w 410428"/>
              <a:gd name="connsiteY46" fmla="*/ 48 h 52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10428" h="523251">
                <a:moveTo>
                  <a:pt x="306284" y="147426"/>
                </a:moveTo>
                <a:cubicBezTo>
                  <a:pt x="310773" y="146973"/>
                  <a:pt x="315555" y="147187"/>
                  <a:pt x="320646" y="148144"/>
                </a:cubicBezTo>
                <a:lnTo>
                  <a:pt x="365645" y="156600"/>
                </a:lnTo>
                <a:cubicBezTo>
                  <a:pt x="406373" y="164254"/>
                  <a:pt x="416437" y="209964"/>
                  <a:pt x="407317" y="258500"/>
                </a:cubicBezTo>
                <a:lnTo>
                  <a:pt x="374124" y="435139"/>
                </a:lnTo>
                <a:cubicBezTo>
                  <a:pt x="365003" y="483675"/>
                  <a:pt x="315913" y="520896"/>
                  <a:pt x="275185" y="513242"/>
                </a:cubicBezTo>
                <a:cubicBezTo>
                  <a:pt x="274997" y="514235"/>
                  <a:pt x="269986" y="509543"/>
                  <a:pt x="269798" y="510536"/>
                </a:cubicBezTo>
                <a:lnTo>
                  <a:pt x="260770" y="507568"/>
                </a:lnTo>
                <a:lnTo>
                  <a:pt x="264574" y="504526"/>
                </a:lnTo>
                <a:cubicBezTo>
                  <a:pt x="283581" y="485610"/>
                  <a:pt x="295433" y="454348"/>
                  <a:pt x="295433" y="422132"/>
                </a:cubicBezTo>
                <a:lnTo>
                  <a:pt x="295433" y="234540"/>
                </a:lnTo>
                <a:cubicBezTo>
                  <a:pt x="295433" y="208767"/>
                  <a:pt x="292122" y="184644"/>
                  <a:pt x="283630" y="166963"/>
                </a:cubicBezTo>
                <a:lnTo>
                  <a:pt x="279770" y="160688"/>
                </a:lnTo>
                <a:lnTo>
                  <a:pt x="282745" y="157537"/>
                </a:lnTo>
                <a:cubicBezTo>
                  <a:pt x="289501" y="151904"/>
                  <a:pt x="297306" y="148332"/>
                  <a:pt x="306284" y="147426"/>
                </a:cubicBezTo>
                <a:close/>
                <a:moveTo>
                  <a:pt x="105038" y="147127"/>
                </a:moveTo>
                <a:cubicBezTo>
                  <a:pt x="109521" y="147630"/>
                  <a:pt x="113704" y="148797"/>
                  <a:pt x="117603" y="150551"/>
                </a:cubicBezTo>
                <a:lnTo>
                  <a:pt x="127368" y="156801"/>
                </a:lnTo>
                <a:lnTo>
                  <a:pt x="126072" y="157947"/>
                </a:lnTo>
                <a:cubicBezTo>
                  <a:pt x="110584" y="175646"/>
                  <a:pt x="103423" y="205286"/>
                  <a:pt x="103423" y="237502"/>
                </a:cubicBezTo>
                <a:lnTo>
                  <a:pt x="103423" y="425094"/>
                </a:lnTo>
                <a:cubicBezTo>
                  <a:pt x="103423" y="457310"/>
                  <a:pt x="118614" y="488503"/>
                  <a:pt x="140126" y="507367"/>
                </a:cubicBezTo>
                <a:lnTo>
                  <a:pt x="145828" y="511456"/>
                </a:lnTo>
                <a:lnTo>
                  <a:pt x="142681" y="512485"/>
                </a:lnTo>
                <a:cubicBezTo>
                  <a:pt x="142505" y="511490"/>
                  <a:pt x="134648" y="514291"/>
                  <a:pt x="134472" y="513296"/>
                </a:cubicBezTo>
                <a:cubicBezTo>
                  <a:pt x="93660" y="520493"/>
                  <a:pt x="42551" y="482696"/>
                  <a:pt x="33976" y="434061"/>
                </a:cubicBezTo>
                <a:lnTo>
                  <a:pt x="2766" y="257061"/>
                </a:lnTo>
                <a:cubicBezTo>
                  <a:pt x="-5810" y="208426"/>
                  <a:pt x="4766" y="162831"/>
                  <a:pt x="45577" y="155635"/>
                </a:cubicBezTo>
                <a:lnTo>
                  <a:pt x="90668" y="147684"/>
                </a:lnTo>
                <a:cubicBezTo>
                  <a:pt x="95769" y="146785"/>
                  <a:pt x="100554" y="146624"/>
                  <a:pt x="105038" y="147127"/>
                </a:cubicBezTo>
                <a:close/>
                <a:moveTo>
                  <a:pt x="305069" y="48"/>
                </a:moveTo>
                <a:lnTo>
                  <a:pt x="301855" y="32281"/>
                </a:lnTo>
                <a:cubicBezTo>
                  <a:pt x="277786" y="31606"/>
                  <a:pt x="256680" y="51750"/>
                  <a:pt x="240698" y="69759"/>
                </a:cubicBezTo>
                <a:cubicBezTo>
                  <a:pt x="232707" y="78763"/>
                  <a:pt x="230459" y="90825"/>
                  <a:pt x="230651" y="103613"/>
                </a:cubicBezTo>
                <a:lnTo>
                  <a:pt x="235131" y="140935"/>
                </a:lnTo>
                <a:lnTo>
                  <a:pt x="252616" y="146195"/>
                </a:lnTo>
                <a:cubicBezTo>
                  <a:pt x="273824" y="161253"/>
                  <a:pt x="281275" y="196202"/>
                  <a:pt x="281275" y="234861"/>
                </a:cubicBezTo>
                <a:lnTo>
                  <a:pt x="281275" y="422453"/>
                </a:lnTo>
                <a:cubicBezTo>
                  <a:pt x="281275" y="473999"/>
                  <a:pt x="250933" y="523102"/>
                  <a:pt x="209492" y="523102"/>
                </a:cubicBezTo>
                <a:cubicBezTo>
                  <a:pt x="209492" y="522047"/>
                  <a:pt x="201361" y="523979"/>
                  <a:pt x="201361" y="522925"/>
                </a:cubicBezTo>
                <a:cubicBezTo>
                  <a:pt x="159920" y="522925"/>
                  <a:pt x="121029" y="473999"/>
                  <a:pt x="121029" y="422453"/>
                </a:cubicBezTo>
                <a:lnTo>
                  <a:pt x="121029" y="234861"/>
                </a:lnTo>
                <a:cubicBezTo>
                  <a:pt x="121029" y="196202"/>
                  <a:pt x="131341" y="161253"/>
                  <a:pt x="153980" y="146195"/>
                </a:cubicBezTo>
                <a:lnTo>
                  <a:pt x="179354" y="138789"/>
                </a:lnTo>
                <a:lnTo>
                  <a:pt x="182938" y="88480"/>
                </a:lnTo>
                <a:cubicBezTo>
                  <a:pt x="188039" y="71347"/>
                  <a:pt x="196848" y="55318"/>
                  <a:pt x="208999" y="41627"/>
                </a:cubicBezTo>
                <a:cubicBezTo>
                  <a:pt x="233299" y="14245"/>
                  <a:pt x="268473" y="-978"/>
                  <a:pt x="305069" y="48"/>
                </a:cubicBezTo>
                <a:close/>
              </a:path>
            </a:pathLst>
          </a:custGeom>
          <a:solidFill>
            <a:schemeClr val="accent3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0C968C0-ABD4-470D-9FE2-854BE65C66A1}"/>
              </a:ext>
            </a:extLst>
          </p:cNvPr>
          <p:cNvSpPr/>
          <p:nvPr/>
        </p:nvSpPr>
        <p:spPr>
          <a:xfrm rot="18900000">
            <a:off x="9837519" y="2061173"/>
            <a:ext cx="432362" cy="426634"/>
          </a:xfrm>
          <a:custGeom>
            <a:avLst/>
            <a:gdLst>
              <a:gd name="connsiteX0" fmla="*/ 90287 w 505083"/>
              <a:gd name="connsiteY0" fmla="*/ 405686 h 498392"/>
              <a:gd name="connsiteX1" fmla="*/ 70111 w 505083"/>
              <a:gd name="connsiteY1" fmla="*/ 406171 h 498392"/>
              <a:gd name="connsiteX2" fmla="*/ 50991 w 505083"/>
              <a:gd name="connsiteY2" fmla="*/ 421556 h 498392"/>
              <a:gd name="connsiteX3" fmla="*/ 66376 w 505083"/>
              <a:gd name="connsiteY3" fmla="*/ 440676 h 498392"/>
              <a:gd name="connsiteX4" fmla="*/ 85496 w 505083"/>
              <a:gd name="connsiteY4" fmla="*/ 425291 h 498392"/>
              <a:gd name="connsiteX5" fmla="*/ 90287 w 505083"/>
              <a:gd name="connsiteY5" fmla="*/ 405686 h 498392"/>
              <a:gd name="connsiteX6" fmla="*/ 186671 w 505083"/>
              <a:gd name="connsiteY6" fmla="*/ 387886 h 498392"/>
              <a:gd name="connsiteX7" fmla="*/ 166495 w 505083"/>
              <a:gd name="connsiteY7" fmla="*/ 388370 h 498392"/>
              <a:gd name="connsiteX8" fmla="*/ 147375 w 505083"/>
              <a:gd name="connsiteY8" fmla="*/ 403755 h 498392"/>
              <a:gd name="connsiteX9" fmla="*/ 162761 w 505083"/>
              <a:gd name="connsiteY9" fmla="*/ 422875 h 498392"/>
              <a:gd name="connsiteX10" fmla="*/ 162760 w 505083"/>
              <a:gd name="connsiteY10" fmla="*/ 422875 h 498392"/>
              <a:gd name="connsiteX11" fmla="*/ 181880 w 505083"/>
              <a:gd name="connsiteY11" fmla="*/ 407490 h 498392"/>
              <a:gd name="connsiteX12" fmla="*/ 186671 w 505083"/>
              <a:gd name="connsiteY12" fmla="*/ 387886 h 498392"/>
              <a:gd name="connsiteX13" fmla="*/ 117695 w 505083"/>
              <a:gd name="connsiteY13" fmla="*/ 311581 h 498392"/>
              <a:gd name="connsiteX14" fmla="*/ 97518 w 505083"/>
              <a:gd name="connsiteY14" fmla="*/ 312066 h 498392"/>
              <a:gd name="connsiteX15" fmla="*/ 78398 w 505083"/>
              <a:gd name="connsiteY15" fmla="*/ 327451 h 498392"/>
              <a:gd name="connsiteX16" fmla="*/ 93783 w 505083"/>
              <a:gd name="connsiteY16" fmla="*/ 346571 h 498392"/>
              <a:gd name="connsiteX17" fmla="*/ 93784 w 505083"/>
              <a:gd name="connsiteY17" fmla="*/ 346571 h 498392"/>
              <a:gd name="connsiteX18" fmla="*/ 112904 w 505083"/>
              <a:gd name="connsiteY18" fmla="*/ 331186 h 498392"/>
              <a:gd name="connsiteX19" fmla="*/ 117695 w 505083"/>
              <a:gd name="connsiteY19" fmla="*/ 311581 h 498392"/>
              <a:gd name="connsiteX20" fmla="*/ 283056 w 505083"/>
              <a:gd name="connsiteY20" fmla="*/ 370084 h 498392"/>
              <a:gd name="connsiteX21" fmla="*/ 262880 w 505083"/>
              <a:gd name="connsiteY21" fmla="*/ 370570 h 498392"/>
              <a:gd name="connsiteX22" fmla="*/ 243760 w 505083"/>
              <a:gd name="connsiteY22" fmla="*/ 385954 h 498392"/>
              <a:gd name="connsiteX23" fmla="*/ 259145 w 505083"/>
              <a:gd name="connsiteY23" fmla="*/ 405074 h 498392"/>
              <a:gd name="connsiteX24" fmla="*/ 259145 w 505083"/>
              <a:gd name="connsiteY24" fmla="*/ 405074 h 498392"/>
              <a:gd name="connsiteX25" fmla="*/ 278265 w 505083"/>
              <a:gd name="connsiteY25" fmla="*/ 389689 h 498392"/>
              <a:gd name="connsiteX26" fmla="*/ 283056 w 505083"/>
              <a:gd name="connsiteY26" fmla="*/ 370084 h 498392"/>
              <a:gd name="connsiteX27" fmla="*/ 214079 w 505083"/>
              <a:gd name="connsiteY27" fmla="*/ 293780 h 498392"/>
              <a:gd name="connsiteX28" fmla="*/ 193904 w 505083"/>
              <a:gd name="connsiteY28" fmla="*/ 294265 h 498392"/>
              <a:gd name="connsiteX29" fmla="*/ 174784 w 505083"/>
              <a:gd name="connsiteY29" fmla="*/ 309650 h 498392"/>
              <a:gd name="connsiteX30" fmla="*/ 190168 w 505083"/>
              <a:gd name="connsiteY30" fmla="*/ 328770 h 498392"/>
              <a:gd name="connsiteX31" fmla="*/ 190169 w 505083"/>
              <a:gd name="connsiteY31" fmla="*/ 328770 h 498392"/>
              <a:gd name="connsiteX32" fmla="*/ 209288 w 505083"/>
              <a:gd name="connsiteY32" fmla="*/ 313385 h 498392"/>
              <a:gd name="connsiteX33" fmla="*/ 214079 w 505083"/>
              <a:gd name="connsiteY33" fmla="*/ 293780 h 498392"/>
              <a:gd name="connsiteX34" fmla="*/ 145103 w 505083"/>
              <a:gd name="connsiteY34" fmla="*/ 217476 h 498392"/>
              <a:gd name="connsiteX35" fmla="*/ 124926 w 505083"/>
              <a:gd name="connsiteY35" fmla="*/ 217962 h 498392"/>
              <a:gd name="connsiteX36" fmla="*/ 105806 w 505083"/>
              <a:gd name="connsiteY36" fmla="*/ 233346 h 498392"/>
              <a:gd name="connsiteX37" fmla="*/ 121191 w 505083"/>
              <a:gd name="connsiteY37" fmla="*/ 252467 h 498392"/>
              <a:gd name="connsiteX38" fmla="*/ 121191 w 505083"/>
              <a:gd name="connsiteY38" fmla="*/ 252465 h 498392"/>
              <a:gd name="connsiteX39" fmla="*/ 140311 w 505083"/>
              <a:gd name="connsiteY39" fmla="*/ 237081 h 498392"/>
              <a:gd name="connsiteX40" fmla="*/ 145103 w 505083"/>
              <a:gd name="connsiteY40" fmla="*/ 217476 h 498392"/>
              <a:gd name="connsiteX41" fmla="*/ 379442 w 505083"/>
              <a:gd name="connsiteY41" fmla="*/ 352284 h 498392"/>
              <a:gd name="connsiteX42" fmla="*/ 359266 w 505083"/>
              <a:gd name="connsiteY42" fmla="*/ 352770 h 498392"/>
              <a:gd name="connsiteX43" fmla="*/ 340145 w 505083"/>
              <a:gd name="connsiteY43" fmla="*/ 368154 h 498392"/>
              <a:gd name="connsiteX44" fmla="*/ 355531 w 505083"/>
              <a:gd name="connsiteY44" fmla="*/ 387274 h 498392"/>
              <a:gd name="connsiteX45" fmla="*/ 355531 w 505083"/>
              <a:gd name="connsiteY45" fmla="*/ 387274 h 498392"/>
              <a:gd name="connsiteX46" fmla="*/ 374651 w 505083"/>
              <a:gd name="connsiteY46" fmla="*/ 371889 h 498392"/>
              <a:gd name="connsiteX47" fmla="*/ 379442 w 505083"/>
              <a:gd name="connsiteY47" fmla="*/ 352284 h 498392"/>
              <a:gd name="connsiteX48" fmla="*/ 310464 w 505083"/>
              <a:gd name="connsiteY48" fmla="*/ 275979 h 498392"/>
              <a:gd name="connsiteX49" fmla="*/ 290288 w 505083"/>
              <a:gd name="connsiteY49" fmla="*/ 276465 h 498392"/>
              <a:gd name="connsiteX50" fmla="*/ 271168 w 505083"/>
              <a:gd name="connsiteY50" fmla="*/ 291850 h 498392"/>
              <a:gd name="connsiteX51" fmla="*/ 286553 w 505083"/>
              <a:gd name="connsiteY51" fmla="*/ 310969 h 498392"/>
              <a:gd name="connsiteX52" fmla="*/ 305673 w 505083"/>
              <a:gd name="connsiteY52" fmla="*/ 295584 h 498392"/>
              <a:gd name="connsiteX53" fmla="*/ 310464 w 505083"/>
              <a:gd name="connsiteY53" fmla="*/ 275979 h 498392"/>
              <a:gd name="connsiteX54" fmla="*/ 241488 w 505083"/>
              <a:gd name="connsiteY54" fmla="*/ 199676 h 498392"/>
              <a:gd name="connsiteX55" fmla="*/ 221311 w 505083"/>
              <a:gd name="connsiteY55" fmla="*/ 200160 h 498392"/>
              <a:gd name="connsiteX56" fmla="*/ 202191 w 505083"/>
              <a:gd name="connsiteY56" fmla="*/ 215546 h 498392"/>
              <a:gd name="connsiteX57" fmla="*/ 217576 w 505083"/>
              <a:gd name="connsiteY57" fmla="*/ 234666 h 498392"/>
              <a:gd name="connsiteX58" fmla="*/ 217577 w 505083"/>
              <a:gd name="connsiteY58" fmla="*/ 234665 h 498392"/>
              <a:gd name="connsiteX59" fmla="*/ 236696 w 505083"/>
              <a:gd name="connsiteY59" fmla="*/ 219280 h 498392"/>
              <a:gd name="connsiteX60" fmla="*/ 241488 w 505083"/>
              <a:gd name="connsiteY60" fmla="*/ 199676 h 498392"/>
              <a:gd name="connsiteX61" fmla="*/ 172511 w 505083"/>
              <a:gd name="connsiteY61" fmla="*/ 123371 h 498392"/>
              <a:gd name="connsiteX62" fmla="*/ 152334 w 505083"/>
              <a:gd name="connsiteY62" fmla="*/ 123857 h 498392"/>
              <a:gd name="connsiteX63" fmla="*/ 133214 w 505083"/>
              <a:gd name="connsiteY63" fmla="*/ 139242 h 498392"/>
              <a:gd name="connsiteX64" fmla="*/ 148599 w 505083"/>
              <a:gd name="connsiteY64" fmla="*/ 158361 h 498392"/>
              <a:gd name="connsiteX65" fmla="*/ 148599 w 505083"/>
              <a:gd name="connsiteY65" fmla="*/ 158361 h 498392"/>
              <a:gd name="connsiteX66" fmla="*/ 167719 w 505083"/>
              <a:gd name="connsiteY66" fmla="*/ 142976 h 498392"/>
              <a:gd name="connsiteX67" fmla="*/ 172511 w 505083"/>
              <a:gd name="connsiteY67" fmla="*/ 123371 h 498392"/>
              <a:gd name="connsiteX68" fmla="*/ 480653 w 505083"/>
              <a:gd name="connsiteY68" fmla="*/ 149650 h 498392"/>
              <a:gd name="connsiteX69" fmla="*/ 422864 w 505083"/>
              <a:gd name="connsiteY69" fmla="*/ 218841 h 498392"/>
              <a:gd name="connsiteX70" fmla="*/ 505083 w 505083"/>
              <a:gd name="connsiteY70" fmla="*/ 278059 h 498392"/>
              <a:gd name="connsiteX71" fmla="*/ 413615 w 505083"/>
              <a:gd name="connsiteY71" fmla="*/ 295475 h 498392"/>
              <a:gd name="connsiteX72" fmla="*/ 415143 w 505083"/>
              <a:gd name="connsiteY72" fmla="*/ 298109 h 498392"/>
              <a:gd name="connsiteX73" fmla="*/ 428984 w 505083"/>
              <a:gd name="connsiteY73" fmla="*/ 395631 h 498392"/>
              <a:gd name="connsiteX74" fmla="*/ 20217 w 505083"/>
              <a:gd name="connsiteY74" fmla="*/ 470101 h 498392"/>
              <a:gd name="connsiteX75" fmla="*/ 136861 w 505083"/>
              <a:gd name="connsiteY75" fmla="*/ 69595 h 498392"/>
              <a:gd name="connsiteX76" fmla="*/ 179326 w 505083"/>
              <a:gd name="connsiteY76" fmla="*/ 68769 h 498392"/>
              <a:gd name="connsiteX77" fmla="*/ 220085 w 505083"/>
              <a:gd name="connsiteY77" fmla="*/ 86591 h 498392"/>
              <a:gd name="connsiteX78" fmla="*/ 257327 w 505083"/>
              <a:gd name="connsiteY78" fmla="*/ 0 h 498392"/>
              <a:gd name="connsiteX79" fmla="*/ 300886 w 505083"/>
              <a:gd name="connsiteY79" fmla="*/ 101279 h 498392"/>
              <a:gd name="connsiteX80" fmla="*/ 378663 w 505083"/>
              <a:gd name="connsiteY80" fmla="*/ 49028 h 498392"/>
              <a:gd name="connsiteX81" fmla="*/ 360443 w 505083"/>
              <a:gd name="connsiteY81" fmla="*/ 157186 h 49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5083" h="498392">
                <a:moveTo>
                  <a:pt x="90287" y="405686"/>
                </a:moveTo>
                <a:cubicBezTo>
                  <a:pt x="83466" y="406727"/>
                  <a:pt x="76741" y="406889"/>
                  <a:pt x="70111" y="406171"/>
                </a:cubicBezTo>
                <a:cubicBezTo>
                  <a:pt x="60583" y="405140"/>
                  <a:pt x="52023" y="412028"/>
                  <a:pt x="50991" y="421556"/>
                </a:cubicBezTo>
                <a:cubicBezTo>
                  <a:pt x="49960" y="431084"/>
                  <a:pt x="56848" y="439644"/>
                  <a:pt x="66376" y="440676"/>
                </a:cubicBezTo>
                <a:cubicBezTo>
                  <a:pt x="75904" y="441707"/>
                  <a:pt x="84465" y="434819"/>
                  <a:pt x="85496" y="425291"/>
                </a:cubicBezTo>
                <a:cubicBezTo>
                  <a:pt x="86214" y="418661"/>
                  <a:pt x="87811" y="412126"/>
                  <a:pt x="90287" y="405686"/>
                </a:cubicBezTo>
                <a:close/>
                <a:moveTo>
                  <a:pt x="186671" y="387886"/>
                </a:moveTo>
                <a:cubicBezTo>
                  <a:pt x="179851" y="388926"/>
                  <a:pt x="173126" y="389088"/>
                  <a:pt x="166495" y="388370"/>
                </a:cubicBezTo>
                <a:cubicBezTo>
                  <a:pt x="156967" y="387339"/>
                  <a:pt x="148407" y="394226"/>
                  <a:pt x="147375" y="403755"/>
                </a:cubicBezTo>
                <a:cubicBezTo>
                  <a:pt x="146344" y="413284"/>
                  <a:pt x="153232" y="421844"/>
                  <a:pt x="162761" y="422875"/>
                </a:cubicBezTo>
                <a:lnTo>
                  <a:pt x="162760" y="422875"/>
                </a:lnTo>
                <a:cubicBezTo>
                  <a:pt x="172289" y="423906"/>
                  <a:pt x="180849" y="417018"/>
                  <a:pt x="181880" y="407490"/>
                </a:cubicBezTo>
                <a:cubicBezTo>
                  <a:pt x="182598" y="400860"/>
                  <a:pt x="184195" y="394325"/>
                  <a:pt x="186671" y="387886"/>
                </a:cubicBezTo>
                <a:close/>
                <a:moveTo>
                  <a:pt x="117695" y="311581"/>
                </a:moveTo>
                <a:cubicBezTo>
                  <a:pt x="110874" y="312622"/>
                  <a:pt x="104148" y="312784"/>
                  <a:pt x="97518" y="312066"/>
                </a:cubicBezTo>
                <a:cubicBezTo>
                  <a:pt x="87990" y="311035"/>
                  <a:pt x="79430" y="317923"/>
                  <a:pt x="78398" y="327451"/>
                </a:cubicBezTo>
                <a:cubicBezTo>
                  <a:pt x="77367" y="336980"/>
                  <a:pt x="84255" y="345540"/>
                  <a:pt x="93783" y="346571"/>
                </a:cubicBezTo>
                <a:lnTo>
                  <a:pt x="93784" y="346571"/>
                </a:lnTo>
                <a:cubicBezTo>
                  <a:pt x="103312" y="347602"/>
                  <a:pt x="111872" y="340714"/>
                  <a:pt x="112904" y="331186"/>
                </a:cubicBezTo>
                <a:cubicBezTo>
                  <a:pt x="113621" y="324556"/>
                  <a:pt x="115218" y="318021"/>
                  <a:pt x="117695" y="311581"/>
                </a:cubicBezTo>
                <a:close/>
                <a:moveTo>
                  <a:pt x="283056" y="370084"/>
                </a:moveTo>
                <a:cubicBezTo>
                  <a:pt x="276235" y="371125"/>
                  <a:pt x="269510" y="371287"/>
                  <a:pt x="262880" y="370570"/>
                </a:cubicBezTo>
                <a:cubicBezTo>
                  <a:pt x="253351" y="369538"/>
                  <a:pt x="244791" y="376426"/>
                  <a:pt x="243760" y="385954"/>
                </a:cubicBezTo>
                <a:cubicBezTo>
                  <a:pt x="242729" y="395483"/>
                  <a:pt x="249617" y="404043"/>
                  <a:pt x="259145" y="405074"/>
                </a:cubicBezTo>
                <a:lnTo>
                  <a:pt x="259145" y="405074"/>
                </a:lnTo>
                <a:cubicBezTo>
                  <a:pt x="268674" y="406105"/>
                  <a:pt x="277234" y="399217"/>
                  <a:pt x="278265" y="389689"/>
                </a:cubicBezTo>
                <a:cubicBezTo>
                  <a:pt x="278983" y="383059"/>
                  <a:pt x="280580" y="376524"/>
                  <a:pt x="283056" y="370084"/>
                </a:cubicBezTo>
                <a:close/>
                <a:moveTo>
                  <a:pt x="214079" y="293780"/>
                </a:moveTo>
                <a:cubicBezTo>
                  <a:pt x="207259" y="294821"/>
                  <a:pt x="200534" y="294983"/>
                  <a:pt x="193904" y="294265"/>
                </a:cubicBezTo>
                <a:cubicBezTo>
                  <a:pt x="184375" y="293234"/>
                  <a:pt x="175815" y="300122"/>
                  <a:pt x="174784" y="309650"/>
                </a:cubicBezTo>
                <a:cubicBezTo>
                  <a:pt x="173752" y="319179"/>
                  <a:pt x="180640" y="327739"/>
                  <a:pt x="190168" y="328770"/>
                </a:cubicBezTo>
                <a:lnTo>
                  <a:pt x="190169" y="328770"/>
                </a:lnTo>
                <a:cubicBezTo>
                  <a:pt x="199697" y="329802"/>
                  <a:pt x="208257" y="322914"/>
                  <a:pt x="209288" y="313385"/>
                </a:cubicBezTo>
                <a:cubicBezTo>
                  <a:pt x="210006" y="306755"/>
                  <a:pt x="211603" y="300220"/>
                  <a:pt x="214079" y="293780"/>
                </a:cubicBezTo>
                <a:close/>
                <a:moveTo>
                  <a:pt x="145103" y="217476"/>
                </a:moveTo>
                <a:cubicBezTo>
                  <a:pt x="138282" y="218518"/>
                  <a:pt x="131556" y="218679"/>
                  <a:pt x="124926" y="217962"/>
                </a:cubicBezTo>
                <a:cubicBezTo>
                  <a:pt x="115398" y="216930"/>
                  <a:pt x="106838" y="223818"/>
                  <a:pt x="105806" y="233346"/>
                </a:cubicBezTo>
                <a:cubicBezTo>
                  <a:pt x="104775" y="242875"/>
                  <a:pt x="111663" y="251435"/>
                  <a:pt x="121191" y="252467"/>
                </a:cubicBezTo>
                <a:lnTo>
                  <a:pt x="121191" y="252465"/>
                </a:lnTo>
                <a:cubicBezTo>
                  <a:pt x="130720" y="253497"/>
                  <a:pt x="139280" y="246609"/>
                  <a:pt x="140311" y="237081"/>
                </a:cubicBezTo>
                <a:cubicBezTo>
                  <a:pt x="141029" y="230451"/>
                  <a:pt x="142626" y="223916"/>
                  <a:pt x="145103" y="217476"/>
                </a:cubicBezTo>
                <a:close/>
                <a:moveTo>
                  <a:pt x="379442" y="352284"/>
                </a:moveTo>
                <a:cubicBezTo>
                  <a:pt x="372621" y="353325"/>
                  <a:pt x="365896" y="353487"/>
                  <a:pt x="359266" y="352770"/>
                </a:cubicBezTo>
                <a:cubicBezTo>
                  <a:pt x="349737" y="351738"/>
                  <a:pt x="341177" y="358626"/>
                  <a:pt x="340145" y="368154"/>
                </a:cubicBezTo>
                <a:cubicBezTo>
                  <a:pt x="339114" y="377683"/>
                  <a:pt x="346002" y="386243"/>
                  <a:pt x="355531" y="387274"/>
                </a:cubicBezTo>
                <a:lnTo>
                  <a:pt x="355531" y="387274"/>
                </a:lnTo>
                <a:cubicBezTo>
                  <a:pt x="365059" y="388305"/>
                  <a:pt x="373619" y="381417"/>
                  <a:pt x="374651" y="371889"/>
                </a:cubicBezTo>
                <a:cubicBezTo>
                  <a:pt x="375368" y="365259"/>
                  <a:pt x="376965" y="358724"/>
                  <a:pt x="379442" y="352284"/>
                </a:cubicBezTo>
                <a:close/>
                <a:moveTo>
                  <a:pt x="310464" y="275979"/>
                </a:moveTo>
                <a:cubicBezTo>
                  <a:pt x="303643" y="277020"/>
                  <a:pt x="296918" y="277182"/>
                  <a:pt x="290288" y="276465"/>
                </a:cubicBezTo>
                <a:cubicBezTo>
                  <a:pt x="280760" y="275434"/>
                  <a:pt x="272200" y="282322"/>
                  <a:pt x="271168" y="291850"/>
                </a:cubicBezTo>
                <a:cubicBezTo>
                  <a:pt x="270137" y="301378"/>
                  <a:pt x="277025" y="309938"/>
                  <a:pt x="286553" y="310969"/>
                </a:cubicBezTo>
                <a:cubicBezTo>
                  <a:pt x="296082" y="312001"/>
                  <a:pt x="304642" y="305113"/>
                  <a:pt x="305673" y="295584"/>
                </a:cubicBezTo>
                <a:cubicBezTo>
                  <a:pt x="306391" y="288954"/>
                  <a:pt x="307988" y="282419"/>
                  <a:pt x="310464" y="275979"/>
                </a:cubicBezTo>
                <a:close/>
                <a:moveTo>
                  <a:pt x="241488" y="199676"/>
                </a:moveTo>
                <a:cubicBezTo>
                  <a:pt x="234667" y="200716"/>
                  <a:pt x="227941" y="200878"/>
                  <a:pt x="221311" y="200160"/>
                </a:cubicBezTo>
                <a:cubicBezTo>
                  <a:pt x="211782" y="199129"/>
                  <a:pt x="203223" y="206017"/>
                  <a:pt x="202191" y="215546"/>
                </a:cubicBezTo>
                <a:cubicBezTo>
                  <a:pt x="201160" y="225074"/>
                  <a:pt x="208048" y="233634"/>
                  <a:pt x="217576" y="234666"/>
                </a:cubicBezTo>
                <a:lnTo>
                  <a:pt x="217577" y="234665"/>
                </a:lnTo>
                <a:cubicBezTo>
                  <a:pt x="227105" y="235697"/>
                  <a:pt x="235665" y="228809"/>
                  <a:pt x="236696" y="219280"/>
                </a:cubicBezTo>
                <a:cubicBezTo>
                  <a:pt x="237414" y="212650"/>
                  <a:pt x="239011" y="206115"/>
                  <a:pt x="241488" y="199676"/>
                </a:cubicBezTo>
                <a:close/>
                <a:moveTo>
                  <a:pt x="172511" y="123371"/>
                </a:moveTo>
                <a:cubicBezTo>
                  <a:pt x="165690" y="124412"/>
                  <a:pt x="158965" y="124574"/>
                  <a:pt x="152334" y="123857"/>
                </a:cubicBezTo>
                <a:cubicBezTo>
                  <a:pt x="142806" y="122825"/>
                  <a:pt x="134246" y="129713"/>
                  <a:pt x="133214" y="139242"/>
                </a:cubicBezTo>
                <a:cubicBezTo>
                  <a:pt x="132183" y="148771"/>
                  <a:pt x="139071" y="157331"/>
                  <a:pt x="148599" y="158361"/>
                </a:cubicBezTo>
                <a:lnTo>
                  <a:pt x="148599" y="158361"/>
                </a:lnTo>
                <a:cubicBezTo>
                  <a:pt x="158128" y="159393"/>
                  <a:pt x="166688" y="152505"/>
                  <a:pt x="167719" y="142976"/>
                </a:cubicBezTo>
                <a:cubicBezTo>
                  <a:pt x="168437" y="136346"/>
                  <a:pt x="170034" y="129811"/>
                  <a:pt x="172511" y="123371"/>
                </a:cubicBezTo>
                <a:close/>
                <a:moveTo>
                  <a:pt x="480653" y="149650"/>
                </a:moveTo>
                <a:lnTo>
                  <a:pt x="422864" y="218841"/>
                </a:lnTo>
                <a:lnTo>
                  <a:pt x="505083" y="278059"/>
                </a:lnTo>
                <a:lnTo>
                  <a:pt x="413615" y="295475"/>
                </a:lnTo>
                <a:lnTo>
                  <a:pt x="415143" y="298109"/>
                </a:lnTo>
                <a:cubicBezTo>
                  <a:pt x="432865" y="336206"/>
                  <a:pt x="439656" y="371170"/>
                  <a:pt x="428984" y="395631"/>
                </a:cubicBezTo>
                <a:cubicBezTo>
                  <a:pt x="377345" y="518946"/>
                  <a:pt x="59074" y="514004"/>
                  <a:pt x="20217" y="470101"/>
                </a:cubicBezTo>
                <a:cubicBezTo>
                  <a:pt x="-23601" y="418534"/>
                  <a:pt x="-1170" y="139823"/>
                  <a:pt x="136861" y="69595"/>
                </a:cubicBezTo>
                <a:cubicBezTo>
                  <a:pt x="149122" y="64884"/>
                  <a:pt x="163549" y="64915"/>
                  <a:pt x="179326" y="68769"/>
                </a:cubicBezTo>
                <a:lnTo>
                  <a:pt x="220085" y="86591"/>
                </a:lnTo>
                <a:lnTo>
                  <a:pt x="257327" y="0"/>
                </a:lnTo>
                <a:lnTo>
                  <a:pt x="300886" y="101279"/>
                </a:lnTo>
                <a:lnTo>
                  <a:pt x="378663" y="49028"/>
                </a:lnTo>
                <a:lnTo>
                  <a:pt x="360443" y="1571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64316CB-7715-41ED-9FE0-03DD49399B9C}"/>
              </a:ext>
            </a:extLst>
          </p:cNvPr>
          <p:cNvSpPr/>
          <p:nvPr/>
        </p:nvSpPr>
        <p:spPr>
          <a:xfrm>
            <a:off x="11275379" y="1250848"/>
            <a:ext cx="371818" cy="493440"/>
          </a:xfrm>
          <a:custGeom>
            <a:avLst/>
            <a:gdLst>
              <a:gd name="connsiteX0" fmla="*/ 245761 w 371818"/>
              <a:gd name="connsiteY0" fmla="*/ 53834 h 493440"/>
              <a:gd name="connsiteX1" fmla="*/ 247046 w 371818"/>
              <a:gd name="connsiteY1" fmla="*/ 64967 h 493440"/>
              <a:gd name="connsiteX2" fmla="*/ 213128 w 371818"/>
              <a:gd name="connsiteY2" fmla="*/ 139919 h 493440"/>
              <a:gd name="connsiteX3" fmla="*/ 215748 w 371818"/>
              <a:gd name="connsiteY3" fmla="*/ 158320 h 493440"/>
              <a:gd name="connsiteX4" fmla="*/ 229503 w 371818"/>
              <a:gd name="connsiteY4" fmla="*/ 157874 h 493440"/>
              <a:gd name="connsiteX5" fmla="*/ 325234 w 371818"/>
              <a:gd name="connsiteY5" fmla="*/ 175203 h 493440"/>
              <a:gd name="connsiteX6" fmla="*/ 371817 w 371818"/>
              <a:gd name="connsiteY6" fmla="*/ 299014 h 493440"/>
              <a:gd name="connsiteX7" fmla="*/ 185909 w 371818"/>
              <a:gd name="connsiteY7" fmla="*/ 484922 h 493440"/>
              <a:gd name="connsiteX8" fmla="*/ 0 w 371818"/>
              <a:gd name="connsiteY8" fmla="*/ 299014 h 493440"/>
              <a:gd name="connsiteX9" fmla="*/ 92210 w 371818"/>
              <a:gd name="connsiteY9" fmla="*/ 146136 h 493440"/>
              <a:gd name="connsiteX10" fmla="*/ 179664 w 371818"/>
              <a:gd name="connsiteY10" fmla="*/ 150866 h 493440"/>
              <a:gd name="connsiteX11" fmla="*/ 191991 w 371818"/>
              <a:gd name="connsiteY11" fmla="*/ 155110 h 493440"/>
              <a:gd name="connsiteX12" fmla="*/ 192569 w 371818"/>
              <a:gd name="connsiteY12" fmla="*/ 146756 h 493440"/>
              <a:gd name="connsiteX13" fmla="*/ 245761 w 371818"/>
              <a:gd name="connsiteY13" fmla="*/ 53834 h 493440"/>
              <a:gd name="connsiteX14" fmla="*/ 57901 w 371818"/>
              <a:gd name="connsiteY14" fmla="*/ 0 h 493440"/>
              <a:gd name="connsiteX15" fmla="*/ 131053 w 371818"/>
              <a:gd name="connsiteY15" fmla="*/ 14508 h 493440"/>
              <a:gd name="connsiteX16" fmla="*/ 193639 w 371818"/>
              <a:gd name="connsiteY16" fmla="*/ 82287 h 493440"/>
              <a:gd name="connsiteX17" fmla="*/ 183074 w 371818"/>
              <a:gd name="connsiteY17" fmla="*/ 135558 h 493440"/>
              <a:gd name="connsiteX18" fmla="*/ 109923 w 371818"/>
              <a:gd name="connsiteY18" fmla="*/ 121050 h 493440"/>
              <a:gd name="connsiteX19" fmla="*/ 47336 w 371818"/>
              <a:gd name="connsiteY19" fmla="*/ 53271 h 493440"/>
              <a:gd name="connsiteX20" fmla="*/ 47336 w 371818"/>
              <a:gd name="connsiteY20" fmla="*/ 53271 h 4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818" h="493440">
                <a:moveTo>
                  <a:pt x="245761" y="53834"/>
                </a:moveTo>
                <a:lnTo>
                  <a:pt x="247046" y="64967"/>
                </a:lnTo>
                <a:cubicBezTo>
                  <a:pt x="216390" y="79315"/>
                  <a:pt x="211360" y="113148"/>
                  <a:pt x="213128" y="139919"/>
                </a:cubicBezTo>
                <a:lnTo>
                  <a:pt x="215748" y="158320"/>
                </a:lnTo>
                <a:lnTo>
                  <a:pt x="229503" y="157874"/>
                </a:lnTo>
                <a:cubicBezTo>
                  <a:pt x="255127" y="154035"/>
                  <a:pt x="279341" y="145928"/>
                  <a:pt x="325234" y="175203"/>
                </a:cubicBezTo>
                <a:cubicBezTo>
                  <a:pt x="351847" y="196306"/>
                  <a:pt x="372048" y="242412"/>
                  <a:pt x="371817" y="299014"/>
                </a:cubicBezTo>
                <a:cubicBezTo>
                  <a:pt x="371420" y="396282"/>
                  <a:pt x="311115" y="528375"/>
                  <a:pt x="185909" y="484922"/>
                </a:cubicBezTo>
                <a:cubicBezTo>
                  <a:pt x="39781" y="513891"/>
                  <a:pt x="0" y="401688"/>
                  <a:pt x="0" y="299014"/>
                </a:cubicBezTo>
                <a:cubicBezTo>
                  <a:pt x="0" y="234842"/>
                  <a:pt x="28672" y="176984"/>
                  <a:pt x="92210" y="146136"/>
                </a:cubicBezTo>
                <a:cubicBezTo>
                  <a:pt x="149463" y="125506"/>
                  <a:pt x="161060" y="140190"/>
                  <a:pt x="179664" y="150866"/>
                </a:cubicBezTo>
                <a:lnTo>
                  <a:pt x="191991" y="155110"/>
                </a:lnTo>
                <a:lnTo>
                  <a:pt x="192569" y="146756"/>
                </a:lnTo>
                <a:cubicBezTo>
                  <a:pt x="193294" y="120985"/>
                  <a:pt x="196750" y="81397"/>
                  <a:pt x="245761" y="53834"/>
                </a:cubicBezTo>
                <a:close/>
                <a:moveTo>
                  <a:pt x="57901" y="0"/>
                </a:moveTo>
                <a:lnTo>
                  <a:pt x="131053" y="14508"/>
                </a:lnTo>
                <a:cubicBezTo>
                  <a:pt x="171453" y="22520"/>
                  <a:pt x="199474" y="52866"/>
                  <a:pt x="193639" y="82287"/>
                </a:cubicBezTo>
                <a:lnTo>
                  <a:pt x="183074" y="135558"/>
                </a:lnTo>
                <a:lnTo>
                  <a:pt x="109923" y="121050"/>
                </a:lnTo>
                <a:cubicBezTo>
                  <a:pt x="69522" y="113038"/>
                  <a:pt x="41501" y="82692"/>
                  <a:pt x="47336" y="53271"/>
                </a:cubicBezTo>
                <a:lnTo>
                  <a:pt x="47336" y="53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BEDF01E-25C5-4A05-82C8-73B4E43F2A0C}"/>
              </a:ext>
            </a:extLst>
          </p:cNvPr>
          <p:cNvSpPr/>
          <p:nvPr/>
        </p:nvSpPr>
        <p:spPr>
          <a:xfrm>
            <a:off x="9114007" y="1250848"/>
            <a:ext cx="499006" cy="499006"/>
          </a:xfrm>
          <a:custGeom>
            <a:avLst/>
            <a:gdLst>
              <a:gd name="connsiteX0" fmla="*/ 252286 w 504572"/>
              <a:gd name="connsiteY0" fmla="*/ 264071 h 504572"/>
              <a:gd name="connsiteX1" fmla="*/ 316259 w 504572"/>
              <a:gd name="connsiteY1" fmla="*/ 455989 h 504572"/>
              <a:gd name="connsiteX2" fmla="*/ 188313 w 504572"/>
              <a:gd name="connsiteY2" fmla="*/ 455989 h 504572"/>
              <a:gd name="connsiteX3" fmla="*/ 262725 w 504572"/>
              <a:gd name="connsiteY3" fmla="*/ 259353 h 504572"/>
              <a:gd name="connsiteX4" fmla="*/ 441235 w 504572"/>
              <a:gd name="connsiteY4" fmla="*/ 354534 h 504572"/>
              <a:gd name="connsiteX5" fmla="*/ 348425 w 504572"/>
              <a:gd name="connsiteY5" fmla="*/ 442604 h 504572"/>
              <a:gd name="connsiteX6" fmla="*/ 242274 w 504572"/>
              <a:gd name="connsiteY6" fmla="*/ 259353 h 504572"/>
              <a:gd name="connsiteX7" fmla="*/ 156574 w 504572"/>
              <a:gd name="connsiteY7" fmla="*/ 442604 h 504572"/>
              <a:gd name="connsiteX8" fmla="*/ 63764 w 504572"/>
              <a:gd name="connsiteY8" fmla="*/ 354534 h 504572"/>
              <a:gd name="connsiteX9" fmla="*/ 457397 w 504572"/>
              <a:gd name="connsiteY9" fmla="*/ 188914 h 504572"/>
              <a:gd name="connsiteX10" fmla="*/ 457397 w 504572"/>
              <a:gd name="connsiteY10" fmla="*/ 316860 h 504572"/>
              <a:gd name="connsiteX11" fmla="*/ 265479 w 504572"/>
              <a:gd name="connsiteY11" fmla="*/ 252887 h 504572"/>
              <a:gd name="connsiteX12" fmla="*/ 47175 w 504572"/>
              <a:gd name="connsiteY12" fmla="*/ 188914 h 504572"/>
              <a:gd name="connsiteX13" fmla="*/ 239093 w 504572"/>
              <a:gd name="connsiteY13" fmla="*/ 252887 h 504572"/>
              <a:gd name="connsiteX14" fmla="*/ 47175 w 504572"/>
              <a:gd name="connsiteY14" fmla="*/ 316860 h 504572"/>
              <a:gd name="connsiteX15" fmla="*/ 352812 w 504572"/>
              <a:gd name="connsiteY15" fmla="*/ 64884 h 504572"/>
              <a:gd name="connsiteX16" fmla="*/ 442756 w 504572"/>
              <a:gd name="connsiteY16" fmla="*/ 155879 h 504572"/>
              <a:gd name="connsiteX17" fmla="*/ 261292 w 504572"/>
              <a:gd name="connsiteY17" fmla="*/ 245299 h 504572"/>
              <a:gd name="connsiteX18" fmla="*/ 152187 w 504572"/>
              <a:gd name="connsiteY18" fmla="*/ 64884 h 504572"/>
              <a:gd name="connsiteX19" fmla="*/ 243706 w 504572"/>
              <a:gd name="connsiteY19" fmla="*/ 245299 h 504572"/>
              <a:gd name="connsiteX20" fmla="*/ 62242 w 504572"/>
              <a:gd name="connsiteY20" fmla="*/ 155879 h 504572"/>
              <a:gd name="connsiteX21" fmla="*/ 188313 w 504572"/>
              <a:gd name="connsiteY21" fmla="*/ 48583 h 504572"/>
              <a:gd name="connsiteX22" fmla="*/ 316259 w 504572"/>
              <a:gd name="connsiteY22" fmla="*/ 48583 h 504572"/>
              <a:gd name="connsiteX23" fmla="*/ 252286 w 504572"/>
              <a:gd name="connsiteY23" fmla="*/ 240501 h 504572"/>
              <a:gd name="connsiteX24" fmla="*/ 252286 w 504572"/>
              <a:gd name="connsiteY24" fmla="*/ 16338 h 504572"/>
              <a:gd name="connsiteX25" fmla="*/ 16338 w 504572"/>
              <a:gd name="connsiteY25" fmla="*/ 252286 h 504572"/>
              <a:gd name="connsiteX26" fmla="*/ 252286 w 504572"/>
              <a:gd name="connsiteY26" fmla="*/ 488234 h 504572"/>
              <a:gd name="connsiteX27" fmla="*/ 488234 w 504572"/>
              <a:gd name="connsiteY27" fmla="*/ 252286 h 504572"/>
              <a:gd name="connsiteX28" fmla="*/ 252286 w 504572"/>
              <a:gd name="connsiteY28" fmla="*/ 16338 h 504572"/>
              <a:gd name="connsiteX29" fmla="*/ 252286 w 504572"/>
              <a:gd name="connsiteY29" fmla="*/ 0 h 504572"/>
              <a:gd name="connsiteX30" fmla="*/ 504572 w 504572"/>
              <a:gd name="connsiteY30" fmla="*/ 252286 h 504572"/>
              <a:gd name="connsiteX31" fmla="*/ 252286 w 504572"/>
              <a:gd name="connsiteY31" fmla="*/ 504572 h 504572"/>
              <a:gd name="connsiteX32" fmla="*/ 0 w 504572"/>
              <a:gd name="connsiteY32" fmla="*/ 252286 h 504572"/>
              <a:gd name="connsiteX33" fmla="*/ 252286 w 504572"/>
              <a:gd name="connsiteY33" fmla="*/ 0 h 5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572" h="504572">
                <a:moveTo>
                  <a:pt x="252286" y="264071"/>
                </a:moveTo>
                <a:lnTo>
                  <a:pt x="316259" y="455989"/>
                </a:lnTo>
                <a:lnTo>
                  <a:pt x="188313" y="455989"/>
                </a:lnTo>
                <a:close/>
                <a:moveTo>
                  <a:pt x="262725" y="259353"/>
                </a:moveTo>
                <a:lnTo>
                  <a:pt x="441235" y="354534"/>
                </a:lnTo>
                <a:lnTo>
                  <a:pt x="348425" y="442604"/>
                </a:lnTo>
                <a:close/>
                <a:moveTo>
                  <a:pt x="242274" y="259353"/>
                </a:moveTo>
                <a:lnTo>
                  <a:pt x="156574" y="442604"/>
                </a:lnTo>
                <a:lnTo>
                  <a:pt x="63764" y="354534"/>
                </a:lnTo>
                <a:close/>
                <a:moveTo>
                  <a:pt x="457397" y="188914"/>
                </a:moveTo>
                <a:lnTo>
                  <a:pt x="457397" y="316860"/>
                </a:lnTo>
                <a:lnTo>
                  <a:pt x="265479" y="252887"/>
                </a:lnTo>
                <a:close/>
                <a:moveTo>
                  <a:pt x="47175" y="188914"/>
                </a:moveTo>
                <a:lnTo>
                  <a:pt x="239093" y="252887"/>
                </a:lnTo>
                <a:lnTo>
                  <a:pt x="47175" y="316860"/>
                </a:lnTo>
                <a:close/>
                <a:moveTo>
                  <a:pt x="352812" y="64884"/>
                </a:moveTo>
                <a:lnTo>
                  <a:pt x="442756" y="155879"/>
                </a:lnTo>
                <a:lnTo>
                  <a:pt x="261292" y="245299"/>
                </a:lnTo>
                <a:close/>
                <a:moveTo>
                  <a:pt x="152187" y="64884"/>
                </a:moveTo>
                <a:lnTo>
                  <a:pt x="243706" y="245299"/>
                </a:lnTo>
                <a:lnTo>
                  <a:pt x="62242" y="155879"/>
                </a:lnTo>
                <a:close/>
                <a:moveTo>
                  <a:pt x="188313" y="48583"/>
                </a:moveTo>
                <a:lnTo>
                  <a:pt x="316259" y="48583"/>
                </a:lnTo>
                <a:lnTo>
                  <a:pt x="252286" y="240501"/>
                </a:lnTo>
                <a:close/>
                <a:moveTo>
                  <a:pt x="252286" y="16338"/>
                </a:moveTo>
                <a:cubicBezTo>
                  <a:pt x="121976" y="16338"/>
                  <a:pt x="16338" y="121976"/>
                  <a:pt x="16338" y="252286"/>
                </a:cubicBezTo>
                <a:cubicBezTo>
                  <a:pt x="16338" y="382596"/>
                  <a:pt x="121976" y="488234"/>
                  <a:pt x="252286" y="488234"/>
                </a:cubicBezTo>
                <a:cubicBezTo>
                  <a:pt x="382596" y="488234"/>
                  <a:pt x="488234" y="382596"/>
                  <a:pt x="488234" y="252286"/>
                </a:cubicBezTo>
                <a:cubicBezTo>
                  <a:pt x="488234" y="121976"/>
                  <a:pt x="382596" y="16338"/>
                  <a:pt x="252286" y="16338"/>
                </a:cubicBezTo>
                <a:close/>
                <a:moveTo>
                  <a:pt x="252286" y="0"/>
                </a:moveTo>
                <a:cubicBezTo>
                  <a:pt x="391620" y="0"/>
                  <a:pt x="504572" y="112952"/>
                  <a:pt x="504572" y="252286"/>
                </a:cubicBezTo>
                <a:cubicBezTo>
                  <a:pt x="504572" y="391620"/>
                  <a:pt x="391620" y="504572"/>
                  <a:pt x="252286" y="504572"/>
                </a:cubicBezTo>
                <a:cubicBezTo>
                  <a:pt x="112952" y="504572"/>
                  <a:pt x="0" y="391620"/>
                  <a:pt x="0" y="252286"/>
                </a:cubicBezTo>
                <a:cubicBezTo>
                  <a:pt x="0" y="112952"/>
                  <a:pt x="112952" y="0"/>
                  <a:pt x="252286" y="0"/>
                </a:cubicBezTo>
                <a:close/>
              </a:path>
            </a:pathLst>
          </a:cu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EB764-BC9C-403E-8B9B-15801EB38D20}"/>
              </a:ext>
            </a:extLst>
          </p:cNvPr>
          <p:cNvSpPr/>
          <p:nvPr/>
        </p:nvSpPr>
        <p:spPr>
          <a:xfrm>
            <a:off x="8352976" y="1281398"/>
            <a:ext cx="504573" cy="512680"/>
          </a:xfrm>
          <a:custGeom>
            <a:avLst/>
            <a:gdLst>
              <a:gd name="connsiteX0" fmla="*/ 201909 w 999744"/>
              <a:gd name="connsiteY0" fmla="*/ 703893 h 1015807"/>
              <a:gd name="connsiteX1" fmla="*/ 229926 w 999744"/>
              <a:gd name="connsiteY1" fmla="*/ 747652 h 1015807"/>
              <a:gd name="connsiteX2" fmla="*/ 253322 w 999744"/>
              <a:gd name="connsiteY2" fmla="*/ 775669 h 1015807"/>
              <a:gd name="connsiteX3" fmla="*/ 283361 w 999744"/>
              <a:gd name="connsiteY3" fmla="*/ 785923 h 1015807"/>
              <a:gd name="connsiteX4" fmla="*/ 308345 w 999744"/>
              <a:gd name="connsiteY4" fmla="*/ 806285 h 1015807"/>
              <a:gd name="connsiteX5" fmla="*/ 189633 w 999744"/>
              <a:gd name="connsiteY5" fmla="*/ 820439 h 1015807"/>
              <a:gd name="connsiteX6" fmla="*/ 254622 w 999744"/>
              <a:gd name="connsiteY6" fmla="*/ 818995 h 1015807"/>
              <a:gd name="connsiteX7" fmla="*/ 205086 w 999744"/>
              <a:gd name="connsiteY7" fmla="*/ 860443 h 1015807"/>
              <a:gd name="connsiteX8" fmla="*/ 202342 w 999744"/>
              <a:gd name="connsiteY8" fmla="*/ 862176 h 1015807"/>
              <a:gd name="connsiteX9" fmla="*/ 202484 w 999744"/>
              <a:gd name="connsiteY9" fmla="*/ 862139 h 1015807"/>
              <a:gd name="connsiteX10" fmla="*/ 204943 w 999744"/>
              <a:gd name="connsiteY10" fmla="*/ 860586 h 1015807"/>
              <a:gd name="connsiteX11" fmla="*/ 205461 w 999744"/>
              <a:gd name="connsiteY11" fmla="*/ 861362 h 1015807"/>
              <a:gd name="connsiteX12" fmla="*/ 205664 w 999744"/>
              <a:gd name="connsiteY12" fmla="*/ 861309 h 1015807"/>
              <a:gd name="connsiteX13" fmla="*/ 272096 w 999744"/>
              <a:gd name="connsiteY13" fmla="*/ 826215 h 1015807"/>
              <a:gd name="connsiteX14" fmla="*/ 280328 w 999744"/>
              <a:gd name="connsiteY14" fmla="*/ 823327 h 1015807"/>
              <a:gd name="connsiteX15" fmla="*/ 331019 w 999744"/>
              <a:gd name="connsiteY15" fmla="*/ 829826 h 1015807"/>
              <a:gd name="connsiteX16" fmla="*/ 365535 w 999744"/>
              <a:gd name="connsiteY16" fmla="*/ 839791 h 1015807"/>
              <a:gd name="connsiteX17" fmla="*/ 397596 w 999744"/>
              <a:gd name="connsiteY17" fmla="*/ 844123 h 1015807"/>
              <a:gd name="connsiteX18" fmla="*/ 406694 w 999744"/>
              <a:gd name="connsiteY18" fmla="*/ 851777 h 1015807"/>
              <a:gd name="connsiteX19" fmla="*/ 416804 w 999744"/>
              <a:gd name="connsiteY19" fmla="*/ 893081 h 1015807"/>
              <a:gd name="connsiteX20" fmla="*/ 414349 w 999744"/>
              <a:gd name="connsiteY20" fmla="*/ 901891 h 1015807"/>
              <a:gd name="connsiteX21" fmla="*/ 380266 w 999744"/>
              <a:gd name="connsiteY21" fmla="*/ 972078 h 1015807"/>
              <a:gd name="connsiteX22" fmla="*/ 421570 w 999744"/>
              <a:gd name="connsiteY22" fmla="*/ 919799 h 1015807"/>
              <a:gd name="connsiteX23" fmla="*/ 421281 w 999744"/>
              <a:gd name="connsiteY23" fmla="*/ 983343 h 1015807"/>
              <a:gd name="connsiteX24" fmla="*/ 420992 w 999744"/>
              <a:gd name="connsiteY24" fmla="*/ 985798 h 1015807"/>
              <a:gd name="connsiteX25" fmla="*/ 421010 w 999744"/>
              <a:gd name="connsiteY25" fmla="*/ 985783 h 1015807"/>
              <a:gd name="connsiteX26" fmla="*/ 421280 w 999744"/>
              <a:gd name="connsiteY26" fmla="*/ 983486 h 1015807"/>
              <a:gd name="connsiteX27" fmla="*/ 422580 w 999744"/>
              <a:gd name="connsiteY27" fmla="*/ 984497 h 1015807"/>
              <a:gd name="connsiteX28" fmla="*/ 422563 w 999744"/>
              <a:gd name="connsiteY28" fmla="*/ 984513 h 1015807"/>
              <a:gd name="connsiteX29" fmla="*/ 422580 w 999744"/>
              <a:gd name="connsiteY29" fmla="*/ 984498 h 1015807"/>
              <a:gd name="connsiteX30" fmla="*/ 436444 w 999744"/>
              <a:gd name="connsiteY30" fmla="*/ 940306 h 1015807"/>
              <a:gd name="connsiteX31" fmla="*/ 431101 w 999744"/>
              <a:gd name="connsiteY31" fmla="*/ 861598 h 1015807"/>
              <a:gd name="connsiteX32" fmla="*/ 436878 w 999744"/>
              <a:gd name="connsiteY32" fmla="*/ 854955 h 1015807"/>
              <a:gd name="connsiteX33" fmla="*/ 470672 w 999744"/>
              <a:gd name="connsiteY33" fmla="*/ 853221 h 1015807"/>
              <a:gd name="connsiteX34" fmla="*/ 523240 w 999744"/>
              <a:gd name="connsiteY34" fmla="*/ 860298 h 1015807"/>
              <a:gd name="connsiteX35" fmla="*/ 530894 w 999744"/>
              <a:gd name="connsiteY35" fmla="*/ 866508 h 1015807"/>
              <a:gd name="connsiteX36" fmla="*/ 582018 w 999744"/>
              <a:gd name="connsiteY36" fmla="*/ 930486 h 1015807"/>
              <a:gd name="connsiteX37" fmla="*/ 584473 w 999744"/>
              <a:gd name="connsiteY37" fmla="*/ 932507 h 1015807"/>
              <a:gd name="connsiteX38" fmla="*/ 570176 w 999744"/>
              <a:gd name="connsiteY38" fmla="*/ 888604 h 1015807"/>
              <a:gd name="connsiteX39" fmla="*/ 680800 w 999744"/>
              <a:gd name="connsiteY39" fmla="*/ 916910 h 1015807"/>
              <a:gd name="connsiteX40" fmla="*/ 679067 w 999744"/>
              <a:gd name="connsiteY40" fmla="*/ 921099 h 1015807"/>
              <a:gd name="connsiteX41" fmla="*/ 630254 w 999744"/>
              <a:gd name="connsiteY41" fmla="*/ 977999 h 1015807"/>
              <a:gd name="connsiteX42" fmla="*/ 570609 w 999744"/>
              <a:gd name="connsiteY42" fmla="*/ 986809 h 1015807"/>
              <a:gd name="connsiteX43" fmla="*/ 541292 w 999744"/>
              <a:gd name="connsiteY43" fmla="*/ 969912 h 1015807"/>
              <a:gd name="connsiteX44" fmla="*/ 495223 w 999744"/>
              <a:gd name="connsiteY44" fmla="*/ 960380 h 1015807"/>
              <a:gd name="connsiteX45" fmla="*/ 474716 w 999744"/>
              <a:gd name="connsiteY45" fmla="*/ 970779 h 1015807"/>
              <a:gd name="connsiteX46" fmla="*/ 439622 w 999744"/>
              <a:gd name="connsiteY46" fmla="*/ 998507 h 1015807"/>
              <a:gd name="connsiteX47" fmla="*/ 422291 w 999744"/>
              <a:gd name="connsiteY47" fmla="*/ 1010205 h 1015807"/>
              <a:gd name="connsiteX48" fmla="*/ 375355 w 999744"/>
              <a:gd name="connsiteY48" fmla="*/ 1004139 h 1015807"/>
              <a:gd name="connsiteX49" fmla="*/ 346038 w 999744"/>
              <a:gd name="connsiteY49" fmla="*/ 964280 h 1015807"/>
              <a:gd name="connsiteX50" fmla="*/ 323654 w 999744"/>
              <a:gd name="connsiteY50" fmla="*/ 929763 h 1015807"/>
              <a:gd name="connsiteX51" fmla="*/ 265742 w 999744"/>
              <a:gd name="connsiteY51" fmla="*/ 907812 h 1015807"/>
              <a:gd name="connsiteX52" fmla="*/ 216351 w 999744"/>
              <a:gd name="connsiteY52" fmla="*/ 910411 h 1015807"/>
              <a:gd name="connsiteX53" fmla="*/ 171148 w 999744"/>
              <a:gd name="connsiteY53" fmla="*/ 873296 h 1015807"/>
              <a:gd name="connsiteX54" fmla="*/ 162627 w 999744"/>
              <a:gd name="connsiteY54" fmla="*/ 800075 h 1015807"/>
              <a:gd name="connsiteX55" fmla="*/ 178080 w 999744"/>
              <a:gd name="connsiteY55" fmla="*/ 732199 h 1015807"/>
              <a:gd name="connsiteX56" fmla="*/ 194688 w 999744"/>
              <a:gd name="connsiteY56" fmla="*/ 704470 h 1015807"/>
              <a:gd name="connsiteX57" fmla="*/ 201909 w 999744"/>
              <a:gd name="connsiteY57" fmla="*/ 703893 h 1015807"/>
              <a:gd name="connsiteX58" fmla="*/ 882119 w 999744"/>
              <a:gd name="connsiteY58" fmla="*/ 613487 h 1015807"/>
              <a:gd name="connsiteX59" fmla="*/ 881109 w 999744"/>
              <a:gd name="connsiteY59" fmla="*/ 614063 h 1015807"/>
              <a:gd name="connsiteX60" fmla="*/ 882066 w 999744"/>
              <a:gd name="connsiteY60" fmla="*/ 613696 h 1015807"/>
              <a:gd name="connsiteX61" fmla="*/ 168548 w 999744"/>
              <a:gd name="connsiteY61" fmla="*/ 516148 h 1015807"/>
              <a:gd name="connsiteX62" fmla="*/ 196565 w 999744"/>
              <a:gd name="connsiteY62" fmla="*/ 520914 h 1015807"/>
              <a:gd name="connsiteX63" fmla="*/ 247978 w 999744"/>
              <a:gd name="connsiteY63" fmla="*/ 560774 h 1015807"/>
              <a:gd name="connsiteX64" fmla="*/ 262275 w 999744"/>
              <a:gd name="connsiteY64" fmla="*/ 588935 h 1015807"/>
              <a:gd name="connsiteX65" fmla="*/ 285382 w 999744"/>
              <a:gd name="connsiteY65" fmla="*/ 617241 h 1015807"/>
              <a:gd name="connsiteX66" fmla="*/ 321920 w 999744"/>
              <a:gd name="connsiteY66" fmla="*/ 620273 h 1015807"/>
              <a:gd name="connsiteX67" fmla="*/ 362068 w 999744"/>
              <a:gd name="connsiteY67" fmla="*/ 604821 h 1015807"/>
              <a:gd name="connsiteX68" fmla="*/ 391819 w 999744"/>
              <a:gd name="connsiteY68" fmla="*/ 609442 h 1015807"/>
              <a:gd name="connsiteX69" fmla="*/ 418536 w 999744"/>
              <a:gd name="connsiteY69" fmla="*/ 629083 h 1015807"/>
              <a:gd name="connsiteX70" fmla="*/ 447420 w 999744"/>
              <a:gd name="connsiteY70" fmla="*/ 646413 h 1015807"/>
              <a:gd name="connsiteX71" fmla="*/ 484824 w 999744"/>
              <a:gd name="connsiteY71" fmla="*/ 645114 h 1015807"/>
              <a:gd name="connsiteX72" fmla="*/ 509231 w 999744"/>
              <a:gd name="connsiteY72" fmla="*/ 654645 h 1015807"/>
              <a:gd name="connsiteX73" fmla="*/ 523239 w 999744"/>
              <a:gd name="connsiteY73" fmla="*/ 703459 h 1015807"/>
              <a:gd name="connsiteX74" fmla="*/ 544036 w 999744"/>
              <a:gd name="connsiteY74" fmla="*/ 772346 h 1015807"/>
              <a:gd name="connsiteX75" fmla="*/ 589961 w 999744"/>
              <a:gd name="connsiteY75" fmla="*/ 831991 h 1015807"/>
              <a:gd name="connsiteX76" fmla="*/ 543169 w 999744"/>
              <a:gd name="connsiteY76" fmla="*/ 840512 h 1015807"/>
              <a:gd name="connsiteX77" fmla="*/ 461140 w 999744"/>
              <a:gd name="connsiteY77" fmla="*/ 833290 h 1015807"/>
              <a:gd name="connsiteX78" fmla="*/ 420991 w 999744"/>
              <a:gd name="connsiteY78" fmla="*/ 829391 h 1015807"/>
              <a:gd name="connsiteX79" fmla="*/ 370300 w 999744"/>
              <a:gd name="connsiteY79" fmla="*/ 820871 h 1015807"/>
              <a:gd name="connsiteX80" fmla="*/ 336506 w 999744"/>
              <a:gd name="connsiteY80" fmla="*/ 808884 h 1015807"/>
              <a:gd name="connsiteX81" fmla="*/ 313688 w 999744"/>
              <a:gd name="connsiteY81" fmla="*/ 781300 h 1015807"/>
              <a:gd name="connsiteX82" fmla="*/ 299391 w 999744"/>
              <a:gd name="connsiteY82" fmla="*/ 770758 h 1015807"/>
              <a:gd name="connsiteX83" fmla="*/ 274262 w 999744"/>
              <a:gd name="connsiteY83" fmla="*/ 760504 h 1015807"/>
              <a:gd name="connsiteX84" fmla="*/ 246678 w 999744"/>
              <a:gd name="connsiteY84" fmla="*/ 728876 h 1015807"/>
              <a:gd name="connsiteX85" fmla="*/ 214617 w 999744"/>
              <a:gd name="connsiteY85" fmla="*/ 684829 h 1015807"/>
              <a:gd name="connsiteX86" fmla="*/ 187466 w 999744"/>
              <a:gd name="connsiteY86" fmla="*/ 654790 h 1015807"/>
              <a:gd name="connsiteX87" fmla="*/ 159594 w 999744"/>
              <a:gd name="connsiteY87" fmla="*/ 555286 h 1015807"/>
              <a:gd name="connsiteX88" fmla="*/ 163926 w 999744"/>
              <a:gd name="connsiteY88" fmla="*/ 518170 h 1015807"/>
              <a:gd name="connsiteX89" fmla="*/ 168548 w 999744"/>
              <a:gd name="connsiteY89" fmla="*/ 516148 h 1015807"/>
              <a:gd name="connsiteX90" fmla="*/ 473993 w 999744"/>
              <a:gd name="connsiteY90" fmla="*/ 489576 h 1015807"/>
              <a:gd name="connsiteX91" fmla="*/ 484391 w 999744"/>
              <a:gd name="connsiteY91" fmla="*/ 506184 h 1015807"/>
              <a:gd name="connsiteX92" fmla="*/ 524106 w 999744"/>
              <a:gd name="connsiteY92" fmla="*/ 524814 h 1015807"/>
              <a:gd name="connsiteX93" fmla="*/ 568154 w 999744"/>
              <a:gd name="connsiteY93" fmla="*/ 538678 h 1015807"/>
              <a:gd name="connsiteX94" fmla="*/ 593860 w 999744"/>
              <a:gd name="connsiteY94" fmla="*/ 577671 h 1015807"/>
              <a:gd name="connsiteX95" fmla="*/ 600503 w 999744"/>
              <a:gd name="connsiteY95" fmla="*/ 598612 h 1015807"/>
              <a:gd name="connsiteX96" fmla="*/ 584040 w 999744"/>
              <a:gd name="connsiteY96" fmla="*/ 610743 h 1015807"/>
              <a:gd name="connsiteX97" fmla="*/ 567143 w 999744"/>
              <a:gd name="connsiteY97" fmla="*/ 640349 h 1015807"/>
              <a:gd name="connsiteX98" fmla="*/ 570898 w 999744"/>
              <a:gd name="connsiteY98" fmla="*/ 663167 h 1015807"/>
              <a:gd name="connsiteX99" fmla="*/ 557034 w 999744"/>
              <a:gd name="connsiteY99" fmla="*/ 729022 h 1015807"/>
              <a:gd name="connsiteX100" fmla="*/ 546346 w 999744"/>
              <a:gd name="connsiteY100" fmla="*/ 692629 h 1015807"/>
              <a:gd name="connsiteX101" fmla="*/ 531905 w 999744"/>
              <a:gd name="connsiteY101" fmla="*/ 631106 h 1015807"/>
              <a:gd name="connsiteX102" fmla="*/ 495656 w 999744"/>
              <a:gd name="connsiteY102" fmla="*/ 614498 h 1015807"/>
              <a:gd name="connsiteX103" fmla="*/ 486558 w 999744"/>
              <a:gd name="connsiteY103" fmla="*/ 618830 h 1015807"/>
              <a:gd name="connsiteX104" fmla="*/ 438322 w 999744"/>
              <a:gd name="connsiteY104" fmla="*/ 613632 h 1015807"/>
              <a:gd name="connsiteX105" fmla="*/ 422147 w 999744"/>
              <a:gd name="connsiteY105" fmla="*/ 600345 h 1015807"/>
              <a:gd name="connsiteX106" fmla="*/ 353837 w 999744"/>
              <a:gd name="connsiteY106" fmla="*/ 588069 h 1015807"/>
              <a:gd name="connsiteX107" fmla="*/ 346472 w 999744"/>
              <a:gd name="connsiteY107" fmla="*/ 590525 h 1015807"/>
              <a:gd name="connsiteX108" fmla="*/ 364813 w 999744"/>
              <a:gd name="connsiteY108" fmla="*/ 547344 h 1015807"/>
              <a:gd name="connsiteX109" fmla="*/ 385031 w 999744"/>
              <a:gd name="connsiteY109" fmla="*/ 540411 h 1015807"/>
              <a:gd name="connsiteX110" fmla="*/ 429224 w 999744"/>
              <a:gd name="connsiteY110" fmla="*/ 535357 h 1015807"/>
              <a:gd name="connsiteX111" fmla="*/ 473993 w 999744"/>
              <a:gd name="connsiteY111" fmla="*/ 489576 h 1015807"/>
              <a:gd name="connsiteX112" fmla="*/ 795593 w 999744"/>
              <a:gd name="connsiteY112" fmla="*/ 468852 h 1015807"/>
              <a:gd name="connsiteX113" fmla="*/ 834171 w 999744"/>
              <a:gd name="connsiteY113" fmla="*/ 491164 h 1015807"/>
              <a:gd name="connsiteX114" fmla="*/ 836193 w 999744"/>
              <a:gd name="connsiteY114" fmla="*/ 495641 h 1015807"/>
              <a:gd name="connsiteX115" fmla="*/ 839659 w 999744"/>
              <a:gd name="connsiteY115" fmla="*/ 536078 h 1015807"/>
              <a:gd name="connsiteX116" fmla="*/ 827239 w 999744"/>
              <a:gd name="connsiteY116" fmla="*/ 580270 h 1015807"/>
              <a:gd name="connsiteX117" fmla="*/ 816263 w 999744"/>
              <a:gd name="connsiteY117" fmla="*/ 622296 h 1015807"/>
              <a:gd name="connsiteX118" fmla="*/ 815685 w 999744"/>
              <a:gd name="connsiteY118" fmla="*/ 635294 h 1015807"/>
              <a:gd name="connsiteX119" fmla="*/ 791279 w 999744"/>
              <a:gd name="connsiteY119" fmla="*/ 681507 h 1015807"/>
              <a:gd name="connsiteX120" fmla="*/ 779725 w 999744"/>
              <a:gd name="connsiteY120" fmla="*/ 694361 h 1015807"/>
              <a:gd name="connsiteX121" fmla="*/ 694086 w 999744"/>
              <a:gd name="connsiteY121" fmla="*/ 772635 h 1015807"/>
              <a:gd name="connsiteX122" fmla="*/ 637618 w 999744"/>
              <a:gd name="connsiteY122" fmla="*/ 811051 h 1015807"/>
              <a:gd name="connsiteX123" fmla="*/ 625632 w 999744"/>
              <a:gd name="connsiteY123" fmla="*/ 819716 h 1015807"/>
              <a:gd name="connsiteX124" fmla="*/ 618844 w 999744"/>
              <a:gd name="connsiteY124" fmla="*/ 820149 h 1015807"/>
              <a:gd name="connsiteX125" fmla="*/ 578985 w 999744"/>
              <a:gd name="connsiteY125" fmla="*/ 790688 h 1015807"/>
              <a:gd name="connsiteX126" fmla="*/ 577396 w 999744"/>
              <a:gd name="connsiteY126" fmla="*/ 749529 h 1015807"/>
              <a:gd name="connsiteX127" fmla="*/ 599059 w 999744"/>
              <a:gd name="connsiteY127" fmla="*/ 698982 h 1015807"/>
              <a:gd name="connsiteX128" fmla="*/ 594726 w 999744"/>
              <a:gd name="connsiteY128" fmla="*/ 662733 h 1015807"/>
              <a:gd name="connsiteX129" fmla="*/ 612201 w 999744"/>
              <a:gd name="connsiteY129" fmla="*/ 621574 h 1015807"/>
              <a:gd name="connsiteX130" fmla="*/ 639640 w 999744"/>
              <a:gd name="connsiteY130" fmla="*/ 608721 h 1015807"/>
              <a:gd name="connsiteX131" fmla="*/ 664480 w 999744"/>
              <a:gd name="connsiteY131" fmla="*/ 595723 h 1015807"/>
              <a:gd name="connsiteX132" fmla="*/ 682243 w 999744"/>
              <a:gd name="connsiteY132" fmla="*/ 563374 h 1015807"/>
              <a:gd name="connsiteX133" fmla="*/ 677045 w 999744"/>
              <a:gd name="connsiteY133" fmla="*/ 509794 h 1015807"/>
              <a:gd name="connsiteX134" fmla="*/ 683544 w 999744"/>
              <a:gd name="connsiteY134" fmla="*/ 502573 h 1015807"/>
              <a:gd name="connsiteX135" fmla="*/ 750842 w 999744"/>
              <a:gd name="connsiteY135" fmla="*/ 482066 h 1015807"/>
              <a:gd name="connsiteX136" fmla="*/ 795593 w 999744"/>
              <a:gd name="connsiteY136" fmla="*/ 468852 h 1015807"/>
              <a:gd name="connsiteX137" fmla="*/ 905966 w 999744"/>
              <a:gd name="connsiteY137" fmla="*/ 445366 h 1015807"/>
              <a:gd name="connsiteX138" fmla="*/ 942630 w 999744"/>
              <a:gd name="connsiteY138" fmla="*/ 450149 h 1015807"/>
              <a:gd name="connsiteX139" fmla="*/ 999386 w 999744"/>
              <a:gd name="connsiteY139" fmla="*/ 524092 h 1015807"/>
              <a:gd name="connsiteX140" fmla="*/ 967326 w 999744"/>
              <a:gd name="connsiteY140" fmla="*/ 594568 h 1015807"/>
              <a:gd name="connsiteX141" fmla="*/ 942919 w 999744"/>
              <a:gd name="connsiteY141" fmla="*/ 612620 h 1015807"/>
              <a:gd name="connsiteX142" fmla="*/ 924000 w 999744"/>
              <a:gd name="connsiteY142" fmla="*/ 650458 h 1015807"/>
              <a:gd name="connsiteX143" fmla="*/ 932087 w 999744"/>
              <a:gd name="connsiteY143" fmla="*/ 702737 h 1015807"/>
              <a:gd name="connsiteX144" fmla="*/ 937576 w 999744"/>
              <a:gd name="connsiteY144" fmla="*/ 752562 h 1015807"/>
              <a:gd name="connsiteX145" fmla="*/ 903059 w 999744"/>
              <a:gd name="connsiteY145" fmla="*/ 787366 h 1015807"/>
              <a:gd name="connsiteX146" fmla="*/ 859301 w 999744"/>
              <a:gd name="connsiteY146" fmla="*/ 791844 h 1015807"/>
              <a:gd name="connsiteX147" fmla="*/ 835905 w 999744"/>
              <a:gd name="connsiteY147" fmla="*/ 795309 h 1015807"/>
              <a:gd name="connsiteX148" fmla="*/ 801533 w 999744"/>
              <a:gd name="connsiteY148" fmla="*/ 825637 h 1015807"/>
              <a:gd name="connsiteX149" fmla="*/ 791280 w 999744"/>
              <a:gd name="connsiteY149" fmla="*/ 857843 h 1015807"/>
              <a:gd name="connsiteX150" fmla="*/ 779726 w 999744"/>
              <a:gd name="connsiteY150" fmla="*/ 886438 h 1015807"/>
              <a:gd name="connsiteX151" fmla="*/ 748965 w 999744"/>
              <a:gd name="connsiteY151" fmla="*/ 904201 h 1015807"/>
              <a:gd name="connsiteX152" fmla="*/ 634731 w 999744"/>
              <a:gd name="connsiteY152" fmla="*/ 891348 h 1015807"/>
              <a:gd name="connsiteX153" fmla="*/ 567287 w 999744"/>
              <a:gd name="connsiteY153" fmla="*/ 871418 h 1015807"/>
              <a:gd name="connsiteX154" fmla="*/ 561799 w 999744"/>
              <a:gd name="connsiteY154" fmla="*/ 869251 h 1015807"/>
              <a:gd name="connsiteX155" fmla="*/ 615523 w 999744"/>
              <a:gd name="connsiteY155" fmla="*/ 847011 h 1015807"/>
              <a:gd name="connsiteX156" fmla="*/ 674301 w 999744"/>
              <a:gd name="connsiteY156" fmla="*/ 810040 h 1015807"/>
              <a:gd name="connsiteX157" fmla="*/ 714160 w 999744"/>
              <a:gd name="connsiteY157" fmla="*/ 784767 h 1015807"/>
              <a:gd name="connsiteX158" fmla="*/ 745211 w 999744"/>
              <a:gd name="connsiteY158" fmla="*/ 766137 h 1015807"/>
              <a:gd name="connsiteX159" fmla="*/ 756475 w 999744"/>
              <a:gd name="connsiteY159" fmla="*/ 882538 h 1015807"/>
              <a:gd name="connsiteX160" fmla="*/ 756475 w 999744"/>
              <a:gd name="connsiteY160" fmla="*/ 878206 h 1015807"/>
              <a:gd name="connsiteX161" fmla="*/ 755608 w 999744"/>
              <a:gd name="connsiteY161" fmla="*/ 873295 h 1015807"/>
              <a:gd name="connsiteX162" fmla="*/ 758352 w 999744"/>
              <a:gd name="connsiteY162" fmla="*/ 809463 h 1015807"/>
              <a:gd name="connsiteX163" fmla="*/ 783914 w 999744"/>
              <a:gd name="connsiteY163" fmla="*/ 723389 h 1015807"/>
              <a:gd name="connsiteX164" fmla="*/ 810487 w 999744"/>
              <a:gd name="connsiteY164" fmla="*/ 691906 h 1015807"/>
              <a:gd name="connsiteX165" fmla="*/ 858001 w 999744"/>
              <a:gd name="connsiteY165" fmla="*/ 653491 h 1015807"/>
              <a:gd name="connsiteX166" fmla="*/ 881685 w 999744"/>
              <a:gd name="connsiteY166" fmla="*/ 615219 h 1015807"/>
              <a:gd name="connsiteX167" fmla="*/ 881865 w 999744"/>
              <a:gd name="connsiteY167" fmla="*/ 614500 h 1015807"/>
              <a:gd name="connsiteX168" fmla="*/ 881108 w 999744"/>
              <a:gd name="connsiteY168" fmla="*/ 614065 h 1015807"/>
              <a:gd name="connsiteX169" fmla="*/ 835616 w 999744"/>
              <a:gd name="connsiteY169" fmla="*/ 652479 h 1015807"/>
              <a:gd name="connsiteX170" fmla="*/ 851791 w 999744"/>
              <a:gd name="connsiteY170" fmla="*/ 586914 h 1015807"/>
              <a:gd name="connsiteX171" fmla="*/ 890495 w 999744"/>
              <a:gd name="connsiteY171" fmla="*/ 540555 h 1015807"/>
              <a:gd name="connsiteX172" fmla="*/ 951729 w 999744"/>
              <a:gd name="connsiteY172" fmla="*/ 493619 h 1015807"/>
              <a:gd name="connsiteX173" fmla="*/ 954906 w 999744"/>
              <a:gd name="connsiteY173" fmla="*/ 492175 h 1015807"/>
              <a:gd name="connsiteX174" fmla="*/ 890495 w 999744"/>
              <a:gd name="connsiteY174" fmla="*/ 514705 h 1015807"/>
              <a:gd name="connsiteX175" fmla="*/ 903755 w 999744"/>
              <a:gd name="connsiteY175" fmla="*/ 454749 h 1015807"/>
              <a:gd name="connsiteX176" fmla="*/ 902625 w 999744"/>
              <a:gd name="connsiteY176" fmla="*/ 453760 h 1015807"/>
              <a:gd name="connsiteX177" fmla="*/ 904185 w 999744"/>
              <a:gd name="connsiteY177" fmla="*/ 452342 h 1015807"/>
              <a:gd name="connsiteX178" fmla="*/ 904215 w 999744"/>
              <a:gd name="connsiteY178" fmla="*/ 452171 h 1015807"/>
              <a:gd name="connsiteX179" fmla="*/ 902626 w 999744"/>
              <a:gd name="connsiteY179" fmla="*/ 453616 h 1015807"/>
              <a:gd name="connsiteX180" fmla="*/ 870999 w 999744"/>
              <a:gd name="connsiteY180" fmla="*/ 528136 h 1015807"/>
              <a:gd name="connsiteX181" fmla="*/ 862911 w 999744"/>
              <a:gd name="connsiteY181" fmla="*/ 539400 h 1015807"/>
              <a:gd name="connsiteX182" fmla="*/ 858434 w 999744"/>
              <a:gd name="connsiteY182" fmla="*/ 478022 h 1015807"/>
              <a:gd name="connsiteX183" fmla="*/ 865366 w 999744"/>
              <a:gd name="connsiteY183" fmla="*/ 449861 h 1015807"/>
              <a:gd name="connsiteX184" fmla="*/ 868977 w 999744"/>
              <a:gd name="connsiteY184" fmla="*/ 446106 h 1015807"/>
              <a:gd name="connsiteX185" fmla="*/ 905966 w 999744"/>
              <a:gd name="connsiteY185" fmla="*/ 445366 h 1015807"/>
              <a:gd name="connsiteX186" fmla="*/ 464317 w 999744"/>
              <a:gd name="connsiteY186" fmla="*/ 337215 h 1015807"/>
              <a:gd name="connsiteX187" fmla="*/ 475437 w 999744"/>
              <a:gd name="connsiteY187" fmla="*/ 342558 h 1015807"/>
              <a:gd name="connsiteX188" fmla="*/ 533782 w 999744"/>
              <a:gd name="connsiteY188" fmla="*/ 373031 h 1015807"/>
              <a:gd name="connsiteX189" fmla="*/ 545047 w 999744"/>
              <a:gd name="connsiteY189" fmla="*/ 375630 h 1015807"/>
              <a:gd name="connsiteX190" fmla="*/ 558334 w 999744"/>
              <a:gd name="connsiteY190" fmla="*/ 392672 h 1015807"/>
              <a:gd name="connsiteX191" fmla="*/ 578552 w 999744"/>
              <a:gd name="connsiteY191" fmla="*/ 423577 h 1015807"/>
              <a:gd name="connsiteX192" fmla="*/ 629243 w 999744"/>
              <a:gd name="connsiteY192" fmla="*/ 436575 h 1015807"/>
              <a:gd name="connsiteX193" fmla="*/ 649750 w 999744"/>
              <a:gd name="connsiteY193" fmla="*/ 440330 h 1015807"/>
              <a:gd name="connsiteX194" fmla="*/ 653361 w 999744"/>
              <a:gd name="connsiteY194" fmla="*/ 453472 h 1015807"/>
              <a:gd name="connsiteX195" fmla="*/ 642963 w 999744"/>
              <a:gd name="connsiteY195" fmla="*/ 469358 h 1015807"/>
              <a:gd name="connsiteX196" fmla="*/ 651194 w 999744"/>
              <a:gd name="connsiteY196" fmla="*/ 494920 h 1015807"/>
              <a:gd name="connsiteX197" fmla="*/ 657693 w 999744"/>
              <a:gd name="connsiteY197" fmla="*/ 504307 h 1015807"/>
              <a:gd name="connsiteX198" fmla="*/ 663903 w 999744"/>
              <a:gd name="connsiteY198" fmla="*/ 538967 h 1015807"/>
              <a:gd name="connsiteX199" fmla="*/ 626788 w 999744"/>
              <a:gd name="connsiteY199" fmla="*/ 589948 h 1015807"/>
              <a:gd name="connsiteX200" fmla="*/ 621589 w 999744"/>
              <a:gd name="connsiteY200" fmla="*/ 586481 h 1015807"/>
              <a:gd name="connsiteX201" fmla="*/ 604114 w 999744"/>
              <a:gd name="connsiteY201" fmla="*/ 549366 h 1015807"/>
              <a:gd name="connsiteX202" fmla="*/ 554290 w 999744"/>
              <a:gd name="connsiteY202" fmla="*/ 506040 h 1015807"/>
              <a:gd name="connsiteX203" fmla="*/ 517175 w 999744"/>
              <a:gd name="connsiteY203" fmla="*/ 497375 h 1015807"/>
              <a:gd name="connsiteX204" fmla="*/ 487713 w 999744"/>
              <a:gd name="connsiteY204" fmla="*/ 465892 h 1015807"/>
              <a:gd name="connsiteX205" fmla="*/ 441788 w 999744"/>
              <a:gd name="connsiteY205" fmla="*/ 360755 h 1015807"/>
              <a:gd name="connsiteX206" fmla="*/ 440488 w 999744"/>
              <a:gd name="connsiteY206" fmla="*/ 355845 h 1015807"/>
              <a:gd name="connsiteX207" fmla="*/ 460995 w 999744"/>
              <a:gd name="connsiteY207" fmla="*/ 338226 h 1015807"/>
              <a:gd name="connsiteX208" fmla="*/ 464317 w 999744"/>
              <a:gd name="connsiteY208" fmla="*/ 337215 h 1015807"/>
              <a:gd name="connsiteX209" fmla="*/ 103416 w 999744"/>
              <a:gd name="connsiteY209" fmla="*/ 306598 h 1015807"/>
              <a:gd name="connsiteX210" fmla="*/ 182268 w 999744"/>
              <a:gd name="connsiteY210" fmla="*/ 328983 h 1015807"/>
              <a:gd name="connsiteX211" fmla="*/ 150496 w 999744"/>
              <a:gd name="connsiteY211" fmla="*/ 401770 h 1015807"/>
              <a:gd name="connsiteX212" fmla="*/ 137643 w 999744"/>
              <a:gd name="connsiteY212" fmla="*/ 443796 h 1015807"/>
              <a:gd name="connsiteX213" fmla="*/ 118291 w 999744"/>
              <a:gd name="connsiteY213" fmla="*/ 423577 h 1015807"/>
              <a:gd name="connsiteX214" fmla="*/ 115981 w 999744"/>
              <a:gd name="connsiteY214" fmla="*/ 416356 h 1015807"/>
              <a:gd name="connsiteX215" fmla="*/ 82620 w 999744"/>
              <a:gd name="connsiteY215" fmla="*/ 341980 h 1015807"/>
              <a:gd name="connsiteX216" fmla="*/ 96917 w 999744"/>
              <a:gd name="connsiteY216" fmla="*/ 404947 h 1015807"/>
              <a:gd name="connsiteX217" fmla="*/ 32651 w 999744"/>
              <a:gd name="connsiteY217" fmla="*/ 380396 h 1015807"/>
              <a:gd name="connsiteX218" fmla="*/ 39872 w 999744"/>
              <a:gd name="connsiteY218" fmla="*/ 385161 h 1015807"/>
              <a:gd name="connsiteX219" fmla="*/ 101250 w 999744"/>
              <a:gd name="connsiteY219" fmla="*/ 434986 h 1015807"/>
              <a:gd name="connsiteX220" fmla="*/ 136632 w 999744"/>
              <a:gd name="connsiteY220" fmla="*/ 477734 h 1015807"/>
              <a:gd name="connsiteX221" fmla="*/ 146019 w 999744"/>
              <a:gd name="connsiteY221" fmla="*/ 529869 h 1015807"/>
              <a:gd name="connsiteX222" fmla="*/ 135766 w 999744"/>
              <a:gd name="connsiteY222" fmla="*/ 556009 h 1015807"/>
              <a:gd name="connsiteX223" fmla="*/ 129845 w 999744"/>
              <a:gd name="connsiteY223" fmla="*/ 560774 h 1015807"/>
              <a:gd name="connsiteX224" fmla="*/ 58068 w 999744"/>
              <a:gd name="connsiteY224" fmla="*/ 587492 h 1015807"/>
              <a:gd name="connsiteX225" fmla="*/ 55469 w 999744"/>
              <a:gd name="connsiteY225" fmla="*/ 588358 h 1015807"/>
              <a:gd name="connsiteX226" fmla="*/ 134755 w 999744"/>
              <a:gd name="connsiteY226" fmla="*/ 580126 h 1015807"/>
              <a:gd name="connsiteX227" fmla="*/ 141543 w 999744"/>
              <a:gd name="connsiteY227" fmla="*/ 583448 h 1015807"/>
              <a:gd name="connsiteX228" fmla="*/ 159162 w 999744"/>
              <a:gd name="connsiteY228" fmla="*/ 639771 h 1015807"/>
              <a:gd name="connsiteX229" fmla="*/ 180969 w 999744"/>
              <a:gd name="connsiteY229" fmla="*/ 689163 h 1015807"/>
              <a:gd name="connsiteX230" fmla="*/ 179524 w 999744"/>
              <a:gd name="connsiteY230" fmla="*/ 695228 h 1015807"/>
              <a:gd name="connsiteX231" fmla="*/ 152518 w 999744"/>
              <a:gd name="connsiteY231" fmla="*/ 755162 h 1015807"/>
              <a:gd name="connsiteX232" fmla="*/ 148908 w 999744"/>
              <a:gd name="connsiteY232" fmla="*/ 792999 h 1015807"/>
              <a:gd name="connsiteX233" fmla="*/ 127678 w 999744"/>
              <a:gd name="connsiteY233" fmla="*/ 763971 h 1015807"/>
              <a:gd name="connsiteX234" fmla="*/ 125079 w 999744"/>
              <a:gd name="connsiteY234" fmla="*/ 728733 h 1015807"/>
              <a:gd name="connsiteX235" fmla="*/ 123346 w 999744"/>
              <a:gd name="connsiteY235" fmla="*/ 705049 h 1015807"/>
              <a:gd name="connsiteX236" fmla="*/ 90996 w 999744"/>
              <a:gd name="connsiteY236" fmla="*/ 664900 h 1015807"/>
              <a:gd name="connsiteX237" fmla="*/ 47093 w 999744"/>
              <a:gd name="connsiteY237" fmla="*/ 649014 h 1015807"/>
              <a:gd name="connsiteX238" fmla="*/ 33807 w 999744"/>
              <a:gd name="connsiteY238" fmla="*/ 643526 h 1015807"/>
              <a:gd name="connsiteX239" fmla="*/ 9977 w 999744"/>
              <a:gd name="connsiteY239" fmla="*/ 594135 h 1015807"/>
              <a:gd name="connsiteX240" fmla="*/ 27163 w 999744"/>
              <a:gd name="connsiteY240" fmla="*/ 552976 h 1015807"/>
              <a:gd name="connsiteX241" fmla="*/ 42038 w 999744"/>
              <a:gd name="connsiteY241" fmla="*/ 522504 h 1015807"/>
              <a:gd name="connsiteX242" fmla="*/ 31062 w 999744"/>
              <a:gd name="connsiteY242" fmla="*/ 453472 h 1015807"/>
              <a:gd name="connsiteX243" fmla="*/ 11710 w 999744"/>
              <a:gd name="connsiteY243" fmla="*/ 428487 h 1015807"/>
              <a:gd name="connsiteX244" fmla="*/ 17632 w 999744"/>
              <a:gd name="connsiteY244" fmla="*/ 340103 h 1015807"/>
              <a:gd name="connsiteX245" fmla="*/ 103416 w 999744"/>
              <a:gd name="connsiteY245" fmla="*/ 306598 h 1015807"/>
              <a:gd name="connsiteX246" fmla="*/ 293182 w 999744"/>
              <a:gd name="connsiteY246" fmla="*/ 243054 h 1015807"/>
              <a:gd name="connsiteX247" fmla="*/ 299247 w 999744"/>
              <a:gd name="connsiteY247" fmla="*/ 273526 h 1015807"/>
              <a:gd name="connsiteX248" fmla="*/ 331597 w 999744"/>
              <a:gd name="connsiteY248" fmla="*/ 299377 h 1015807"/>
              <a:gd name="connsiteX249" fmla="*/ 356293 w 999744"/>
              <a:gd name="connsiteY249" fmla="*/ 339526 h 1015807"/>
              <a:gd name="connsiteX250" fmla="*/ 357303 w 999744"/>
              <a:gd name="connsiteY250" fmla="*/ 350646 h 1015807"/>
              <a:gd name="connsiteX251" fmla="*/ 365969 w 999744"/>
              <a:gd name="connsiteY251" fmla="*/ 372597 h 1015807"/>
              <a:gd name="connsiteX252" fmla="*/ 422436 w 999744"/>
              <a:gd name="connsiteY252" fmla="*/ 378229 h 1015807"/>
              <a:gd name="connsiteX253" fmla="*/ 430379 w 999744"/>
              <a:gd name="connsiteY253" fmla="*/ 378663 h 1015807"/>
              <a:gd name="connsiteX254" fmla="*/ 462007 w 999744"/>
              <a:gd name="connsiteY254" fmla="*/ 444662 h 1015807"/>
              <a:gd name="connsiteX255" fmla="*/ 392686 w 999744"/>
              <a:gd name="connsiteY255" fmla="*/ 522215 h 1015807"/>
              <a:gd name="connsiteX256" fmla="*/ 380988 w 999744"/>
              <a:gd name="connsiteY256" fmla="*/ 518893 h 1015807"/>
              <a:gd name="connsiteX257" fmla="*/ 344162 w 999744"/>
              <a:gd name="connsiteY257" fmla="*/ 537812 h 1015807"/>
              <a:gd name="connsiteX258" fmla="*/ 328709 w 999744"/>
              <a:gd name="connsiteY258" fmla="*/ 580415 h 1015807"/>
              <a:gd name="connsiteX259" fmla="*/ 323510 w 999744"/>
              <a:gd name="connsiteY259" fmla="*/ 589947 h 1015807"/>
              <a:gd name="connsiteX260" fmla="*/ 301269 w 999744"/>
              <a:gd name="connsiteY260" fmla="*/ 593558 h 1015807"/>
              <a:gd name="connsiteX261" fmla="*/ 283506 w 999744"/>
              <a:gd name="connsiteY261" fmla="*/ 569584 h 1015807"/>
              <a:gd name="connsiteX262" fmla="*/ 277440 w 999744"/>
              <a:gd name="connsiteY262" fmla="*/ 554998 h 1015807"/>
              <a:gd name="connsiteX263" fmla="*/ 227327 w 999744"/>
              <a:gd name="connsiteY263" fmla="*/ 505029 h 1015807"/>
              <a:gd name="connsiteX264" fmla="*/ 168405 w 999744"/>
              <a:gd name="connsiteY264" fmla="*/ 493187 h 1015807"/>
              <a:gd name="connsiteX265" fmla="*/ 161617 w 999744"/>
              <a:gd name="connsiteY265" fmla="*/ 487266 h 1015807"/>
              <a:gd name="connsiteX266" fmla="*/ 159595 w 999744"/>
              <a:gd name="connsiteY266" fmla="*/ 452894 h 1015807"/>
              <a:gd name="connsiteX267" fmla="*/ 178513 w 999744"/>
              <a:gd name="connsiteY267" fmla="*/ 368698 h 1015807"/>
              <a:gd name="connsiteX268" fmla="*/ 189778 w 999744"/>
              <a:gd name="connsiteY268" fmla="*/ 348768 h 1015807"/>
              <a:gd name="connsiteX269" fmla="*/ 206820 w 999744"/>
              <a:gd name="connsiteY269" fmla="*/ 330139 h 1015807"/>
              <a:gd name="connsiteX270" fmla="*/ 246101 w 999744"/>
              <a:gd name="connsiteY270" fmla="*/ 279015 h 1015807"/>
              <a:gd name="connsiteX271" fmla="*/ 293182 w 999744"/>
              <a:gd name="connsiteY271" fmla="*/ 243054 h 1015807"/>
              <a:gd name="connsiteX272" fmla="*/ 874632 w 999744"/>
              <a:gd name="connsiteY272" fmla="*/ 203795 h 1015807"/>
              <a:gd name="connsiteX273" fmla="*/ 874754 w 999744"/>
              <a:gd name="connsiteY273" fmla="*/ 203917 h 1015807"/>
              <a:gd name="connsiteX274" fmla="*/ 874768 w 999744"/>
              <a:gd name="connsiteY274" fmla="*/ 203873 h 1015807"/>
              <a:gd name="connsiteX275" fmla="*/ 874754 w 999744"/>
              <a:gd name="connsiteY275" fmla="*/ 202184 h 1015807"/>
              <a:gd name="connsiteX276" fmla="*/ 874320 w 999744"/>
              <a:gd name="connsiteY276" fmla="*/ 203483 h 1015807"/>
              <a:gd name="connsiteX277" fmla="*/ 874383 w 999744"/>
              <a:gd name="connsiteY277" fmla="*/ 203546 h 1015807"/>
              <a:gd name="connsiteX278" fmla="*/ 874977 w 999744"/>
              <a:gd name="connsiteY278" fmla="*/ 202407 h 1015807"/>
              <a:gd name="connsiteX279" fmla="*/ 483235 w 999744"/>
              <a:gd name="connsiteY279" fmla="*/ 164924 h 1015807"/>
              <a:gd name="connsiteX280" fmla="*/ 536670 w 999744"/>
              <a:gd name="connsiteY280" fmla="*/ 165357 h 1015807"/>
              <a:gd name="connsiteX281" fmla="*/ 567865 w 999744"/>
              <a:gd name="connsiteY281" fmla="*/ 175033 h 1015807"/>
              <a:gd name="connsiteX282" fmla="*/ 581151 w 999744"/>
              <a:gd name="connsiteY282" fmla="*/ 183699 h 1015807"/>
              <a:gd name="connsiteX283" fmla="*/ 626787 w 999744"/>
              <a:gd name="connsiteY283" fmla="*/ 196985 h 1015807"/>
              <a:gd name="connsiteX284" fmla="*/ 694952 w 999744"/>
              <a:gd name="connsiteY284" fmla="*/ 222403 h 1015807"/>
              <a:gd name="connsiteX285" fmla="*/ 722681 w 999744"/>
              <a:gd name="connsiteY285" fmla="*/ 241755 h 1015807"/>
              <a:gd name="connsiteX286" fmla="*/ 738133 w 999744"/>
              <a:gd name="connsiteY286" fmla="*/ 253597 h 1015807"/>
              <a:gd name="connsiteX287" fmla="*/ 749543 w 999744"/>
              <a:gd name="connsiteY287" fmla="*/ 274538 h 1015807"/>
              <a:gd name="connsiteX288" fmla="*/ 777560 w 999744"/>
              <a:gd name="connsiteY288" fmla="*/ 318441 h 1015807"/>
              <a:gd name="connsiteX289" fmla="*/ 799945 w 999744"/>
              <a:gd name="connsiteY289" fmla="*/ 333749 h 1015807"/>
              <a:gd name="connsiteX290" fmla="*/ 816409 w 999744"/>
              <a:gd name="connsiteY290" fmla="*/ 377363 h 1015807"/>
              <a:gd name="connsiteX291" fmla="*/ 828684 w 999744"/>
              <a:gd name="connsiteY291" fmla="*/ 427332 h 1015807"/>
              <a:gd name="connsiteX292" fmla="*/ 835327 w 999744"/>
              <a:gd name="connsiteY292" fmla="*/ 459826 h 1015807"/>
              <a:gd name="connsiteX293" fmla="*/ 828828 w 999744"/>
              <a:gd name="connsiteY293" fmla="*/ 462715 h 1015807"/>
              <a:gd name="connsiteX294" fmla="*/ 796912 w 999744"/>
              <a:gd name="connsiteY294" fmla="*/ 449861 h 1015807"/>
              <a:gd name="connsiteX295" fmla="*/ 748243 w 999744"/>
              <a:gd name="connsiteY295" fmla="*/ 460259 h 1015807"/>
              <a:gd name="connsiteX296" fmla="*/ 690331 w 999744"/>
              <a:gd name="connsiteY296" fmla="*/ 481778 h 1015807"/>
              <a:gd name="connsiteX297" fmla="*/ 689609 w 999744"/>
              <a:gd name="connsiteY297" fmla="*/ 481778 h 1015807"/>
              <a:gd name="connsiteX298" fmla="*/ 668235 w 999744"/>
              <a:gd name="connsiteY298" fmla="*/ 474268 h 1015807"/>
              <a:gd name="connsiteX299" fmla="*/ 673146 w 999744"/>
              <a:gd name="connsiteY299" fmla="*/ 453760 h 1015807"/>
              <a:gd name="connsiteX300" fmla="*/ 682244 w 999744"/>
              <a:gd name="connsiteY300" fmla="*/ 436575 h 1015807"/>
              <a:gd name="connsiteX301" fmla="*/ 671701 w 999744"/>
              <a:gd name="connsiteY301" fmla="*/ 419533 h 1015807"/>
              <a:gd name="connsiteX302" fmla="*/ 636319 w 999744"/>
              <a:gd name="connsiteY302" fmla="*/ 417945 h 1015807"/>
              <a:gd name="connsiteX303" fmla="*/ 608879 w 999744"/>
              <a:gd name="connsiteY303" fmla="*/ 412168 h 1015807"/>
              <a:gd name="connsiteX304" fmla="*/ 584906 w 999744"/>
              <a:gd name="connsiteY304" fmla="*/ 379963 h 1015807"/>
              <a:gd name="connsiteX305" fmla="*/ 558766 w 999744"/>
              <a:gd name="connsiteY305" fmla="*/ 350068 h 1015807"/>
              <a:gd name="connsiteX306" fmla="*/ 523673 w 999744"/>
              <a:gd name="connsiteY306" fmla="*/ 345735 h 1015807"/>
              <a:gd name="connsiteX307" fmla="*/ 507065 w 999744"/>
              <a:gd name="connsiteY307" fmla="*/ 338082 h 1015807"/>
              <a:gd name="connsiteX308" fmla="*/ 481791 w 999744"/>
              <a:gd name="connsiteY308" fmla="*/ 314397 h 1015807"/>
              <a:gd name="connsiteX309" fmla="*/ 448864 w 999744"/>
              <a:gd name="connsiteY309" fmla="*/ 313242 h 1015807"/>
              <a:gd name="connsiteX310" fmla="*/ 428068 w 999744"/>
              <a:gd name="connsiteY310" fmla="*/ 335193 h 1015807"/>
              <a:gd name="connsiteX311" fmla="*/ 407850 w 999744"/>
              <a:gd name="connsiteY311" fmla="*/ 357578 h 1015807"/>
              <a:gd name="connsiteX312" fmla="*/ 381276 w 999744"/>
              <a:gd name="connsiteY312" fmla="*/ 347325 h 1015807"/>
              <a:gd name="connsiteX313" fmla="*/ 382287 w 999744"/>
              <a:gd name="connsiteY313" fmla="*/ 317286 h 1015807"/>
              <a:gd name="connsiteX314" fmla="*/ 369578 w 999744"/>
              <a:gd name="connsiteY314" fmla="*/ 289846 h 1015807"/>
              <a:gd name="connsiteX315" fmla="*/ 347338 w 999744"/>
              <a:gd name="connsiteY315" fmla="*/ 279881 h 1015807"/>
              <a:gd name="connsiteX316" fmla="*/ 310078 w 999744"/>
              <a:gd name="connsiteY316" fmla="*/ 234823 h 1015807"/>
              <a:gd name="connsiteX317" fmla="*/ 311667 w 999744"/>
              <a:gd name="connsiteY317" fmla="*/ 228179 h 1015807"/>
              <a:gd name="connsiteX318" fmla="*/ 366257 w 999744"/>
              <a:gd name="connsiteY318" fmla="*/ 206228 h 1015807"/>
              <a:gd name="connsiteX319" fmla="*/ 386908 w 999744"/>
              <a:gd name="connsiteY319" fmla="*/ 203051 h 1015807"/>
              <a:gd name="connsiteX320" fmla="*/ 414203 w 999744"/>
              <a:gd name="connsiteY320" fmla="*/ 185576 h 1015807"/>
              <a:gd name="connsiteX321" fmla="*/ 483235 w 999744"/>
              <a:gd name="connsiteY321" fmla="*/ 164924 h 1015807"/>
              <a:gd name="connsiteX322" fmla="*/ 700586 w 999744"/>
              <a:gd name="connsiteY322" fmla="*/ 95026 h 1015807"/>
              <a:gd name="connsiteX323" fmla="*/ 698567 w 999744"/>
              <a:gd name="connsiteY323" fmla="*/ 96467 h 1015807"/>
              <a:gd name="connsiteX324" fmla="*/ 700388 w 999744"/>
              <a:gd name="connsiteY324" fmla="*/ 95487 h 1015807"/>
              <a:gd name="connsiteX325" fmla="*/ 664770 w 999744"/>
              <a:gd name="connsiteY325" fmla="*/ 46501 h 1015807"/>
              <a:gd name="connsiteX326" fmla="*/ 707518 w 999744"/>
              <a:gd name="connsiteY326" fmla="*/ 62387 h 1015807"/>
              <a:gd name="connsiteX327" fmla="*/ 722537 w 999744"/>
              <a:gd name="connsiteY327" fmla="*/ 86938 h 1015807"/>
              <a:gd name="connsiteX328" fmla="*/ 748677 w 999744"/>
              <a:gd name="connsiteY328" fmla="*/ 122465 h 1015807"/>
              <a:gd name="connsiteX329" fmla="*/ 781027 w 999744"/>
              <a:gd name="connsiteY329" fmla="*/ 131274 h 1015807"/>
              <a:gd name="connsiteX330" fmla="*/ 833884 w 999744"/>
              <a:gd name="connsiteY330" fmla="*/ 124198 h 1015807"/>
              <a:gd name="connsiteX331" fmla="*/ 889773 w 999744"/>
              <a:gd name="connsiteY331" fmla="*/ 169545 h 1015807"/>
              <a:gd name="connsiteX332" fmla="*/ 891362 w 999744"/>
              <a:gd name="connsiteY332" fmla="*/ 222836 h 1015807"/>
              <a:gd name="connsiteX333" fmla="*/ 893240 w 999744"/>
              <a:gd name="connsiteY333" fmla="*/ 242910 h 1015807"/>
              <a:gd name="connsiteX334" fmla="*/ 928189 w 999744"/>
              <a:gd name="connsiteY334" fmla="*/ 286380 h 1015807"/>
              <a:gd name="connsiteX335" fmla="*/ 966893 w 999744"/>
              <a:gd name="connsiteY335" fmla="*/ 304721 h 1015807"/>
              <a:gd name="connsiteX336" fmla="*/ 989133 w 999744"/>
              <a:gd name="connsiteY336" fmla="*/ 329705 h 1015807"/>
              <a:gd name="connsiteX337" fmla="*/ 990866 w 999744"/>
              <a:gd name="connsiteY337" fmla="*/ 403936 h 1015807"/>
              <a:gd name="connsiteX338" fmla="*/ 975846 w 999744"/>
              <a:gd name="connsiteY338" fmla="*/ 427188 h 1015807"/>
              <a:gd name="connsiteX339" fmla="*/ 954472 w 999744"/>
              <a:gd name="connsiteY339" fmla="*/ 433109 h 1015807"/>
              <a:gd name="connsiteX340" fmla="*/ 879664 w 999744"/>
              <a:gd name="connsiteY340" fmla="*/ 428343 h 1015807"/>
              <a:gd name="connsiteX341" fmla="*/ 863345 w 999744"/>
              <a:gd name="connsiteY341" fmla="*/ 430509 h 1015807"/>
              <a:gd name="connsiteX342" fmla="*/ 858434 w 999744"/>
              <a:gd name="connsiteY342" fmla="*/ 428487 h 1015807"/>
              <a:gd name="connsiteX343" fmla="*/ 839660 w 999744"/>
              <a:gd name="connsiteY343" fmla="*/ 401192 h 1015807"/>
              <a:gd name="connsiteX344" fmla="*/ 833450 w 999744"/>
              <a:gd name="connsiteY344" fmla="*/ 370864 h 1015807"/>
              <a:gd name="connsiteX345" fmla="*/ 828829 w 999744"/>
              <a:gd name="connsiteY345" fmla="*/ 327106 h 1015807"/>
              <a:gd name="connsiteX346" fmla="*/ 825363 w 999744"/>
              <a:gd name="connsiteY346" fmla="*/ 311075 h 1015807"/>
              <a:gd name="connsiteX347" fmla="*/ 827240 w 999744"/>
              <a:gd name="connsiteY347" fmla="*/ 305443 h 1015807"/>
              <a:gd name="connsiteX348" fmla="*/ 874320 w 999744"/>
              <a:gd name="connsiteY348" fmla="*/ 208683 h 1015807"/>
              <a:gd name="connsiteX349" fmla="*/ 873454 w 999744"/>
              <a:gd name="connsiteY349" fmla="*/ 205217 h 1015807"/>
              <a:gd name="connsiteX350" fmla="*/ 820019 w 999744"/>
              <a:gd name="connsiteY350" fmla="*/ 278581 h 1015807"/>
              <a:gd name="connsiteX351" fmla="*/ 820741 w 999744"/>
              <a:gd name="connsiteY351" fmla="*/ 189908 h 1015807"/>
              <a:gd name="connsiteX352" fmla="*/ 799512 w 999744"/>
              <a:gd name="connsiteY352" fmla="*/ 248398 h 1015807"/>
              <a:gd name="connsiteX353" fmla="*/ 804278 w 999744"/>
              <a:gd name="connsiteY353" fmla="*/ 312664 h 1015807"/>
              <a:gd name="connsiteX354" fmla="*/ 776261 w 999744"/>
              <a:gd name="connsiteY354" fmla="*/ 277426 h 1015807"/>
              <a:gd name="connsiteX355" fmla="*/ 773228 w 999744"/>
              <a:gd name="connsiteY355" fmla="*/ 263417 h 1015807"/>
              <a:gd name="connsiteX356" fmla="*/ 761097 w 999744"/>
              <a:gd name="connsiteY356" fmla="*/ 243487 h 1015807"/>
              <a:gd name="connsiteX357" fmla="*/ 711561 w 999744"/>
              <a:gd name="connsiteY357" fmla="*/ 206805 h 1015807"/>
              <a:gd name="connsiteX358" fmla="*/ 686866 w 999744"/>
              <a:gd name="connsiteY358" fmla="*/ 188609 h 1015807"/>
              <a:gd name="connsiteX359" fmla="*/ 645273 w 999744"/>
              <a:gd name="connsiteY359" fmla="*/ 175033 h 1015807"/>
              <a:gd name="connsiteX360" fmla="*/ 612202 w 999744"/>
              <a:gd name="connsiteY360" fmla="*/ 173589 h 1015807"/>
              <a:gd name="connsiteX361" fmla="*/ 590106 w 999744"/>
              <a:gd name="connsiteY361" fmla="*/ 160880 h 1015807"/>
              <a:gd name="connsiteX362" fmla="*/ 636030 w 999744"/>
              <a:gd name="connsiteY362" fmla="*/ 147160 h 1015807"/>
              <a:gd name="connsiteX363" fmla="*/ 695531 w 999744"/>
              <a:gd name="connsiteY363" fmla="*/ 104557 h 1015807"/>
              <a:gd name="connsiteX364" fmla="*/ 699512 w 999744"/>
              <a:gd name="connsiteY364" fmla="*/ 97418 h 1015807"/>
              <a:gd name="connsiteX365" fmla="*/ 698564 w 999744"/>
              <a:gd name="connsiteY365" fmla="*/ 96470 h 1015807"/>
              <a:gd name="connsiteX366" fmla="*/ 653397 w 999744"/>
              <a:gd name="connsiteY366" fmla="*/ 121797 h 1015807"/>
              <a:gd name="connsiteX367" fmla="*/ 603681 w 999744"/>
              <a:gd name="connsiteY367" fmla="*/ 136185 h 1015807"/>
              <a:gd name="connsiteX368" fmla="*/ 571331 w 999744"/>
              <a:gd name="connsiteY368" fmla="*/ 143406 h 1015807"/>
              <a:gd name="connsiteX369" fmla="*/ 537538 w 999744"/>
              <a:gd name="connsiteY369" fmla="*/ 144416 h 1015807"/>
              <a:gd name="connsiteX370" fmla="*/ 477893 w 999744"/>
              <a:gd name="connsiteY370" fmla="*/ 147883 h 1015807"/>
              <a:gd name="connsiteX371" fmla="*/ 468072 w 999744"/>
              <a:gd name="connsiteY371" fmla="*/ 147449 h 1015807"/>
              <a:gd name="connsiteX372" fmla="*/ 474282 w 999744"/>
              <a:gd name="connsiteY372" fmla="*/ 139940 h 1015807"/>
              <a:gd name="connsiteX373" fmla="*/ 540715 w 999744"/>
              <a:gd name="connsiteY373" fmla="*/ 94303 h 1015807"/>
              <a:gd name="connsiteX374" fmla="*/ 664770 w 999744"/>
              <a:gd name="connsiteY374" fmla="*/ 46501 h 1015807"/>
              <a:gd name="connsiteX375" fmla="*/ 355688 w 999744"/>
              <a:gd name="connsiteY375" fmla="*/ 0 h 1015807"/>
              <a:gd name="connsiteX376" fmla="*/ 378533 w 999744"/>
              <a:gd name="connsiteY376" fmla="*/ 3753 h 1015807"/>
              <a:gd name="connsiteX377" fmla="*/ 412038 w 999744"/>
              <a:gd name="connsiteY377" fmla="*/ 16462 h 1015807"/>
              <a:gd name="connsiteX378" fmla="*/ 469083 w 999744"/>
              <a:gd name="connsiteY378" fmla="*/ 38847 h 1015807"/>
              <a:gd name="connsiteX379" fmla="*/ 518185 w 999744"/>
              <a:gd name="connsiteY379" fmla="*/ 34514 h 1015807"/>
              <a:gd name="connsiteX380" fmla="*/ 558622 w 999744"/>
              <a:gd name="connsiteY380" fmla="*/ 25271 h 1015807"/>
              <a:gd name="connsiteX381" fmla="*/ 591983 w 999744"/>
              <a:gd name="connsiteY381" fmla="*/ 44046 h 1015807"/>
              <a:gd name="connsiteX382" fmla="*/ 477026 w 999744"/>
              <a:gd name="connsiteY382" fmla="*/ 112355 h 1015807"/>
              <a:gd name="connsiteX383" fmla="*/ 447421 w 999744"/>
              <a:gd name="connsiteY383" fmla="*/ 139506 h 1015807"/>
              <a:gd name="connsiteX384" fmla="*/ 442655 w 999744"/>
              <a:gd name="connsiteY384" fmla="*/ 143838 h 1015807"/>
              <a:gd name="connsiteX385" fmla="*/ 406839 w 999744"/>
              <a:gd name="connsiteY385" fmla="*/ 164779 h 1015807"/>
              <a:gd name="connsiteX386" fmla="*/ 372756 w 999744"/>
              <a:gd name="connsiteY386" fmla="*/ 177921 h 1015807"/>
              <a:gd name="connsiteX387" fmla="*/ 361636 w 999744"/>
              <a:gd name="connsiteY387" fmla="*/ 176622 h 1015807"/>
              <a:gd name="connsiteX388" fmla="*/ 406694 w 999744"/>
              <a:gd name="connsiteY388" fmla="*/ 54877 h 1015807"/>
              <a:gd name="connsiteX389" fmla="*/ 371601 w 999744"/>
              <a:gd name="connsiteY389" fmla="*/ 127231 h 1015807"/>
              <a:gd name="connsiteX390" fmla="*/ 358314 w 999744"/>
              <a:gd name="connsiteY390" fmla="*/ 37836 h 1015807"/>
              <a:gd name="connsiteX391" fmla="*/ 346905 w 999744"/>
              <a:gd name="connsiteY391" fmla="*/ 114955 h 1015807"/>
              <a:gd name="connsiteX392" fmla="*/ 352393 w 999744"/>
              <a:gd name="connsiteY392" fmla="*/ 146005 h 1015807"/>
              <a:gd name="connsiteX393" fmla="*/ 350227 w 999744"/>
              <a:gd name="connsiteY393" fmla="*/ 155825 h 1015807"/>
              <a:gd name="connsiteX394" fmla="*/ 298380 w 999744"/>
              <a:gd name="connsiteY394" fmla="*/ 211715 h 1015807"/>
              <a:gd name="connsiteX395" fmla="*/ 245523 w 999744"/>
              <a:gd name="connsiteY395" fmla="*/ 231789 h 1015807"/>
              <a:gd name="connsiteX396" fmla="*/ 162628 w 999744"/>
              <a:gd name="connsiteY396" fmla="*/ 218069 h 1015807"/>
              <a:gd name="connsiteX397" fmla="*/ 159595 w 999744"/>
              <a:gd name="connsiteY397" fmla="*/ 217636 h 1015807"/>
              <a:gd name="connsiteX398" fmla="*/ 159618 w 999744"/>
              <a:gd name="connsiteY398" fmla="*/ 217660 h 1015807"/>
              <a:gd name="connsiteX399" fmla="*/ 162483 w 999744"/>
              <a:gd name="connsiteY399" fmla="*/ 218069 h 1015807"/>
              <a:gd name="connsiteX400" fmla="*/ 161328 w 999744"/>
              <a:gd name="connsiteY400" fmla="*/ 219369 h 1015807"/>
              <a:gd name="connsiteX401" fmla="*/ 161320 w 999744"/>
              <a:gd name="connsiteY401" fmla="*/ 219361 h 1015807"/>
              <a:gd name="connsiteX402" fmla="*/ 161328 w 999744"/>
              <a:gd name="connsiteY402" fmla="*/ 219369 h 1015807"/>
              <a:gd name="connsiteX403" fmla="*/ 232526 w 999744"/>
              <a:gd name="connsiteY403" fmla="*/ 254896 h 1015807"/>
              <a:gd name="connsiteX404" fmla="*/ 233537 w 999744"/>
              <a:gd name="connsiteY404" fmla="*/ 259373 h 1015807"/>
              <a:gd name="connsiteX405" fmla="*/ 193244 w 999744"/>
              <a:gd name="connsiteY405" fmla="*/ 309197 h 1015807"/>
              <a:gd name="connsiteX406" fmla="*/ 186745 w 999744"/>
              <a:gd name="connsiteY406" fmla="*/ 309920 h 1015807"/>
              <a:gd name="connsiteX407" fmla="*/ 122335 w 999744"/>
              <a:gd name="connsiteY407" fmla="*/ 286524 h 1015807"/>
              <a:gd name="connsiteX408" fmla="*/ 119013 w 999744"/>
              <a:gd name="connsiteY408" fmla="*/ 279158 h 1015807"/>
              <a:gd name="connsiteX409" fmla="*/ 125945 w 999744"/>
              <a:gd name="connsiteY409" fmla="*/ 227890 h 1015807"/>
              <a:gd name="connsiteX410" fmla="*/ 136055 w 999744"/>
              <a:gd name="connsiteY410" fmla="*/ 155103 h 1015807"/>
              <a:gd name="connsiteX411" fmla="*/ 166671 w 999744"/>
              <a:gd name="connsiteY411" fmla="*/ 101813 h 1015807"/>
              <a:gd name="connsiteX412" fmla="*/ 226027 w 999744"/>
              <a:gd name="connsiteY412" fmla="*/ 88237 h 1015807"/>
              <a:gd name="connsiteX413" fmla="*/ 258954 w 999744"/>
              <a:gd name="connsiteY413" fmla="*/ 91993 h 1015807"/>
              <a:gd name="connsiteX414" fmla="*/ 296936 w 999744"/>
              <a:gd name="connsiteY414" fmla="*/ 72352 h 1015807"/>
              <a:gd name="connsiteX415" fmla="*/ 313689 w 999744"/>
              <a:gd name="connsiteY415" fmla="*/ 36536 h 1015807"/>
              <a:gd name="connsiteX416" fmla="*/ 355688 w 999744"/>
              <a:gd name="connsiteY416" fmla="*/ 0 h 101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</a:cxnLst>
            <a:rect l="l" t="t" r="r" b="b"/>
            <a:pathLst>
              <a:path w="999744" h="1015807">
                <a:moveTo>
                  <a:pt x="201909" y="703893"/>
                </a:moveTo>
                <a:cubicBezTo>
                  <a:pt x="216351" y="715302"/>
                  <a:pt x="227760" y="728733"/>
                  <a:pt x="229926" y="747652"/>
                </a:cubicBezTo>
                <a:cubicBezTo>
                  <a:pt x="231515" y="762671"/>
                  <a:pt x="240180" y="770903"/>
                  <a:pt x="253322" y="775669"/>
                </a:cubicBezTo>
                <a:cubicBezTo>
                  <a:pt x="263286" y="779279"/>
                  <a:pt x="273396" y="782312"/>
                  <a:pt x="283361" y="785923"/>
                </a:cubicBezTo>
                <a:cubicBezTo>
                  <a:pt x="293615" y="789822"/>
                  <a:pt x="302857" y="795165"/>
                  <a:pt x="308345" y="806285"/>
                </a:cubicBezTo>
                <a:cubicBezTo>
                  <a:pt x="267042" y="800075"/>
                  <a:pt x="226460" y="794732"/>
                  <a:pt x="189633" y="820439"/>
                </a:cubicBezTo>
                <a:cubicBezTo>
                  <a:pt x="211007" y="816539"/>
                  <a:pt x="232381" y="815384"/>
                  <a:pt x="254622" y="818995"/>
                </a:cubicBezTo>
                <a:cubicBezTo>
                  <a:pt x="239891" y="835747"/>
                  <a:pt x="223716" y="849467"/>
                  <a:pt x="205086" y="860443"/>
                </a:cubicBezTo>
                <a:cubicBezTo>
                  <a:pt x="204220" y="861165"/>
                  <a:pt x="201620" y="860298"/>
                  <a:pt x="202342" y="862176"/>
                </a:cubicBezTo>
                <a:lnTo>
                  <a:pt x="202484" y="862139"/>
                </a:lnTo>
                <a:lnTo>
                  <a:pt x="204943" y="860586"/>
                </a:lnTo>
                <a:lnTo>
                  <a:pt x="205461" y="861362"/>
                </a:lnTo>
                <a:lnTo>
                  <a:pt x="205664" y="861309"/>
                </a:lnTo>
                <a:cubicBezTo>
                  <a:pt x="231081" y="855821"/>
                  <a:pt x="253610" y="844846"/>
                  <a:pt x="272096" y="826215"/>
                </a:cubicBezTo>
                <a:cubicBezTo>
                  <a:pt x="274696" y="823616"/>
                  <a:pt x="276862" y="822749"/>
                  <a:pt x="280328" y="823327"/>
                </a:cubicBezTo>
                <a:cubicBezTo>
                  <a:pt x="297225" y="825637"/>
                  <a:pt x="314267" y="826938"/>
                  <a:pt x="331019" y="829826"/>
                </a:cubicBezTo>
                <a:cubicBezTo>
                  <a:pt x="342717" y="831848"/>
                  <a:pt x="353549" y="838058"/>
                  <a:pt x="365535" y="839791"/>
                </a:cubicBezTo>
                <a:cubicBezTo>
                  <a:pt x="376222" y="841235"/>
                  <a:pt x="386909" y="842968"/>
                  <a:pt x="397596" y="844123"/>
                </a:cubicBezTo>
                <a:cubicBezTo>
                  <a:pt x="402795" y="844701"/>
                  <a:pt x="405539" y="846145"/>
                  <a:pt x="406694" y="851777"/>
                </a:cubicBezTo>
                <a:cubicBezTo>
                  <a:pt x="409583" y="865642"/>
                  <a:pt x="413049" y="879361"/>
                  <a:pt x="416804" y="893081"/>
                </a:cubicBezTo>
                <a:cubicBezTo>
                  <a:pt x="417815" y="896980"/>
                  <a:pt x="416804" y="899291"/>
                  <a:pt x="414349" y="901891"/>
                </a:cubicBezTo>
                <a:cubicBezTo>
                  <a:pt x="395430" y="921532"/>
                  <a:pt x="385898" y="945794"/>
                  <a:pt x="380266" y="972078"/>
                </a:cubicBezTo>
                <a:cubicBezTo>
                  <a:pt x="391097" y="952582"/>
                  <a:pt x="404817" y="935541"/>
                  <a:pt x="421570" y="919799"/>
                </a:cubicBezTo>
                <a:cubicBezTo>
                  <a:pt x="425758" y="941606"/>
                  <a:pt x="425180" y="962547"/>
                  <a:pt x="421281" y="983343"/>
                </a:cubicBezTo>
                <a:cubicBezTo>
                  <a:pt x="420703" y="984210"/>
                  <a:pt x="420126" y="985365"/>
                  <a:pt x="420992" y="985798"/>
                </a:cubicBezTo>
                <a:lnTo>
                  <a:pt x="421010" y="985783"/>
                </a:lnTo>
                <a:lnTo>
                  <a:pt x="421280" y="983486"/>
                </a:lnTo>
                <a:cubicBezTo>
                  <a:pt x="421713" y="983775"/>
                  <a:pt x="422146" y="984064"/>
                  <a:pt x="422580" y="984497"/>
                </a:cubicBezTo>
                <a:lnTo>
                  <a:pt x="422563" y="984513"/>
                </a:lnTo>
                <a:lnTo>
                  <a:pt x="422580" y="984498"/>
                </a:lnTo>
                <a:cubicBezTo>
                  <a:pt x="431679" y="971211"/>
                  <a:pt x="434711" y="955903"/>
                  <a:pt x="436444" y="940306"/>
                </a:cubicBezTo>
                <a:cubicBezTo>
                  <a:pt x="439622" y="913733"/>
                  <a:pt x="436878" y="887593"/>
                  <a:pt x="431101" y="861598"/>
                </a:cubicBezTo>
                <a:cubicBezTo>
                  <a:pt x="429801" y="855821"/>
                  <a:pt x="431246" y="854522"/>
                  <a:pt x="436878" y="854955"/>
                </a:cubicBezTo>
                <a:cubicBezTo>
                  <a:pt x="448142" y="855821"/>
                  <a:pt x="459407" y="854233"/>
                  <a:pt x="470672" y="853221"/>
                </a:cubicBezTo>
                <a:cubicBezTo>
                  <a:pt x="488580" y="851777"/>
                  <a:pt x="505910" y="855821"/>
                  <a:pt x="523240" y="860298"/>
                </a:cubicBezTo>
                <a:cubicBezTo>
                  <a:pt x="526706" y="861165"/>
                  <a:pt x="528439" y="864198"/>
                  <a:pt x="530894" y="866508"/>
                </a:cubicBezTo>
                <a:cubicBezTo>
                  <a:pt x="550535" y="885716"/>
                  <a:pt x="569021" y="905935"/>
                  <a:pt x="582018" y="930486"/>
                </a:cubicBezTo>
                <a:cubicBezTo>
                  <a:pt x="582307" y="931063"/>
                  <a:pt x="583029" y="931352"/>
                  <a:pt x="584473" y="932507"/>
                </a:cubicBezTo>
                <a:cubicBezTo>
                  <a:pt x="581440" y="916910"/>
                  <a:pt x="576097" y="903191"/>
                  <a:pt x="570176" y="888604"/>
                </a:cubicBezTo>
                <a:cubicBezTo>
                  <a:pt x="606858" y="902324"/>
                  <a:pt x="643540" y="910411"/>
                  <a:pt x="680800" y="916910"/>
                </a:cubicBezTo>
                <a:cubicBezTo>
                  <a:pt x="681955" y="919077"/>
                  <a:pt x="679934" y="919943"/>
                  <a:pt x="679067" y="921099"/>
                </a:cubicBezTo>
                <a:cubicBezTo>
                  <a:pt x="664192" y="941173"/>
                  <a:pt x="648162" y="960525"/>
                  <a:pt x="630254" y="977999"/>
                </a:cubicBezTo>
                <a:cubicBezTo>
                  <a:pt x="611190" y="996485"/>
                  <a:pt x="594294" y="999084"/>
                  <a:pt x="570609" y="986809"/>
                </a:cubicBezTo>
                <a:cubicBezTo>
                  <a:pt x="560644" y="981610"/>
                  <a:pt x="551113" y="975400"/>
                  <a:pt x="541292" y="969912"/>
                </a:cubicBezTo>
                <a:cubicBezTo>
                  <a:pt x="526995" y="961969"/>
                  <a:pt x="512120" y="956192"/>
                  <a:pt x="495223" y="960380"/>
                </a:cubicBezTo>
                <a:cubicBezTo>
                  <a:pt x="487568" y="962258"/>
                  <a:pt x="480926" y="966013"/>
                  <a:pt x="474716" y="970779"/>
                </a:cubicBezTo>
                <a:cubicBezTo>
                  <a:pt x="462873" y="979877"/>
                  <a:pt x="451464" y="989408"/>
                  <a:pt x="439622" y="998507"/>
                </a:cubicBezTo>
                <a:cubicBezTo>
                  <a:pt x="434134" y="1002695"/>
                  <a:pt x="428357" y="1006739"/>
                  <a:pt x="422291" y="1010205"/>
                </a:cubicBezTo>
                <a:cubicBezTo>
                  <a:pt x="405683" y="1019448"/>
                  <a:pt x="389219" y="1017137"/>
                  <a:pt x="375355" y="1004139"/>
                </a:cubicBezTo>
                <a:cubicBezTo>
                  <a:pt x="363080" y="992730"/>
                  <a:pt x="354415" y="978577"/>
                  <a:pt x="346038" y="964280"/>
                </a:cubicBezTo>
                <a:cubicBezTo>
                  <a:pt x="339107" y="952437"/>
                  <a:pt x="332174" y="940595"/>
                  <a:pt x="323654" y="929763"/>
                </a:cubicBezTo>
                <a:cubicBezTo>
                  <a:pt x="308778" y="910700"/>
                  <a:pt x="289715" y="903335"/>
                  <a:pt x="265742" y="907812"/>
                </a:cubicBezTo>
                <a:cubicBezTo>
                  <a:pt x="249423" y="910845"/>
                  <a:pt x="232959" y="913444"/>
                  <a:pt x="216351" y="910411"/>
                </a:cubicBezTo>
                <a:cubicBezTo>
                  <a:pt x="194399" y="906368"/>
                  <a:pt x="179380" y="893948"/>
                  <a:pt x="171148" y="873296"/>
                </a:cubicBezTo>
                <a:cubicBezTo>
                  <a:pt x="161616" y="849611"/>
                  <a:pt x="160894" y="824916"/>
                  <a:pt x="162627" y="800075"/>
                </a:cubicBezTo>
                <a:cubicBezTo>
                  <a:pt x="164216" y="776824"/>
                  <a:pt x="168982" y="754006"/>
                  <a:pt x="178080" y="732199"/>
                </a:cubicBezTo>
                <a:cubicBezTo>
                  <a:pt x="182268" y="722234"/>
                  <a:pt x="187323" y="712702"/>
                  <a:pt x="194688" y="704470"/>
                </a:cubicBezTo>
                <a:cubicBezTo>
                  <a:pt x="197143" y="701871"/>
                  <a:pt x="199020" y="701582"/>
                  <a:pt x="201909" y="703893"/>
                </a:cubicBezTo>
                <a:close/>
                <a:moveTo>
                  <a:pt x="882119" y="613487"/>
                </a:moveTo>
                <a:lnTo>
                  <a:pt x="881109" y="614063"/>
                </a:lnTo>
                <a:lnTo>
                  <a:pt x="882066" y="613696"/>
                </a:lnTo>
                <a:close/>
                <a:moveTo>
                  <a:pt x="168548" y="516148"/>
                </a:moveTo>
                <a:cubicBezTo>
                  <a:pt x="178368" y="514704"/>
                  <a:pt x="187611" y="518170"/>
                  <a:pt x="196565" y="520914"/>
                </a:cubicBezTo>
                <a:cubicBezTo>
                  <a:pt x="218516" y="527702"/>
                  <a:pt x="236569" y="540266"/>
                  <a:pt x="247978" y="560774"/>
                </a:cubicBezTo>
                <a:cubicBezTo>
                  <a:pt x="253177" y="569872"/>
                  <a:pt x="257221" y="579692"/>
                  <a:pt x="262275" y="588935"/>
                </a:cubicBezTo>
                <a:cubicBezTo>
                  <a:pt x="268196" y="599766"/>
                  <a:pt x="275129" y="609876"/>
                  <a:pt x="285382" y="617241"/>
                </a:cubicBezTo>
                <a:cubicBezTo>
                  <a:pt x="296935" y="625617"/>
                  <a:pt x="308778" y="626484"/>
                  <a:pt x="321920" y="620273"/>
                </a:cubicBezTo>
                <a:cubicBezTo>
                  <a:pt x="334918" y="614208"/>
                  <a:pt x="348493" y="609442"/>
                  <a:pt x="362068" y="604821"/>
                </a:cubicBezTo>
                <a:cubicBezTo>
                  <a:pt x="372467" y="601210"/>
                  <a:pt x="382432" y="604099"/>
                  <a:pt x="391819" y="609442"/>
                </a:cubicBezTo>
                <a:cubicBezTo>
                  <a:pt x="401495" y="614930"/>
                  <a:pt x="409871" y="622295"/>
                  <a:pt x="418536" y="629083"/>
                </a:cubicBezTo>
                <a:cubicBezTo>
                  <a:pt x="427490" y="636015"/>
                  <a:pt x="436588" y="642659"/>
                  <a:pt x="447420" y="646413"/>
                </a:cubicBezTo>
                <a:cubicBezTo>
                  <a:pt x="460128" y="650746"/>
                  <a:pt x="472404" y="649879"/>
                  <a:pt x="484824" y="645114"/>
                </a:cubicBezTo>
                <a:cubicBezTo>
                  <a:pt x="497388" y="640203"/>
                  <a:pt x="503309" y="642514"/>
                  <a:pt x="509231" y="654645"/>
                </a:cubicBezTo>
                <a:cubicBezTo>
                  <a:pt x="516741" y="670098"/>
                  <a:pt x="519196" y="686995"/>
                  <a:pt x="523239" y="703459"/>
                </a:cubicBezTo>
                <a:cubicBezTo>
                  <a:pt x="528872" y="726854"/>
                  <a:pt x="534504" y="750250"/>
                  <a:pt x="544036" y="772346"/>
                </a:cubicBezTo>
                <a:cubicBezTo>
                  <a:pt x="554001" y="795453"/>
                  <a:pt x="568153" y="816394"/>
                  <a:pt x="589961" y="831991"/>
                </a:cubicBezTo>
                <a:cubicBezTo>
                  <a:pt x="575086" y="842678"/>
                  <a:pt x="559200" y="845422"/>
                  <a:pt x="543169" y="840512"/>
                </a:cubicBezTo>
                <a:cubicBezTo>
                  <a:pt x="516163" y="832135"/>
                  <a:pt x="489012" y="831124"/>
                  <a:pt x="461140" y="833290"/>
                </a:cubicBezTo>
                <a:cubicBezTo>
                  <a:pt x="447564" y="834302"/>
                  <a:pt x="434422" y="831702"/>
                  <a:pt x="420991" y="829391"/>
                </a:cubicBezTo>
                <a:cubicBezTo>
                  <a:pt x="404239" y="826359"/>
                  <a:pt x="387053" y="824770"/>
                  <a:pt x="370300" y="820871"/>
                </a:cubicBezTo>
                <a:cubicBezTo>
                  <a:pt x="358602" y="818127"/>
                  <a:pt x="347193" y="814516"/>
                  <a:pt x="336506" y="808884"/>
                </a:cubicBezTo>
                <a:cubicBezTo>
                  <a:pt x="325097" y="802819"/>
                  <a:pt x="317443" y="793720"/>
                  <a:pt x="313688" y="781300"/>
                </a:cubicBezTo>
                <a:cubicBezTo>
                  <a:pt x="311522" y="774223"/>
                  <a:pt x="304446" y="773646"/>
                  <a:pt x="299391" y="770758"/>
                </a:cubicBezTo>
                <a:cubicBezTo>
                  <a:pt x="291592" y="766280"/>
                  <a:pt x="282783" y="763537"/>
                  <a:pt x="274262" y="760504"/>
                </a:cubicBezTo>
                <a:cubicBezTo>
                  <a:pt x="259098" y="755016"/>
                  <a:pt x="249711" y="745918"/>
                  <a:pt x="246678" y="728876"/>
                </a:cubicBezTo>
                <a:cubicBezTo>
                  <a:pt x="243212" y="709669"/>
                  <a:pt x="231370" y="694794"/>
                  <a:pt x="214617" y="684829"/>
                </a:cubicBezTo>
                <a:cubicBezTo>
                  <a:pt x="202342" y="677319"/>
                  <a:pt x="193676" y="667210"/>
                  <a:pt x="187466" y="654790"/>
                </a:cubicBezTo>
                <a:cubicBezTo>
                  <a:pt x="171580" y="623451"/>
                  <a:pt x="164360" y="589657"/>
                  <a:pt x="159594" y="555286"/>
                </a:cubicBezTo>
                <a:cubicBezTo>
                  <a:pt x="157861" y="542866"/>
                  <a:pt x="163348" y="530734"/>
                  <a:pt x="163926" y="518170"/>
                </a:cubicBezTo>
                <a:cubicBezTo>
                  <a:pt x="164071" y="515282"/>
                  <a:pt x="166815" y="516437"/>
                  <a:pt x="168548" y="516148"/>
                </a:cubicBezTo>
                <a:close/>
                <a:moveTo>
                  <a:pt x="473993" y="489576"/>
                </a:moveTo>
                <a:cubicBezTo>
                  <a:pt x="477748" y="495642"/>
                  <a:pt x="480925" y="500985"/>
                  <a:pt x="484391" y="506184"/>
                </a:cubicBezTo>
                <a:cubicBezTo>
                  <a:pt x="494067" y="520049"/>
                  <a:pt x="508798" y="522937"/>
                  <a:pt x="524106" y="524814"/>
                </a:cubicBezTo>
                <a:cubicBezTo>
                  <a:pt x="539704" y="526692"/>
                  <a:pt x="555301" y="528280"/>
                  <a:pt x="568154" y="538678"/>
                </a:cubicBezTo>
                <a:cubicBezTo>
                  <a:pt x="580863" y="548932"/>
                  <a:pt x="588517" y="562507"/>
                  <a:pt x="593860" y="577671"/>
                </a:cubicBezTo>
                <a:cubicBezTo>
                  <a:pt x="596315" y="584748"/>
                  <a:pt x="601370" y="592113"/>
                  <a:pt x="600503" y="598612"/>
                </a:cubicBezTo>
                <a:cubicBezTo>
                  <a:pt x="599637" y="605400"/>
                  <a:pt x="589527" y="606411"/>
                  <a:pt x="584040" y="610743"/>
                </a:cubicBezTo>
                <a:cubicBezTo>
                  <a:pt x="574075" y="618398"/>
                  <a:pt x="567576" y="628506"/>
                  <a:pt x="567143" y="640349"/>
                </a:cubicBezTo>
                <a:cubicBezTo>
                  <a:pt x="566854" y="647570"/>
                  <a:pt x="568442" y="655658"/>
                  <a:pt x="570898" y="663167"/>
                </a:cubicBezTo>
                <a:cubicBezTo>
                  <a:pt x="578552" y="686563"/>
                  <a:pt x="578841" y="709814"/>
                  <a:pt x="557034" y="729022"/>
                </a:cubicBezTo>
                <a:cubicBezTo>
                  <a:pt x="552268" y="717035"/>
                  <a:pt x="549235" y="704904"/>
                  <a:pt x="546346" y="692629"/>
                </a:cubicBezTo>
                <a:cubicBezTo>
                  <a:pt x="541436" y="672121"/>
                  <a:pt x="537248" y="651469"/>
                  <a:pt x="531905" y="631106"/>
                </a:cubicBezTo>
                <a:cubicBezTo>
                  <a:pt x="525839" y="608144"/>
                  <a:pt x="517030" y="604389"/>
                  <a:pt x="495656" y="614498"/>
                </a:cubicBezTo>
                <a:cubicBezTo>
                  <a:pt x="492623" y="615942"/>
                  <a:pt x="489590" y="617531"/>
                  <a:pt x="486558" y="618830"/>
                </a:cubicBezTo>
                <a:cubicBezTo>
                  <a:pt x="469516" y="626340"/>
                  <a:pt x="453342" y="625185"/>
                  <a:pt x="438322" y="613632"/>
                </a:cubicBezTo>
                <a:cubicBezTo>
                  <a:pt x="432834" y="609443"/>
                  <a:pt x="427202" y="605111"/>
                  <a:pt x="422147" y="600345"/>
                </a:cubicBezTo>
                <a:cubicBezTo>
                  <a:pt x="401929" y="581426"/>
                  <a:pt x="378966" y="579115"/>
                  <a:pt x="353837" y="588069"/>
                </a:cubicBezTo>
                <a:cubicBezTo>
                  <a:pt x="351815" y="588792"/>
                  <a:pt x="349938" y="589369"/>
                  <a:pt x="346472" y="590525"/>
                </a:cubicBezTo>
                <a:cubicBezTo>
                  <a:pt x="353404" y="575505"/>
                  <a:pt x="357303" y="560630"/>
                  <a:pt x="364813" y="547344"/>
                </a:cubicBezTo>
                <a:cubicBezTo>
                  <a:pt x="370012" y="538100"/>
                  <a:pt x="375500" y="535790"/>
                  <a:pt x="385031" y="540411"/>
                </a:cubicBezTo>
                <a:cubicBezTo>
                  <a:pt x="401062" y="548210"/>
                  <a:pt x="415215" y="541855"/>
                  <a:pt x="429224" y="535357"/>
                </a:cubicBezTo>
                <a:cubicBezTo>
                  <a:pt x="449298" y="525825"/>
                  <a:pt x="463884" y="510228"/>
                  <a:pt x="473993" y="489576"/>
                </a:cubicBezTo>
                <a:close/>
                <a:moveTo>
                  <a:pt x="795593" y="468852"/>
                </a:moveTo>
                <a:cubicBezTo>
                  <a:pt x="810053" y="471632"/>
                  <a:pt x="823484" y="480333"/>
                  <a:pt x="834171" y="491164"/>
                </a:cubicBezTo>
                <a:cubicBezTo>
                  <a:pt x="835471" y="492464"/>
                  <a:pt x="836337" y="493908"/>
                  <a:pt x="836193" y="495641"/>
                </a:cubicBezTo>
                <a:cubicBezTo>
                  <a:pt x="835326" y="509217"/>
                  <a:pt x="840381" y="522358"/>
                  <a:pt x="839659" y="536078"/>
                </a:cubicBezTo>
                <a:cubicBezTo>
                  <a:pt x="840381" y="551964"/>
                  <a:pt x="835182" y="566695"/>
                  <a:pt x="827239" y="580270"/>
                </a:cubicBezTo>
                <a:cubicBezTo>
                  <a:pt x="819585" y="593412"/>
                  <a:pt x="816552" y="607421"/>
                  <a:pt x="816263" y="622296"/>
                </a:cubicBezTo>
                <a:cubicBezTo>
                  <a:pt x="816119" y="626628"/>
                  <a:pt x="815396" y="630961"/>
                  <a:pt x="815685" y="635294"/>
                </a:cubicBezTo>
                <a:cubicBezTo>
                  <a:pt x="816841" y="655657"/>
                  <a:pt x="806876" y="670098"/>
                  <a:pt x="791279" y="681507"/>
                </a:cubicBezTo>
                <a:cubicBezTo>
                  <a:pt x="786658" y="684974"/>
                  <a:pt x="782903" y="689306"/>
                  <a:pt x="779725" y="694361"/>
                </a:cubicBezTo>
                <a:cubicBezTo>
                  <a:pt x="758208" y="728010"/>
                  <a:pt x="730768" y="755305"/>
                  <a:pt x="694086" y="772635"/>
                </a:cubicBezTo>
                <a:cubicBezTo>
                  <a:pt x="673290" y="782456"/>
                  <a:pt x="654660" y="795598"/>
                  <a:pt x="637618" y="811051"/>
                </a:cubicBezTo>
                <a:cubicBezTo>
                  <a:pt x="634008" y="814372"/>
                  <a:pt x="629675" y="816972"/>
                  <a:pt x="625632" y="819716"/>
                </a:cubicBezTo>
                <a:cubicBezTo>
                  <a:pt x="623465" y="821160"/>
                  <a:pt x="621299" y="821449"/>
                  <a:pt x="618844" y="820149"/>
                </a:cubicBezTo>
                <a:cubicBezTo>
                  <a:pt x="604113" y="812206"/>
                  <a:pt x="589816" y="803974"/>
                  <a:pt x="578985" y="790688"/>
                </a:cubicBezTo>
                <a:cubicBezTo>
                  <a:pt x="566998" y="775957"/>
                  <a:pt x="566709" y="764981"/>
                  <a:pt x="577396" y="749529"/>
                </a:cubicBezTo>
                <a:cubicBezTo>
                  <a:pt x="588083" y="734220"/>
                  <a:pt x="596748" y="718045"/>
                  <a:pt x="599059" y="698982"/>
                </a:cubicBezTo>
                <a:cubicBezTo>
                  <a:pt x="600648" y="686418"/>
                  <a:pt x="597614" y="674576"/>
                  <a:pt x="594726" y="662733"/>
                </a:cubicBezTo>
                <a:cubicBezTo>
                  <a:pt x="589527" y="641648"/>
                  <a:pt x="593282" y="632550"/>
                  <a:pt x="612201" y="621574"/>
                </a:cubicBezTo>
                <a:cubicBezTo>
                  <a:pt x="620866" y="616519"/>
                  <a:pt x="630253" y="612476"/>
                  <a:pt x="639640" y="608721"/>
                </a:cubicBezTo>
                <a:cubicBezTo>
                  <a:pt x="648305" y="605255"/>
                  <a:pt x="656826" y="601211"/>
                  <a:pt x="664480" y="595723"/>
                </a:cubicBezTo>
                <a:cubicBezTo>
                  <a:pt x="675601" y="587780"/>
                  <a:pt x="681377" y="577093"/>
                  <a:pt x="682243" y="563374"/>
                </a:cubicBezTo>
                <a:cubicBezTo>
                  <a:pt x="683399" y="545177"/>
                  <a:pt x="679644" y="527558"/>
                  <a:pt x="677045" y="509794"/>
                </a:cubicBezTo>
                <a:cubicBezTo>
                  <a:pt x="675889" y="501851"/>
                  <a:pt x="675456" y="502140"/>
                  <a:pt x="683544" y="502573"/>
                </a:cubicBezTo>
                <a:cubicBezTo>
                  <a:pt x="708383" y="503873"/>
                  <a:pt x="731779" y="498674"/>
                  <a:pt x="750842" y="482066"/>
                </a:cubicBezTo>
                <a:cubicBezTo>
                  <a:pt x="765644" y="469213"/>
                  <a:pt x="781133" y="466072"/>
                  <a:pt x="795593" y="468852"/>
                </a:cubicBezTo>
                <a:close/>
                <a:moveTo>
                  <a:pt x="905966" y="445366"/>
                </a:moveTo>
                <a:cubicBezTo>
                  <a:pt x="918259" y="445528"/>
                  <a:pt x="930499" y="446611"/>
                  <a:pt x="942630" y="450149"/>
                </a:cubicBezTo>
                <a:cubicBezTo>
                  <a:pt x="973246" y="459104"/>
                  <a:pt x="996643" y="490442"/>
                  <a:pt x="999386" y="524092"/>
                </a:cubicBezTo>
                <a:cubicBezTo>
                  <a:pt x="1001841" y="553987"/>
                  <a:pt x="991732" y="577238"/>
                  <a:pt x="967326" y="594568"/>
                </a:cubicBezTo>
                <a:cubicBezTo>
                  <a:pt x="959094" y="600489"/>
                  <a:pt x="951006" y="606410"/>
                  <a:pt x="942919" y="612620"/>
                </a:cubicBezTo>
                <a:cubicBezTo>
                  <a:pt x="930643" y="622152"/>
                  <a:pt x="924578" y="634716"/>
                  <a:pt x="924000" y="650458"/>
                </a:cubicBezTo>
                <a:cubicBezTo>
                  <a:pt x="923278" y="668510"/>
                  <a:pt x="928332" y="685552"/>
                  <a:pt x="932087" y="702737"/>
                </a:cubicBezTo>
                <a:cubicBezTo>
                  <a:pt x="935698" y="719201"/>
                  <a:pt x="940464" y="735376"/>
                  <a:pt x="937576" y="752562"/>
                </a:cubicBezTo>
                <a:cubicBezTo>
                  <a:pt x="933965" y="773791"/>
                  <a:pt x="924144" y="783756"/>
                  <a:pt x="903059" y="787366"/>
                </a:cubicBezTo>
                <a:cubicBezTo>
                  <a:pt x="888618" y="789822"/>
                  <a:pt x="874031" y="791121"/>
                  <a:pt x="859301" y="791844"/>
                </a:cubicBezTo>
                <a:cubicBezTo>
                  <a:pt x="851358" y="792276"/>
                  <a:pt x="843559" y="793432"/>
                  <a:pt x="835905" y="795309"/>
                </a:cubicBezTo>
                <a:cubicBezTo>
                  <a:pt x="819152" y="799353"/>
                  <a:pt x="808465" y="810329"/>
                  <a:pt x="801533" y="825637"/>
                </a:cubicBezTo>
                <a:cubicBezTo>
                  <a:pt x="796912" y="836035"/>
                  <a:pt x="794313" y="847011"/>
                  <a:pt x="791280" y="857843"/>
                </a:cubicBezTo>
                <a:cubicBezTo>
                  <a:pt x="788536" y="867807"/>
                  <a:pt x="785503" y="877772"/>
                  <a:pt x="779726" y="886438"/>
                </a:cubicBezTo>
                <a:cubicBezTo>
                  <a:pt x="772361" y="897269"/>
                  <a:pt x="761963" y="903623"/>
                  <a:pt x="748965" y="904201"/>
                </a:cubicBezTo>
                <a:cubicBezTo>
                  <a:pt x="710261" y="905790"/>
                  <a:pt x="672424" y="899580"/>
                  <a:pt x="634731" y="891348"/>
                </a:cubicBezTo>
                <a:cubicBezTo>
                  <a:pt x="611768" y="886293"/>
                  <a:pt x="589094" y="879939"/>
                  <a:pt x="567287" y="871418"/>
                </a:cubicBezTo>
                <a:cubicBezTo>
                  <a:pt x="565987" y="870840"/>
                  <a:pt x="564688" y="870407"/>
                  <a:pt x="561799" y="869251"/>
                </a:cubicBezTo>
                <a:cubicBezTo>
                  <a:pt x="581729" y="864486"/>
                  <a:pt x="597760" y="853943"/>
                  <a:pt x="615523" y="847011"/>
                </a:cubicBezTo>
                <a:cubicBezTo>
                  <a:pt x="637619" y="838491"/>
                  <a:pt x="657115" y="826070"/>
                  <a:pt x="674301" y="810040"/>
                </a:cubicBezTo>
                <a:cubicBezTo>
                  <a:pt x="685999" y="799064"/>
                  <a:pt x="698852" y="790399"/>
                  <a:pt x="714160" y="784767"/>
                </a:cubicBezTo>
                <a:cubicBezTo>
                  <a:pt x="725136" y="780723"/>
                  <a:pt x="735246" y="773647"/>
                  <a:pt x="745211" y="766137"/>
                </a:cubicBezTo>
                <a:cubicBezTo>
                  <a:pt x="739000" y="806285"/>
                  <a:pt x="735246" y="845422"/>
                  <a:pt x="756475" y="882538"/>
                </a:cubicBezTo>
                <a:cubicBezTo>
                  <a:pt x="756475" y="881094"/>
                  <a:pt x="756619" y="879650"/>
                  <a:pt x="756475" y="878206"/>
                </a:cubicBezTo>
                <a:cubicBezTo>
                  <a:pt x="756331" y="876473"/>
                  <a:pt x="755897" y="874884"/>
                  <a:pt x="755608" y="873295"/>
                </a:cubicBezTo>
                <a:cubicBezTo>
                  <a:pt x="752431" y="851921"/>
                  <a:pt x="754020" y="830548"/>
                  <a:pt x="758352" y="809463"/>
                </a:cubicBezTo>
                <a:cubicBezTo>
                  <a:pt x="764563" y="780146"/>
                  <a:pt x="771061" y="750829"/>
                  <a:pt x="783914" y="723389"/>
                </a:cubicBezTo>
                <a:cubicBezTo>
                  <a:pt x="789980" y="710391"/>
                  <a:pt x="798789" y="700427"/>
                  <a:pt x="810487" y="691906"/>
                </a:cubicBezTo>
                <a:cubicBezTo>
                  <a:pt x="826951" y="679919"/>
                  <a:pt x="844714" y="669521"/>
                  <a:pt x="858001" y="653491"/>
                </a:cubicBezTo>
                <a:cubicBezTo>
                  <a:pt x="867677" y="641793"/>
                  <a:pt x="874898" y="628651"/>
                  <a:pt x="881685" y="615219"/>
                </a:cubicBezTo>
                <a:lnTo>
                  <a:pt x="881865" y="614500"/>
                </a:lnTo>
                <a:lnTo>
                  <a:pt x="881108" y="614065"/>
                </a:lnTo>
                <a:lnTo>
                  <a:pt x="835616" y="652479"/>
                </a:lnTo>
                <a:cubicBezTo>
                  <a:pt x="834894" y="628651"/>
                  <a:pt x="833017" y="606121"/>
                  <a:pt x="851791" y="586914"/>
                </a:cubicBezTo>
                <a:cubicBezTo>
                  <a:pt x="865799" y="572616"/>
                  <a:pt x="876776" y="555286"/>
                  <a:pt x="890495" y="540555"/>
                </a:cubicBezTo>
                <a:cubicBezTo>
                  <a:pt x="908259" y="521492"/>
                  <a:pt x="927611" y="504451"/>
                  <a:pt x="951729" y="493619"/>
                </a:cubicBezTo>
                <a:cubicBezTo>
                  <a:pt x="952450" y="493330"/>
                  <a:pt x="953317" y="492898"/>
                  <a:pt x="954906" y="492175"/>
                </a:cubicBezTo>
                <a:cubicBezTo>
                  <a:pt x="939453" y="490009"/>
                  <a:pt x="931799" y="492753"/>
                  <a:pt x="890495" y="514705"/>
                </a:cubicBezTo>
                <a:lnTo>
                  <a:pt x="903755" y="454749"/>
                </a:lnTo>
                <a:lnTo>
                  <a:pt x="902625" y="453760"/>
                </a:lnTo>
                <a:lnTo>
                  <a:pt x="904185" y="452342"/>
                </a:lnTo>
                <a:lnTo>
                  <a:pt x="904215" y="452171"/>
                </a:lnTo>
                <a:cubicBezTo>
                  <a:pt x="902915" y="451594"/>
                  <a:pt x="903059" y="452894"/>
                  <a:pt x="902626" y="453616"/>
                </a:cubicBezTo>
                <a:cubicBezTo>
                  <a:pt x="885296" y="475567"/>
                  <a:pt x="873454" y="499829"/>
                  <a:pt x="870999" y="528136"/>
                </a:cubicBezTo>
                <a:cubicBezTo>
                  <a:pt x="870565" y="532612"/>
                  <a:pt x="870565" y="532612"/>
                  <a:pt x="862911" y="539400"/>
                </a:cubicBezTo>
                <a:cubicBezTo>
                  <a:pt x="855690" y="519037"/>
                  <a:pt x="846736" y="499541"/>
                  <a:pt x="858434" y="478022"/>
                </a:cubicBezTo>
                <a:cubicBezTo>
                  <a:pt x="863200" y="469357"/>
                  <a:pt x="867100" y="460259"/>
                  <a:pt x="865366" y="449861"/>
                </a:cubicBezTo>
                <a:cubicBezTo>
                  <a:pt x="864789" y="446683"/>
                  <a:pt x="866522" y="446106"/>
                  <a:pt x="868977" y="446106"/>
                </a:cubicBezTo>
                <a:cubicBezTo>
                  <a:pt x="881325" y="445961"/>
                  <a:pt x="893672" y="445203"/>
                  <a:pt x="905966" y="445366"/>
                </a:cubicBezTo>
                <a:close/>
                <a:moveTo>
                  <a:pt x="464317" y="337215"/>
                </a:moveTo>
                <a:cubicBezTo>
                  <a:pt x="469083" y="337360"/>
                  <a:pt x="472549" y="339526"/>
                  <a:pt x="475437" y="342558"/>
                </a:cubicBezTo>
                <a:cubicBezTo>
                  <a:pt x="491179" y="359888"/>
                  <a:pt x="511109" y="368987"/>
                  <a:pt x="533782" y="373031"/>
                </a:cubicBezTo>
                <a:cubicBezTo>
                  <a:pt x="537537" y="373753"/>
                  <a:pt x="541292" y="374475"/>
                  <a:pt x="545047" y="375630"/>
                </a:cubicBezTo>
                <a:cubicBezTo>
                  <a:pt x="554868" y="378519"/>
                  <a:pt x="557900" y="382418"/>
                  <a:pt x="558334" y="392672"/>
                </a:cubicBezTo>
                <a:cubicBezTo>
                  <a:pt x="558911" y="407113"/>
                  <a:pt x="565988" y="417078"/>
                  <a:pt x="578552" y="423577"/>
                </a:cubicBezTo>
                <a:cubicBezTo>
                  <a:pt x="594438" y="431809"/>
                  <a:pt x="611913" y="433831"/>
                  <a:pt x="629243" y="436575"/>
                </a:cubicBezTo>
                <a:cubicBezTo>
                  <a:pt x="636175" y="437586"/>
                  <a:pt x="643107" y="438597"/>
                  <a:pt x="649750" y="440330"/>
                </a:cubicBezTo>
                <a:cubicBezTo>
                  <a:pt x="659282" y="442785"/>
                  <a:pt x="660726" y="447262"/>
                  <a:pt x="653361" y="453472"/>
                </a:cubicBezTo>
                <a:cubicBezTo>
                  <a:pt x="648017" y="457949"/>
                  <a:pt x="645562" y="463581"/>
                  <a:pt x="642963" y="469358"/>
                </a:cubicBezTo>
                <a:cubicBezTo>
                  <a:pt x="637908" y="480478"/>
                  <a:pt x="640508" y="488999"/>
                  <a:pt x="651194" y="494920"/>
                </a:cubicBezTo>
                <a:cubicBezTo>
                  <a:pt x="655238" y="497231"/>
                  <a:pt x="656971" y="499974"/>
                  <a:pt x="657693" y="504307"/>
                </a:cubicBezTo>
                <a:cubicBezTo>
                  <a:pt x="659426" y="516005"/>
                  <a:pt x="662604" y="527270"/>
                  <a:pt x="663903" y="538967"/>
                </a:cubicBezTo>
                <a:cubicBezTo>
                  <a:pt x="667369" y="568429"/>
                  <a:pt x="655816" y="584315"/>
                  <a:pt x="626788" y="589948"/>
                </a:cubicBezTo>
                <a:cubicBezTo>
                  <a:pt x="623178" y="590669"/>
                  <a:pt x="622744" y="588503"/>
                  <a:pt x="621589" y="586481"/>
                </a:cubicBezTo>
                <a:cubicBezTo>
                  <a:pt x="614657" y="574639"/>
                  <a:pt x="608736" y="562219"/>
                  <a:pt x="604114" y="549366"/>
                </a:cubicBezTo>
                <a:cubicBezTo>
                  <a:pt x="595594" y="525248"/>
                  <a:pt x="578407" y="511817"/>
                  <a:pt x="554290" y="506040"/>
                </a:cubicBezTo>
                <a:cubicBezTo>
                  <a:pt x="541870" y="503008"/>
                  <a:pt x="529450" y="500552"/>
                  <a:pt x="517175" y="497375"/>
                </a:cubicBezTo>
                <a:cubicBezTo>
                  <a:pt x="500855" y="493187"/>
                  <a:pt x="491324" y="483222"/>
                  <a:pt x="487713" y="465892"/>
                </a:cubicBezTo>
                <a:cubicBezTo>
                  <a:pt x="479626" y="427910"/>
                  <a:pt x="467494" y="391228"/>
                  <a:pt x="441788" y="360755"/>
                </a:cubicBezTo>
                <a:cubicBezTo>
                  <a:pt x="440633" y="359456"/>
                  <a:pt x="438611" y="358011"/>
                  <a:pt x="440488" y="355845"/>
                </a:cubicBezTo>
                <a:cubicBezTo>
                  <a:pt x="446409" y="348913"/>
                  <a:pt x="451897" y="341403"/>
                  <a:pt x="460995" y="338226"/>
                </a:cubicBezTo>
                <a:cubicBezTo>
                  <a:pt x="462007" y="337793"/>
                  <a:pt x="463451" y="337504"/>
                  <a:pt x="464317" y="337215"/>
                </a:cubicBezTo>
                <a:close/>
                <a:moveTo>
                  <a:pt x="103416" y="306598"/>
                </a:moveTo>
                <a:cubicBezTo>
                  <a:pt x="129989" y="311942"/>
                  <a:pt x="156129" y="319740"/>
                  <a:pt x="182268" y="328983"/>
                </a:cubicBezTo>
                <a:cubicBezTo>
                  <a:pt x="161328" y="348913"/>
                  <a:pt x="157718" y="376208"/>
                  <a:pt x="150496" y="401770"/>
                </a:cubicBezTo>
                <a:cubicBezTo>
                  <a:pt x="146597" y="415778"/>
                  <a:pt x="143709" y="430076"/>
                  <a:pt x="137643" y="443796"/>
                </a:cubicBezTo>
                <a:cubicBezTo>
                  <a:pt x="130855" y="436719"/>
                  <a:pt x="124645" y="430076"/>
                  <a:pt x="118291" y="423577"/>
                </a:cubicBezTo>
                <a:cubicBezTo>
                  <a:pt x="116125" y="421411"/>
                  <a:pt x="116269" y="418955"/>
                  <a:pt x="115981" y="416356"/>
                </a:cubicBezTo>
                <a:cubicBezTo>
                  <a:pt x="113525" y="387761"/>
                  <a:pt x="100816" y="363788"/>
                  <a:pt x="82620" y="341980"/>
                </a:cubicBezTo>
                <a:cubicBezTo>
                  <a:pt x="91140" y="361910"/>
                  <a:pt x="95328" y="382562"/>
                  <a:pt x="96917" y="404947"/>
                </a:cubicBezTo>
                <a:cubicBezTo>
                  <a:pt x="77276" y="390938"/>
                  <a:pt x="56913" y="380829"/>
                  <a:pt x="32651" y="380396"/>
                </a:cubicBezTo>
                <a:cubicBezTo>
                  <a:pt x="34095" y="384151"/>
                  <a:pt x="37561" y="383862"/>
                  <a:pt x="39872" y="385161"/>
                </a:cubicBezTo>
                <a:cubicBezTo>
                  <a:pt x="63412" y="398015"/>
                  <a:pt x="83919" y="414623"/>
                  <a:pt x="101250" y="434986"/>
                </a:cubicBezTo>
                <a:cubicBezTo>
                  <a:pt x="113236" y="448995"/>
                  <a:pt x="126667" y="462281"/>
                  <a:pt x="136632" y="477734"/>
                </a:cubicBezTo>
                <a:cubicBezTo>
                  <a:pt x="146597" y="493042"/>
                  <a:pt x="152085" y="510806"/>
                  <a:pt x="146019" y="529869"/>
                </a:cubicBezTo>
                <a:cubicBezTo>
                  <a:pt x="143131" y="538823"/>
                  <a:pt x="137932" y="546766"/>
                  <a:pt x="135766" y="556009"/>
                </a:cubicBezTo>
                <a:cubicBezTo>
                  <a:pt x="135044" y="559041"/>
                  <a:pt x="132011" y="559475"/>
                  <a:pt x="129845" y="560774"/>
                </a:cubicBezTo>
                <a:cubicBezTo>
                  <a:pt x="107171" y="573050"/>
                  <a:pt x="83631" y="583160"/>
                  <a:pt x="58068" y="587492"/>
                </a:cubicBezTo>
                <a:cubicBezTo>
                  <a:pt x="57202" y="587636"/>
                  <a:pt x="56336" y="588069"/>
                  <a:pt x="55469" y="588358"/>
                </a:cubicBezTo>
                <a:cubicBezTo>
                  <a:pt x="82331" y="590525"/>
                  <a:pt x="109193" y="590236"/>
                  <a:pt x="134755" y="580126"/>
                </a:cubicBezTo>
                <a:cubicBezTo>
                  <a:pt x="138798" y="578538"/>
                  <a:pt x="140242" y="579982"/>
                  <a:pt x="141543" y="583448"/>
                </a:cubicBezTo>
                <a:cubicBezTo>
                  <a:pt x="149052" y="601789"/>
                  <a:pt x="153818" y="620853"/>
                  <a:pt x="159162" y="639771"/>
                </a:cubicBezTo>
                <a:cubicBezTo>
                  <a:pt x="164072" y="657246"/>
                  <a:pt x="166382" y="675876"/>
                  <a:pt x="180969" y="689163"/>
                </a:cubicBezTo>
                <a:cubicBezTo>
                  <a:pt x="183857" y="691762"/>
                  <a:pt x="180680" y="693495"/>
                  <a:pt x="179524" y="695228"/>
                </a:cubicBezTo>
                <a:cubicBezTo>
                  <a:pt x="167682" y="714002"/>
                  <a:pt x="156851" y="733066"/>
                  <a:pt x="152518" y="755162"/>
                </a:cubicBezTo>
                <a:cubicBezTo>
                  <a:pt x="150063" y="767437"/>
                  <a:pt x="148619" y="779713"/>
                  <a:pt x="148908" y="792999"/>
                </a:cubicBezTo>
                <a:cubicBezTo>
                  <a:pt x="136343" y="786500"/>
                  <a:pt x="130278" y="776391"/>
                  <a:pt x="127678" y="763971"/>
                </a:cubicBezTo>
                <a:cubicBezTo>
                  <a:pt x="125223" y="752418"/>
                  <a:pt x="125368" y="740576"/>
                  <a:pt x="125079" y="728733"/>
                </a:cubicBezTo>
                <a:cubicBezTo>
                  <a:pt x="124934" y="720790"/>
                  <a:pt x="124790" y="712847"/>
                  <a:pt x="123346" y="705049"/>
                </a:cubicBezTo>
                <a:cubicBezTo>
                  <a:pt x="119735" y="685841"/>
                  <a:pt x="109482" y="671977"/>
                  <a:pt x="90996" y="664900"/>
                </a:cubicBezTo>
                <a:cubicBezTo>
                  <a:pt x="76410" y="659268"/>
                  <a:pt x="61679" y="654358"/>
                  <a:pt x="47093" y="649014"/>
                </a:cubicBezTo>
                <a:cubicBezTo>
                  <a:pt x="42616" y="647426"/>
                  <a:pt x="38139" y="645548"/>
                  <a:pt x="33807" y="643526"/>
                </a:cubicBezTo>
                <a:cubicBezTo>
                  <a:pt x="12288" y="633272"/>
                  <a:pt x="4778" y="617531"/>
                  <a:pt x="9977" y="594135"/>
                </a:cubicBezTo>
                <a:cubicBezTo>
                  <a:pt x="13299" y="579405"/>
                  <a:pt x="20375" y="566262"/>
                  <a:pt x="27163" y="552976"/>
                </a:cubicBezTo>
                <a:cubicBezTo>
                  <a:pt x="32362" y="542866"/>
                  <a:pt x="37417" y="532902"/>
                  <a:pt x="42038" y="522504"/>
                </a:cubicBezTo>
                <a:cubicBezTo>
                  <a:pt x="53014" y="497230"/>
                  <a:pt x="51426" y="473979"/>
                  <a:pt x="31062" y="453472"/>
                </a:cubicBezTo>
                <a:cubicBezTo>
                  <a:pt x="23553" y="445962"/>
                  <a:pt x="17776" y="437152"/>
                  <a:pt x="11710" y="428487"/>
                </a:cubicBezTo>
                <a:cubicBezTo>
                  <a:pt x="-8364" y="399748"/>
                  <a:pt x="-132" y="365088"/>
                  <a:pt x="17632" y="340103"/>
                </a:cubicBezTo>
                <a:cubicBezTo>
                  <a:pt x="38572" y="310642"/>
                  <a:pt x="67889" y="299522"/>
                  <a:pt x="103416" y="306598"/>
                </a:cubicBezTo>
                <a:close/>
                <a:moveTo>
                  <a:pt x="293182" y="243054"/>
                </a:moveTo>
                <a:cubicBezTo>
                  <a:pt x="294048" y="253741"/>
                  <a:pt x="295059" y="263995"/>
                  <a:pt x="299247" y="273526"/>
                </a:cubicBezTo>
                <a:cubicBezTo>
                  <a:pt x="305602" y="287824"/>
                  <a:pt x="316289" y="296345"/>
                  <a:pt x="331597" y="299377"/>
                </a:cubicBezTo>
                <a:cubicBezTo>
                  <a:pt x="352682" y="303565"/>
                  <a:pt x="362503" y="319163"/>
                  <a:pt x="356293" y="339526"/>
                </a:cubicBezTo>
                <a:cubicBezTo>
                  <a:pt x="354993" y="343714"/>
                  <a:pt x="356726" y="347035"/>
                  <a:pt x="357303" y="350646"/>
                </a:cubicBezTo>
                <a:cubicBezTo>
                  <a:pt x="358604" y="358589"/>
                  <a:pt x="361492" y="365954"/>
                  <a:pt x="365969" y="372597"/>
                </a:cubicBezTo>
                <a:cubicBezTo>
                  <a:pt x="380699" y="394116"/>
                  <a:pt x="403951" y="396571"/>
                  <a:pt x="422436" y="378229"/>
                </a:cubicBezTo>
                <a:cubicBezTo>
                  <a:pt x="426047" y="374619"/>
                  <a:pt x="427491" y="374908"/>
                  <a:pt x="430379" y="378663"/>
                </a:cubicBezTo>
                <a:cubicBezTo>
                  <a:pt x="445399" y="398593"/>
                  <a:pt x="459118" y="419100"/>
                  <a:pt x="462007" y="444662"/>
                </a:cubicBezTo>
                <a:cubicBezTo>
                  <a:pt x="466773" y="487555"/>
                  <a:pt x="431246" y="524526"/>
                  <a:pt x="392686" y="522215"/>
                </a:cubicBezTo>
                <a:cubicBezTo>
                  <a:pt x="388498" y="521926"/>
                  <a:pt x="384887" y="520337"/>
                  <a:pt x="380988" y="518893"/>
                </a:cubicBezTo>
                <a:cubicBezTo>
                  <a:pt x="360337" y="511672"/>
                  <a:pt x="350661" y="516727"/>
                  <a:pt x="344162" y="537812"/>
                </a:cubicBezTo>
                <a:cubicBezTo>
                  <a:pt x="339684" y="552254"/>
                  <a:pt x="335352" y="566840"/>
                  <a:pt x="328709" y="580415"/>
                </a:cubicBezTo>
                <a:cubicBezTo>
                  <a:pt x="327120" y="583593"/>
                  <a:pt x="325532" y="586914"/>
                  <a:pt x="323510" y="589947"/>
                </a:cubicBezTo>
                <a:cubicBezTo>
                  <a:pt x="317589" y="598612"/>
                  <a:pt x="309790" y="599912"/>
                  <a:pt x="301269" y="593558"/>
                </a:cubicBezTo>
                <a:cubicBezTo>
                  <a:pt x="293037" y="587348"/>
                  <a:pt x="288849" y="577960"/>
                  <a:pt x="283506" y="569584"/>
                </a:cubicBezTo>
                <a:cubicBezTo>
                  <a:pt x="280762" y="565107"/>
                  <a:pt x="278451" y="560053"/>
                  <a:pt x="277440" y="554998"/>
                </a:cubicBezTo>
                <a:cubicBezTo>
                  <a:pt x="271663" y="527269"/>
                  <a:pt x="251445" y="513983"/>
                  <a:pt x="227327" y="505029"/>
                </a:cubicBezTo>
                <a:cubicBezTo>
                  <a:pt x="208408" y="497952"/>
                  <a:pt x="188623" y="494342"/>
                  <a:pt x="168405" y="493187"/>
                </a:cubicBezTo>
                <a:cubicBezTo>
                  <a:pt x="163927" y="492898"/>
                  <a:pt x="162627" y="490732"/>
                  <a:pt x="161617" y="487266"/>
                </a:cubicBezTo>
                <a:cubicBezTo>
                  <a:pt x="157862" y="476001"/>
                  <a:pt x="158584" y="464303"/>
                  <a:pt x="159595" y="452894"/>
                </a:cubicBezTo>
                <a:cubicBezTo>
                  <a:pt x="162483" y="424155"/>
                  <a:pt x="169415" y="396137"/>
                  <a:pt x="178513" y="368698"/>
                </a:cubicBezTo>
                <a:cubicBezTo>
                  <a:pt x="180969" y="361333"/>
                  <a:pt x="184435" y="354545"/>
                  <a:pt x="189778" y="348768"/>
                </a:cubicBezTo>
                <a:cubicBezTo>
                  <a:pt x="195411" y="342558"/>
                  <a:pt x="200754" y="335915"/>
                  <a:pt x="206820" y="330139"/>
                </a:cubicBezTo>
                <a:cubicBezTo>
                  <a:pt x="222995" y="315408"/>
                  <a:pt x="236570" y="299089"/>
                  <a:pt x="246101" y="279015"/>
                </a:cubicBezTo>
                <a:cubicBezTo>
                  <a:pt x="255344" y="259663"/>
                  <a:pt x="272963" y="249698"/>
                  <a:pt x="293182" y="243054"/>
                </a:cubicBezTo>
                <a:close/>
                <a:moveTo>
                  <a:pt x="874632" y="203795"/>
                </a:moveTo>
                <a:lnTo>
                  <a:pt x="874754" y="203917"/>
                </a:lnTo>
                <a:lnTo>
                  <a:pt x="874768" y="203873"/>
                </a:lnTo>
                <a:close/>
                <a:moveTo>
                  <a:pt x="874754" y="202184"/>
                </a:moveTo>
                <a:cubicBezTo>
                  <a:pt x="874609" y="202617"/>
                  <a:pt x="874320" y="203051"/>
                  <a:pt x="874320" y="203483"/>
                </a:cubicBezTo>
                <a:lnTo>
                  <a:pt x="874383" y="203546"/>
                </a:lnTo>
                <a:lnTo>
                  <a:pt x="874977" y="202407"/>
                </a:lnTo>
                <a:close/>
                <a:moveTo>
                  <a:pt x="483235" y="164924"/>
                </a:moveTo>
                <a:cubicBezTo>
                  <a:pt x="500999" y="166080"/>
                  <a:pt x="518907" y="164635"/>
                  <a:pt x="536670" y="165357"/>
                </a:cubicBezTo>
                <a:cubicBezTo>
                  <a:pt x="547935" y="165791"/>
                  <a:pt x="558478" y="168679"/>
                  <a:pt x="567865" y="175033"/>
                </a:cubicBezTo>
                <a:cubicBezTo>
                  <a:pt x="572197" y="177922"/>
                  <a:pt x="576819" y="180666"/>
                  <a:pt x="581151" y="183699"/>
                </a:cubicBezTo>
                <a:cubicBezTo>
                  <a:pt x="594871" y="193230"/>
                  <a:pt x="610323" y="198140"/>
                  <a:pt x="626787" y="196985"/>
                </a:cubicBezTo>
                <a:cubicBezTo>
                  <a:pt x="653793" y="194963"/>
                  <a:pt x="675312" y="205073"/>
                  <a:pt x="694952" y="222403"/>
                </a:cubicBezTo>
                <a:cubicBezTo>
                  <a:pt x="703329" y="229768"/>
                  <a:pt x="713438" y="235256"/>
                  <a:pt x="722681" y="241755"/>
                </a:cubicBezTo>
                <a:cubicBezTo>
                  <a:pt x="728025" y="245509"/>
                  <a:pt x="733223" y="249409"/>
                  <a:pt x="738133" y="253597"/>
                </a:cubicBezTo>
                <a:cubicBezTo>
                  <a:pt x="744488" y="259085"/>
                  <a:pt x="748965" y="265873"/>
                  <a:pt x="749543" y="274538"/>
                </a:cubicBezTo>
                <a:cubicBezTo>
                  <a:pt x="750987" y="294323"/>
                  <a:pt x="763118" y="307176"/>
                  <a:pt x="777560" y="318441"/>
                </a:cubicBezTo>
                <a:cubicBezTo>
                  <a:pt x="784636" y="323928"/>
                  <a:pt x="792868" y="328261"/>
                  <a:pt x="799945" y="333749"/>
                </a:cubicBezTo>
                <a:cubicBezTo>
                  <a:pt x="812798" y="343425"/>
                  <a:pt x="817419" y="357722"/>
                  <a:pt x="816409" y="377363"/>
                </a:cubicBezTo>
                <a:cubicBezTo>
                  <a:pt x="811354" y="393683"/>
                  <a:pt x="819730" y="410435"/>
                  <a:pt x="828684" y="427332"/>
                </a:cubicBezTo>
                <a:cubicBezTo>
                  <a:pt x="834028" y="437297"/>
                  <a:pt x="838215" y="447839"/>
                  <a:pt x="835327" y="459826"/>
                </a:cubicBezTo>
                <a:cubicBezTo>
                  <a:pt x="834316" y="464303"/>
                  <a:pt x="833161" y="465458"/>
                  <a:pt x="828828" y="462715"/>
                </a:cubicBezTo>
                <a:cubicBezTo>
                  <a:pt x="819008" y="456504"/>
                  <a:pt x="808466" y="452027"/>
                  <a:pt x="796912" y="449861"/>
                </a:cubicBezTo>
                <a:cubicBezTo>
                  <a:pt x="779149" y="446395"/>
                  <a:pt x="763118" y="450150"/>
                  <a:pt x="748243" y="460259"/>
                </a:cubicBezTo>
                <a:cubicBezTo>
                  <a:pt x="730768" y="472102"/>
                  <a:pt x="711850" y="480622"/>
                  <a:pt x="690331" y="481778"/>
                </a:cubicBezTo>
                <a:cubicBezTo>
                  <a:pt x="690042" y="481778"/>
                  <a:pt x="689898" y="481778"/>
                  <a:pt x="689609" y="481778"/>
                </a:cubicBezTo>
                <a:cubicBezTo>
                  <a:pt x="681522" y="481778"/>
                  <a:pt x="673001" y="482211"/>
                  <a:pt x="668235" y="474268"/>
                </a:cubicBezTo>
                <a:cubicBezTo>
                  <a:pt x="663614" y="466469"/>
                  <a:pt x="669390" y="460115"/>
                  <a:pt x="673146" y="453760"/>
                </a:cubicBezTo>
                <a:cubicBezTo>
                  <a:pt x="676467" y="448273"/>
                  <a:pt x="680078" y="442785"/>
                  <a:pt x="682244" y="436575"/>
                </a:cubicBezTo>
                <a:cubicBezTo>
                  <a:pt x="685710" y="426321"/>
                  <a:pt x="682533" y="420544"/>
                  <a:pt x="671701" y="419533"/>
                </a:cubicBezTo>
                <a:cubicBezTo>
                  <a:pt x="660003" y="418522"/>
                  <a:pt x="648161" y="418522"/>
                  <a:pt x="636319" y="417945"/>
                </a:cubicBezTo>
                <a:cubicBezTo>
                  <a:pt x="626932" y="417512"/>
                  <a:pt x="617689" y="416068"/>
                  <a:pt x="608879" y="412168"/>
                </a:cubicBezTo>
                <a:cubicBezTo>
                  <a:pt x="594871" y="405958"/>
                  <a:pt x="586206" y="395993"/>
                  <a:pt x="584906" y="379963"/>
                </a:cubicBezTo>
                <a:cubicBezTo>
                  <a:pt x="583462" y="362344"/>
                  <a:pt x="575952" y="354401"/>
                  <a:pt x="558766" y="350068"/>
                </a:cubicBezTo>
                <a:cubicBezTo>
                  <a:pt x="547213" y="347180"/>
                  <a:pt x="535371" y="347036"/>
                  <a:pt x="523673" y="345735"/>
                </a:cubicBezTo>
                <a:cubicBezTo>
                  <a:pt x="517174" y="345014"/>
                  <a:pt x="511831" y="342703"/>
                  <a:pt x="507065" y="338082"/>
                </a:cubicBezTo>
                <a:cubicBezTo>
                  <a:pt x="498833" y="329994"/>
                  <a:pt x="490457" y="322051"/>
                  <a:pt x="481791" y="314397"/>
                </a:cubicBezTo>
                <a:cubicBezTo>
                  <a:pt x="470382" y="304288"/>
                  <a:pt x="461140" y="304144"/>
                  <a:pt x="448864" y="313242"/>
                </a:cubicBezTo>
                <a:cubicBezTo>
                  <a:pt x="440632" y="319307"/>
                  <a:pt x="434422" y="327250"/>
                  <a:pt x="428068" y="335193"/>
                </a:cubicBezTo>
                <a:cubicBezTo>
                  <a:pt x="421714" y="342992"/>
                  <a:pt x="416225" y="351657"/>
                  <a:pt x="407850" y="357578"/>
                </a:cubicBezTo>
                <a:cubicBezTo>
                  <a:pt x="394274" y="367110"/>
                  <a:pt x="384742" y="363499"/>
                  <a:pt x="381276" y="347325"/>
                </a:cubicBezTo>
                <a:cubicBezTo>
                  <a:pt x="379110" y="337071"/>
                  <a:pt x="380554" y="327106"/>
                  <a:pt x="382287" y="317286"/>
                </a:cubicBezTo>
                <a:cubicBezTo>
                  <a:pt x="384454" y="305010"/>
                  <a:pt x="379977" y="296345"/>
                  <a:pt x="369578" y="289846"/>
                </a:cubicBezTo>
                <a:cubicBezTo>
                  <a:pt x="362646" y="285513"/>
                  <a:pt x="354848" y="282914"/>
                  <a:pt x="347338" y="279881"/>
                </a:cubicBezTo>
                <a:cubicBezTo>
                  <a:pt x="326686" y="271505"/>
                  <a:pt x="314555" y="256341"/>
                  <a:pt x="310078" y="234823"/>
                </a:cubicBezTo>
                <a:cubicBezTo>
                  <a:pt x="309500" y="232223"/>
                  <a:pt x="310078" y="230346"/>
                  <a:pt x="311667" y="228179"/>
                </a:cubicBezTo>
                <a:cubicBezTo>
                  <a:pt x="325531" y="210127"/>
                  <a:pt x="342861" y="200595"/>
                  <a:pt x="366257" y="206228"/>
                </a:cubicBezTo>
                <a:cubicBezTo>
                  <a:pt x="373622" y="207960"/>
                  <a:pt x="380410" y="207383"/>
                  <a:pt x="386908" y="203051"/>
                </a:cubicBezTo>
                <a:cubicBezTo>
                  <a:pt x="395863" y="196985"/>
                  <a:pt x="405539" y="191931"/>
                  <a:pt x="414203" y="185576"/>
                </a:cubicBezTo>
                <a:cubicBezTo>
                  <a:pt x="434856" y="170412"/>
                  <a:pt x="457673" y="163335"/>
                  <a:pt x="483235" y="164924"/>
                </a:cubicBezTo>
                <a:close/>
                <a:moveTo>
                  <a:pt x="700586" y="95026"/>
                </a:moveTo>
                <a:lnTo>
                  <a:pt x="698567" y="96467"/>
                </a:lnTo>
                <a:lnTo>
                  <a:pt x="700388" y="95487"/>
                </a:lnTo>
                <a:close/>
                <a:moveTo>
                  <a:pt x="664770" y="46501"/>
                </a:moveTo>
                <a:cubicBezTo>
                  <a:pt x="682244" y="42746"/>
                  <a:pt x="696542" y="48523"/>
                  <a:pt x="707518" y="62387"/>
                </a:cubicBezTo>
                <a:cubicBezTo>
                  <a:pt x="713583" y="69897"/>
                  <a:pt x="718349" y="78273"/>
                  <a:pt x="722537" y="86938"/>
                </a:cubicBezTo>
                <a:cubicBezTo>
                  <a:pt x="729036" y="100513"/>
                  <a:pt x="737412" y="112789"/>
                  <a:pt x="748677" y="122465"/>
                </a:cubicBezTo>
                <a:cubicBezTo>
                  <a:pt x="757775" y="130264"/>
                  <a:pt x="769329" y="131997"/>
                  <a:pt x="781027" y="131274"/>
                </a:cubicBezTo>
                <a:cubicBezTo>
                  <a:pt x="798790" y="130264"/>
                  <a:pt x="816265" y="126797"/>
                  <a:pt x="833884" y="124198"/>
                </a:cubicBezTo>
                <a:cubicBezTo>
                  <a:pt x="869988" y="118999"/>
                  <a:pt x="885585" y="136040"/>
                  <a:pt x="889773" y="169545"/>
                </a:cubicBezTo>
                <a:cubicBezTo>
                  <a:pt x="891939" y="187309"/>
                  <a:pt x="890640" y="205073"/>
                  <a:pt x="891362" y="222836"/>
                </a:cubicBezTo>
                <a:cubicBezTo>
                  <a:pt x="891651" y="229479"/>
                  <a:pt x="892084" y="236267"/>
                  <a:pt x="893240" y="242910"/>
                </a:cubicBezTo>
                <a:cubicBezTo>
                  <a:pt x="896994" y="263562"/>
                  <a:pt x="907248" y="279159"/>
                  <a:pt x="928189" y="286380"/>
                </a:cubicBezTo>
                <a:cubicBezTo>
                  <a:pt x="941764" y="291146"/>
                  <a:pt x="954617" y="297211"/>
                  <a:pt x="966893" y="304721"/>
                </a:cubicBezTo>
                <a:cubicBezTo>
                  <a:pt x="976713" y="310786"/>
                  <a:pt x="984512" y="319018"/>
                  <a:pt x="989133" y="329705"/>
                </a:cubicBezTo>
                <a:cubicBezTo>
                  <a:pt x="999820" y="354112"/>
                  <a:pt x="1000831" y="378952"/>
                  <a:pt x="990866" y="403936"/>
                </a:cubicBezTo>
                <a:cubicBezTo>
                  <a:pt x="987400" y="412746"/>
                  <a:pt x="981479" y="419822"/>
                  <a:pt x="975846" y="427188"/>
                </a:cubicBezTo>
                <a:cubicBezTo>
                  <a:pt x="970214" y="434408"/>
                  <a:pt x="964582" y="436719"/>
                  <a:pt x="954472" y="433109"/>
                </a:cubicBezTo>
                <a:cubicBezTo>
                  <a:pt x="930355" y="424299"/>
                  <a:pt x="904937" y="425599"/>
                  <a:pt x="879664" y="428343"/>
                </a:cubicBezTo>
                <a:cubicBezTo>
                  <a:pt x="874176" y="428921"/>
                  <a:pt x="868688" y="429787"/>
                  <a:pt x="863345" y="430509"/>
                </a:cubicBezTo>
                <a:cubicBezTo>
                  <a:pt x="861179" y="430798"/>
                  <a:pt x="859735" y="430220"/>
                  <a:pt x="858434" y="428487"/>
                </a:cubicBezTo>
                <a:cubicBezTo>
                  <a:pt x="852224" y="419389"/>
                  <a:pt x="845581" y="410435"/>
                  <a:pt x="839660" y="401192"/>
                </a:cubicBezTo>
                <a:cubicBezTo>
                  <a:pt x="833739" y="391950"/>
                  <a:pt x="830851" y="381840"/>
                  <a:pt x="833450" y="370864"/>
                </a:cubicBezTo>
                <a:cubicBezTo>
                  <a:pt x="836916" y="355700"/>
                  <a:pt x="832439" y="341547"/>
                  <a:pt x="828829" y="327106"/>
                </a:cubicBezTo>
                <a:cubicBezTo>
                  <a:pt x="827529" y="321762"/>
                  <a:pt x="826373" y="316419"/>
                  <a:pt x="825363" y="311075"/>
                </a:cubicBezTo>
                <a:cubicBezTo>
                  <a:pt x="824929" y="308909"/>
                  <a:pt x="825363" y="307176"/>
                  <a:pt x="827240" y="305443"/>
                </a:cubicBezTo>
                <a:cubicBezTo>
                  <a:pt x="854535" y="278870"/>
                  <a:pt x="866377" y="244787"/>
                  <a:pt x="874320" y="208683"/>
                </a:cubicBezTo>
                <a:cubicBezTo>
                  <a:pt x="874465" y="207816"/>
                  <a:pt x="874320" y="206805"/>
                  <a:pt x="873454" y="205217"/>
                </a:cubicBezTo>
                <a:cubicBezTo>
                  <a:pt x="860312" y="232945"/>
                  <a:pt x="841538" y="256341"/>
                  <a:pt x="820019" y="278581"/>
                </a:cubicBezTo>
                <a:cubicBezTo>
                  <a:pt x="814820" y="248398"/>
                  <a:pt x="813087" y="219225"/>
                  <a:pt x="820741" y="189908"/>
                </a:cubicBezTo>
                <a:cubicBezTo>
                  <a:pt x="806011" y="206805"/>
                  <a:pt x="801245" y="227168"/>
                  <a:pt x="799512" y="248398"/>
                </a:cubicBezTo>
                <a:cubicBezTo>
                  <a:pt x="797779" y="269627"/>
                  <a:pt x="800234" y="290568"/>
                  <a:pt x="804278" y="312664"/>
                </a:cubicBezTo>
                <a:cubicBezTo>
                  <a:pt x="789980" y="303565"/>
                  <a:pt x="779294" y="293601"/>
                  <a:pt x="776261" y="277426"/>
                </a:cubicBezTo>
                <a:cubicBezTo>
                  <a:pt x="775394" y="272660"/>
                  <a:pt x="774383" y="268039"/>
                  <a:pt x="773228" y="263417"/>
                </a:cubicBezTo>
                <a:cubicBezTo>
                  <a:pt x="771206" y="255619"/>
                  <a:pt x="767307" y="248975"/>
                  <a:pt x="761097" y="243487"/>
                </a:cubicBezTo>
                <a:cubicBezTo>
                  <a:pt x="745500" y="229912"/>
                  <a:pt x="727736" y="219369"/>
                  <a:pt x="711561" y="206805"/>
                </a:cubicBezTo>
                <a:cubicBezTo>
                  <a:pt x="703474" y="200451"/>
                  <a:pt x="695097" y="194674"/>
                  <a:pt x="686866" y="188609"/>
                </a:cubicBezTo>
                <a:cubicBezTo>
                  <a:pt x="674446" y="179366"/>
                  <a:pt x="660726" y="175033"/>
                  <a:pt x="645273" y="175033"/>
                </a:cubicBezTo>
                <a:cubicBezTo>
                  <a:pt x="634297" y="175178"/>
                  <a:pt x="623177" y="175899"/>
                  <a:pt x="612202" y="173589"/>
                </a:cubicBezTo>
                <a:cubicBezTo>
                  <a:pt x="603681" y="171856"/>
                  <a:pt x="596749" y="167524"/>
                  <a:pt x="590106" y="160880"/>
                </a:cubicBezTo>
                <a:cubicBezTo>
                  <a:pt x="606136" y="157125"/>
                  <a:pt x="621444" y="153082"/>
                  <a:pt x="636030" y="147160"/>
                </a:cubicBezTo>
                <a:cubicBezTo>
                  <a:pt x="659282" y="137773"/>
                  <a:pt x="680656" y="125498"/>
                  <a:pt x="695531" y="104557"/>
                </a:cubicBezTo>
                <a:lnTo>
                  <a:pt x="699512" y="97418"/>
                </a:lnTo>
                <a:lnTo>
                  <a:pt x="698564" y="96470"/>
                </a:lnTo>
                <a:lnTo>
                  <a:pt x="653397" y="121797"/>
                </a:lnTo>
                <a:cubicBezTo>
                  <a:pt x="637366" y="127917"/>
                  <a:pt x="620578" y="132213"/>
                  <a:pt x="603681" y="136185"/>
                </a:cubicBezTo>
                <a:cubicBezTo>
                  <a:pt x="592994" y="138640"/>
                  <a:pt x="582018" y="140517"/>
                  <a:pt x="571331" y="143406"/>
                </a:cubicBezTo>
                <a:cubicBezTo>
                  <a:pt x="560067" y="146438"/>
                  <a:pt x="548802" y="143550"/>
                  <a:pt x="537538" y="144416"/>
                </a:cubicBezTo>
                <a:cubicBezTo>
                  <a:pt x="517608" y="146005"/>
                  <a:pt x="497822" y="149038"/>
                  <a:pt x="477893" y="147883"/>
                </a:cubicBezTo>
                <a:cubicBezTo>
                  <a:pt x="474860" y="147738"/>
                  <a:pt x="471827" y="147594"/>
                  <a:pt x="468072" y="147449"/>
                </a:cubicBezTo>
                <a:cubicBezTo>
                  <a:pt x="469661" y="143839"/>
                  <a:pt x="472116" y="141962"/>
                  <a:pt x="474282" y="139940"/>
                </a:cubicBezTo>
                <a:cubicBezTo>
                  <a:pt x="494068" y="121310"/>
                  <a:pt x="516741" y="106868"/>
                  <a:pt x="540715" y="94303"/>
                </a:cubicBezTo>
                <a:cubicBezTo>
                  <a:pt x="580285" y="73651"/>
                  <a:pt x="621011" y="56032"/>
                  <a:pt x="664770" y="46501"/>
                </a:cubicBezTo>
                <a:close/>
                <a:moveTo>
                  <a:pt x="355688" y="0"/>
                </a:moveTo>
                <a:cubicBezTo>
                  <a:pt x="362358" y="16"/>
                  <a:pt x="369904" y="1298"/>
                  <a:pt x="378533" y="3753"/>
                </a:cubicBezTo>
                <a:cubicBezTo>
                  <a:pt x="390087" y="6930"/>
                  <a:pt x="401062" y="11407"/>
                  <a:pt x="412038" y="16462"/>
                </a:cubicBezTo>
                <a:cubicBezTo>
                  <a:pt x="430523" y="24983"/>
                  <a:pt x="449731" y="32203"/>
                  <a:pt x="469083" y="38847"/>
                </a:cubicBezTo>
                <a:cubicBezTo>
                  <a:pt x="485691" y="44623"/>
                  <a:pt x="502155" y="40435"/>
                  <a:pt x="518185" y="34514"/>
                </a:cubicBezTo>
                <a:cubicBezTo>
                  <a:pt x="531328" y="29748"/>
                  <a:pt x="544180" y="23827"/>
                  <a:pt x="558622" y="25271"/>
                </a:cubicBezTo>
                <a:cubicBezTo>
                  <a:pt x="572487" y="26571"/>
                  <a:pt x="584906" y="30904"/>
                  <a:pt x="591983" y="44046"/>
                </a:cubicBezTo>
                <a:cubicBezTo>
                  <a:pt x="551835" y="64264"/>
                  <a:pt x="512408" y="84916"/>
                  <a:pt x="477026" y="112355"/>
                </a:cubicBezTo>
                <a:cubicBezTo>
                  <a:pt x="466339" y="120587"/>
                  <a:pt x="456519" y="129685"/>
                  <a:pt x="447421" y="139506"/>
                </a:cubicBezTo>
                <a:cubicBezTo>
                  <a:pt x="445976" y="141095"/>
                  <a:pt x="444965" y="143261"/>
                  <a:pt x="442655" y="143838"/>
                </a:cubicBezTo>
                <a:cubicBezTo>
                  <a:pt x="428646" y="147304"/>
                  <a:pt x="418103" y="156692"/>
                  <a:pt x="406839" y="164779"/>
                </a:cubicBezTo>
                <a:cubicBezTo>
                  <a:pt x="396585" y="172145"/>
                  <a:pt x="386043" y="178644"/>
                  <a:pt x="372756" y="177921"/>
                </a:cubicBezTo>
                <a:cubicBezTo>
                  <a:pt x="369290" y="177777"/>
                  <a:pt x="365824" y="177199"/>
                  <a:pt x="361636" y="176622"/>
                </a:cubicBezTo>
                <a:cubicBezTo>
                  <a:pt x="388497" y="140084"/>
                  <a:pt x="413771" y="103546"/>
                  <a:pt x="406694" y="54877"/>
                </a:cubicBezTo>
                <a:cubicBezTo>
                  <a:pt x="400196" y="81305"/>
                  <a:pt x="387920" y="104701"/>
                  <a:pt x="371601" y="127231"/>
                </a:cubicBezTo>
                <a:cubicBezTo>
                  <a:pt x="362503" y="97625"/>
                  <a:pt x="357592" y="68164"/>
                  <a:pt x="358314" y="37836"/>
                </a:cubicBezTo>
                <a:cubicBezTo>
                  <a:pt x="350227" y="62964"/>
                  <a:pt x="345605" y="88526"/>
                  <a:pt x="346905" y="114955"/>
                </a:cubicBezTo>
                <a:cubicBezTo>
                  <a:pt x="347483" y="125642"/>
                  <a:pt x="349794" y="135751"/>
                  <a:pt x="352393" y="146005"/>
                </a:cubicBezTo>
                <a:cubicBezTo>
                  <a:pt x="353404" y="149904"/>
                  <a:pt x="352682" y="152648"/>
                  <a:pt x="350227" y="155825"/>
                </a:cubicBezTo>
                <a:cubicBezTo>
                  <a:pt x="334774" y="176188"/>
                  <a:pt x="317589" y="194818"/>
                  <a:pt x="298380" y="211715"/>
                </a:cubicBezTo>
                <a:cubicBezTo>
                  <a:pt x="283217" y="225146"/>
                  <a:pt x="266609" y="232656"/>
                  <a:pt x="245523" y="231789"/>
                </a:cubicBezTo>
                <a:cubicBezTo>
                  <a:pt x="217218" y="230634"/>
                  <a:pt x="189634" y="226301"/>
                  <a:pt x="162628" y="218069"/>
                </a:cubicBezTo>
                <a:cubicBezTo>
                  <a:pt x="161761" y="217203"/>
                  <a:pt x="160750" y="216625"/>
                  <a:pt x="159595" y="217636"/>
                </a:cubicBezTo>
                <a:lnTo>
                  <a:pt x="159618" y="217660"/>
                </a:lnTo>
                <a:lnTo>
                  <a:pt x="162483" y="218069"/>
                </a:lnTo>
                <a:cubicBezTo>
                  <a:pt x="162195" y="218502"/>
                  <a:pt x="161761" y="218936"/>
                  <a:pt x="161328" y="219369"/>
                </a:cubicBezTo>
                <a:lnTo>
                  <a:pt x="161320" y="219361"/>
                </a:lnTo>
                <a:lnTo>
                  <a:pt x="161328" y="219369"/>
                </a:lnTo>
                <a:cubicBezTo>
                  <a:pt x="183713" y="233811"/>
                  <a:pt x="205809" y="248975"/>
                  <a:pt x="232526" y="254896"/>
                </a:cubicBezTo>
                <a:cubicBezTo>
                  <a:pt x="236714" y="255762"/>
                  <a:pt x="234548" y="257640"/>
                  <a:pt x="233537" y="259373"/>
                </a:cubicBezTo>
                <a:cubicBezTo>
                  <a:pt x="222850" y="278148"/>
                  <a:pt x="208841" y="294322"/>
                  <a:pt x="193244" y="309197"/>
                </a:cubicBezTo>
                <a:cubicBezTo>
                  <a:pt x="191078" y="311364"/>
                  <a:pt x="189200" y="310786"/>
                  <a:pt x="186745" y="309920"/>
                </a:cubicBezTo>
                <a:cubicBezTo>
                  <a:pt x="165516" y="301688"/>
                  <a:pt x="144286" y="293167"/>
                  <a:pt x="122335" y="286524"/>
                </a:cubicBezTo>
                <a:cubicBezTo>
                  <a:pt x="117713" y="285079"/>
                  <a:pt x="118869" y="282191"/>
                  <a:pt x="119013" y="279158"/>
                </a:cubicBezTo>
                <a:cubicBezTo>
                  <a:pt x="120169" y="261973"/>
                  <a:pt x="122913" y="244787"/>
                  <a:pt x="125945" y="227890"/>
                </a:cubicBezTo>
                <a:cubicBezTo>
                  <a:pt x="130278" y="203772"/>
                  <a:pt x="131145" y="179076"/>
                  <a:pt x="136055" y="155103"/>
                </a:cubicBezTo>
                <a:cubicBezTo>
                  <a:pt x="140387" y="134018"/>
                  <a:pt x="149919" y="115966"/>
                  <a:pt x="166671" y="101813"/>
                </a:cubicBezTo>
                <a:cubicBezTo>
                  <a:pt x="184146" y="86938"/>
                  <a:pt x="204653" y="85783"/>
                  <a:pt x="226027" y="88237"/>
                </a:cubicBezTo>
                <a:cubicBezTo>
                  <a:pt x="237003" y="89393"/>
                  <a:pt x="247834" y="91704"/>
                  <a:pt x="258954" y="91993"/>
                </a:cubicBezTo>
                <a:cubicBezTo>
                  <a:pt x="275418" y="92425"/>
                  <a:pt x="287549" y="85060"/>
                  <a:pt x="296936" y="72352"/>
                </a:cubicBezTo>
                <a:cubicBezTo>
                  <a:pt x="304879" y="61520"/>
                  <a:pt x="308923" y="48812"/>
                  <a:pt x="313689" y="36536"/>
                </a:cubicBezTo>
                <a:cubicBezTo>
                  <a:pt x="323546" y="11299"/>
                  <a:pt x="335677" y="-47"/>
                  <a:pt x="3556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5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135D96-B433-44D4-AC90-8E62C2457872}"/>
              </a:ext>
            </a:extLst>
          </p:cNvPr>
          <p:cNvGrpSpPr/>
          <p:nvPr/>
        </p:nvGrpSpPr>
        <p:grpSpPr>
          <a:xfrm>
            <a:off x="9618247" y="3506234"/>
            <a:ext cx="328386" cy="672286"/>
            <a:chOff x="7528445" y="2305877"/>
            <a:chExt cx="561155" cy="114882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377B93B-F802-4B73-A9E5-2DBE7BA290ED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618AB45-FDB1-4DB7-96E1-B5F5FE860E77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EABA3B-1C16-40BE-B090-5608A892ED24}"/>
              </a:ext>
            </a:extLst>
          </p:cNvPr>
          <p:cNvGrpSpPr/>
          <p:nvPr/>
        </p:nvGrpSpPr>
        <p:grpSpPr>
          <a:xfrm>
            <a:off x="10302265" y="3503748"/>
            <a:ext cx="440714" cy="624841"/>
            <a:chOff x="8373887" y="2298328"/>
            <a:chExt cx="611302" cy="8667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DEBC1FC-DB22-41C7-8356-F0C88B08FB00}"/>
                </a:ext>
              </a:extLst>
            </p:cNvPr>
            <p:cNvSpPr/>
            <p:nvPr/>
          </p:nvSpPr>
          <p:spPr>
            <a:xfrm>
              <a:off x="8373887" y="2569946"/>
              <a:ext cx="608160" cy="595082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589D953-F7AE-4F20-96B0-3E96B53987AC}"/>
                </a:ext>
              </a:extLst>
            </p:cNvPr>
            <p:cNvSpPr/>
            <p:nvPr/>
          </p:nvSpPr>
          <p:spPr>
            <a:xfrm>
              <a:off x="8703997" y="2599140"/>
              <a:ext cx="281192" cy="555846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730AF0F-C176-4352-BA4D-2BA897E39BEF}"/>
                </a:ext>
              </a:extLst>
            </p:cNvPr>
            <p:cNvSpPr/>
            <p:nvPr/>
          </p:nvSpPr>
          <p:spPr>
            <a:xfrm>
              <a:off x="8530964" y="2298328"/>
              <a:ext cx="366203" cy="359665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8F3B22-752F-4B4D-AF50-417135126D56}"/>
              </a:ext>
            </a:extLst>
          </p:cNvPr>
          <p:cNvGrpSpPr/>
          <p:nvPr/>
        </p:nvGrpSpPr>
        <p:grpSpPr>
          <a:xfrm>
            <a:off x="10491006" y="4467860"/>
            <a:ext cx="377030" cy="747410"/>
            <a:chOff x="4513211" y="4124289"/>
            <a:chExt cx="227247" cy="45048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359D66C-ECF9-4BB5-B5C3-0C359F8A474B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chemeClr val="accent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8D3B28E-4F6E-4668-B9DE-77F6C1B5F39B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724FAF9-B16E-48F9-9ECB-6BF19AC37548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B027D8-C23C-46B4-B1F1-112F6FF82808}"/>
              </a:ext>
            </a:extLst>
          </p:cNvPr>
          <p:cNvGrpSpPr/>
          <p:nvPr/>
        </p:nvGrpSpPr>
        <p:grpSpPr>
          <a:xfrm>
            <a:off x="11060971" y="3528308"/>
            <a:ext cx="576715" cy="647150"/>
            <a:chOff x="6463812" y="2951406"/>
            <a:chExt cx="898103" cy="100779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614E1-D59C-4C61-AD9E-6869BE9583B4}"/>
                </a:ext>
              </a:extLst>
            </p:cNvPr>
            <p:cNvSpPr/>
            <p:nvPr/>
          </p:nvSpPr>
          <p:spPr>
            <a:xfrm>
              <a:off x="6773796" y="3381422"/>
              <a:ext cx="297113" cy="283400"/>
            </a:xfrm>
            <a:custGeom>
              <a:avLst/>
              <a:gdLst>
                <a:gd name="connsiteX0" fmla="*/ 569039 w 619125"/>
                <a:gd name="connsiteY0" fmla="*/ 109306 h 590550"/>
                <a:gd name="connsiteX1" fmla="*/ 381397 w 619125"/>
                <a:gd name="connsiteY1" fmla="*/ 74063 h 590550"/>
                <a:gd name="connsiteX2" fmla="*/ 340439 w 619125"/>
                <a:gd name="connsiteY2" fmla="*/ 61681 h 590550"/>
                <a:gd name="connsiteX3" fmla="*/ 167084 w 619125"/>
                <a:gd name="connsiteY3" fmla="*/ 12151 h 590550"/>
                <a:gd name="connsiteX4" fmla="*/ 397 w 619125"/>
                <a:gd name="connsiteY4" fmla="*/ 265516 h 590550"/>
                <a:gd name="connsiteX5" fmla="*/ 294719 w 619125"/>
                <a:gd name="connsiteY5" fmla="*/ 597938 h 590550"/>
                <a:gd name="connsiteX6" fmla="*/ 620474 w 619125"/>
                <a:gd name="connsiteY6" fmla="*/ 295996 h 590550"/>
                <a:gd name="connsiteX7" fmla="*/ 569039 w 619125"/>
                <a:gd name="connsiteY7" fmla="*/ 10930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125" h="590550">
                  <a:moveTo>
                    <a:pt x="569039" y="109306"/>
                  </a:moveTo>
                  <a:cubicBezTo>
                    <a:pt x="478552" y="43583"/>
                    <a:pt x="451882" y="86446"/>
                    <a:pt x="381397" y="74063"/>
                  </a:cubicBezTo>
                  <a:lnTo>
                    <a:pt x="340439" y="61681"/>
                  </a:lnTo>
                  <a:cubicBezTo>
                    <a:pt x="274717" y="32153"/>
                    <a:pt x="285194" y="-24997"/>
                    <a:pt x="167084" y="12151"/>
                  </a:cubicBezTo>
                  <a:cubicBezTo>
                    <a:pt x="58499" y="59776"/>
                    <a:pt x="6112" y="155978"/>
                    <a:pt x="397" y="265516"/>
                  </a:cubicBezTo>
                  <a:cubicBezTo>
                    <a:pt x="-8176" y="440776"/>
                    <a:pt x="123269" y="589366"/>
                    <a:pt x="294719" y="597938"/>
                  </a:cubicBezTo>
                  <a:cubicBezTo>
                    <a:pt x="466169" y="606511"/>
                    <a:pt x="600472" y="481733"/>
                    <a:pt x="620474" y="295996"/>
                  </a:cubicBezTo>
                  <a:cubicBezTo>
                    <a:pt x="630952" y="195031"/>
                    <a:pt x="611902" y="147406"/>
                    <a:pt x="569039" y="109306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8B65DCF-4F4C-465A-9DA1-A47EF8DAB764}"/>
                </a:ext>
              </a:extLst>
            </p:cNvPr>
            <p:cNvSpPr/>
            <p:nvPr/>
          </p:nvSpPr>
          <p:spPr>
            <a:xfrm>
              <a:off x="6897617" y="3423659"/>
              <a:ext cx="173697" cy="246832"/>
            </a:xfrm>
            <a:custGeom>
              <a:avLst/>
              <a:gdLst>
                <a:gd name="connsiteX0" fmla="*/ 343852 w 361950"/>
                <a:gd name="connsiteY0" fmla="*/ 318135 h 514350"/>
                <a:gd name="connsiteX1" fmla="*/ 103822 w 361950"/>
                <a:gd name="connsiteY1" fmla="*/ 512445 h 514350"/>
                <a:gd name="connsiteX2" fmla="*/ 0 w 361950"/>
                <a:gd name="connsiteY2" fmla="*/ 509588 h 514350"/>
                <a:gd name="connsiteX3" fmla="*/ 225742 w 361950"/>
                <a:gd name="connsiteY3" fmla="*/ 265748 h 514350"/>
                <a:gd name="connsiteX4" fmla="*/ 271463 w 361950"/>
                <a:gd name="connsiteY4" fmla="*/ 99060 h 514350"/>
                <a:gd name="connsiteX5" fmla="*/ 271463 w 361950"/>
                <a:gd name="connsiteY5" fmla="*/ 0 h 514350"/>
                <a:gd name="connsiteX6" fmla="*/ 316230 w 361950"/>
                <a:gd name="connsiteY6" fmla="*/ 28575 h 514350"/>
                <a:gd name="connsiteX7" fmla="*/ 343852 w 361950"/>
                <a:gd name="connsiteY7" fmla="*/ 318135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514350">
                  <a:moveTo>
                    <a:pt x="343852" y="318135"/>
                  </a:moveTo>
                  <a:cubicBezTo>
                    <a:pt x="298132" y="424815"/>
                    <a:pt x="220027" y="492443"/>
                    <a:pt x="103822" y="512445"/>
                  </a:cubicBezTo>
                  <a:cubicBezTo>
                    <a:pt x="69532" y="518160"/>
                    <a:pt x="34290" y="516255"/>
                    <a:pt x="0" y="509588"/>
                  </a:cubicBezTo>
                  <a:cubicBezTo>
                    <a:pt x="114300" y="462915"/>
                    <a:pt x="181927" y="381000"/>
                    <a:pt x="225742" y="265748"/>
                  </a:cubicBezTo>
                  <a:cubicBezTo>
                    <a:pt x="246697" y="209550"/>
                    <a:pt x="261938" y="161925"/>
                    <a:pt x="271463" y="99060"/>
                  </a:cubicBezTo>
                  <a:cubicBezTo>
                    <a:pt x="274320" y="78105"/>
                    <a:pt x="275272" y="60008"/>
                    <a:pt x="271463" y="0"/>
                  </a:cubicBezTo>
                  <a:cubicBezTo>
                    <a:pt x="281940" y="6668"/>
                    <a:pt x="305753" y="21908"/>
                    <a:pt x="316230" y="28575"/>
                  </a:cubicBezTo>
                  <a:cubicBezTo>
                    <a:pt x="360045" y="65723"/>
                    <a:pt x="389572" y="153352"/>
                    <a:pt x="343852" y="31813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D76F0E1-E05A-44A9-8901-494D9A488583}"/>
                </a:ext>
              </a:extLst>
            </p:cNvPr>
            <p:cNvSpPr/>
            <p:nvPr/>
          </p:nvSpPr>
          <p:spPr>
            <a:xfrm>
              <a:off x="6463812" y="3566429"/>
              <a:ext cx="402245" cy="383961"/>
            </a:xfrm>
            <a:custGeom>
              <a:avLst/>
              <a:gdLst>
                <a:gd name="connsiteX0" fmla="*/ 743709 w 838200"/>
                <a:gd name="connsiteY0" fmla="*/ 89099 h 800100"/>
                <a:gd name="connsiteX1" fmla="*/ 482724 w 838200"/>
                <a:gd name="connsiteY1" fmla="*/ 74811 h 800100"/>
                <a:gd name="connsiteX2" fmla="*/ 425574 w 838200"/>
                <a:gd name="connsiteY2" fmla="*/ 65286 h 800100"/>
                <a:gd name="connsiteX3" fmla="*/ 181734 w 838200"/>
                <a:gd name="connsiteY3" fmla="*/ 29091 h 800100"/>
                <a:gd name="connsiteX4" fmla="*/ 1711 w 838200"/>
                <a:gd name="connsiteY4" fmla="*/ 402471 h 800100"/>
                <a:gd name="connsiteX5" fmla="*/ 459864 w 838200"/>
                <a:gd name="connsiteY5" fmla="*/ 800616 h 800100"/>
                <a:gd name="connsiteX6" fmla="*/ 846579 w 838200"/>
                <a:gd name="connsiteY6" fmla="*/ 332939 h 800100"/>
                <a:gd name="connsiteX7" fmla="*/ 743709 w 838200"/>
                <a:gd name="connsiteY7" fmla="*/ 89099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800100">
                  <a:moveTo>
                    <a:pt x="743709" y="89099"/>
                  </a:moveTo>
                  <a:cubicBezTo>
                    <a:pt x="609406" y="16709"/>
                    <a:pt x="581784" y="78621"/>
                    <a:pt x="482724" y="74811"/>
                  </a:cubicBezTo>
                  <a:lnTo>
                    <a:pt x="425574" y="65286"/>
                  </a:lnTo>
                  <a:cubicBezTo>
                    <a:pt x="332229" y="36711"/>
                    <a:pt x="336039" y="-42346"/>
                    <a:pt x="181734" y="29091"/>
                  </a:cubicBezTo>
                  <a:cubicBezTo>
                    <a:pt x="43621" y="112911"/>
                    <a:pt x="-10671" y="252929"/>
                    <a:pt x="1711" y="402471"/>
                  </a:cubicBezTo>
                  <a:cubicBezTo>
                    <a:pt x="21714" y="641549"/>
                    <a:pt x="226501" y="819666"/>
                    <a:pt x="459864" y="800616"/>
                  </a:cubicBezTo>
                  <a:cubicBezTo>
                    <a:pt x="693226" y="781566"/>
                    <a:pt x="853246" y="589161"/>
                    <a:pt x="846579" y="332939"/>
                  </a:cubicBezTo>
                  <a:cubicBezTo>
                    <a:pt x="842769" y="193874"/>
                    <a:pt x="808479" y="132914"/>
                    <a:pt x="743709" y="89099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B04B81-1AA9-46A2-8444-FC51B285662F}"/>
                </a:ext>
              </a:extLst>
            </p:cNvPr>
            <p:cNvSpPr/>
            <p:nvPr/>
          </p:nvSpPr>
          <p:spPr>
            <a:xfrm>
              <a:off x="6659814" y="3596388"/>
              <a:ext cx="210265" cy="351964"/>
            </a:xfrm>
            <a:custGeom>
              <a:avLst/>
              <a:gdLst>
                <a:gd name="connsiteX0" fmla="*/ 431482 w 438150"/>
                <a:gd name="connsiteY0" fmla="*/ 417195 h 733425"/>
                <a:gd name="connsiteX1" fmla="*/ 140970 w 438150"/>
                <a:gd name="connsiteY1" fmla="*/ 722947 h 733425"/>
                <a:gd name="connsiteX2" fmla="*/ 0 w 438150"/>
                <a:gd name="connsiteY2" fmla="*/ 737235 h 733425"/>
                <a:gd name="connsiteX3" fmla="*/ 261938 w 438150"/>
                <a:gd name="connsiteY3" fmla="*/ 367665 h 733425"/>
                <a:gd name="connsiteX4" fmla="*/ 293370 w 438150"/>
                <a:gd name="connsiteY4" fmla="*/ 134302 h 733425"/>
                <a:gd name="connsiteX5" fmla="*/ 275273 w 438150"/>
                <a:gd name="connsiteY5" fmla="*/ 0 h 733425"/>
                <a:gd name="connsiteX6" fmla="*/ 340995 w 438150"/>
                <a:gd name="connsiteY6" fmla="*/ 30480 h 733425"/>
                <a:gd name="connsiteX7" fmla="*/ 431482 w 438150"/>
                <a:gd name="connsiteY7" fmla="*/ 41719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733425">
                  <a:moveTo>
                    <a:pt x="431482" y="417195"/>
                  </a:moveTo>
                  <a:cubicBezTo>
                    <a:pt x="388620" y="569595"/>
                    <a:pt x="294323" y="675322"/>
                    <a:pt x="140970" y="722947"/>
                  </a:cubicBezTo>
                  <a:cubicBezTo>
                    <a:pt x="95250" y="737235"/>
                    <a:pt x="47625" y="740093"/>
                    <a:pt x="0" y="737235"/>
                  </a:cubicBezTo>
                  <a:cubicBezTo>
                    <a:pt x="145733" y="653415"/>
                    <a:pt x="222885" y="531495"/>
                    <a:pt x="261938" y="367665"/>
                  </a:cubicBezTo>
                  <a:cubicBezTo>
                    <a:pt x="280988" y="287655"/>
                    <a:pt x="292417" y="220980"/>
                    <a:pt x="293370" y="134302"/>
                  </a:cubicBezTo>
                  <a:cubicBezTo>
                    <a:pt x="294323" y="105727"/>
                    <a:pt x="292417" y="80010"/>
                    <a:pt x="275273" y="0"/>
                  </a:cubicBezTo>
                  <a:cubicBezTo>
                    <a:pt x="291465" y="6667"/>
                    <a:pt x="324803" y="23813"/>
                    <a:pt x="340995" y="30480"/>
                  </a:cubicBezTo>
                  <a:cubicBezTo>
                    <a:pt x="408623" y="71438"/>
                    <a:pt x="463867" y="185738"/>
                    <a:pt x="431482" y="41719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B24108-E3E2-4C47-B4D5-35585C47152E}"/>
                </a:ext>
              </a:extLst>
            </p:cNvPr>
            <p:cNvSpPr/>
            <p:nvPr/>
          </p:nvSpPr>
          <p:spPr>
            <a:xfrm>
              <a:off x="6955369" y="3584377"/>
              <a:ext cx="402245" cy="374819"/>
            </a:xfrm>
            <a:custGeom>
              <a:avLst/>
              <a:gdLst>
                <a:gd name="connsiteX0" fmla="*/ 677615 w 838200"/>
                <a:gd name="connsiteY0" fmla="*/ 13598 h 781050"/>
                <a:gd name="connsiteX1" fmla="*/ 420440 w 838200"/>
                <a:gd name="connsiteY1" fmla="*/ 56461 h 781050"/>
                <a:gd name="connsiteX2" fmla="*/ 362338 w 838200"/>
                <a:gd name="connsiteY2" fmla="*/ 60271 h 781050"/>
                <a:gd name="connsiteX3" fmla="*/ 116593 w 838200"/>
                <a:gd name="connsiteY3" fmla="*/ 78368 h 781050"/>
                <a:gd name="connsiteX4" fmla="*/ 21343 w 838200"/>
                <a:gd name="connsiteY4" fmla="*/ 481276 h 781050"/>
                <a:gd name="connsiteX5" fmla="*/ 554743 w 838200"/>
                <a:gd name="connsiteY5" fmla="*/ 770836 h 781050"/>
                <a:gd name="connsiteX6" fmla="*/ 830968 w 838200"/>
                <a:gd name="connsiteY6" fmla="*/ 230768 h 781050"/>
                <a:gd name="connsiteX7" fmla="*/ 677615 w 838200"/>
                <a:gd name="connsiteY7" fmla="*/ 13598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781050">
                  <a:moveTo>
                    <a:pt x="677615" y="13598"/>
                  </a:moveTo>
                  <a:cubicBezTo>
                    <a:pt x="530931" y="-28312"/>
                    <a:pt x="517595" y="38363"/>
                    <a:pt x="420440" y="56461"/>
                  </a:cubicBezTo>
                  <a:lnTo>
                    <a:pt x="362338" y="60271"/>
                  </a:lnTo>
                  <a:cubicBezTo>
                    <a:pt x="264231" y="52651"/>
                    <a:pt x="251848" y="-25454"/>
                    <a:pt x="116593" y="78368"/>
                  </a:cubicBezTo>
                  <a:cubicBezTo>
                    <a:pt x="-565" y="189811"/>
                    <a:pt x="-23425" y="338401"/>
                    <a:pt x="21343" y="481276"/>
                  </a:cubicBezTo>
                  <a:cubicBezTo>
                    <a:pt x="91828" y="709876"/>
                    <a:pt x="330906" y="839416"/>
                    <a:pt x="554743" y="770836"/>
                  </a:cubicBezTo>
                  <a:cubicBezTo>
                    <a:pt x="778581" y="702256"/>
                    <a:pt x="892881" y="479371"/>
                    <a:pt x="830968" y="230768"/>
                  </a:cubicBezTo>
                  <a:cubicBezTo>
                    <a:pt x="796678" y="94561"/>
                    <a:pt x="750006" y="42173"/>
                    <a:pt x="677615" y="13598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1736478-F4C5-4D07-85AF-E91797D55738}"/>
                </a:ext>
              </a:extLst>
            </p:cNvPr>
            <p:cNvSpPr/>
            <p:nvPr/>
          </p:nvSpPr>
          <p:spPr>
            <a:xfrm>
              <a:off x="7197360" y="3584960"/>
              <a:ext cx="164555" cy="370248"/>
            </a:xfrm>
            <a:custGeom>
              <a:avLst/>
              <a:gdLst>
                <a:gd name="connsiteX0" fmla="*/ 351472 w 342900"/>
                <a:gd name="connsiteY0" fmla="*/ 373380 h 771525"/>
                <a:gd name="connsiteX1" fmla="*/ 134303 w 342900"/>
                <a:gd name="connsiteY1" fmla="*/ 735330 h 771525"/>
                <a:gd name="connsiteX2" fmla="*/ 0 w 342900"/>
                <a:gd name="connsiteY2" fmla="*/ 780097 h 771525"/>
                <a:gd name="connsiteX3" fmla="*/ 175260 w 342900"/>
                <a:gd name="connsiteY3" fmla="*/ 361950 h 771525"/>
                <a:gd name="connsiteX4" fmla="*/ 155258 w 342900"/>
                <a:gd name="connsiteY4" fmla="*/ 126682 h 771525"/>
                <a:gd name="connsiteX5" fmla="*/ 108585 w 342900"/>
                <a:gd name="connsiteY5" fmla="*/ 0 h 771525"/>
                <a:gd name="connsiteX6" fmla="*/ 179070 w 342900"/>
                <a:gd name="connsiteY6" fmla="*/ 15240 h 771525"/>
                <a:gd name="connsiteX7" fmla="*/ 351472 w 342900"/>
                <a:gd name="connsiteY7" fmla="*/ 37338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771525">
                  <a:moveTo>
                    <a:pt x="351472" y="373380"/>
                  </a:moveTo>
                  <a:cubicBezTo>
                    <a:pt x="341947" y="531495"/>
                    <a:pt x="274320" y="655320"/>
                    <a:pt x="134303" y="735330"/>
                  </a:cubicBezTo>
                  <a:cubicBezTo>
                    <a:pt x="92392" y="759143"/>
                    <a:pt x="46672" y="772477"/>
                    <a:pt x="0" y="780097"/>
                  </a:cubicBezTo>
                  <a:cubicBezTo>
                    <a:pt x="124778" y="666750"/>
                    <a:pt x="173355" y="530543"/>
                    <a:pt x="175260" y="361950"/>
                  </a:cubicBezTo>
                  <a:cubicBezTo>
                    <a:pt x="176213" y="280035"/>
                    <a:pt x="172403" y="211455"/>
                    <a:pt x="155258" y="126682"/>
                  </a:cubicBezTo>
                  <a:cubicBezTo>
                    <a:pt x="149542" y="99060"/>
                    <a:pt x="141922" y="74295"/>
                    <a:pt x="108585" y="0"/>
                  </a:cubicBezTo>
                  <a:cubicBezTo>
                    <a:pt x="125730" y="3810"/>
                    <a:pt x="162878" y="12382"/>
                    <a:pt x="179070" y="15240"/>
                  </a:cubicBezTo>
                  <a:cubicBezTo>
                    <a:pt x="254317" y="40957"/>
                    <a:pt x="332422" y="140017"/>
                    <a:pt x="351472" y="37338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35A070E-0429-4975-BF9A-B5844909F912}"/>
                </a:ext>
              </a:extLst>
            </p:cNvPr>
            <p:cNvSpPr/>
            <p:nvPr/>
          </p:nvSpPr>
          <p:spPr>
            <a:xfrm>
              <a:off x="6680318" y="2951406"/>
              <a:ext cx="479952" cy="690216"/>
            </a:xfrm>
            <a:custGeom>
              <a:avLst/>
              <a:gdLst>
                <a:gd name="connsiteX0" fmla="*/ 954541 w 1000125"/>
                <a:gd name="connsiteY0" fmla="*/ 1300200 h 1438275"/>
                <a:gd name="connsiteX1" fmla="*/ 764994 w 1000125"/>
                <a:gd name="connsiteY1" fmla="*/ 640118 h 1438275"/>
                <a:gd name="connsiteX2" fmla="*/ 686889 w 1000125"/>
                <a:gd name="connsiteY2" fmla="*/ 551535 h 1438275"/>
                <a:gd name="connsiteX3" fmla="*/ 558301 w 1000125"/>
                <a:gd name="connsiteY3" fmla="*/ 434378 h 1438275"/>
                <a:gd name="connsiteX4" fmla="*/ 477339 w 1000125"/>
                <a:gd name="connsiteY4" fmla="*/ 410565 h 1438275"/>
                <a:gd name="connsiteX5" fmla="*/ 533536 w 1000125"/>
                <a:gd name="connsiteY5" fmla="*/ 521055 h 1438275"/>
                <a:gd name="connsiteX6" fmla="*/ 596401 w 1000125"/>
                <a:gd name="connsiteY6" fmla="*/ 820140 h 1438275"/>
                <a:gd name="connsiteX7" fmla="*/ 596401 w 1000125"/>
                <a:gd name="connsiteY7" fmla="*/ 935393 h 1438275"/>
                <a:gd name="connsiteX8" fmla="*/ 567826 w 1000125"/>
                <a:gd name="connsiteY8" fmla="*/ 968730 h 1438275"/>
                <a:gd name="connsiteX9" fmla="*/ 545919 w 1000125"/>
                <a:gd name="connsiteY9" fmla="*/ 931583 h 1438275"/>
                <a:gd name="connsiteX10" fmla="*/ 547824 w 1000125"/>
                <a:gd name="connsiteY10" fmla="*/ 880148 h 1438275"/>
                <a:gd name="connsiteX11" fmla="*/ 488769 w 1000125"/>
                <a:gd name="connsiteY11" fmla="*/ 556298 h 1438275"/>
                <a:gd name="connsiteX12" fmla="*/ 437334 w 1000125"/>
                <a:gd name="connsiteY12" fmla="*/ 452475 h 1438275"/>
                <a:gd name="connsiteX13" fmla="*/ 345894 w 1000125"/>
                <a:gd name="connsiteY13" fmla="*/ 512483 h 1438275"/>
                <a:gd name="connsiteX14" fmla="*/ 136344 w 1000125"/>
                <a:gd name="connsiteY14" fmla="*/ 816330 h 1438275"/>
                <a:gd name="connsiteX15" fmla="*/ 76336 w 1000125"/>
                <a:gd name="connsiteY15" fmla="*/ 1021118 h 1438275"/>
                <a:gd name="connsiteX16" fmla="*/ 58239 w 1000125"/>
                <a:gd name="connsiteY16" fmla="*/ 1309725 h 1438275"/>
                <a:gd name="connsiteX17" fmla="*/ 29664 w 1000125"/>
                <a:gd name="connsiteY17" fmla="*/ 1443075 h 1438275"/>
                <a:gd name="connsiteX18" fmla="*/ 1089 w 1000125"/>
                <a:gd name="connsiteY18" fmla="*/ 1345920 h 1438275"/>
                <a:gd name="connsiteX19" fmla="*/ 9661 w 1000125"/>
                <a:gd name="connsiteY19" fmla="*/ 1103985 h 1438275"/>
                <a:gd name="connsiteX20" fmla="*/ 43951 w 1000125"/>
                <a:gd name="connsiteY20" fmla="*/ 905865 h 1438275"/>
                <a:gd name="connsiteX21" fmla="*/ 303031 w 1000125"/>
                <a:gd name="connsiteY21" fmla="*/ 471525 h 1438275"/>
                <a:gd name="connsiteX22" fmla="*/ 419236 w 1000125"/>
                <a:gd name="connsiteY22" fmla="*/ 368655 h 1438275"/>
                <a:gd name="connsiteX23" fmla="*/ 458289 w 1000125"/>
                <a:gd name="connsiteY23" fmla="*/ 334365 h 1438275"/>
                <a:gd name="connsiteX24" fmla="*/ 475434 w 1000125"/>
                <a:gd name="connsiteY24" fmla="*/ 36233 h 1438275"/>
                <a:gd name="connsiteX25" fmla="*/ 510676 w 1000125"/>
                <a:gd name="connsiteY25" fmla="*/ 38 h 1438275"/>
                <a:gd name="connsiteX26" fmla="*/ 544014 w 1000125"/>
                <a:gd name="connsiteY26" fmla="*/ 42900 h 1438275"/>
                <a:gd name="connsiteX27" fmla="*/ 530679 w 1000125"/>
                <a:gd name="connsiteY27" fmla="*/ 286740 h 1438275"/>
                <a:gd name="connsiteX28" fmla="*/ 589734 w 1000125"/>
                <a:gd name="connsiteY28" fmla="*/ 383895 h 1438275"/>
                <a:gd name="connsiteX29" fmla="*/ 750706 w 1000125"/>
                <a:gd name="connsiteY29" fmla="*/ 536295 h 1438275"/>
                <a:gd name="connsiteX30" fmla="*/ 789759 w 1000125"/>
                <a:gd name="connsiteY30" fmla="*/ 584873 h 1438275"/>
                <a:gd name="connsiteX31" fmla="*/ 891676 w 1000125"/>
                <a:gd name="connsiteY31" fmla="*/ 777278 h 1438275"/>
                <a:gd name="connsiteX32" fmla="*/ 993594 w 1000125"/>
                <a:gd name="connsiteY32" fmla="*/ 1185900 h 1438275"/>
                <a:gd name="connsiteX33" fmla="*/ 1001214 w 1000125"/>
                <a:gd name="connsiteY33" fmla="*/ 1403070 h 1438275"/>
                <a:gd name="connsiteX34" fmla="*/ 972639 w 1000125"/>
                <a:gd name="connsiteY34" fmla="*/ 1440218 h 1438275"/>
                <a:gd name="connsiteX35" fmla="*/ 956446 w 1000125"/>
                <a:gd name="connsiteY35" fmla="*/ 1394498 h 1438275"/>
                <a:gd name="connsiteX36" fmla="*/ 954541 w 1000125"/>
                <a:gd name="connsiteY36" fmla="*/ 1300200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125" h="1438275">
                  <a:moveTo>
                    <a:pt x="954541" y="1300200"/>
                  </a:moveTo>
                  <a:cubicBezTo>
                    <a:pt x="952636" y="1052550"/>
                    <a:pt x="903106" y="853478"/>
                    <a:pt x="764994" y="640118"/>
                  </a:cubicBezTo>
                  <a:cubicBezTo>
                    <a:pt x="733561" y="604875"/>
                    <a:pt x="709749" y="572490"/>
                    <a:pt x="686889" y="551535"/>
                  </a:cubicBezTo>
                  <a:cubicBezTo>
                    <a:pt x="644026" y="512483"/>
                    <a:pt x="606879" y="466763"/>
                    <a:pt x="558301" y="434378"/>
                  </a:cubicBezTo>
                  <a:cubicBezTo>
                    <a:pt x="526869" y="408660"/>
                    <a:pt x="506866" y="390563"/>
                    <a:pt x="477339" y="410565"/>
                  </a:cubicBezTo>
                  <a:cubicBezTo>
                    <a:pt x="501151" y="444855"/>
                    <a:pt x="513534" y="484860"/>
                    <a:pt x="533536" y="521055"/>
                  </a:cubicBezTo>
                  <a:cubicBezTo>
                    <a:pt x="573541" y="616305"/>
                    <a:pt x="590686" y="714413"/>
                    <a:pt x="596401" y="820140"/>
                  </a:cubicBezTo>
                  <a:cubicBezTo>
                    <a:pt x="598306" y="871575"/>
                    <a:pt x="604021" y="897293"/>
                    <a:pt x="596401" y="935393"/>
                  </a:cubicBezTo>
                  <a:cubicBezTo>
                    <a:pt x="593544" y="952538"/>
                    <a:pt x="592591" y="973493"/>
                    <a:pt x="567826" y="968730"/>
                  </a:cubicBezTo>
                  <a:cubicBezTo>
                    <a:pt x="549729" y="965873"/>
                    <a:pt x="545919" y="947775"/>
                    <a:pt x="545919" y="931583"/>
                  </a:cubicBezTo>
                  <a:cubicBezTo>
                    <a:pt x="545919" y="914438"/>
                    <a:pt x="545919" y="897293"/>
                    <a:pt x="547824" y="880148"/>
                  </a:cubicBezTo>
                  <a:cubicBezTo>
                    <a:pt x="542109" y="769658"/>
                    <a:pt x="527821" y="661073"/>
                    <a:pt x="488769" y="556298"/>
                  </a:cubicBezTo>
                  <a:cubicBezTo>
                    <a:pt x="474481" y="520103"/>
                    <a:pt x="456384" y="485813"/>
                    <a:pt x="437334" y="452475"/>
                  </a:cubicBezTo>
                  <a:cubicBezTo>
                    <a:pt x="421141" y="431520"/>
                    <a:pt x="359229" y="500100"/>
                    <a:pt x="345894" y="512483"/>
                  </a:cubicBezTo>
                  <a:cubicBezTo>
                    <a:pt x="263026" y="600113"/>
                    <a:pt x="189684" y="705840"/>
                    <a:pt x="136344" y="816330"/>
                  </a:cubicBezTo>
                  <a:cubicBezTo>
                    <a:pt x="107769" y="883005"/>
                    <a:pt x="89671" y="949680"/>
                    <a:pt x="76336" y="1021118"/>
                  </a:cubicBezTo>
                  <a:cubicBezTo>
                    <a:pt x="61096" y="1095413"/>
                    <a:pt x="62049" y="1269720"/>
                    <a:pt x="58239" y="1309725"/>
                  </a:cubicBezTo>
                  <a:cubicBezTo>
                    <a:pt x="51571" y="1352588"/>
                    <a:pt x="66811" y="1437360"/>
                    <a:pt x="29664" y="1443075"/>
                  </a:cubicBezTo>
                  <a:cubicBezTo>
                    <a:pt x="-6531" y="1444028"/>
                    <a:pt x="136" y="1383068"/>
                    <a:pt x="1089" y="1345920"/>
                  </a:cubicBezTo>
                  <a:cubicBezTo>
                    <a:pt x="2041" y="1313535"/>
                    <a:pt x="-2721" y="1153515"/>
                    <a:pt x="9661" y="1103985"/>
                  </a:cubicBezTo>
                  <a:cubicBezTo>
                    <a:pt x="15376" y="1044930"/>
                    <a:pt x="26806" y="962063"/>
                    <a:pt x="43951" y="905865"/>
                  </a:cubicBezTo>
                  <a:cubicBezTo>
                    <a:pt x="99196" y="742035"/>
                    <a:pt x="186826" y="599160"/>
                    <a:pt x="303031" y="471525"/>
                  </a:cubicBezTo>
                  <a:cubicBezTo>
                    <a:pt x="336369" y="435330"/>
                    <a:pt x="368754" y="406755"/>
                    <a:pt x="419236" y="368655"/>
                  </a:cubicBezTo>
                  <a:cubicBezTo>
                    <a:pt x="433524" y="358178"/>
                    <a:pt x="448764" y="350558"/>
                    <a:pt x="458289" y="334365"/>
                  </a:cubicBezTo>
                  <a:cubicBezTo>
                    <a:pt x="457336" y="284835"/>
                    <a:pt x="472576" y="50520"/>
                    <a:pt x="475434" y="36233"/>
                  </a:cubicBezTo>
                  <a:cubicBezTo>
                    <a:pt x="478291" y="16230"/>
                    <a:pt x="486864" y="-915"/>
                    <a:pt x="510676" y="38"/>
                  </a:cubicBezTo>
                  <a:cubicBezTo>
                    <a:pt x="536394" y="990"/>
                    <a:pt x="544966" y="19088"/>
                    <a:pt x="544014" y="42900"/>
                  </a:cubicBezTo>
                  <a:cubicBezTo>
                    <a:pt x="541156" y="108623"/>
                    <a:pt x="530679" y="271500"/>
                    <a:pt x="530679" y="286740"/>
                  </a:cubicBezTo>
                  <a:cubicBezTo>
                    <a:pt x="523059" y="335318"/>
                    <a:pt x="554491" y="361035"/>
                    <a:pt x="589734" y="383895"/>
                  </a:cubicBezTo>
                  <a:cubicBezTo>
                    <a:pt x="650694" y="426758"/>
                    <a:pt x="704034" y="478193"/>
                    <a:pt x="750706" y="536295"/>
                  </a:cubicBezTo>
                  <a:cubicBezTo>
                    <a:pt x="760231" y="548678"/>
                    <a:pt x="776424" y="562965"/>
                    <a:pt x="789759" y="584873"/>
                  </a:cubicBezTo>
                  <a:cubicBezTo>
                    <a:pt x="827859" y="652500"/>
                    <a:pt x="859291" y="706793"/>
                    <a:pt x="891676" y="777278"/>
                  </a:cubicBezTo>
                  <a:cubicBezTo>
                    <a:pt x="951684" y="906818"/>
                    <a:pt x="982164" y="1043978"/>
                    <a:pt x="993594" y="1185900"/>
                  </a:cubicBezTo>
                  <a:cubicBezTo>
                    <a:pt x="994546" y="1200188"/>
                    <a:pt x="1001214" y="1371638"/>
                    <a:pt x="1001214" y="1403070"/>
                  </a:cubicBezTo>
                  <a:cubicBezTo>
                    <a:pt x="1001214" y="1418310"/>
                    <a:pt x="994546" y="1449743"/>
                    <a:pt x="972639" y="1440218"/>
                  </a:cubicBezTo>
                  <a:cubicBezTo>
                    <a:pt x="948826" y="1436408"/>
                    <a:pt x="953589" y="1413548"/>
                    <a:pt x="956446" y="1394498"/>
                  </a:cubicBezTo>
                  <a:cubicBezTo>
                    <a:pt x="954541" y="1360208"/>
                    <a:pt x="954541" y="1331633"/>
                    <a:pt x="954541" y="130020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220">
            <a:extLst>
              <a:ext uri="{FF2B5EF4-FFF2-40B4-BE49-F238E27FC236}">
                <a16:creationId xmlns:a16="http://schemas.microsoft.com/office/drawing/2014/main" id="{1D1CEDCA-E83E-4F2C-AE63-4B3BC882BF2F}"/>
              </a:ext>
            </a:extLst>
          </p:cNvPr>
          <p:cNvGrpSpPr/>
          <p:nvPr/>
        </p:nvGrpSpPr>
        <p:grpSpPr>
          <a:xfrm>
            <a:off x="11194612" y="4596655"/>
            <a:ext cx="443776" cy="555354"/>
            <a:chOff x="5262562" y="2386012"/>
            <a:chExt cx="1666875" cy="208597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4AE3275-0024-4B5E-930D-85E1439A3C8C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CDDE9DF-BD18-45A6-B214-CE0133B992B1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1E9B2AC-D074-4EE4-946B-EDBA3F62CC3C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aphic 3">
            <a:extLst>
              <a:ext uri="{FF2B5EF4-FFF2-40B4-BE49-F238E27FC236}">
                <a16:creationId xmlns:a16="http://schemas.microsoft.com/office/drawing/2014/main" id="{22483662-375C-4A18-9622-6853ECD3E485}"/>
              </a:ext>
            </a:extLst>
          </p:cNvPr>
          <p:cNvGrpSpPr/>
          <p:nvPr/>
        </p:nvGrpSpPr>
        <p:grpSpPr>
          <a:xfrm>
            <a:off x="8651805" y="3588068"/>
            <a:ext cx="604602" cy="665827"/>
            <a:chOff x="4214812" y="1357312"/>
            <a:chExt cx="3762375" cy="4143375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61F9CF0-9BA4-4EBD-B1D4-CEE8BDF5820C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671DAB4-01CD-4630-8836-9F421DDD2E32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7902A01-6CE1-4982-A036-472A34210926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26D7214-FA59-4C1C-AA77-9A47B4AD315F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8A2D65B-4001-4389-BEDF-3955B5521E2D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E010DF9-7D47-41C8-9F8D-2D28DE8FCC12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8C7452E-56BE-4BCC-B5A3-71C99287C0DF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478B9C-AED2-4CBB-ADF5-20534CF020A8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08B04B-8AC6-4E4F-BA9B-531AE4B9F9BB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4E997B29-9759-47D7-8908-AB29B953DA44}"/>
              </a:ext>
            </a:extLst>
          </p:cNvPr>
          <p:cNvSpPr/>
          <p:nvPr/>
        </p:nvSpPr>
        <p:spPr>
          <a:xfrm>
            <a:off x="9865297" y="2693893"/>
            <a:ext cx="429741" cy="535968"/>
          </a:xfrm>
          <a:custGeom>
            <a:avLst/>
            <a:gdLst>
              <a:gd name="connsiteX0" fmla="*/ 297995 w 442762"/>
              <a:gd name="connsiteY0" fmla="*/ 54 h 552207"/>
              <a:gd name="connsiteX1" fmla="*/ 302274 w 442762"/>
              <a:gd name="connsiteY1" fmla="*/ 4207 h 552207"/>
              <a:gd name="connsiteX2" fmla="*/ 297203 w 442762"/>
              <a:gd name="connsiteY2" fmla="*/ 17393 h 552207"/>
              <a:gd name="connsiteX3" fmla="*/ 244710 w 442762"/>
              <a:gd name="connsiteY3" fmla="*/ 83579 h 552207"/>
              <a:gd name="connsiteX4" fmla="*/ 313432 w 442762"/>
              <a:gd name="connsiteY4" fmla="*/ 48077 h 552207"/>
              <a:gd name="connsiteX5" fmla="*/ 332705 w 442762"/>
              <a:gd name="connsiteY5" fmla="*/ 47824 h 552207"/>
              <a:gd name="connsiteX6" fmla="*/ 415881 w 442762"/>
              <a:gd name="connsiteY6" fmla="*/ 78508 h 552207"/>
              <a:gd name="connsiteX7" fmla="*/ 416642 w 442762"/>
              <a:gd name="connsiteY7" fmla="*/ 79268 h 552207"/>
              <a:gd name="connsiteX8" fmla="*/ 415881 w 442762"/>
              <a:gd name="connsiteY8" fmla="*/ 80283 h 552207"/>
              <a:gd name="connsiteX9" fmla="*/ 250036 w 442762"/>
              <a:gd name="connsiteY9" fmla="*/ 89666 h 552207"/>
              <a:gd name="connsiteX10" fmla="*/ 241668 w 442762"/>
              <a:gd name="connsiteY10" fmla="*/ 90680 h 552207"/>
              <a:gd name="connsiteX11" fmla="*/ 238408 w 442762"/>
              <a:gd name="connsiteY11" fmla="*/ 112883 h 552207"/>
              <a:gd name="connsiteX12" fmla="*/ 307552 w 442762"/>
              <a:gd name="connsiteY12" fmla="*/ 126842 h 552207"/>
              <a:gd name="connsiteX13" fmla="*/ 442762 w 442762"/>
              <a:gd name="connsiteY13" fmla="*/ 330826 h 552207"/>
              <a:gd name="connsiteX14" fmla="*/ 221381 w 442762"/>
              <a:gd name="connsiteY14" fmla="*/ 552207 h 552207"/>
              <a:gd name="connsiteX15" fmla="*/ 0 w 442762"/>
              <a:gd name="connsiteY15" fmla="*/ 330826 h 552207"/>
              <a:gd name="connsiteX16" fmla="*/ 221381 w 442762"/>
              <a:gd name="connsiteY16" fmla="*/ 109445 h 552207"/>
              <a:gd name="connsiteX17" fmla="*/ 222795 w 442762"/>
              <a:gd name="connsiteY17" fmla="*/ 109730 h 552207"/>
              <a:gd name="connsiteX18" fmla="*/ 229939 w 442762"/>
              <a:gd name="connsiteY18" fmla="*/ 75306 h 552207"/>
              <a:gd name="connsiteX19" fmla="*/ 247246 w 442762"/>
              <a:gd name="connsiteY19" fmla="*/ 36920 h 552207"/>
              <a:gd name="connsiteX20" fmla="*/ 292385 w 442762"/>
              <a:gd name="connsiteY20" fmla="*/ 2178 h 552207"/>
              <a:gd name="connsiteX21" fmla="*/ 297995 w 442762"/>
              <a:gd name="connsiteY21" fmla="*/ 54 h 5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2762" h="552207">
                <a:moveTo>
                  <a:pt x="297995" y="54"/>
                </a:moveTo>
                <a:cubicBezTo>
                  <a:pt x="299865" y="-231"/>
                  <a:pt x="301514" y="530"/>
                  <a:pt x="302274" y="4207"/>
                </a:cubicBezTo>
                <a:cubicBezTo>
                  <a:pt x="303289" y="9278"/>
                  <a:pt x="304810" y="14097"/>
                  <a:pt x="297203" y="17393"/>
                </a:cubicBezTo>
                <a:cubicBezTo>
                  <a:pt x="268040" y="29565"/>
                  <a:pt x="254347" y="47063"/>
                  <a:pt x="244710" y="83579"/>
                </a:cubicBezTo>
                <a:cubicBezTo>
                  <a:pt x="266265" y="65828"/>
                  <a:pt x="288581" y="54163"/>
                  <a:pt x="313432" y="48077"/>
                </a:cubicBezTo>
                <a:cubicBezTo>
                  <a:pt x="319772" y="45288"/>
                  <a:pt x="326365" y="45541"/>
                  <a:pt x="332705" y="47824"/>
                </a:cubicBezTo>
                <a:cubicBezTo>
                  <a:pt x="361613" y="55178"/>
                  <a:pt x="387479" y="70393"/>
                  <a:pt x="415881" y="78508"/>
                </a:cubicBezTo>
                <a:cubicBezTo>
                  <a:pt x="416135" y="78508"/>
                  <a:pt x="416642" y="79015"/>
                  <a:pt x="416642" y="79268"/>
                </a:cubicBezTo>
                <a:cubicBezTo>
                  <a:pt x="416642" y="79522"/>
                  <a:pt x="416135" y="80029"/>
                  <a:pt x="415881" y="80283"/>
                </a:cubicBezTo>
                <a:cubicBezTo>
                  <a:pt x="361106" y="94991"/>
                  <a:pt x="306078" y="99048"/>
                  <a:pt x="250036" y="89666"/>
                </a:cubicBezTo>
                <a:cubicBezTo>
                  <a:pt x="246993" y="89158"/>
                  <a:pt x="244203" y="88144"/>
                  <a:pt x="241668" y="90680"/>
                </a:cubicBezTo>
                <a:lnTo>
                  <a:pt x="238408" y="112883"/>
                </a:lnTo>
                <a:lnTo>
                  <a:pt x="307552" y="126842"/>
                </a:lnTo>
                <a:cubicBezTo>
                  <a:pt x="387009" y="160450"/>
                  <a:pt x="442762" y="239127"/>
                  <a:pt x="442762" y="330826"/>
                </a:cubicBezTo>
                <a:cubicBezTo>
                  <a:pt x="442762" y="453091"/>
                  <a:pt x="343646" y="552207"/>
                  <a:pt x="221381" y="552207"/>
                </a:cubicBezTo>
                <a:cubicBezTo>
                  <a:pt x="99116" y="552207"/>
                  <a:pt x="0" y="453091"/>
                  <a:pt x="0" y="330826"/>
                </a:cubicBezTo>
                <a:cubicBezTo>
                  <a:pt x="0" y="208561"/>
                  <a:pt x="99116" y="109445"/>
                  <a:pt x="221381" y="109445"/>
                </a:cubicBezTo>
                <a:lnTo>
                  <a:pt x="222795" y="109730"/>
                </a:lnTo>
                <a:lnTo>
                  <a:pt x="229939" y="75306"/>
                </a:lnTo>
                <a:cubicBezTo>
                  <a:pt x="233870" y="61898"/>
                  <a:pt x="239258" y="48965"/>
                  <a:pt x="247246" y="36920"/>
                </a:cubicBezTo>
                <a:cubicBezTo>
                  <a:pt x="258404" y="20183"/>
                  <a:pt x="272858" y="8011"/>
                  <a:pt x="292385" y="2178"/>
                </a:cubicBezTo>
                <a:cubicBezTo>
                  <a:pt x="294033" y="1671"/>
                  <a:pt x="296125" y="340"/>
                  <a:pt x="297995" y="5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AB06BF6-DA7B-42F9-BE8A-478077E724C3}"/>
              </a:ext>
            </a:extLst>
          </p:cNvPr>
          <p:cNvSpPr/>
          <p:nvPr/>
        </p:nvSpPr>
        <p:spPr>
          <a:xfrm>
            <a:off x="8570601" y="2678174"/>
            <a:ext cx="254905" cy="529718"/>
          </a:xfrm>
          <a:custGeom>
            <a:avLst/>
            <a:gdLst>
              <a:gd name="connsiteX0" fmla="*/ 138016 w 334757"/>
              <a:gd name="connsiteY0" fmla="*/ 168842 h 695659"/>
              <a:gd name="connsiteX1" fmla="*/ 185963 w 334757"/>
              <a:gd name="connsiteY1" fmla="*/ 179606 h 695659"/>
              <a:gd name="connsiteX2" fmla="*/ 190659 w 334757"/>
              <a:gd name="connsiteY2" fmla="*/ 189992 h 695659"/>
              <a:gd name="connsiteX3" fmla="*/ 223509 w 334757"/>
              <a:gd name="connsiteY3" fmla="*/ 283316 h 695659"/>
              <a:gd name="connsiteX4" fmla="*/ 251133 w 334757"/>
              <a:gd name="connsiteY4" fmla="*/ 364696 h 695659"/>
              <a:gd name="connsiteX5" fmla="*/ 280997 w 334757"/>
              <a:gd name="connsiteY5" fmla="*/ 411359 h 695659"/>
              <a:gd name="connsiteX6" fmla="*/ 334753 w 334757"/>
              <a:gd name="connsiteY6" fmla="*/ 562545 h 695659"/>
              <a:gd name="connsiteX7" fmla="*/ 260466 w 334757"/>
              <a:gd name="connsiteY7" fmla="*/ 678642 h 695659"/>
              <a:gd name="connsiteX8" fmla="*/ 148103 w 334757"/>
              <a:gd name="connsiteY8" fmla="*/ 687601 h 695659"/>
              <a:gd name="connsiteX9" fmla="*/ 72324 w 334757"/>
              <a:gd name="connsiteY9" fmla="*/ 615553 h 695659"/>
              <a:gd name="connsiteX10" fmla="*/ 28647 w 334757"/>
              <a:gd name="connsiteY10" fmla="*/ 484152 h 695659"/>
              <a:gd name="connsiteX11" fmla="*/ 16328 w 334757"/>
              <a:gd name="connsiteY11" fmla="*/ 378508 h 695659"/>
              <a:gd name="connsiteX12" fmla="*/ 9609 w 334757"/>
              <a:gd name="connsiteY12" fmla="*/ 271372 h 695659"/>
              <a:gd name="connsiteX13" fmla="*/ 13341 w 334757"/>
              <a:gd name="connsiteY13" fmla="*/ 221349 h 695659"/>
              <a:gd name="connsiteX14" fmla="*/ 16613 w 334757"/>
              <a:gd name="connsiteY14" fmla="*/ 207434 h 695659"/>
              <a:gd name="connsiteX15" fmla="*/ 39678 w 334757"/>
              <a:gd name="connsiteY15" fmla="*/ 189312 h 695659"/>
              <a:gd name="connsiteX16" fmla="*/ 50515 w 334757"/>
              <a:gd name="connsiteY16" fmla="*/ 188108 h 695659"/>
              <a:gd name="connsiteX17" fmla="*/ 87040 w 334757"/>
              <a:gd name="connsiteY17" fmla="*/ 204965 h 695659"/>
              <a:gd name="connsiteX18" fmla="*/ 97476 w 334757"/>
              <a:gd name="connsiteY18" fmla="*/ 202959 h 695659"/>
              <a:gd name="connsiteX19" fmla="*/ 124770 w 334757"/>
              <a:gd name="connsiteY19" fmla="*/ 173257 h 695659"/>
              <a:gd name="connsiteX20" fmla="*/ 138016 w 334757"/>
              <a:gd name="connsiteY20" fmla="*/ 168842 h 695659"/>
              <a:gd name="connsiteX21" fmla="*/ 78670 w 334757"/>
              <a:gd name="connsiteY21" fmla="*/ 241 h 695659"/>
              <a:gd name="connsiteX22" fmla="*/ 83888 w 334757"/>
              <a:gd name="connsiteY22" fmla="*/ 4656 h 695659"/>
              <a:gd name="connsiteX23" fmla="*/ 91915 w 334757"/>
              <a:gd name="connsiteY23" fmla="*/ 48405 h 695659"/>
              <a:gd name="connsiteX24" fmla="*/ 92317 w 334757"/>
              <a:gd name="connsiteY24" fmla="*/ 76101 h 695659"/>
              <a:gd name="connsiteX25" fmla="*/ 99541 w 334757"/>
              <a:gd name="connsiteY25" fmla="*/ 83727 h 695659"/>
              <a:gd name="connsiteX26" fmla="*/ 151720 w 334757"/>
              <a:gd name="connsiteY26" fmla="*/ 100986 h 695659"/>
              <a:gd name="connsiteX27" fmla="*/ 191056 w 334757"/>
              <a:gd name="connsiteY27" fmla="*/ 158785 h 695659"/>
              <a:gd name="connsiteX28" fmla="*/ 132054 w 334757"/>
              <a:gd name="connsiteY28" fmla="*/ 145539 h 695659"/>
              <a:gd name="connsiteX29" fmla="*/ 118808 w 334757"/>
              <a:gd name="connsiteY29" fmla="*/ 149954 h 695659"/>
              <a:gd name="connsiteX30" fmla="*/ 91514 w 334757"/>
              <a:gd name="connsiteY30" fmla="*/ 179656 h 695659"/>
              <a:gd name="connsiteX31" fmla="*/ 81078 w 334757"/>
              <a:gd name="connsiteY31" fmla="*/ 181662 h 695659"/>
              <a:gd name="connsiteX32" fmla="*/ 44553 w 334757"/>
              <a:gd name="connsiteY32" fmla="*/ 164805 h 695659"/>
              <a:gd name="connsiteX33" fmla="*/ 33716 w 334757"/>
              <a:gd name="connsiteY33" fmla="*/ 166009 h 695659"/>
              <a:gd name="connsiteX34" fmla="*/ 0 w 334757"/>
              <a:gd name="connsiteY34" fmla="*/ 192499 h 695659"/>
              <a:gd name="connsiteX35" fmla="*/ 45355 w 334757"/>
              <a:gd name="connsiteY35" fmla="*/ 98176 h 695659"/>
              <a:gd name="connsiteX36" fmla="*/ 64221 w 334757"/>
              <a:gd name="connsiteY36" fmla="*/ 88945 h 695659"/>
              <a:gd name="connsiteX37" fmla="*/ 72249 w 334757"/>
              <a:gd name="connsiteY37" fmla="*/ 76903 h 695659"/>
              <a:gd name="connsiteX38" fmla="*/ 69840 w 334757"/>
              <a:gd name="connsiteY38" fmla="*/ 31950 h 695659"/>
              <a:gd name="connsiteX39" fmla="*/ 67432 w 334757"/>
              <a:gd name="connsiteY39" fmla="*/ 18704 h 695659"/>
              <a:gd name="connsiteX40" fmla="*/ 78670 w 334757"/>
              <a:gd name="connsiteY40" fmla="*/ 241 h 69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4757" h="695659">
                <a:moveTo>
                  <a:pt x="138016" y="168842"/>
                </a:moveTo>
                <a:lnTo>
                  <a:pt x="185963" y="179606"/>
                </a:lnTo>
                <a:lnTo>
                  <a:pt x="190659" y="189992"/>
                </a:lnTo>
                <a:cubicBezTo>
                  <a:pt x="205591" y="219855"/>
                  <a:pt x="213804" y="251960"/>
                  <a:pt x="223509" y="283316"/>
                </a:cubicBezTo>
                <a:cubicBezTo>
                  <a:pt x="231723" y="310568"/>
                  <a:pt x="239189" y="338565"/>
                  <a:pt x="251133" y="364696"/>
                </a:cubicBezTo>
                <a:cubicBezTo>
                  <a:pt x="258973" y="381495"/>
                  <a:pt x="270172" y="396427"/>
                  <a:pt x="280997" y="411359"/>
                </a:cubicBezTo>
                <a:cubicBezTo>
                  <a:pt x="313475" y="456528"/>
                  <a:pt x="334379" y="506177"/>
                  <a:pt x="334753" y="562545"/>
                </a:cubicBezTo>
                <a:cubicBezTo>
                  <a:pt x="335127" y="616674"/>
                  <a:pt x="310488" y="656243"/>
                  <a:pt x="260466" y="678642"/>
                </a:cubicBezTo>
                <a:cubicBezTo>
                  <a:pt x="224256" y="695067"/>
                  <a:pt x="186926" y="702533"/>
                  <a:pt x="148103" y="687601"/>
                </a:cubicBezTo>
                <a:cubicBezTo>
                  <a:pt x="113013" y="674162"/>
                  <a:pt x="89869" y="647284"/>
                  <a:pt x="72324" y="615553"/>
                </a:cubicBezTo>
                <a:cubicBezTo>
                  <a:pt x="49552" y="574490"/>
                  <a:pt x="37606" y="529695"/>
                  <a:pt x="28647" y="484152"/>
                </a:cubicBezTo>
                <a:cubicBezTo>
                  <a:pt x="21928" y="449435"/>
                  <a:pt x="20435" y="413598"/>
                  <a:pt x="16328" y="378508"/>
                </a:cubicBezTo>
                <a:cubicBezTo>
                  <a:pt x="12222" y="343045"/>
                  <a:pt x="9235" y="307208"/>
                  <a:pt x="9609" y="271372"/>
                </a:cubicBezTo>
                <a:cubicBezTo>
                  <a:pt x="9609" y="254573"/>
                  <a:pt x="11102" y="237774"/>
                  <a:pt x="13341" y="221349"/>
                </a:cubicBezTo>
                <a:lnTo>
                  <a:pt x="16613" y="207434"/>
                </a:lnTo>
                <a:lnTo>
                  <a:pt x="39678" y="189312"/>
                </a:lnTo>
                <a:cubicBezTo>
                  <a:pt x="43691" y="186101"/>
                  <a:pt x="46501" y="186101"/>
                  <a:pt x="50515" y="188108"/>
                </a:cubicBezTo>
                <a:cubicBezTo>
                  <a:pt x="62556" y="194128"/>
                  <a:pt x="75000" y="199347"/>
                  <a:pt x="87040" y="204965"/>
                </a:cubicBezTo>
                <a:cubicBezTo>
                  <a:pt x="91455" y="206973"/>
                  <a:pt x="94265" y="206571"/>
                  <a:pt x="97476" y="202959"/>
                </a:cubicBezTo>
                <a:cubicBezTo>
                  <a:pt x="106307" y="192925"/>
                  <a:pt x="115940" y="183291"/>
                  <a:pt x="124770" y="173257"/>
                </a:cubicBezTo>
                <a:cubicBezTo>
                  <a:pt x="128382" y="169243"/>
                  <a:pt x="131593" y="167236"/>
                  <a:pt x="138016" y="168842"/>
                </a:cubicBezTo>
                <a:close/>
                <a:moveTo>
                  <a:pt x="78670" y="241"/>
                </a:moveTo>
                <a:cubicBezTo>
                  <a:pt x="83486" y="-964"/>
                  <a:pt x="83086" y="2648"/>
                  <a:pt x="83888" y="4656"/>
                </a:cubicBezTo>
                <a:cubicBezTo>
                  <a:pt x="89106" y="18704"/>
                  <a:pt x="90712" y="33555"/>
                  <a:pt x="91915" y="48405"/>
                </a:cubicBezTo>
                <a:cubicBezTo>
                  <a:pt x="92719" y="57637"/>
                  <a:pt x="92317" y="66869"/>
                  <a:pt x="92317" y="76101"/>
                </a:cubicBezTo>
                <a:cubicBezTo>
                  <a:pt x="92317" y="81318"/>
                  <a:pt x="93521" y="83325"/>
                  <a:pt x="99541" y="83727"/>
                </a:cubicBezTo>
                <a:cubicBezTo>
                  <a:pt x="118406" y="84529"/>
                  <a:pt x="136468" y="89747"/>
                  <a:pt x="151720" y="100986"/>
                </a:cubicBezTo>
                <a:cubicBezTo>
                  <a:pt x="171790" y="115034"/>
                  <a:pt x="183830" y="135103"/>
                  <a:pt x="191056" y="158785"/>
                </a:cubicBezTo>
                <a:cubicBezTo>
                  <a:pt x="171388" y="154368"/>
                  <a:pt x="151720" y="150355"/>
                  <a:pt x="132054" y="145539"/>
                </a:cubicBezTo>
                <a:cubicBezTo>
                  <a:pt x="125631" y="143933"/>
                  <a:pt x="122420" y="145940"/>
                  <a:pt x="118808" y="149954"/>
                </a:cubicBezTo>
                <a:cubicBezTo>
                  <a:pt x="109978" y="159988"/>
                  <a:pt x="100345" y="169622"/>
                  <a:pt x="91514" y="179656"/>
                </a:cubicBezTo>
                <a:cubicBezTo>
                  <a:pt x="88303" y="183268"/>
                  <a:pt x="85493" y="183670"/>
                  <a:pt x="81078" y="181662"/>
                </a:cubicBezTo>
                <a:cubicBezTo>
                  <a:pt x="69038" y="176044"/>
                  <a:pt x="56594" y="170825"/>
                  <a:pt x="44553" y="164805"/>
                </a:cubicBezTo>
                <a:cubicBezTo>
                  <a:pt x="40539" y="162798"/>
                  <a:pt x="37729" y="162798"/>
                  <a:pt x="33716" y="166009"/>
                </a:cubicBezTo>
                <a:cubicBezTo>
                  <a:pt x="22879" y="174840"/>
                  <a:pt x="11239" y="183670"/>
                  <a:pt x="0" y="192499"/>
                </a:cubicBezTo>
                <a:cubicBezTo>
                  <a:pt x="3211" y="155172"/>
                  <a:pt x="14450" y="121858"/>
                  <a:pt x="45355" y="98176"/>
                </a:cubicBezTo>
                <a:cubicBezTo>
                  <a:pt x="50975" y="93762"/>
                  <a:pt x="57397" y="90951"/>
                  <a:pt x="64221" y="88945"/>
                </a:cubicBezTo>
                <a:cubicBezTo>
                  <a:pt x="70643" y="86938"/>
                  <a:pt x="73051" y="84529"/>
                  <a:pt x="72249" y="76903"/>
                </a:cubicBezTo>
                <a:cubicBezTo>
                  <a:pt x="70242" y="62053"/>
                  <a:pt x="72649" y="46800"/>
                  <a:pt x="69840" y="31950"/>
                </a:cubicBezTo>
                <a:cubicBezTo>
                  <a:pt x="69038" y="27533"/>
                  <a:pt x="68636" y="22717"/>
                  <a:pt x="67432" y="18704"/>
                </a:cubicBezTo>
                <a:cubicBezTo>
                  <a:pt x="64622" y="7465"/>
                  <a:pt x="67432" y="3050"/>
                  <a:pt x="78670" y="241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F3D0955-6C6D-466D-BA3D-7FE3A9DF8B2A}"/>
              </a:ext>
            </a:extLst>
          </p:cNvPr>
          <p:cNvSpPr/>
          <p:nvPr/>
        </p:nvSpPr>
        <p:spPr>
          <a:xfrm>
            <a:off x="9225491" y="2637399"/>
            <a:ext cx="310392" cy="611169"/>
          </a:xfrm>
          <a:custGeom>
            <a:avLst/>
            <a:gdLst>
              <a:gd name="connsiteX0" fmla="*/ 254841 w 379585"/>
              <a:gd name="connsiteY0" fmla="*/ 0 h 747412"/>
              <a:gd name="connsiteX1" fmla="*/ 265299 w 379585"/>
              <a:gd name="connsiteY1" fmla="*/ 0 h 747412"/>
              <a:gd name="connsiteX2" fmla="*/ 186040 w 379585"/>
              <a:gd name="connsiteY2" fmla="*/ 93570 h 747412"/>
              <a:gd name="connsiteX3" fmla="*/ 176131 w 379585"/>
              <a:gd name="connsiteY3" fmla="*/ 111184 h 747412"/>
              <a:gd name="connsiteX4" fmla="*/ 187484 w 379585"/>
              <a:gd name="connsiteY4" fmla="*/ 134783 h 747412"/>
              <a:gd name="connsiteX5" fmla="*/ 195831 w 379585"/>
              <a:gd name="connsiteY5" fmla="*/ 159282 h 747412"/>
              <a:gd name="connsiteX6" fmla="*/ 220370 w 379585"/>
              <a:gd name="connsiteY6" fmla="*/ 171315 h 747412"/>
              <a:gd name="connsiteX7" fmla="*/ 233374 w 379585"/>
              <a:gd name="connsiteY7" fmla="*/ 195946 h 747412"/>
              <a:gd name="connsiteX8" fmla="*/ 306578 w 379585"/>
              <a:gd name="connsiteY8" fmla="*/ 399597 h 747412"/>
              <a:gd name="connsiteX9" fmla="*/ 351161 w 379585"/>
              <a:gd name="connsiteY9" fmla="*/ 483260 h 747412"/>
              <a:gd name="connsiteX10" fmla="*/ 348960 w 379585"/>
              <a:gd name="connsiteY10" fmla="*/ 677004 h 747412"/>
              <a:gd name="connsiteX11" fmla="*/ 200349 w 379585"/>
              <a:gd name="connsiteY11" fmla="*/ 745255 h 747412"/>
              <a:gd name="connsiteX12" fmla="*/ 199247 w 379585"/>
              <a:gd name="connsiteY12" fmla="*/ 745804 h 747412"/>
              <a:gd name="connsiteX13" fmla="*/ 70453 w 379585"/>
              <a:gd name="connsiteY13" fmla="*/ 723789 h 747412"/>
              <a:gd name="connsiteX14" fmla="*/ 0 w 379585"/>
              <a:gd name="connsiteY14" fmla="*/ 618110 h 747412"/>
              <a:gd name="connsiteX15" fmla="*/ 0 w 379585"/>
              <a:gd name="connsiteY15" fmla="*/ 555914 h 747412"/>
              <a:gd name="connsiteX16" fmla="*/ 35226 w 379585"/>
              <a:gd name="connsiteY16" fmla="*/ 455740 h 747412"/>
              <a:gd name="connsiteX17" fmla="*/ 95771 w 379585"/>
              <a:gd name="connsiteY17" fmla="*/ 313734 h 747412"/>
              <a:gd name="connsiteX18" fmla="*/ 138703 w 379585"/>
              <a:gd name="connsiteY18" fmla="*/ 193744 h 747412"/>
              <a:gd name="connsiteX19" fmla="*/ 174480 w 379585"/>
              <a:gd name="connsiteY19" fmla="*/ 158518 h 747412"/>
              <a:gd name="connsiteX20" fmla="*/ 174690 w 379585"/>
              <a:gd name="connsiteY20" fmla="*/ 158681 h 747412"/>
              <a:gd name="connsiteX21" fmla="*/ 161753 w 379585"/>
              <a:gd name="connsiteY21" fmla="*/ 113110 h 747412"/>
              <a:gd name="connsiteX22" fmla="*/ 134301 w 379585"/>
              <a:gd name="connsiteY22" fmla="*/ 71003 h 747412"/>
              <a:gd name="connsiteX23" fmla="*/ 91368 w 379585"/>
              <a:gd name="connsiteY23" fmla="*/ 48437 h 747412"/>
              <a:gd name="connsiteX24" fmla="*/ 80910 w 379585"/>
              <a:gd name="connsiteY24" fmla="*/ 38529 h 747412"/>
              <a:gd name="connsiteX25" fmla="*/ 93569 w 379585"/>
              <a:gd name="connsiteY25" fmla="*/ 33025 h 747412"/>
              <a:gd name="connsiteX26" fmla="*/ 167326 w 379585"/>
              <a:gd name="connsiteY26" fmla="*/ 89167 h 747412"/>
              <a:gd name="connsiteX27" fmla="*/ 238329 w 379585"/>
              <a:gd name="connsiteY27" fmla="*/ 6054 h 747412"/>
              <a:gd name="connsiteX28" fmla="*/ 254841 w 379585"/>
              <a:gd name="connsiteY28" fmla="*/ 2752 h 747412"/>
              <a:gd name="connsiteX29" fmla="*/ 254841 w 379585"/>
              <a:gd name="connsiteY29" fmla="*/ 0 h 74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9585" h="747412">
                <a:moveTo>
                  <a:pt x="254841" y="0"/>
                </a:moveTo>
                <a:cubicBezTo>
                  <a:pt x="258144" y="0"/>
                  <a:pt x="261997" y="0"/>
                  <a:pt x="265299" y="0"/>
                </a:cubicBezTo>
                <a:cubicBezTo>
                  <a:pt x="264749" y="48988"/>
                  <a:pt x="233375" y="86415"/>
                  <a:pt x="186040" y="93570"/>
                </a:cubicBezTo>
                <a:cubicBezTo>
                  <a:pt x="174481" y="95221"/>
                  <a:pt x="170628" y="97974"/>
                  <a:pt x="176131" y="111184"/>
                </a:cubicBezTo>
                <a:cubicBezTo>
                  <a:pt x="179709" y="119165"/>
                  <a:pt x="183838" y="126871"/>
                  <a:pt x="187484" y="134783"/>
                </a:cubicBezTo>
                <a:lnTo>
                  <a:pt x="195831" y="159282"/>
                </a:lnTo>
                <a:lnTo>
                  <a:pt x="220370" y="171315"/>
                </a:lnTo>
                <a:cubicBezTo>
                  <a:pt x="226218" y="177920"/>
                  <a:pt x="230071" y="186589"/>
                  <a:pt x="233374" y="195946"/>
                </a:cubicBezTo>
                <a:cubicBezTo>
                  <a:pt x="257592" y="263646"/>
                  <a:pt x="281810" y="331898"/>
                  <a:pt x="306578" y="399597"/>
                </a:cubicBezTo>
                <a:cubicBezTo>
                  <a:pt x="317586" y="429871"/>
                  <a:pt x="334648" y="456289"/>
                  <a:pt x="351161" y="483260"/>
                </a:cubicBezTo>
                <a:cubicBezTo>
                  <a:pt x="389690" y="546557"/>
                  <a:pt x="389139" y="623615"/>
                  <a:pt x="348960" y="677004"/>
                </a:cubicBezTo>
                <a:cubicBezTo>
                  <a:pt x="311532" y="725440"/>
                  <a:pt x="259243" y="743602"/>
                  <a:pt x="200349" y="745255"/>
                </a:cubicBezTo>
                <a:cubicBezTo>
                  <a:pt x="199798" y="745255"/>
                  <a:pt x="199798" y="745804"/>
                  <a:pt x="199247" y="745804"/>
                </a:cubicBezTo>
                <a:cubicBezTo>
                  <a:pt x="154665" y="749107"/>
                  <a:pt x="110081" y="749658"/>
                  <a:pt x="70453" y="723789"/>
                </a:cubicBezTo>
                <a:cubicBezTo>
                  <a:pt x="32474" y="699020"/>
                  <a:pt x="4403" y="665995"/>
                  <a:pt x="0" y="618110"/>
                </a:cubicBezTo>
                <a:cubicBezTo>
                  <a:pt x="0" y="597195"/>
                  <a:pt x="0" y="576829"/>
                  <a:pt x="0" y="555914"/>
                </a:cubicBezTo>
                <a:cubicBezTo>
                  <a:pt x="1100" y="519037"/>
                  <a:pt x="14861" y="486561"/>
                  <a:pt x="35226" y="455740"/>
                </a:cubicBezTo>
                <a:cubicBezTo>
                  <a:pt x="64397" y="412257"/>
                  <a:pt x="78158" y="362170"/>
                  <a:pt x="95771" y="313734"/>
                </a:cubicBezTo>
                <a:cubicBezTo>
                  <a:pt x="110081" y="273553"/>
                  <a:pt x="124393" y="233374"/>
                  <a:pt x="138703" y="193744"/>
                </a:cubicBezTo>
                <a:cubicBezTo>
                  <a:pt x="144757" y="176682"/>
                  <a:pt x="150262" y="157418"/>
                  <a:pt x="174480" y="158518"/>
                </a:cubicBezTo>
                <a:lnTo>
                  <a:pt x="174690" y="158681"/>
                </a:lnTo>
                <a:lnTo>
                  <a:pt x="161753" y="113110"/>
                </a:lnTo>
                <a:cubicBezTo>
                  <a:pt x="155079" y="97836"/>
                  <a:pt x="146135" y="83663"/>
                  <a:pt x="134301" y="71003"/>
                </a:cubicBezTo>
                <a:cubicBezTo>
                  <a:pt x="122742" y="58894"/>
                  <a:pt x="108981" y="50088"/>
                  <a:pt x="91368" y="48437"/>
                </a:cubicBezTo>
                <a:cubicBezTo>
                  <a:pt x="85313" y="47886"/>
                  <a:pt x="79810" y="46786"/>
                  <a:pt x="80910" y="38529"/>
                </a:cubicBezTo>
                <a:cubicBezTo>
                  <a:pt x="81461" y="29173"/>
                  <a:pt x="88066" y="31923"/>
                  <a:pt x="93569" y="33025"/>
                </a:cubicBezTo>
                <a:cubicBezTo>
                  <a:pt x="128245" y="38529"/>
                  <a:pt x="149713" y="61096"/>
                  <a:pt x="167326" y="89167"/>
                </a:cubicBezTo>
                <a:cubicBezTo>
                  <a:pt x="177233" y="49537"/>
                  <a:pt x="200901" y="22017"/>
                  <a:pt x="238329" y="6054"/>
                </a:cubicBezTo>
                <a:cubicBezTo>
                  <a:pt x="243833" y="3852"/>
                  <a:pt x="249338" y="2752"/>
                  <a:pt x="254841" y="2752"/>
                </a:cubicBezTo>
                <a:cubicBezTo>
                  <a:pt x="254841" y="2202"/>
                  <a:pt x="254841" y="1100"/>
                  <a:pt x="254841" y="0"/>
                </a:cubicBezTo>
                <a:close/>
              </a:path>
            </a:pathLst>
          </a:custGeom>
          <a:solidFill>
            <a:schemeClr val="accent4"/>
          </a:solidFill>
          <a:ln w="33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5549E25-B314-4EB0-9EB3-145EF3E34517}"/>
              </a:ext>
            </a:extLst>
          </p:cNvPr>
          <p:cNvGrpSpPr/>
          <p:nvPr/>
        </p:nvGrpSpPr>
        <p:grpSpPr>
          <a:xfrm>
            <a:off x="5219878" y="1358796"/>
            <a:ext cx="1416834" cy="2021442"/>
            <a:chOff x="3941816" y="1814078"/>
            <a:chExt cx="1781788" cy="259395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E4B7801-6B98-4C1F-8834-B14F062BC5C1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73" name="Freeform 21">
                <a:extLst>
                  <a:ext uri="{FF2B5EF4-FFF2-40B4-BE49-F238E27FC236}">
                    <a16:creationId xmlns:a16="http://schemas.microsoft.com/office/drawing/2014/main" id="{65E07811-2EFE-4BB9-9A95-C8C7A9C14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725843D-03C9-4F11-BCE8-681551CE5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3">
                <a:extLst>
                  <a:ext uri="{FF2B5EF4-FFF2-40B4-BE49-F238E27FC236}">
                    <a16:creationId xmlns:a16="http://schemas.microsoft.com/office/drawing/2014/main" id="{0125669B-000E-468B-9564-BE3D710CE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4E2DE6E9-0587-4148-B62E-937FE1C20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949385D-44E3-4157-AA1C-CECB47C7A2D1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Chevron 2">
              <a:extLst>
                <a:ext uri="{FF2B5EF4-FFF2-40B4-BE49-F238E27FC236}">
                  <a16:creationId xmlns:a16="http://schemas.microsoft.com/office/drawing/2014/main" id="{504F9157-03A3-47BB-AEA8-C10D44717161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0" name="Chevron 2">
              <a:extLst>
                <a:ext uri="{FF2B5EF4-FFF2-40B4-BE49-F238E27FC236}">
                  <a16:creationId xmlns:a16="http://schemas.microsoft.com/office/drawing/2014/main" id="{087E05AE-C545-4D4C-86C7-67E297C7F3EB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1" name="Chevron 2">
              <a:extLst>
                <a:ext uri="{FF2B5EF4-FFF2-40B4-BE49-F238E27FC236}">
                  <a16:creationId xmlns:a16="http://schemas.microsoft.com/office/drawing/2014/main" id="{ACAC2002-A8EC-40ED-93B2-AEEB1F099D2A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2" name="Chevron 2">
              <a:extLst>
                <a:ext uri="{FF2B5EF4-FFF2-40B4-BE49-F238E27FC236}">
                  <a16:creationId xmlns:a16="http://schemas.microsoft.com/office/drawing/2014/main" id="{3FE6FC87-CBF9-492D-9910-792B9AD82534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9B7FF86-C2F8-40DC-8487-B2A4598DD17D}"/>
              </a:ext>
            </a:extLst>
          </p:cNvPr>
          <p:cNvGrpSpPr/>
          <p:nvPr/>
        </p:nvGrpSpPr>
        <p:grpSpPr>
          <a:xfrm rot="19652038">
            <a:off x="3538708" y="1434690"/>
            <a:ext cx="1115738" cy="1942922"/>
            <a:chOff x="2755505" y="1879063"/>
            <a:chExt cx="552450" cy="962025"/>
          </a:xfrm>
          <a:solidFill>
            <a:schemeClr val="accent4"/>
          </a:soli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D2EF700-9C18-41F6-80C3-D2077B3D2BC2}"/>
                </a:ext>
              </a:extLst>
            </p:cNvPr>
            <p:cNvSpPr/>
            <p:nvPr/>
          </p:nvSpPr>
          <p:spPr>
            <a:xfrm>
              <a:off x="2755505" y="1879063"/>
              <a:ext cx="552450" cy="962025"/>
            </a:xfrm>
            <a:custGeom>
              <a:avLst/>
              <a:gdLst>
                <a:gd name="connsiteX0" fmla="*/ 407432 w 552450"/>
                <a:gd name="connsiteY0" fmla="*/ 33338 h 962025"/>
                <a:gd name="connsiteX1" fmla="*/ 281702 w 552450"/>
                <a:gd name="connsiteY1" fmla="*/ 0 h 962025"/>
                <a:gd name="connsiteX2" fmla="*/ 266462 w 552450"/>
                <a:gd name="connsiteY2" fmla="*/ 0 h 962025"/>
                <a:gd name="connsiteX3" fmla="*/ 246459 w 552450"/>
                <a:gd name="connsiteY3" fmla="*/ 1905 h 962025"/>
                <a:gd name="connsiteX4" fmla="*/ 714 w 552450"/>
                <a:gd name="connsiteY4" fmla="*/ 260985 h 962025"/>
                <a:gd name="connsiteX5" fmla="*/ 714 w 552450"/>
                <a:gd name="connsiteY5" fmla="*/ 294322 h 962025"/>
                <a:gd name="connsiteX6" fmla="*/ 28337 w 552450"/>
                <a:gd name="connsiteY6" fmla="*/ 401003 h 962025"/>
                <a:gd name="connsiteX7" fmla="*/ 114062 w 552450"/>
                <a:gd name="connsiteY7" fmla="*/ 502920 h 962025"/>
                <a:gd name="connsiteX8" fmla="*/ 233124 w 552450"/>
                <a:gd name="connsiteY8" fmla="*/ 552450 h 962025"/>
                <a:gd name="connsiteX9" fmla="*/ 234077 w 552450"/>
                <a:gd name="connsiteY9" fmla="*/ 553403 h 962025"/>
                <a:gd name="connsiteX10" fmla="*/ 238839 w 552450"/>
                <a:gd name="connsiteY10" fmla="*/ 553403 h 962025"/>
                <a:gd name="connsiteX11" fmla="*/ 241697 w 552450"/>
                <a:gd name="connsiteY11" fmla="*/ 556260 h 962025"/>
                <a:gd name="connsiteX12" fmla="*/ 237887 w 552450"/>
                <a:gd name="connsiteY12" fmla="*/ 581025 h 962025"/>
                <a:gd name="connsiteX13" fmla="*/ 233124 w 552450"/>
                <a:gd name="connsiteY13" fmla="*/ 622935 h 962025"/>
                <a:gd name="connsiteX14" fmla="*/ 255032 w 552450"/>
                <a:gd name="connsiteY14" fmla="*/ 700087 h 962025"/>
                <a:gd name="connsiteX15" fmla="*/ 241697 w 552450"/>
                <a:gd name="connsiteY15" fmla="*/ 794385 h 962025"/>
                <a:gd name="connsiteX16" fmla="*/ 242649 w 552450"/>
                <a:gd name="connsiteY16" fmla="*/ 933450 h 962025"/>
                <a:gd name="connsiteX17" fmla="*/ 257889 w 552450"/>
                <a:gd name="connsiteY17" fmla="*/ 962025 h 962025"/>
                <a:gd name="connsiteX18" fmla="*/ 279797 w 552450"/>
                <a:gd name="connsiteY18" fmla="*/ 967740 h 962025"/>
                <a:gd name="connsiteX19" fmla="*/ 301704 w 552450"/>
                <a:gd name="connsiteY19" fmla="*/ 962025 h 962025"/>
                <a:gd name="connsiteX20" fmla="*/ 316944 w 552450"/>
                <a:gd name="connsiteY20" fmla="*/ 933450 h 962025"/>
                <a:gd name="connsiteX21" fmla="*/ 317897 w 552450"/>
                <a:gd name="connsiteY21" fmla="*/ 794385 h 962025"/>
                <a:gd name="connsiteX22" fmla="*/ 304562 w 552450"/>
                <a:gd name="connsiteY22" fmla="*/ 700087 h 962025"/>
                <a:gd name="connsiteX23" fmla="*/ 326469 w 552450"/>
                <a:gd name="connsiteY23" fmla="*/ 622935 h 962025"/>
                <a:gd name="connsiteX24" fmla="*/ 321707 w 552450"/>
                <a:gd name="connsiteY24" fmla="*/ 581025 h 962025"/>
                <a:gd name="connsiteX25" fmla="*/ 317897 w 552450"/>
                <a:gd name="connsiteY25" fmla="*/ 556260 h 962025"/>
                <a:gd name="connsiteX26" fmla="*/ 320754 w 552450"/>
                <a:gd name="connsiteY26" fmla="*/ 553403 h 962025"/>
                <a:gd name="connsiteX27" fmla="*/ 322659 w 552450"/>
                <a:gd name="connsiteY27" fmla="*/ 553403 h 962025"/>
                <a:gd name="connsiteX28" fmla="*/ 333137 w 552450"/>
                <a:gd name="connsiteY28" fmla="*/ 550545 h 962025"/>
                <a:gd name="connsiteX29" fmla="*/ 556022 w 552450"/>
                <a:gd name="connsiteY29" fmla="*/ 316230 h 962025"/>
                <a:gd name="connsiteX30" fmla="*/ 407432 w 552450"/>
                <a:gd name="connsiteY30" fmla="*/ 33338 h 962025"/>
                <a:gd name="connsiteX31" fmla="*/ 277892 w 552450"/>
                <a:gd name="connsiteY31" fmla="*/ 939165 h 962025"/>
                <a:gd name="connsiteX32" fmla="*/ 263604 w 552450"/>
                <a:gd name="connsiteY32" fmla="*/ 924878 h 962025"/>
                <a:gd name="connsiteX33" fmla="*/ 277892 w 552450"/>
                <a:gd name="connsiteY33" fmla="*/ 910590 h 962025"/>
                <a:gd name="connsiteX34" fmla="*/ 292179 w 552450"/>
                <a:gd name="connsiteY34" fmla="*/ 924878 h 962025"/>
                <a:gd name="connsiteX35" fmla="*/ 277892 w 552450"/>
                <a:gd name="connsiteY35" fmla="*/ 939165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52450" h="962025">
                  <a:moveTo>
                    <a:pt x="407432" y="33338"/>
                  </a:moveTo>
                  <a:cubicBezTo>
                    <a:pt x="368379" y="12382"/>
                    <a:pt x="325517" y="2857"/>
                    <a:pt x="281702" y="0"/>
                  </a:cubicBezTo>
                  <a:cubicBezTo>
                    <a:pt x="276939" y="0"/>
                    <a:pt x="271224" y="0"/>
                    <a:pt x="266462" y="0"/>
                  </a:cubicBezTo>
                  <a:cubicBezTo>
                    <a:pt x="259794" y="2857"/>
                    <a:pt x="253127" y="0"/>
                    <a:pt x="246459" y="1905"/>
                  </a:cubicBezTo>
                  <a:cubicBezTo>
                    <a:pt x="110252" y="18097"/>
                    <a:pt x="9287" y="124778"/>
                    <a:pt x="714" y="260985"/>
                  </a:cubicBezTo>
                  <a:cubicBezTo>
                    <a:pt x="-238" y="271462"/>
                    <a:pt x="-238" y="282893"/>
                    <a:pt x="714" y="294322"/>
                  </a:cubicBezTo>
                  <a:cubicBezTo>
                    <a:pt x="714" y="332422"/>
                    <a:pt x="12144" y="367665"/>
                    <a:pt x="28337" y="401003"/>
                  </a:cubicBezTo>
                  <a:cubicBezTo>
                    <a:pt x="47387" y="441960"/>
                    <a:pt x="77867" y="475297"/>
                    <a:pt x="114062" y="502920"/>
                  </a:cubicBezTo>
                  <a:cubicBezTo>
                    <a:pt x="149304" y="529590"/>
                    <a:pt x="189309" y="544830"/>
                    <a:pt x="233124" y="552450"/>
                  </a:cubicBezTo>
                  <a:cubicBezTo>
                    <a:pt x="233124" y="552450"/>
                    <a:pt x="234077" y="553403"/>
                    <a:pt x="234077" y="553403"/>
                  </a:cubicBezTo>
                  <a:lnTo>
                    <a:pt x="238839" y="553403"/>
                  </a:lnTo>
                  <a:cubicBezTo>
                    <a:pt x="239792" y="554355"/>
                    <a:pt x="240744" y="555308"/>
                    <a:pt x="241697" y="556260"/>
                  </a:cubicBezTo>
                  <a:cubicBezTo>
                    <a:pt x="240744" y="566737"/>
                    <a:pt x="247412" y="575310"/>
                    <a:pt x="237887" y="581025"/>
                  </a:cubicBezTo>
                  <a:cubicBezTo>
                    <a:pt x="223599" y="590550"/>
                    <a:pt x="229314" y="612458"/>
                    <a:pt x="233124" y="622935"/>
                  </a:cubicBezTo>
                  <a:cubicBezTo>
                    <a:pt x="245507" y="652462"/>
                    <a:pt x="255984" y="666750"/>
                    <a:pt x="255032" y="700087"/>
                  </a:cubicBezTo>
                  <a:cubicBezTo>
                    <a:pt x="254079" y="721995"/>
                    <a:pt x="240744" y="772478"/>
                    <a:pt x="241697" y="794385"/>
                  </a:cubicBezTo>
                  <a:cubicBezTo>
                    <a:pt x="241697" y="841058"/>
                    <a:pt x="242649" y="886778"/>
                    <a:pt x="242649" y="933450"/>
                  </a:cubicBezTo>
                  <a:cubicBezTo>
                    <a:pt x="242649" y="945833"/>
                    <a:pt x="246459" y="956310"/>
                    <a:pt x="257889" y="962025"/>
                  </a:cubicBezTo>
                  <a:cubicBezTo>
                    <a:pt x="265509" y="965835"/>
                    <a:pt x="273129" y="967740"/>
                    <a:pt x="279797" y="967740"/>
                  </a:cubicBezTo>
                  <a:cubicBezTo>
                    <a:pt x="286464" y="967740"/>
                    <a:pt x="294084" y="965835"/>
                    <a:pt x="301704" y="962025"/>
                  </a:cubicBezTo>
                  <a:cubicBezTo>
                    <a:pt x="313134" y="956310"/>
                    <a:pt x="316944" y="945833"/>
                    <a:pt x="316944" y="933450"/>
                  </a:cubicBezTo>
                  <a:cubicBezTo>
                    <a:pt x="316944" y="886778"/>
                    <a:pt x="316944" y="841058"/>
                    <a:pt x="317897" y="794385"/>
                  </a:cubicBezTo>
                  <a:cubicBezTo>
                    <a:pt x="317897" y="772478"/>
                    <a:pt x="305514" y="721995"/>
                    <a:pt x="304562" y="700087"/>
                  </a:cubicBezTo>
                  <a:cubicBezTo>
                    <a:pt x="303609" y="666750"/>
                    <a:pt x="314087" y="653415"/>
                    <a:pt x="326469" y="622935"/>
                  </a:cubicBezTo>
                  <a:cubicBezTo>
                    <a:pt x="331232" y="612458"/>
                    <a:pt x="335994" y="590550"/>
                    <a:pt x="321707" y="581025"/>
                  </a:cubicBezTo>
                  <a:cubicBezTo>
                    <a:pt x="312182" y="574358"/>
                    <a:pt x="318849" y="565785"/>
                    <a:pt x="317897" y="556260"/>
                  </a:cubicBezTo>
                  <a:cubicBezTo>
                    <a:pt x="318849" y="555308"/>
                    <a:pt x="319802" y="554355"/>
                    <a:pt x="320754" y="553403"/>
                  </a:cubicBezTo>
                  <a:lnTo>
                    <a:pt x="322659" y="553403"/>
                  </a:lnTo>
                  <a:cubicBezTo>
                    <a:pt x="325517" y="551498"/>
                    <a:pt x="328374" y="550545"/>
                    <a:pt x="333137" y="550545"/>
                  </a:cubicBezTo>
                  <a:cubicBezTo>
                    <a:pt x="451247" y="527685"/>
                    <a:pt x="537924" y="435293"/>
                    <a:pt x="556022" y="316230"/>
                  </a:cubicBezTo>
                  <a:cubicBezTo>
                    <a:pt x="569357" y="202883"/>
                    <a:pt x="511254" y="89535"/>
                    <a:pt x="407432" y="33338"/>
                  </a:cubicBezTo>
                  <a:close/>
                  <a:moveTo>
                    <a:pt x="277892" y="939165"/>
                  </a:moveTo>
                  <a:cubicBezTo>
                    <a:pt x="269319" y="939165"/>
                    <a:pt x="263604" y="932498"/>
                    <a:pt x="263604" y="924878"/>
                  </a:cubicBezTo>
                  <a:cubicBezTo>
                    <a:pt x="263604" y="916305"/>
                    <a:pt x="270272" y="910590"/>
                    <a:pt x="277892" y="910590"/>
                  </a:cubicBezTo>
                  <a:cubicBezTo>
                    <a:pt x="286464" y="910590"/>
                    <a:pt x="292179" y="917258"/>
                    <a:pt x="292179" y="924878"/>
                  </a:cubicBezTo>
                  <a:cubicBezTo>
                    <a:pt x="292179" y="932498"/>
                    <a:pt x="285512" y="939165"/>
                    <a:pt x="277892" y="9391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2B66A2E-9310-4964-B7E6-C57BE311522F}"/>
                </a:ext>
              </a:extLst>
            </p:cNvPr>
            <p:cNvSpPr/>
            <p:nvPr/>
          </p:nvSpPr>
          <p:spPr>
            <a:xfrm>
              <a:off x="2801939" y="1928593"/>
              <a:ext cx="457200" cy="457200"/>
            </a:xfrm>
            <a:custGeom>
              <a:avLst/>
              <a:gdLst>
                <a:gd name="connsiteX0" fmla="*/ 230505 w 457200"/>
                <a:gd name="connsiteY0" fmla="*/ 0 h 457200"/>
                <a:gd name="connsiteX1" fmla="*/ 0 w 457200"/>
                <a:gd name="connsiteY1" fmla="*/ 225742 h 457200"/>
                <a:gd name="connsiteX2" fmla="*/ 229552 w 457200"/>
                <a:gd name="connsiteY2" fmla="*/ 459105 h 457200"/>
                <a:gd name="connsiteX3" fmla="*/ 459105 w 457200"/>
                <a:gd name="connsiteY3" fmla="*/ 229552 h 457200"/>
                <a:gd name="connsiteX4" fmla="*/ 230505 w 457200"/>
                <a:gd name="connsiteY4" fmla="*/ 0 h 457200"/>
                <a:gd name="connsiteX5" fmla="*/ 230505 w 457200"/>
                <a:gd name="connsiteY5" fmla="*/ 442913 h 457200"/>
                <a:gd name="connsiteX6" fmla="*/ 16192 w 457200"/>
                <a:gd name="connsiteY6" fmla="*/ 225742 h 457200"/>
                <a:gd name="connsiteX7" fmla="*/ 230505 w 457200"/>
                <a:gd name="connsiteY7" fmla="*/ 16192 h 457200"/>
                <a:gd name="connsiteX8" fmla="*/ 443865 w 457200"/>
                <a:gd name="connsiteY8" fmla="*/ 229552 h 457200"/>
                <a:gd name="connsiteX9" fmla="*/ 230505 w 457200"/>
                <a:gd name="connsiteY9" fmla="*/ 44291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57200">
                  <a:moveTo>
                    <a:pt x="230505" y="0"/>
                  </a:moveTo>
                  <a:cubicBezTo>
                    <a:pt x="103822" y="0"/>
                    <a:pt x="0" y="100965"/>
                    <a:pt x="0" y="225742"/>
                  </a:cubicBezTo>
                  <a:cubicBezTo>
                    <a:pt x="0" y="356235"/>
                    <a:pt x="100965" y="459105"/>
                    <a:pt x="229552" y="459105"/>
                  </a:cubicBezTo>
                  <a:cubicBezTo>
                    <a:pt x="356235" y="459105"/>
                    <a:pt x="459105" y="356235"/>
                    <a:pt x="459105" y="229552"/>
                  </a:cubicBezTo>
                  <a:cubicBezTo>
                    <a:pt x="459105" y="102870"/>
                    <a:pt x="357188" y="0"/>
                    <a:pt x="230505" y="0"/>
                  </a:cubicBezTo>
                  <a:close/>
                  <a:moveTo>
                    <a:pt x="230505" y="442913"/>
                  </a:moveTo>
                  <a:cubicBezTo>
                    <a:pt x="110490" y="442913"/>
                    <a:pt x="16192" y="346710"/>
                    <a:pt x="16192" y="225742"/>
                  </a:cubicBezTo>
                  <a:cubicBezTo>
                    <a:pt x="16192" y="110490"/>
                    <a:pt x="113347" y="15240"/>
                    <a:pt x="230505" y="16192"/>
                  </a:cubicBezTo>
                  <a:cubicBezTo>
                    <a:pt x="347663" y="16192"/>
                    <a:pt x="442913" y="111442"/>
                    <a:pt x="443865" y="229552"/>
                  </a:cubicBezTo>
                  <a:cubicBezTo>
                    <a:pt x="444817" y="345757"/>
                    <a:pt x="347663" y="442913"/>
                    <a:pt x="230505" y="44291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16C74C7-6D21-4BD7-8B5A-034FE9ADB850}"/>
              </a:ext>
            </a:extLst>
          </p:cNvPr>
          <p:cNvGrpSpPr/>
          <p:nvPr/>
        </p:nvGrpSpPr>
        <p:grpSpPr>
          <a:xfrm>
            <a:off x="8720408" y="4498348"/>
            <a:ext cx="700565" cy="635820"/>
            <a:chOff x="6587475" y="3356075"/>
            <a:chExt cx="700565" cy="635820"/>
          </a:xfrm>
        </p:grpSpPr>
        <p:sp>
          <p:nvSpPr>
            <p:cNvPr id="82" name="Oval 5">
              <a:extLst>
                <a:ext uri="{FF2B5EF4-FFF2-40B4-BE49-F238E27FC236}">
                  <a16:creationId xmlns:a16="http://schemas.microsoft.com/office/drawing/2014/main" id="{B21767C4-9467-4DF6-A36B-8D9B644D6C4E}"/>
                </a:ext>
              </a:extLst>
            </p:cNvPr>
            <p:cNvSpPr/>
            <p:nvPr/>
          </p:nvSpPr>
          <p:spPr>
            <a:xfrm>
              <a:off x="6587475" y="3356075"/>
              <a:ext cx="700565" cy="635820"/>
            </a:xfrm>
            <a:custGeom>
              <a:avLst/>
              <a:gdLst>
                <a:gd name="connsiteX0" fmla="*/ 0 w 1412340"/>
                <a:gd name="connsiteY0" fmla="*/ 706170 h 1412340"/>
                <a:gd name="connsiteX1" fmla="*/ 706170 w 1412340"/>
                <a:gd name="connsiteY1" fmla="*/ 0 h 1412340"/>
                <a:gd name="connsiteX2" fmla="*/ 1412340 w 1412340"/>
                <a:gd name="connsiteY2" fmla="*/ 706170 h 1412340"/>
                <a:gd name="connsiteX3" fmla="*/ 706170 w 1412340"/>
                <a:gd name="connsiteY3" fmla="*/ 1412340 h 1412340"/>
                <a:gd name="connsiteX4" fmla="*/ 0 w 1412340"/>
                <a:gd name="connsiteY4" fmla="*/ 706170 h 1412340"/>
                <a:gd name="connsiteX0" fmla="*/ 0 w 1440106"/>
                <a:gd name="connsiteY0" fmla="*/ 723095 h 1429265"/>
                <a:gd name="connsiteX1" fmla="*/ 706170 w 1440106"/>
                <a:gd name="connsiteY1" fmla="*/ 16925 h 1429265"/>
                <a:gd name="connsiteX2" fmla="*/ 1240325 w 1440106"/>
                <a:gd name="connsiteY2" fmla="*/ 261368 h 1429265"/>
                <a:gd name="connsiteX3" fmla="*/ 1412340 w 1440106"/>
                <a:gd name="connsiteY3" fmla="*/ 723095 h 1429265"/>
                <a:gd name="connsiteX4" fmla="*/ 706170 w 1440106"/>
                <a:gd name="connsiteY4" fmla="*/ 1429265 h 1429265"/>
                <a:gd name="connsiteX5" fmla="*/ 0 w 1440106"/>
                <a:gd name="connsiteY5" fmla="*/ 723095 h 1429265"/>
                <a:gd name="connsiteX0" fmla="*/ 23086 w 1463192"/>
                <a:gd name="connsiteY0" fmla="*/ 723095 h 1450970"/>
                <a:gd name="connsiteX1" fmla="*/ 729256 w 1463192"/>
                <a:gd name="connsiteY1" fmla="*/ 16925 h 1450970"/>
                <a:gd name="connsiteX2" fmla="*/ 1263411 w 1463192"/>
                <a:gd name="connsiteY2" fmla="*/ 261368 h 1450970"/>
                <a:gd name="connsiteX3" fmla="*/ 1435426 w 1463192"/>
                <a:gd name="connsiteY3" fmla="*/ 723095 h 1450970"/>
                <a:gd name="connsiteX4" fmla="*/ 729256 w 1463192"/>
                <a:gd name="connsiteY4" fmla="*/ 1429265 h 1450970"/>
                <a:gd name="connsiteX5" fmla="*/ 222263 w 1463192"/>
                <a:gd name="connsiteY5" fmla="*/ 1221036 h 1450970"/>
                <a:gd name="connsiteX6" fmla="*/ 23086 w 1463192"/>
                <a:gd name="connsiteY6" fmla="*/ 723095 h 1450970"/>
                <a:gd name="connsiteX0" fmla="*/ 23086 w 1438966"/>
                <a:gd name="connsiteY0" fmla="*/ 723095 h 1431250"/>
                <a:gd name="connsiteX1" fmla="*/ 729256 w 1438966"/>
                <a:gd name="connsiteY1" fmla="*/ 16925 h 1431250"/>
                <a:gd name="connsiteX2" fmla="*/ 1263411 w 1438966"/>
                <a:gd name="connsiteY2" fmla="*/ 261368 h 1431250"/>
                <a:gd name="connsiteX3" fmla="*/ 1435426 w 1438966"/>
                <a:gd name="connsiteY3" fmla="*/ 723095 h 1431250"/>
                <a:gd name="connsiteX4" fmla="*/ 1136663 w 1438966"/>
                <a:gd name="connsiteY4" fmla="*/ 1112394 h 1431250"/>
                <a:gd name="connsiteX5" fmla="*/ 729256 w 1438966"/>
                <a:gd name="connsiteY5" fmla="*/ 1429265 h 1431250"/>
                <a:gd name="connsiteX6" fmla="*/ 222263 w 1438966"/>
                <a:gd name="connsiteY6" fmla="*/ 1221036 h 1431250"/>
                <a:gd name="connsiteX7" fmla="*/ 23086 w 1438966"/>
                <a:gd name="connsiteY7" fmla="*/ 723095 h 1431250"/>
                <a:gd name="connsiteX0" fmla="*/ 23086 w 1438966"/>
                <a:gd name="connsiteY0" fmla="*/ 723095 h 1432175"/>
                <a:gd name="connsiteX1" fmla="*/ 729256 w 1438966"/>
                <a:gd name="connsiteY1" fmla="*/ 16925 h 1432175"/>
                <a:gd name="connsiteX2" fmla="*/ 1263411 w 1438966"/>
                <a:gd name="connsiteY2" fmla="*/ 261368 h 1432175"/>
                <a:gd name="connsiteX3" fmla="*/ 1435426 w 1438966"/>
                <a:gd name="connsiteY3" fmla="*/ 723095 h 1432175"/>
                <a:gd name="connsiteX4" fmla="*/ 1109503 w 1438966"/>
                <a:gd name="connsiteY4" fmla="*/ 1085233 h 1432175"/>
                <a:gd name="connsiteX5" fmla="*/ 729256 w 1438966"/>
                <a:gd name="connsiteY5" fmla="*/ 1429265 h 1432175"/>
                <a:gd name="connsiteX6" fmla="*/ 222263 w 1438966"/>
                <a:gd name="connsiteY6" fmla="*/ 1221036 h 1432175"/>
                <a:gd name="connsiteX7" fmla="*/ 23086 w 1438966"/>
                <a:gd name="connsiteY7" fmla="*/ 723095 h 1432175"/>
                <a:gd name="connsiteX0" fmla="*/ 23086 w 1492024"/>
                <a:gd name="connsiteY0" fmla="*/ 723095 h 1432175"/>
                <a:gd name="connsiteX1" fmla="*/ 729256 w 1492024"/>
                <a:gd name="connsiteY1" fmla="*/ 16925 h 1432175"/>
                <a:gd name="connsiteX2" fmla="*/ 1263411 w 1492024"/>
                <a:gd name="connsiteY2" fmla="*/ 261368 h 1432175"/>
                <a:gd name="connsiteX3" fmla="*/ 1489747 w 1492024"/>
                <a:gd name="connsiteY3" fmla="*/ 723095 h 1432175"/>
                <a:gd name="connsiteX4" fmla="*/ 1109503 w 1492024"/>
                <a:gd name="connsiteY4" fmla="*/ 1085233 h 1432175"/>
                <a:gd name="connsiteX5" fmla="*/ 729256 w 1492024"/>
                <a:gd name="connsiteY5" fmla="*/ 1429265 h 1432175"/>
                <a:gd name="connsiteX6" fmla="*/ 222263 w 1492024"/>
                <a:gd name="connsiteY6" fmla="*/ 1221036 h 1432175"/>
                <a:gd name="connsiteX7" fmla="*/ 23086 w 1492024"/>
                <a:gd name="connsiteY7" fmla="*/ 723095 h 1432175"/>
                <a:gd name="connsiteX0" fmla="*/ 23086 w 1491219"/>
                <a:gd name="connsiteY0" fmla="*/ 719305 h 1428385"/>
                <a:gd name="connsiteX1" fmla="*/ 729256 w 1491219"/>
                <a:gd name="connsiteY1" fmla="*/ 13135 h 1428385"/>
                <a:gd name="connsiteX2" fmla="*/ 1181929 w 1491219"/>
                <a:gd name="connsiteY2" fmla="*/ 293792 h 1428385"/>
                <a:gd name="connsiteX3" fmla="*/ 1489747 w 1491219"/>
                <a:gd name="connsiteY3" fmla="*/ 719305 h 1428385"/>
                <a:gd name="connsiteX4" fmla="*/ 1109503 w 1491219"/>
                <a:gd name="connsiteY4" fmla="*/ 1081443 h 1428385"/>
                <a:gd name="connsiteX5" fmla="*/ 729256 w 1491219"/>
                <a:gd name="connsiteY5" fmla="*/ 1425475 h 1428385"/>
                <a:gd name="connsiteX6" fmla="*/ 222263 w 1491219"/>
                <a:gd name="connsiteY6" fmla="*/ 1217246 h 1428385"/>
                <a:gd name="connsiteX7" fmla="*/ 23086 w 1491219"/>
                <a:gd name="connsiteY7" fmla="*/ 719305 h 1428385"/>
                <a:gd name="connsiteX0" fmla="*/ 23086 w 1491662"/>
                <a:gd name="connsiteY0" fmla="*/ 719305 h 1428385"/>
                <a:gd name="connsiteX1" fmla="*/ 729256 w 1491662"/>
                <a:gd name="connsiteY1" fmla="*/ 13135 h 1428385"/>
                <a:gd name="connsiteX2" fmla="*/ 1181929 w 1491662"/>
                <a:gd name="connsiteY2" fmla="*/ 293792 h 1428385"/>
                <a:gd name="connsiteX3" fmla="*/ 1489747 w 1491662"/>
                <a:gd name="connsiteY3" fmla="*/ 719305 h 1428385"/>
                <a:gd name="connsiteX4" fmla="*/ 1109503 w 1491662"/>
                <a:gd name="connsiteY4" fmla="*/ 1081443 h 1428385"/>
                <a:gd name="connsiteX5" fmla="*/ 729256 w 1491662"/>
                <a:gd name="connsiteY5" fmla="*/ 1425475 h 1428385"/>
                <a:gd name="connsiteX6" fmla="*/ 222263 w 1491662"/>
                <a:gd name="connsiteY6" fmla="*/ 1217246 h 1428385"/>
                <a:gd name="connsiteX7" fmla="*/ 23086 w 1491662"/>
                <a:gd name="connsiteY7" fmla="*/ 719305 h 1428385"/>
                <a:gd name="connsiteX0" fmla="*/ 23086 w 1491662"/>
                <a:gd name="connsiteY0" fmla="*/ 715831 h 1424911"/>
                <a:gd name="connsiteX1" fmla="*/ 729256 w 1491662"/>
                <a:gd name="connsiteY1" fmla="*/ 9661 h 1424911"/>
                <a:gd name="connsiteX2" fmla="*/ 1181929 w 1491662"/>
                <a:gd name="connsiteY2" fmla="*/ 290318 h 1424911"/>
                <a:gd name="connsiteX3" fmla="*/ 1489747 w 1491662"/>
                <a:gd name="connsiteY3" fmla="*/ 715831 h 1424911"/>
                <a:gd name="connsiteX4" fmla="*/ 1109503 w 1491662"/>
                <a:gd name="connsiteY4" fmla="*/ 1077969 h 1424911"/>
                <a:gd name="connsiteX5" fmla="*/ 729256 w 1491662"/>
                <a:gd name="connsiteY5" fmla="*/ 1422001 h 1424911"/>
                <a:gd name="connsiteX6" fmla="*/ 222263 w 1491662"/>
                <a:gd name="connsiteY6" fmla="*/ 1213772 h 1424911"/>
                <a:gd name="connsiteX7" fmla="*/ 23086 w 1491662"/>
                <a:gd name="connsiteY7" fmla="*/ 715831 h 1424911"/>
                <a:gd name="connsiteX0" fmla="*/ 11335 w 1479911"/>
                <a:gd name="connsiteY0" fmla="*/ 602287 h 1311367"/>
                <a:gd name="connsiteX1" fmla="*/ 518329 w 1479911"/>
                <a:gd name="connsiteY1" fmla="*/ 13812 h 1311367"/>
                <a:gd name="connsiteX2" fmla="*/ 1170178 w 1479911"/>
                <a:gd name="connsiteY2" fmla="*/ 176774 h 1311367"/>
                <a:gd name="connsiteX3" fmla="*/ 1477996 w 1479911"/>
                <a:gd name="connsiteY3" fmla="*/ 602287 h 1311367"/>
                <a:gd name="connsiteX4" fmla="*/ 1097752 w 1479911"/>
                <a:gd name="connsiteY4" fmla="*/ 964425 h 1311367"/>
                <a:gd name="connsiteX5" fmla="*/ 717505 w 1479911"/>
                <a:gd name="connsiteY5" fmla="*/ 1308457 h 1311367"/>
                <a:gd name="connsiteX6" fmla="*/ 210512 w 1479911"/>
                <a:gd name="connsiteY6" fmla="*/ 1100228 h 1311367"/>
                <a:gd name="connsiteX7" fmla="*/ 11335 w 1479911"/>
                <a:gd name="connsiteY7" fmla="*/ 602287 h 1311367"/>
                <a:gd name="connsiteX0" fmla="*/ 17558 w 1486134"/>
                <a:gd name="connsiteY0" fmla="*/ 645596 h 1354676"/>
                <a:gd name="connsiteX1" fmla="*/ 633193 w 1486134"/>
                <a:gd name="connsiteY1" fmla="*/ 11853 h 1354676"/>
                <a:gd name="connsiteX2" fmla="*/ 1176401 w 1486134"/>
                <a:gd name="connsiteY2" fmla="*/ 220083 h 1354676"/>
                <a:gd name="connsiteX3" fmla="*/ 1484219 w 1486134"/>
                <a:gd name="connsiteY3" fmla="*/ 645596 h 1354676"/>
                <a:gd name="connsiteX4" fmla="*/ 1103975 w 1486134"/>
                <a:gd name="connsiteY4" fmla="*/ 1007734 h 1354676"/>
                <a:gd name="connsiteX5" fmla="*/ 723728 w 1486134"/>
                <a:gd name="connsiteY5" fmla="*/ 1351766 h 1354676"/>
                <a:gd name="connsiteX6" fmla="*/ 216735 w 1486134"/>
                <a:gd name="connsiteY6" fmla="*/ 1143537 h 1354676"/>
                <a:gd name="connsiteX7" fmla="*/ 17558 w 1486134"/>
                <a:gd name="connsiteY7" fmla="*/ 645596 h 1354676"/>
                <a:gd name="connsiteX0" fmla="*/ 17558 w 1486134"/>
                <a:gd name="connsiteY0" fmla="*/ 659413 h 1368493"/>
                <a:gd name="connsiteX1" fmla="*/ 633193 w 1486134"/>
                <a:gd name="connsiteY1" fmla="*/ 25670 h 1368493"/>
                <a:gd name="connsiteX2" fmla="*/ 1176401 w 1486134"/>
                <a:gd name="connsiteY2" fmla="*/ 233900 h 1368493"/>
                <a:gd name="connsiteX3" fmla="*/ 1484219 w 1486134"/>
                <a:gd name="connsiteY3" fmla="*/ 659413 h 1368493"/>
                <a:gd name="connsiteX4" fmla="*/ 1103975 w 1486134"/>
                <a:gd name="connsiteY4" fmla="*/ 1021551 h 1368493"/>
                <a:gd name="connsiteX5" fmla="*/ 723728 w 1486134"/>
                <a:gd name="connsiteY5" fmla="*/ 1365583 h 1368493"/>
                <a:gd name="connsiteX6" fmla="*/ 216735 w 1486134"/>
                <a:gd name="connsiteY6" fmla="*/ 1157354 h 1368493"/>
                <a:gd name="connsiteX7" fmla="*/ 17558 w 1486134"/>
                <a:gd name="connsiteY7" fmla="*/ 659413 h 1368493"/>
                <a:gd name="connsiteX0" fmla="*/ 11272 w 1479848"/>
                <a:gd name="connsiteY0" fmla="*/ 659413 h 1366902"/>
                <a:gd name="connsiteX1" fmla="*/ 626907 w 1479848"/>
                <a:gd name="connsiteY1" fmla="*/ 25670 h 1366902"/>
                <a:gd name="connsiteX2" fmla="*/ 1170115 w 1479848"/>
                <a:gd name="connsiteY2" fmla="*/ 233900 h 1366902"/>
                <a:gd name="connsiteX3" fmla="*/ 1477933 w 1479848"/>
                <a:gd name="connsiteY3" fmla="*/ 659413 h 1366902"/>
                <a:gd name="connsiteX4" fmla="*/ 1097689 w 1479848"/>
                <a:gd name="connsiteY4" fmla="*/ 1021551 h 1366902"/>
                <a:gd name="connsiteX5" fmla="*/ 717442 w 1479848"/>
                <a:gd name="connsiteY5" fmla="*/ 1365583 h 1366902"/>
                <a:gd name="connsiteX6" fmla="*/ 264770 w 1479848"/>
                <a:gd name="connsiteY6" fmla="*/ 1121140 h 1366902"/>
                <a:gd name="connsiteX7" fmla="*/ 11272 w 1479848"/>
                <a:gd name="connsiteY7" fmla="*/ 659413 h 1366902"/>
                <a:gd name="connsiteX0" fmla="*/ 18522 w 1387510"/>
                <a:gd name="connsiteY0" fmla="*/ 429299 h 1345017"/>
                <a:gd name="connsiteX1" fmla="*/ 534569 w 1387510"/>
                <a:gd name="connsiteY1" fmla="*/ 3785 h 1345017"/>
                <a:gd name="connsiteX2" fmla="*/ 1077777 w 1387510"/>
                <a:gd name="connsiteY2" fmla="*/ 212015 h 1345017"/>
                <a:gd name="connsiteX3" fmla="*/ 1385595 w 1387510"/>
                <a:gd name="connsiteY3" fmla="*/ 637528 h 1345017"/>
                <a:gd name="connsiteX4" fmla="*/ 1005351 w 1387510"/>
                <a:gd name="connsiteY4" fmla="*/ 999666 h 1345017"/>
                <a:gd name="connsiteX5" fmla="*/ 625104 w 1387510"/>
                <a:gd name="connsiteY5" fmla="*/ 1343698 h 1345017"/>
                <a:gd name="connsiteX6" fmla="*/ 172432 w 1387510"/>
                <a:gd name="connsiteY6" fmla="*/ 1099255 h 1345017"/>
                <a:gd name="connsiteX7" fmla="*/ 18522 w 1387510"/>
                <a:gd name="connsiteY7" fmla="*/ 429299 h 1345017"/>
                <a:gd name="connsiteX0" fmla="*/ 18522 w 1387510"/>
                <a:gd name="connsiteY0" fmla="*/ 429299 h 1300270"/>
                <a:gd name="connsiteX1" fmla="*/ 534569 w 1387510"/>
                <a:gd name="connsiteY1" fmla="*/ 3785 h 1300270"/>
                <a:gd name="connsiteX2" fmla="*/ 1077777 w 1387510"/>
                <a:gd name="connsiteY2" fmla="*/ 212015 h 1300270"/>
                <a:gd name="connsiteX3" fmla="*/ 1385595 w 1387510"/>
                <a:gd name="connsiteY3" fmla="*/ 637528 h 1300270"/>
                <a:gd name="connsiteX4" fmla="*/ 1005351 w 1387510"/>
                <a:gd name="connsiteY4" fmla="*/ 999666 h 1300270"/>
                <a:gd name="connsiteX5" fmla="*/ 634157 w 1387510"/>
                <a:gd name="connsiteY5" fmla="*/ 1298431 h 1300270"/>
                <a:gd name="connsiteX6" fmla="*/ 172432 w 1387510"/>
                <a:gd name="connsiteY6" fmla="*/ 1099255 h 1300270"/>
                <a:gd name="connsiteX7" fmla="*/ 18522 w 1387510"/>
                <a:gd name="connsiteY7" fmla="*/ 429299 h 1300270"/>
                <a:gd name="connsiteX0" fmla="*/ 18522 w 1389168"/>
                <a:gd name="connsiteY0" fmla="*/ 429299 h 1300270"/>
                <a:gd name="connsiteX1" fmla="*/ 534569 w 1389168"/>
                <a:gd name="connsiteY1" fmla="*/ 3785 h 1300270"/>
                <a:gd name="connsiteX2" fmla="*/ 1077777 w 1389168"/>
                <a:gd name="connsiteY2" fmla="*/ 212015 h 1300270"/>
                <a:gd name="connsiteX3" fmla="*/ 1385595 w 1389168"/>
                <a:gd name="connsiteY3" fmla="*/ 637528 h 1300270"/>
                <a:gd name="connsiteX4" fmla="*/ 1005351 w 1389168"/>
                <a:gd name="connsiteY4" fmla="*/ 999666 h 1300270"/>
                <a:gd name="connsiteX5" fmla="*/ 634157 w 1389168"/>
                <a:gd name="connsiteY5" fmla="*/ 1298431 h 1300270"/>
                <a:gd name="connsiteX6" fmla="*/ 172432 w 1389168"/>
                <a:gd name="connsiteY6" fmla="*/ 1099255 h 1300270"/>
                <a:gd name="connsiteX7" fmla="*/ 18522 w 1389168"/>
                <a:gd name="connsiteY7" fmla="*/ 429299 h 1300270"/>
                <a:gd name="connsiteX0" fmla="*/ 18522 w 1389168"/>
                <a:gd name="connsiteY0" fmla="*/ 429299 h 1300270"/>
                <a:gd name="connsiteX1" fmla="*/ 534569 w 1389168"/>
                <a:gd name="connsiteY1" fmla="*/ 3785 h 1300270"/>
                <a:gd name="connsiteX2" fmla="*/ 1077777 w 1389168"/>
                <a:gd name="connsiteY2" fmla="*/ 212015 h 1300270"/>
                <a:gd name="connsiteX3" fmla="*/ 1385595 w 1389168"/>
                <a:gd name="connsiteY3" fmla="*/ 637528 h 1300270"/>
                <a:gd name="connsiteX4" fmla="*/ 1005351 w 1389168"/>
                <a:gd name="connsiteY4" fmla="*/ 999666 h 1300270"/>
                <a:gd name="connsiteX5" fmla="*/ 634157 w 1389168"/>
                <a:gd name="connsiteY5" fmla="*/ 1298431 h 1300270"/>
                <a:gd name="connsiteX6" fmla="*/ 172432 w 1389168"/>
                <a:gd name="connsiteY6" fmla="*/ 1099255 h 1300270"/>
                <a:gd name="connsiteX7" fmla="*/ 18522 w 1389168"/>
                <a:gd name="connsiteY7" fmla="*/ 429299 h 1300270"/>
                <a:gd name="connsiteX0" fmla="*/ 18522 w 1389168"/>
                <a:gd name="connsiteY0" fmla="*/ 429299 h 1298451"/>
                <a:gd name="connsiteX1" fmla="*/ 534569 w 1389168"/>
                <a:gd name="connsiteY1" fmla="*/ 3785 h 1298451"/>
                <a:gd name="connsiteX2" fmla="*/ 1077777 w 1389168"/>
                <a:gd name="connsiteY2" fmla="*/ 212015 h 1298451"/>
                <a:gd name="connsiteX3" fmla="*/ 1385595 w 1389168"/>
                <a:gd name="connsiteY3" fmla="*/ 637528 h 1298451"/>
                <a:gd name="connsiteX4" fmla="*/ 1005351 w 1389168"/>
                <a:gd name="connsiteY4" fmla="*/ 1090200 h 1298451"/>
                <a:gd name="connsiteX5" fmla="*/ 634157 w 1389168"/>
                <a:gd name="connsiteY5" fmla="*/ 1298431 h 1298451"/>
                <a:gd name="connsiteX6" fmla="*/ 172432 w 1389168"/>
                <a:gd name="connsiteY6" fmla="*/ 1099255 h 1298451"/>
                <a:gd name="connsiteX7" fmla="*/ 18522 w 1389168"/>
                <a:gd name="connsiteY7" fmla="*/ 429299 h 1298451"/>
                <a:gd name="connsiteX0" fmla="*/ 18522 w 1389168"/>
                <a:gd name="connsiteY0" fmla="*/ 429299 h 1298451"/>
                <a:gd name="connsiteX1" fmla="*/ 534569 w 1389168"/>
                <a:gd name="connsiteY1" fmla="*/ 3785 h 1298451"/>
                <a:gd name="connsiteX2" fmla="*/ 1077777 w 1389168"/>
                <a:gd name="connsiteY2" fmla="*/ 212015 h 1298451"/>
                <a:gd name="connsiteX3" fmla="*/ 1385595 w 1389168"/>
                <a:gd name="connsiteY3" fmla="*/ 637528 h 1298451"/>
                <a:gd name="connsiteX4" fmla="*/ 1005351 w 1389168"/>
                <a:gd name="connsiteY4" fmla="*/ 1090200 h 1298451"/>
                <a:gd name="connsiteX5" fmla="*/ 570782 w 1389168"/>
                <a:gd name="connsiteY5" fmla="*/ 1298431 h 1298451"/>
                <a:gd name="connsiteX6" fmla="*/ 172432 w 1389168"/>
                <a:gd name="connsiteY6" fmla="*/ 1099255 h 1298451"/>
                <a:gd name="connsiteX7" fmla="*/ 18522 w 1389168"/>
                <a:gd name="connsiteY7" fmla="*/ 429299 h 1298451"/>
                <a:gd name="connsiteX0" fmla="*/ 44205 w 1414851"/>
                <a:gd name="connsiteY0" fmla="*/ 429299 h 1298451"/>
                <a:gd name="connsiteX1" fmla="*/ 560252 w 1414851"/>
                <a:gd name="connsiteY1" fmla="*/ 3785 h 1298451"/>
                <a:gd name="connsiteX2" fmla="*/ 1103460 w 1414851"/>
                <a:gd name="connsiteY2" fmla="*/ 212015 h 1298451"/>
                <a:gd name="connsiteX3" fmla="*/ 1411278 w 1414851"/>
                <a:gd name="connsiteY3" fmla="*/ 637528 h 1298451"/>
                <a:gd name="connsiteX4" fmla="*/ 1031034 w 1414851"/>
                <a:gd name="connsiteY4" fmla="*/ 1090200 h 1298451"/>
                <a:gd name="connsiteX5" fmla="*/ 596465 w 1414851"/>
                <a:gd name="connsiteY5" fmla="*/ 1298431 h 1298451"/>
                <a:gd name="connsiteX6" fmla="*/ 107580 w 1414851"/>
                <a:gd name="connsiteY6" fmla="*/ 1099255 h 1298451"/>
                <a:gd name="connsiteX7" fmla="*/ 44205 w 1414851"/>
                <a:gd name="connsiteY7" fmla="*/ 429299 h 1298451"/>
                <a:gd name="connsiteX0" fmla="*/ 44205 w 1414851"/>
                <a:gd name="connsiteY0" fmla="*/ 429299 h 1298473"/>
                <a:gd name="connsiteX1" fmla="*/ 560252 w 1414851"/>
                <a:gd name="connsiteY1" fmla="*/ 3785 h 1298473"/>
                <a:gd name="connsiteX2" fmla="*/ 1103460 w 1414851"/>
                <a:gd name="connsiteY2" fmla="*/ 212015 h 1298473"/>
                <a:gd name="connsiteX3" fmla="*/ 1411278 w 1414851"/>
                <a:gd name="connsiteY3" fmla="*/ 637528 h 1298473"/>
                <a:gd name="connsiteX4" fmla="*/ 1031034 w 1414851"/>
                <a:gd name="connsiteY4" fmla="*/ 1090200 h 1298473"/>
                <a:gd name="connsiteX5" fmla="*/ 596465 w 1414851"/>
                <a:gd name="connsiteY5" fmla="*/ 1298431 h 1298473"/>
                <a:gd name="connsiteX6" fmla="*/ 107580 w 1414851"/>
                <a:gd name="connsiteY6" fmla="*/ 1099255 h 1298473"/>
                <a:gd name="connsiteX7" fmla="*/ 44205 w 1414851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695" h="1298473">
                  <a:moveTo>
                    <a:pt x="60049" y="429299"/>
                  </a:moveTo>
                  <a:cubicBezTo>
                    <a:pt x="171708" y="165240"/>
                    <a:pt x="263752" y="39999"/>
                    <a:pt x="576096" y="3785"/>
                  </a:cubicBezTo>
                  <a:cubicBezTo>
                    <a:pt x="888440" y="-32429"/>
                    <a:pt x="874861" y="202962"/>
                    <a:pt x="1119304" y="212015"/>
                  </a:cubicBezTo>
                  <a:cubicBezTo>
                    <a:pt x="1291320" y="248229"/>
                    <a:pt x="1457300" y="368941"/>
                    <a:pt x="1427122" y="637528"/>
                  </a:cubicBezTo>
                  <a:cubicBezTo>
                    <a:pt x="1369783" y="933275"/>
                    <a:pt x="1164573" y="972505"/>
                    <a:pt x="1046878" y="1090200"/>
                  </a:cubicBezTo>
                  <a:cubicBezTo>
                    <a:pt x="929183" y="1207895"/>
                    <a:pt x="766218" y="1296922"/>
                    <a:pt x="612309" y="1298431"/>
                  </a:cubicBezTo>
                  <a:cubicBezTo>
                    <a:pt x="458400" y="1299940"/>
                    <a:pt x="268279" y="1262218"/>
                    <a:pt x="123424" y="1099255"/>
                  </a:cubicBezTo>
                  <a:cubicBezTo>
                    <a:pt x="5729" y="981560"/>
                    <a:pt x="-51610" y="693358"/>
                    <a:pt x="60049" y="42929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907AE6C-F2D1-4F28-A292-BDA878C8C4D1}"/>
                </a:ext>
              </a:extLst>
            </p:cNvPr>
            <p:cNvSpPr/>
            <p:nvPr/>
          </p:nvSpPr>
          <p:spPr>
            <a:xfrm>
              <a:off x="6706673" y="3557473"/>
              <a:ext cx="258243" cy="2582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9242C21-7C51-4B0C-98A2-AB65992FBCF5}"/>
              </a:ext>
            </a:extLst>
          </p:cNvPr>
          <p:cNvGrpSpPr/>
          <p:nvPr/>
        </p:nvGrpSpPr>
        <p:grpSpPr>
          <a:xfrm>
            <a:off x="2072118" y="1644666"/>
            <a:ext cx="450283" cy="1658829"/>
            <a:chOff x="3996689" y="2386001"/>
            <a:chExt cx="728344" cy="2683192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2A8FB60-7399-43D7-B030-E58613F5C7CE}"/>
                </a:ext>
              </a:extLst>
            </p:cNvPr>
            <p:cNvSpPr/>
            <p:nvPr/>
          </p:nvSpPr>
          <p:spPr>
            <a:xfrm>
              <a:off x="3996689" y="2386001"/>
              <a:ext cx="728344" cy="1631633"/>
            </a:xfrm>
            <a:custGeom>
              <a:avLst/>
              <a:gdLst>
                <a:gd name="connsiteX0" fmla="*/ 590643 w 728344"/>
                <a:gd name="connsiteY0" fmla="*/ 141923 h 1631633"/>
                <a:gd name="connsiteX1" fmla="*/ 562068 w 728344"/>
                <a:gd name="connsiteY1" fmla="*/ 165735 h 1631633"/>
                <a:gd name="connsiteX2" fmla="*/ 562068 w 728344"/>
                <a:gd name="connsiteY2" fmla="*/ 782955 h 1631633"/>
                <a:gd name="connsiteX3" fmla="*/ 590643 w 728344"/>
                <a:gd name="connsiteY3" fmla="*/ 806768 h 1631633"/>
                <a:gd name="connsiteX4" fmla="*/ 619218 w 728344"/>
                <a:gd name="connsiteY4" fmla="*/ 782955 h 1631633"/>
                <a:gd name="connsiteX5" fmla="*/ 619218 w 728344"/>
                <a:gd name="connsiteY5" fmla="*/ 165735 h 1631633"/>
                <a:gd name="connsiteX6" fmla="*/ 590643 w 728344"/>
                <a:gd name="connsiteY6" fmla="*/ 141923 h 1631633"/>
                <a:gd name="connsiteX7" fmla="*/ 479201 w 728344"/>
                <a:gd name="connsiteY7" fmla="*/ 141923 h 1631633"/>
                <a:gd name="connsiteX8" fmla="*/ 450626 w 728344"/>
                <a:gd name="connsiteY8" fmla="*/ 165735 h 1631633"/>
                <a:gd name="connsiteX9" fmla="*/ 450626 w 728344"/>
                <a:gd name="connsiteY9" fmla="*/ 782955 h 1631633"/>
                <a:gd name="connsiteX10" fmla="*/ 479201 w 728344"/>
                <a:gd name="connsiteY10" fmla="*/ 806768 h 1631633"/>
                <a:gd name="connsiteX11" fmla="*/ 507776 w 728344"/>
                <a:gd name="connsiteY11" fmla="*/ 782955 h 1631633"/>
                <a:gd name="connsiteX12" fmla="*/ 507776 w 728344"/>
                <a:gd name="connsiteY12" fmla="*/ 165735 h 1631633"/>
                <a:gd name="connsiteX13" fmla="*/ 479201 w 728344"/>
                <a:gd name="connsiteY13" fmla="*/ 141923 h 1631633"/>
                <a:gd name="connsiteX14" fmla="*/ 367758 w 728344"/>
                <a:gd name="connsiteY14" fmla="*/ 141923 h 1631633"/>
                <a:gd name="connsiteX15" fmla="*/ 339183 w 728344"/>
                <a:gd name="connsiteY15" fmla="*/ 165735 h 1631633"/>
                <a:gd name="connsiteX16" fmla="*/ 339183 w 728344"/>
                <a:gd name="connsiteY16" fmla="*/ 782955 h 1631633"/>
                <a:gd name="connsiteX17" fmla="*/ 367758 w 728344"/>
                <a:gd name="connsiteY17" fmla="*/ 806768 h 1631633"/>
                <a:gd name="connsiteX18" fmla="*/ 396333 w 728344"/>
                <a:gd name="connsiteY18" fmla="*/ 782955 h 1631633"/>
                <a:gd name="connsiteX19" fmla="*/ 396333 w 728344"/>
                <a:gd name="connsiteY19" fmla="*/ 165735 h 1631633"/>
                <a:gd name="connsiteX20" fmla="*/ 367758 w 728344"/>
                <a:gd name="connsiteY20" fmla="*/ 141923 h 1631633"/>
                <a:gd name="connsiteX21" fmla="*/ 256315 w 728344"/>
                <a:gd name="connsiteY21" fmla="*/ 141923 h 1631633"/>
                <a:gd name="connsiteX22" fmla="*/ 227740 w 728344"/>
                <a:gd name="connsiteY22" fmla="*/ 165735 h 1631633"/>
                <a:gd name="connsiteX23" fmla="*/ 227740 w 728344"/>
                <a:gd name="connsiteY23" fmla="*/ 782955 h 1631633"/>
                <a:gd name="connsiteX24" fmla="*/ 256315 w 728344"/>
                <a:gd name="connsiteY24" fmla="*/ 806768 h 1631633"/>
                <a:gd name="connsiteX25" fmla="*/ 284890 w 728344"/>
                <a:gd name="connsiteY25" fmla="*/ 782955 h 1631633"/>
                <a:gd name="connsiteX26" fmla="*/ 284890 w 728344"/>
                <a:gd name="connsiteY26" fmla="*/ 165735 h 1631633"/>
                <a:gd name="connsiteX27" fmla="*/ 256315 w 728344"/>
                <a:gd name="connsiteY27" fmla="*/ 141923 h 1631633"/>
                <a:gd name="connsiteX28" fmla="*/ 144873 w 728344"/>
                <a:gd name="connsiteY28" fmla="*/ 141923 h 1631633"/>
                <a:gd name="connsiteX29" fmla="*/ 116298 w 728344"/>
                <a:gd name="connsiteY29" fmla="*/ 165735 h 1631633"/>
                <a:gd name="connsiteX30" fmla="*/ 116298 w 728344"/>
                <a:gd name="connsiteY30" fmla="*/ 782955 h 1631633"/>
                <a:gd name="connsiteX31" fmla="*/ 144873 w 728344"/>
                <a:gd name="connsiteY31" fmla="*/ 806768 h 1631633"/>
                <a:gd name="connsiteX32" fmla="*/ 173448 w 728344"/>
                <a:gd name="connsiteY32" fmla="*/ 782955 h 1631633"/>
                <a:gd name="connsiteX33" fmla="*/ 173448 w 728344"/>
                <a:gd name="connsiteY33" fmla="*/ 165735 h 1631633"/>
                <a:gd name="connsiteX34" fmla="*/ 144873 w 728344"/>
                <a:gd name="connsiteY34" fmla="*/ 141923 h 1631633"/>
                <a:gd name="connsiteX35" fmla="*/ 229646 w 728344"/>
                <a:gd name="connsiteY35" fmla="*/ 0 h 1631633"/>
                <a:gd name="connsiteX36" fmla="*/ 499203 w 728344"/>
                <a:gd name="connsiteY36" fmla="*/ 0 h 1631633"/>
                <a:gd name="connsiteX37" fmla="*/ 726851 w 728344"/>
                <a:gd name="connsiteY37" fmla="*/ 228600 h 1631633"/>
                <a:gd name="connsiteX38" fmla="*/ 688751 w 728344"/>
                <a:gd name="connsiteY38" fmla="*/ 783908 h 1631633"/>
                <a:gd name="connsiteX39" fmla="*/ 583976 w 728344"/>
                <a:gd name="connsiteY39" fmla="*/ 888683 h 1631633"/>
                <a:gd name="connsiteX40" fmla="*/ 412526 w 728344"/>
                <a:gd name="connsiteY40" fmla="*/ 888683 h 1631633"/>
                <a:gd name="connsiteX41" fmla="*/ 412526 w 728344"/>
                <a:gd name="connsiteY41" fmla="*/ 1631633 h 1631633"/>
                <a:gd name="connsiteX42" fmla="*/ 322038 w 728344"/>
                <a:gd name="connsiteY42" fmla="*/ 1631633 h 1631633"/>
                <a:gd name="connsiteX43" fmla="*/ 322038 w 728344"/>
                <a:gd name="connsiteY43" fmla="*/ 888683 h 1631633"/>
                <a:gd name="connsiteX44" fmla="*/ 143921 w 728344"/>
                <a:gd name="connsiteY44" fmla="*/ 888683 h 1631633"/>
                <a:gd name="connsiteX45" fmla="*/ 39146 w 728344"/>
                <a:gd name="connsiteY45" fmla="*/ 783908 h 1631633"/>
                <a:gd name="connsiteX46" fmla="*/ 1046 w 728344"/>
                <a:gd name="connsiteY46" fmla="*/ 228600 h 1631633"/>
                <a:gd name="connsiteX47" fmla="*/ 229646 w 728344"/>
                <a:gd name="connsiteY47" fmla="*/ 0 h 16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8344" h="1631633">
                  <a:moveTo>
                    <a:pt x="590643" y="141923"/>
                  </a:moveTo>
                  <a:cubicBezTo>
                    <a:pt x="575403" y="141923"/>
                    <a:pt x="562068" y="152400"/>
                    <a:pt x="562068" y="165735"/>
                  </a:cubicBezTo>
                  <a:lnTo>
                    <a:pt x="562068" y="782955"/>
                  </a:lnTo>
                  <a:cubicBezTo>
                    <a:pt x="562068" y="796290"/>
                    <a:pt x="574451" y="806768"/>
                    <a:pt x="590643" y="806768"/>
                  </a:cubicBezTo>
                  <a:cubicBezTo>
                    <a:pt x="605883" y="806768"/>
                    <a:pt x="619218" y="796290"/>
                    <a:pt x="619218" y="782955"/>
                  </a:cubicBezTo>
                  <a:lnTo>
                    <a:pt x="619218" y="165735"/>
                  </a:lnTo>
                  <a:cubicBezTo>
                    <a:pt x="619218" y="152400"/>
                    <a:pt x="606835" y="141923"/>
                    <a:pt x="590643" y="141923"/>
                  </a:cubicBezTo>
                  <a:close/>
                  <a:moveTo>
                    <a:pt x="479201" y="141923"/>
                  </a:moveTo>
                  <a:cubicBezTo>
                    <a:pt x="463960" y="141923"/>
                    <a:pt x="450626" y="152400"/>
                    <a:pt x="450626" y="165735"/>
                  </a:cubicBezTo>
                  <a:lnTo>
                    <a:pt x="450626" y="782955"/>
                  </a:lnTo>
                  <a:cubicBezTo>
                    <a:pt x="450626" y="796290"/>
                    <a:pt x="463008" y="806768"/>
                    <a:pt x="479201" y="806768"/>
                  </a:cubicBezTo>
                  <a:cubicBezTo>
                    <a:pt x="494440" y="806768"/>
                    <a:pt x="507776" y="796290"/>
                    <a:pt x="507776" y="782955"/>
                  </a:cubicBezTo>
                  <a:lnTo>
                    <a:pt x="507776" y="165735"/>
                  </a:lnTo>
                  <a:cubicBezTo>
                    <a:pt x="507776" y="152400"/>
                    <a:pt x="495393" y="141923"/>
                    <a:pt x="479201" y="141923"/>
                  </a:cubicBezTo>
                  <a:close/>
                  <a:moveTo>
                    <a:pt x="367758" y="141923"/>
                  </a:moveTo>
                  <a:cubicBezTo>
                    <a:pt x="352518" y="141923"/>
                    <a:pt x="339183" y="152400"/>
                    <a:pt x="339183" y="165735"/>
                  </a:cubicBezTo>
                  <a:lnTo>
                    <a:pt x="339183" y="782955"/>
                  </a:lnTo>
                  <a:cubicBezTo>
                    <a:pt x="339183" y="796290"/>
                    <a:pt x="351565" y="806768"/>
                    <a:pt x="367758" y="806768"/>
                  </a:cubicBezTo>
                  <a:cubicBezTo>
                    <a:pt x="382998" y="806768"/>
                    <a:pt x="396333" y="796290"/>
                    <a:pt x="396333" y="782955"/>
                  </a:cubicBezTo>
                  <a:lnTo>
                    <a:pt x="396333" y="165735"/>
                  </a:lnTo>
                  <a:cubicBezTo>
                    <a:pt x="396333" y="152400"/>
                    <a:pt x="383951" y="141923"/>
                    <a:pt x="367758" y="141923"/>
                  </a:cubicBezTo>
                  <a:close/>
                  <a:moveTo>
                    <a:pt x="256315" y="141923"/>
                  </a:moveTo>
                  <a:cubicBezTo>
                    <a:pt x="241076" y="141923"/>
                    <a:pt x="227740" y="152400"/>
                    <a:pt x="227740" y="165735"/>
                  </a:cubicBezTo>
                  <a:lnTo>
                    <a:pt x="227740" y="782955"/>
                  </a:lnTo>
                  <a:cubicBezTo>
                    <a:pt x="227740" y="796290"/>
                    <a:pt x="240123" y="806768"/>
                    <a:pt x="256315" y="806768"/>
                  </a:cubicBezTo>
                  <a:cubicBezTo>
                    <a:pt x="271555" y="806768"/>
                    <a:pt x="284890" y="796290"/>
                    <a:pt x="284890" y="782955"/>
                  </a:cubicBezTo>
                  <a:lnTo>
                    <a:pt x="284890" y="165735"/>
                  </a:lnTo>
                  <a:cubicBezTo>
                    <a:pt x="284890" y="152400"/>
                    <a:pt x="272508" y="141923"/>
                    <a:pt x="256315" y="141923"/>
                  </a:cubicBezTo>
                  <a:close/>
                  <a:moveTo>
                    <a:pt x="144873" y="141923"/>
                  </a:moveTo>
                  <a:cubicBezTo>
                    <a:pt x="129633" y="141923"/>
                    <a:pt x="116298" y="152400"/>
                    <a:pt x="116298" y="165735"/>
                  </a:cubicBezTo>
                  <a:lnTo>
                    <a:pt x="116298" y="782955"/>
                  </a:lnTo>
                  <a:cubicBezTo>
                    <a:pt x="116298" y="796290"/>
                    <a:pt x="128680" y="806768"/>
                    <a:pt x="144873" y="806768"/>
                  </a:cubicBezTo>
                  <a:cubicBezTo>
                    <a:pt x="160113" y="806768"/>
                    <a:pt x="173448" y="796290"/>
                    <a:pt x="173448" y="782955"/>
                  </a:cubicBezTo>
                  <a:lnTo>
                    <a:pt x="173448" y="165735"/>
                  </a:lnTo>
                  <a:cubicBezTo>
                    <a:pt x="173448" y="152400"/>
                    <a:pt x="161065" y="141923"/>
                    <a:pt x="144873" y="141923"/>
                  </a:cubicBezTo>
                  <a:close/>
                  <a:moveTo>
                    <a:pt x="229646" y="0"/>
                  </a:moveTo>
                  <a:lnTo>
                    <a:pt x="499203" y="0"/>
                  </a:lnTo>
                  <a:cubicBezTo>
                    <a:pt x="624933" y="0"/>
                    <a:pt x="743043" y="36195"/>
                    <a:pt x="726851" y="228600"/>
                  </a:cubicBezTo>
                  <a:lnTo>
                    <a:pt x="688751" y="783908"/>
                  </a:lnTo>
                  <a:cubicBezTo>
                    <a:pt x="688751" y="841058"/>
                    <a:pt x="642078" y="888683"/>
                    <a:pt x="583976" y="888683"/>
                  </a:cubicBezTo>
                  <a:lnTo>
                    <a:pt x="412526" y="888683"/>
                  </a:lnTo>
                  <a:lnTo>
                    <a:pt x="412526" y="1631633"/>
                  </a:lnTo>
                  <a:lnTo>
                    <a:pt x="322038" y="1631633"/>
                  </a:lnTo>
                  <a:lnTo>
                    <a:pt x="322038" y="888683"/>
                  </a:lnTo>
                  <a:lnTo>
                    <a:pt x="143921" y="888683"/>
                  </a:lnTo>
                  <a:cubicBezTo>
                    <a:pt x="86771" y="888683"/>
                    <a:pt x="39146" y="842010"/>
                    <a:pt x="39146" y="783908"/>
                  </a:cubicBezTo>
                  <a:lnTo>
                    <a:pt x="1046" y="228600"/>
                  </a:lnTo>
                  <a:cubicBezTo>
                    <a:pt x="-12290" y="34290"/>
                    <a:pt x="103915" y="0"/>
                    <a:pt x="22964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F81ACAA-DEC5-46AC-A397-026482BDDC55}"/>
                </a:ext>
              </a:extLst>
            </p:cNvPr>
            <p:cNvSpPr/>
            <p:nvPr/>
          </p:nvSpPr>
          <p:spPr>
            <a:xfrm>
              <a:off x="4273008" y="3907143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6802 h 1162050"/>
                <a:gd name="connsiteX8" fmla="*/ 55245 w 180975"/>
                <a:gd name="connsiteY8" fmla="*/ 1063943 h 1162050"/>
                <a:gd name="connsiteX9" fmla="*/ 78105 w 180975"/>
                <a:gd name="connsiteY9" fmla="*/ 1015365 h 1162050"/>
                <a:gd name="connsiteX10" fmla="*/ 126683 w 180975"/>
                <a:gd name="connsiteY10" fmla="*/ 1038225 h 1162050"/>
                <a:gd name="connsiteX11" fmla="*/ 103822 w 180975"/>
                <a:gd name="connsiteY11" fmla="*/ 1086802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8" y="0"/>
                    <a:pt x="0" y="40958"/>
                    <a:pt x="0" y="90488"/>
                  </a:cubicBezTo>
                  <a:lnTo>
                    <a:pt x="0" y="1071563"/>
                  </a:lnTo>
                  <a:cubicBezTo>
                    <a:pt x="0" y="1121093"/>
                    <a:pt x="40958" y="1162050"/>
                    <a:pt x="90488" y="1162050"/>
                  </a:cubicBezTo>
                  <a:cubicBezTo>
                    <a:pt x="140017" y="1162050"/>
                    <a:pt x="180975" y="1121093"/>
                    <a:pt x="180975" y="1071563"/>
                  </a:cubicBezTo>
                  <a:lnTo>
                    <a:pt x="180975" y="90488"/>
                  </a:lnTo>
                  <a:cubicBezTo>
                    <a:pt x="180975" y="40005"/>
                    <a:pt x="140970" y="0"/>
                    <a:pt x="90488" y="0"/>
                  </a:cubicBezTo>
                  <a:close/>
                  <a:moveTo>
                    <a:pt x="103822" y="1086802"/>
                  </a:moveTo>
                  <a:cubicBezTo>
                    <a:pt x="83820" y="1094423"/>
                    <a:pt x="61913" y="1083945"/>
                    <a:pt x="55245" y="1063943"/>
                  </a:cubicBezTo>
                  <a:cubicBezTo>
                    <a:pt x="47625" y="1043940"/>
                    <a:pt x="58103" y="1022033"/>
                    <a:pt x="78105" y="1015365"/>
                  </a:cubicBezTo>
                  <a:cubicBezTo>
                    <a:pt x="98108" y="1008698"/>
                    <a:pt x="120015" y="1018223"/>
                    <a:pt x="126683" y="1038225"/>
                  </a:cubicBezTo>
                  <a:cubicBezTo>
                    <a:pt x="134303" y="1058227"/>
                    <a:pt x="123825" y="1080135"/>
                    <a:pt x="103822" y="10868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8EF4914-E694-4728-B032-EA54A8C08AAC}"/>
              </a:ext>
            </a:extLst>
          </p:cNvPr>
          <p:cNvGrpSpPr/>
          <p:nvPr/>
        </p:nvGrpSpPr>
        <p:grpSpPr>
          <a:xfrm rot="20700000">
            <a:off x="9680110" y="4513984"/>
            <a:ext cx="579243" cy="604549"/>
            <a:chOff x="4685146" y="3951535"/>
            <a:chExt cx="846571" cy="88355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1B72716-0C38-4BD6-BA1D-27EB88A043FB}"/>
                </a:ext>
              </a:extLst>
            </p:cNvPr>
            <p:cNvSpPr/>
            <p:nvPr/>
          </p:nvSpPr>
          <p:spPr>
            <a:xfrm>
              <a:off x="4685146" y="3951535"/>
              <a:ext cx="846571" cy="88355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DB802B-4B89-4648-8496-5CA7A8ECD6A7}"/>
                </a:ext>
              </a:extLst>
            </p:cNvPr>
            <p:cNvSpPr/>
            <p:nvPr/>
          </p:nvSpPr>
          <p:spPr>
            <a:xfrm>
              <a:off x="4729727" y="4023487"/>
              <a:ext cx="745887" cy="754105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6E3AA5E-DD40-44AA-AE95-4CDDDCCE9726}"/>
                </a:ext>
              </a:extLst>
            </p:cNvPr>
            <p:cNvSpPr/>
            <p:nvPr/>
          </p:nvSpPr>
          <p:spPr>
            <a:xfrm>
              <a:off x="4812362" y="4086187"/>
              <a:ext cx="595887" cy="641092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67EEE7A-344E-42F5-A44D-056EE82BBA03}"/>
                </a:ext>
              </a:extLst>
            </p:cNvPr>
            <p:cNvSpPr/>
            <p:nvPr/>
          </p:nvSpPr>
          <p:spPr>
            <a:xfrm>
              <a:off x="5157281" y="4202843"/>
              <a:ext cx="129452" cy="129452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34322E8-4A5A-412F-B808-9E4AA51285DA}"/>
              </a:ext>
            </a:extLst>
          </p:cNvPr>
          <p:cNvGrpSpPr/>
          <p:nvPr/>
        </p:nvGrpSpPr>
        <p:grpSpPr>
          <a:xfrm>
            <a:off x="2814643" y="1603145"/>
            <a:ext cx="354644" cy="1754222"/>
            <a:chOff x="6983182" y="3979844"/>
            <a:chExt cx="533400" cy="263842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B770519-CD8D-4CE5-98B2-1C853F41909A}"/>
                </a:ext>
              </a:extLst>
            </p:cNvPr>
            <p:cNvSpPr/>
            <p:nvPr/>
          </p:nvSpPr>
          <p:spPr>
            <a:xfrm>
              <a:off x="6983182" y="3979844"/>
              <a:ext cx="533400" cy="1587818"/>
            </a:xfrm>
            <a:custGeom>
              <a:avLst/>
              <a:gdLst>
                <a:gd name="connsiteX0" fmla="*/ 324803 w 533400"/>
                <a:gd name="connsiteY0" fmla="*/ 0 h 1587818"/>
                <a:gd name="connsiteX1" fmla="*/ 474345 w 533400"/>
                <a:gd name="connsiteY1" fmla="*/ 0 h 1587818"/>
                <a:gd name="connsiteX2" fmla="*/ 533400 w 533400"/>
                <a:gd name="connsiteY2" fmla="*/ 59055 h 1587818"/>
                <a:gd name="connsiteX3" fmla="*/ 533400 w 533400"/>
                <a:gd name="connsiteY3" fmla="*/ 776288 h 1587818"/>
                <a:gd name="connsiteX4" fmla="*/ 452438 w 533400"/>
                <a:gd name="connsiteY4" fmla="*/ 857250 h 1587818"/>
                <a:gd name="connsiteX5" fmla="*/ 304800 w 533400"/>
                <a:gd name="connsiteY5" fmla="*/ 857250 h 1587818"/>
                <a:gd name="connsiteX6" fmla="*/ 304800 w 533400"/>
                <a:gd name="connsiteY6" fmla="*/ 1587818 h 1587818"/>
                <a:gd name="connsiteX7" fmla="*/ 214313 w 533400"/>
                <a:gd name="connsiteY7" fmla="*/ 1587818 h 1587818"/>
                <a:gd name="connsiteX8" fmla="*/ 214313 w 533400"/>
                <a:gd name="connsiteY8" fmla="*/ 857250 h 1587818"/>
                <a:gd name="connsiteX9" fmla="*/ 81915 w 533400"/>
                <a:gd name="connsiteY9" fmla="*/ 857250 h 1587818"/>
                <a:gd name="connsiteX10" fmla="*/ 0 w 533400"/>
                <a:gd name="connsiteY10" fmla="*/ 775335 h 1587818"/>
                <a:gd name="connsiteX11" fmla="*/ 0 w 533400"/>
                <a:gd name="connsiteY11" fmla="*/ 324803 h 1587818"/>
                <a:gd name="connsiteX12" fmla="*/ 324803 w 533400"/>
                <a:gd name="connsiteY12" fmla="*/ 0 h 158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00" h="1587818">
                  <a:moveTo>
                    <a:pt x="324803" y="0"/>
                  </a:moveTo>
                  <a:lnTo>
                    <a:pt x="474345" y="0"/>
                  </a:lnTo>
                  <a:cubicBezTo>
                    <a:pt x="506730" y="0"/>
                    <a:pt x="533400" y="26670"/>
                    <a:pt x="533400" y="59055"/>
                  </a:cubicBezTo>
                  <a:lnTo>
                    <a:pt x="533400" y="776288"/>
                  </a:lnTo>
                  <a:cubicBezTo>
                    <a:pt x="533400" y="821055"/>
                    <a:pt x="497205" y="857250"/>
                    <a:pt x="452438" y="857250"/>
                  </a:cubicBezTo>
                  <a:lnTo>
                    <a:pt x="304800" y="857250"/>
                  </a:lnTo>
                  <a:lnTo>
                    <a:pt x="304800" y="1587818"/>
                  </a:lnTo>
                  <a:lnTo>
                    <a:pt x="214313" y="1587818"/>
                  </a:lnTo>
                  <a:lnTo>
                    <a:pt x="214313" y="857250"/>
                  </a:lnTo>
                  <a:lnTo>
                    <a:pt x="81915" y="857250"/>
                  </a:lnTo>
                  <a:cubicBezTo>
                    <a:pt x="37148" y="857250"/>
                    <a:pt x="0" y="820102"/>
                    <a:pt x="0" y="775335"/>
                  </a:cubicBezTo>
                  <a:lnTo>
                    <a:pt x="0" y="324803"/>
                  </a:lnTo>
                  <a:cubicBezTo>
                    <a:pt x="0" y="146685"/>
                    <a:pt x="145733" y="0"/>
                    <a:pt x="32480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DC67ED9-DFB8-4113-86A6-192401D31555}"/>
                </a:ext>
              </a:extLst>
            </p:cNvPr>
            <p:cNvSpPr/>
            <p:nvPr/>
          </p:nvSpPr>
          <p:spPr>
            <a:xfrm>
              <a:off x="7151775" y="5456220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7755 h 1162050"/>
                <a:gd name="connsiteX8" fmla="*/ 55245 w 180975"/>
                <a:gd name="connsiteY8" fmla="*/ 1064895 h 1162050"/>
                <a:gd name="connsiteX9" fmla="*/ 78105 w 180975"/>
                <a:gd name="connsiteY9" fmla="*/ 1016317 h 1162050"/>
                <a:gd name="connsiteX10" fmla="*/ 126682 w 180975"/>
                <a:gd name="connsiteY10" fmla="*/ 1039178 h 1162050"/>
                <a:gd name="connsiteX11" fmla="*/ 103822 w 180975"/>
                <a:gd name="connsiteY11" fmla="*/ 1087755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7" y="0"/>
                    <a:pt x="0" y="40957"/>
                    <a:pt x="0" y="90488"/>
                  </a:cubicBezTo>
                  <a:lnTo>
                    <a:pt x="0" y="1071563"/>
                  </a:lnTo>
                  <a:cubicBezTo>
                    <a:pt x="0" y="1121092"/>
                    <a:pt x="40957" y="1162050"/>
                    <a:pt x="90488" y="1162050"/>
                  </a:cubicBezTo>
                  <a:cubicBezTo>
                    <a:pt x="140017" y="1162050"/>
                    <a:pt x="180975" y="1121092"/>
                    <a:pt x="180975" y="1071563"/>
                  </a:cubicBezTo>
                  <a:lnTo>
                    <a:pt x="180975" y="90488"/>
                  </a:lnTo>
                  <a:cubicBezTo>
                    <a:pt x="180975" y="40957"/>
                    <a:pt x="140970" y="0"/>
                    <a:pt x="90488" y="0"/>
                  </a:cubicBezTo>
                  <a:close/>
                  <a:moveTo>
                    <a:pt x="103822" y="1087755"/>
                  </a:moveTo>
                  <a:cubicBezTo>
                    <a:pt x="83820" y="1095375"/>
                    <a:pt x="61913" y="1084898"/>
                    <a:pt x="55245" y="1064895"/>
                  </a:cubicBezTo>
                  <a:cubicBezTo>
                    <a:pt x="47625" y="1044892"/>
                    <a:pt x="58102" y="1022985"/>
                    <a:pt x="78105" y="1016317"/>
                  </a:cubicBezTo>
                  <a:cubicBezTo>
                    <a:pt x="98107" y="1009650"/>
                    <a:pt x="120015" y="1019175"/>
                    <a:pt x="126682" y="1039178"/>
                  </a:cubicBezTo>
                  <a:cubicBezTo>
                    <a:pt x="134302" y="1058228"/>
                    <a:pt x="123825" y="1080135"/>
                    <a:pt x="103822" y="10877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85E15E2-0A0B-4680-B3F2-C6ED3CCDBE95}"/>
              </a:ext>
            </a:extLst>
          </p:cNvPr>
          <p:cNvGrpSpPr/>
          <p:nvPr/>
        </p:nvGrpSpPr>
        <p:grpSpPr>
          <a:xfrm>
            <a:off x="10757649" y="5477220"/>
            <a:ext cx="1204151" cy="1215790"/>
            <a:chOff x="4483745" y="2197915"/>
            <a:chExt cx="3299490" cy="3331381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C1DD00E-962D-4F5F-B010-48596FB8AD6D}"/>
                </a:ext>
              </a:extLst>
            </p:cNvPr>
            <p:cNvSpPr/>
            <p:nvPr/>
          </p:nvSpPr>
          <p:spPr>
            <a:xfrm>
              <a:off x="5019749" y="3017040"/>
              <a:ext cx="990600" cy="1171575"/>
            </a:xfrm>
            <a:custGeom>
              <a:avLst/>
              <a:gdLst>
                <a:gd name="connsiteX0" fmla="*/ 31050 w 990600"/>
                <a:gd name="connsiteY0" fmla="*/ 828675 h 1171575"/>
                <a:gd name="connsiteX1" fmla="*/ 225360 w 990600"/>
                <a:gd name="connsiteY1" fmla="*/ 867728 h 1171575"/>
                <a:gd name="connsiteX2" fmla="*/ 390142 w 990600"/>
                <a:gd name="connsiteY2" fmla="*/ 1032510 h 1171575"/>
                <a:gd name="connsiteX3" fmla="*/ 410145 w 990600"/>
                <a:gd name="connsiteY3" fmla="*/ 1081088 h 1171575"/>
                <a:gd name="connsiteX4" fmla="*/ 468247 w 990600"/>
                <a:gd name="connsiteY4" fmla="*/ 1160145 h 1171575"/>
                <a:gd name="connsiteX5" fmla="*/ 541590 w 990600"/>
                <a:gd name="connsiteY5" fmla="*/ 1147763 h 1171575"/>
                <a:gd name="connsiteX6" fmla="*/ 558735 w 990600"/>
                <a:gd name="connsiteY6" fmla="*/ 1116330 h 1171575"/>
                <a:gd name="connsiteX7" fmla="*/ 609217 w 990600"/>
                <a:gd name="connsiteY7" fmla="*/ 975360 h 1171575"/>
                <a:gd name="connsiteX8" fmla="*/ 730185 w 990600"/>
                <a:gd name="connsiteY8" fmla="*/ 912495 h 1171575"/>
                <a:gd name="connsiteX9" fmla="*/ 768285 w 990600"/>
                <a:gd name="connsiteY9" fmla="*/ 923925 h 1171575"/>
                <a:gd name="connsiteX10" fmla="*/ 996885 w 990600"/>
                <a:gd name="connsiteY10" fmla="*/ 667703 h 1171575"/>
                <a:gd name="connsiteX11" fmla="*/ 893062 w 990600"/>
                <a:gd name="connsiteY11" fmla="*/ 449580 h 1171575"/>
                <a:gd name="connsiteX12" fmla="*/ 867345 w 990600"/>
                <a:gd name="connsiteY12" fmla="*/ 447675 h 1171575"/>
                <a:gd name="connsiteX13" fmla="*/ 681607 w 990600"/>
                <a:gd name="connsiteY13" fmla="*/ 428625 h 1171575"/>
                <a:gd name="connsiteX14" fmla="*/ 653032 w 990600"/>
                <a:gd name="connsiteY14" fmla="*/ 356235 h 1171575"/>
                <a:gd name="connsiteX15" fmla="*/ 650175 w 990600"/>
                <a:gd name="connsiteY15" fmla="*/ 319088 h 1171575"/>
                <a:gd name="connsiteX16" fmla="*/ 569212 w 990600"/>
                <a:gd name="connsiteY16" fmla="*/ 186690 h 1171575"/>
                <a:gd name="connsiteX17" fmla="*/ 462532 w 990600"/>
                <a:gd name="connsiteY17" fmla="*/ 100965 h 1171575"/>
                <a:gd name="connsiteX18" fmla="*/ 442530 w 990600"/>
                <a:gd name="connsiteY18" fmla="*/ 0 h 1171575"/>
                <a:gd name="connsiteX19" fmla="*/ 287272 w 990600"/>
                <a:gd name="connsiteY19" fmla="*/ 119063 h 1171575"/>
                <a:gd name="connsiteX20" fmla="*/ 157732 w 990600"/>
                <a:gd name="connsiteY20" fmla="*/ 287655 h 1171575"/>
                <a:gd name="connsiteX21" fmla="*/ 101535 w 990600"/>
                <a:gd name="connsiteY21" fmla="*/ 349568 h 1171575"/>
                <a:gd name="connsiteX22" fmla="*/ 64387 w 990600"/>
                <a:gd name="connsiteY22" fmla="*/ 415290 h 1171575"/>
                <a:gd name="connsiteX23" fmla="*/ 2475 w 990600"/>
                <a:gd name="connsiteY23" fmla="*/ 693420 h 1171575"/>
                <a:gd name="connsiteX24" fmla="*/ 9142 w 990600"/>
                <a:gd name="connsiteY24" fmla="*/ 806768 h 1171575"/>
                <a:gd name="connsiteX25" fmla="*/ 31050 w 990600"/>
                <a:gd name="connsiteY25" fmla="*/ 828675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0600" h="1171575">
                  <a:moveTo>
                    <a:pt x="31050" y="828675"/>
                  </a:moveTo>
                  <a:cubicBezTo>
                    <a:pt x="97725" y="832485"/>
                    <a:pt x="162495" y="844868"/>
                    <a:pt x="225360" y="867728"/>
                  </a:cubicBezTo>
                  <a:cubicBezTo>
                    <a:pt x="304417" y="897255"/>
                    <a:pt x="371092" y="941070"/>
                    <a:pt x="390142" y="1032510"/>
                  </a:cubicBezTo>
                  <a:cubicBezTo>
                    <a:pt x="393000" y="1049655"/>
                    <a:pt x="400620" y="1065848"/>
                    <a:pt x="410145" y="1081088"/>
                  </a:cubicBezTo>
                  <a:cubicBezTo>
                    <a:pt x="427290" y="1108710"/>
                    <a:pt x="441577" y="1140143"/>
                    <a:pt x="468247" y="1160145"/>
                  </a:cubicBezTo>
                  <a:cubicBezTo>
                    <a:pt x="495870" y="1181100"/>
                    <a:pt x="521587" y="1177290"/>
                    <a:pt x="541590" y="1147763"/>
                  </a:cubicBezTo>
                  <a:cubicBezTo>
                    <a:pt x="548257" y="1137285"/>
                    <a:pt x="553020" y="1126808"/>
                    <a:pt x="558735" y="1116330"/>
                  </a:cubicBezTo>
                  <a:cubicBezTo>
                    <a:pt x="580642" y="1071563"/>
                    <a:pt x="594930" y="1022985"/>
                    <a:pt x="609217" y="975360"/>
                  </a:cubicBezTo>
                  <a:cubicBezTo>
                    <a:pt x="630172" y="905828"/>
                    <a:pt x="662557" y="888683"/>
                    <a:pt x="730185" y="912495"/>
                  </a:cubicBezTo>
                  <a:cubicBezTo>
                    <a:pt x="742567" y="917258"/>
                    <a:pt x="754950" y="922973"/>
                    <a:pt x="768285" y="923925"/>
                  </a:cubicBezTo>
                  <a:cubicBezTo>
                    <a:pt x="894967" y="931545"/>
                    <a:pt x="1012125" y="809625"/>
                    <a:pt x="996885" y="667703"/>
                  </a:cubicBezTo>
                  <a:cubicBezTo>
                    <a:pt x="987360" y="582930"/>
                    <a:pt x="942592" y="515303"/>
                    <a:pt x="893062" y="449580"/>
                  </a:cubicBezTo>
                  <a:cubicBezTo>
                    <a:pt x="883537" y="437198"/>
                    <a:pt x="878775" y="436245"/>
                    <a:pt x="867345" y="447675"/>
                  </a:cubicBezTo>
                  <a:cubicBezTo>
                    <a:pt x="806385" y="508635"/>
                    <a:pt x="730185" y="500063"/>
                    <a:pt x="681607" y="428625"/>
                  </a:cubicBezTo>
                  <a:cubicBezTo>
                    <a:pt x="667320" y="406718"/>
                    <a:pt x="657795" y="381953"/>
                    <a:pt x="653032" y="356235"/>
                  </a:cubicBezTo>
                  <a:cubicBezTo>
                    <a:pt x="651127" y="343853"/>
                    <a:pt x="645412" y="333375"/>
                    <a:pt x="650175" y="319088"/>
                  </a:cubicBezTo>
                  <a:cubicBezTo>
                    <a:pt x="670177" y="251460"/>
                    <a:pt x="638745" y="200025"/>
                    <a:pt x="569212" y="186690"/>
                  </a:cubicBezTo>
                  <a:cubicBezTo>
                    <a:pt x="518730" y="176213"/>
                    <a:pt x="483487" y="148590"/>
                    <a:pt x="462532" y="100965"/>
                  </a:cubicBezTo>
                  <a:cubicBezTo>
                    <a:pt x="449197" y="69533"/>
                    <a:pt x="445387" y="35243"/>
                    <a:pt x="442530" y="0"/>
                  </a:cubicBezTo>
                  <a:cubicBezTo>
                    <a:pt x="375855" y="21908"/>
                    <a:pt x="317752" y="55245"/>
                    <a:pt x="287272" y="119063"/>
                  </a:cubicBezTo>
                  <a:cubicBezTo>
                    <a:pt x="255840" y="185738"/>
                    <a:pt x="211072" y="239078"/>
                    <a:pt x="157732" y="287655"/>
                  </a:cubicBezTo>
                  <a:cubicBezTo>
                    <a:pt x="137730" y="306705"/>
                    <a:pt x="120585" y="328613"/>
                    <a:pt x="101535" y="349568"/>
                  </a:cubicBezTo>
                  <a:cubicBezTo>
                    <a:pt x="84390" y="368618"/>
                    <a:pt x="72960" y="391478"/>
                    <a:pt x="64387" y="415290"/>
                  </a:cubicBezTo>
                  <a:cubicBezTo>
                    <a:pt x="34860" y="505778"/>
                    <a:pt x="12000" y="598170"/>
                    <a:pt x="2475" y="693420"/>
                  </a:cubicBezTo>
                  <a:cubicBezTo>
                    <a:pt x="-383" y="731520"/>
                    <a:pt x="-3240" y="769620"/>
                    <a:pt x="9142" y="806768"/>
                  </a:cubicBezTo>
                  <a:cubicBezTo>
                    <a:pt x="12000" y="820103"/>
                    <a:pt x="16762" y="827723"/>
                    <a:pt x="31050" y="82867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725AAC5-C7C6-4DAD-BBA0-75A501C02564}"/>
                </a:ext>
              </a:extLst>
            </p:cNvPr>
            <p:cNvSpPr/>
            <p:nvPr/>
          </p:nvSpPr>
          <p:spPr>
            <a:xfrm>
              <a:off x="5512127" y="2743047"/>
              <a:ext cx="1724025" cy="1038225"/>
            </a:xfrm>
            <a:custGeom>
              <a:avLst/>
              <a:gdLst>
                <a:gd name="connsiteX0" fmla="*/ 124555 w 1724025"/>
                <a:gd name="connsiteY0" fmla="*/ 378975 h 1038225"/>
                <a:gd name="connsiteX1" fmla="*/ 197897 w 1724025"/>
                <a:gd name="connsiteY1" fmla="*/ 412312 h 1038225"/>
                <a:gd name="connsiteX2" fmla="*/ 239807 w 1724025"/>
                <a:gd name="connsiteY2" fmla="*/ 502800 h 1038225"/>
                <a:gd name="connsiteX3" fmla="*/ 236950 w 1724025"/>
                <a:gd name="connsiteY3" fmla="*/ 601860 h 1038225"/>
                <a:gd name="connsiteX4" fmla="*/ 324580 w 1724025"/>
                <a:gd name="connsiteY4" fmla="*/ 636150 h 1038225"/>
                <a:gd name="connsiteX5" fmla="*/ 391255 w 1724025"/>
                <a:gd name="connsiteY5" fmla="*/ 561855 h 1038225"/>
                <a:gd name="connsiteX6" fmla="*/ 459835 w 1724025"/>
                <a:gd name="connsiteY6" fmla="*/ 489465 h 1038225"/>
                <a:gd name="connsiteX7" fmla="*/ 568420 w 1724025"/>
                <a:gd name="connsiteY7" fmla="*/ 493275 h 1038225"/>
                <a:gd name="connsiteX8" fmla="*/ 651287 w 1724025"/>
                <a:gd name="connsiteY8" fmla="*/ 571380 h 1038225"/>
                <a:gd name="connsiteX9" fmla="*/ 705580 w 1724025"/>
                <a:gd name="connsiteY9" fmla="*/ 597097 h 1038225"/>
                <a:gd name="connsiteX10" fmla="*/ 820832 w 1724025"/>
                <a:gd name="connsiteY10" fmla="*/ 611385 h 1038225"/>
                <a:gd name="connsiteX11" fmla="*/ 906557 w 1724025"/>
                <a:gd name="connsiteY11" fmla="*/ 710445 h 1038225"/>
                <a:gd name="connsiteX12" fmla="*/ 985615 w 1724025"/>
                <a:gd name="connsiteY12" fmla="*/ 817125 h 1038225"/>
                <a:gd name="connsiteX13" fmla="*/ 1076102 w 1724025"/>
                <a:gd name="connsiteY13" fmla="*/ 836175 h 1038225"/>
                <a:gd name="connsiteX14" fmla="*/ 1192307 w 1724025"/>
                <a:gd name="connsiteY14" fmla="*/ 841890 h 1038225"/>
                <a:gd name="connsiteX15" fmla="*/ 1226597 w 1724025"/>
                <a:gd name="connsiteY15" fmla="*/ 898087 h 1038225"/>
                <a:gd name="connsiteX16" fmla="*/ 1197070 w 1724025"/>
                <a:gd name="connsiteY16" fmla="*/ 955237 h 1038225"/>
                <a:gd name="connsiteX17" fmla="*/ 1180877 w 1724025"/>
                <a:gd name="connsiteY17" fmla="*/ 1022865 h 1038225"/>
                <a:gd name="connsiteX18" fmla="*/ 1251362 w 1724025"/>
                <a:gd name="connsiteY18" fmla="*/ 1047630 h 1038225"/>
                <a:gd name="connsiteX19" fmla="*/ 1253268 w 1724025"/>
                <a:gd name="connsiteY19" fmla="*/ 1047630 h 1038225"/>
                <a:gd name="connsiteX20" fmla="*/ 1443768 w 1724025"/>
                <a:gd name="connsiteY20" fmla="*/ 976192 h 1038225"/>
                <a:gd name="connsiteX21" fmla="*/ 1603787 w 1724025"/>
                <a:gd name="connsiteY21" fmla="*/ 941902 h 1038225"/>
                <a:gd name="connsiteX22" fmla="*/ 1708562 w 1724025"/>
                <a:gd name="connsiteY22" fmla="*/ 984765 h 1038225"/>
                <a:gd name="connsiteX23" fmla="*/ 1729518 w 1724025"/>
                <a:gd name="connsiteY23" fmla="*/ 975240 h 1038225"/>
                <a:gd name="connsiteX24" fmla="*/ 1707610 w 1724025"/>
                <a:gd name="connsiteY24" fmla="*/ 867607 h 1038225"/>
                <a:gd name="connsiteX25" fmla="*/ 1667605 w 1724025"/>
                <a:gd name="connsiteY25" fmla="*/ 702825 h 1038225"/>
                <a:gd name="connsiteX26" fmla="*/ 1613312 w 1724025"/>
                <a:gd name="connsiteY26" fmla="*/ 558997 h 1038225"/>
                <a:gd name="connsiteX27" fmla="*/ 1539970 w 1724025"/>
                <a:gd name="connsiteY27" fmla="*/ 508515 h 1038225"/>
                <a:gd name="connsiteX28" fmla="*/ 1447577 w 1724025"/>
                <a:gd name="connsiteY28" fmla="*/ 363735 h 1038225"/>
                <a:gd name="connsiteX29" fmla="*/ 1410430 w 1724025"/>
                <a:gd name="connsiteY29" fmla="*/ 294202 h 1038225"/>
                <a:gd name="connsiteX30" fmla="*/ 1359947 w 1724025"/>
                <a:gd name="connsiteY30" fmla="*/ 255150 h 1038225"/>
                <a:gd name="connsiteX31" fmla="*/ 1268507 w 1724025"/>
                <a:gd name="connsiteY31" fmla="*/ 191332 h 1038225"/>
                <a:gd name="connsiteX32" fmla="*/ 1043718 w 1724025"/>
                <a:gd name="connsiteY32" fmla="*/ 107512 h 1038225"/>
                <a:gd name="connsiteX33" fmla="*/ 893222 w 1724025"/>
                <a:gd name="connsiteY33" fmla="*/ 63697 h 1038225"/>
                <a:gd name="connsiteX34" fmla="*/ 849407 w 1724025"/>
                <a:gd name="connsiteY34" fmla="*/ 35122 h 1038225"/>
                <a:gd name="connsiteX35" fmla="*/ 746537 w 1724025"/>
                <a:gd name="connsiteY35" fmla="*/ 2737 h 1038225"/>
                <a:gd name="connsiteX36" fmla="*/ 570325 w 1724025"/>
                <a:gd name="connsiteY36" fmla="*/ 832 h 1038225"/>
                <a:gd name="connsiteX37" fmla="*/ 342677 w 1724025"/>
                <a:gd name="connsiteY37" fmla="*/ 69412 h 1038225"/>
                <a:gd name="connsiteX38" fmla="*/ 253143 w 1724025"/>
                <a:gd name="connsiteY38" fmla="*/ 127515 h 1038225"/>
                <a:gd name="connsiteX39" fmla="*/ 185515 w 1724025"/>
                <a:gd name="connsiteY39" fmla="*/ 137992 h 1038225"/>
                <a:gd name="connsiteX40" fmla="*/ 5493 w 1724025"/>
                <a:gd name="connsiteY40" fmla="*/ 210382 h 1038225"/>
                <a:gd name="connsiteX41" fmla="*/ 730 w 1724025"/>
                <a:gd name="connsiteY41" fmla="*/ 232290 h 1038225"/>
                <a:gd name="connsiteX42" fmla="*/ 124555 w 1724025"/>
                <a:gd name="connsiteY42" fmla="*/ 37897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24025" h="1038225">
                  <a:moveTo>
                    <a:pt x="124555" y="378975"/>
                  </a:moveTo>
                  <a:cubicBezTo>
                    <a:pt x="149320" y="389452"/>
                    <a:pt x="175037" y="398025"/>
                    <a:pt x="197897" y="412312"/>
                  </a:cubicBezTo>
                  <a:cubicBezTo>
                    <a:pt x="232187" y="434220"/>
                    <a:pt x="246475" y="462795"/>
                    <a:pt x="239807" y="502800"/>
                  </a:cubicBezTo>
                  <a:cubicBezTo>
                    <a:pt x="234093" y="535185"/>
                    <a:pt x="229330" y="568522"/>
                    <a:pt x="236950" y="601860"/>
                  </a:cubicBezTo>
                  <a:cubicBezTo>
                    <a:pt x="248380" y="655200"/>
                    <a:pt x="279812" y="667582"/>
                    <a:pt x="324580" y="636150"/>
                  </a:cubicBezTo>
                  <a:cubicBezTo>
                    <a:pt x="352202" y="616147"/>
                    <a:pt x="370300" y="587572"/>
                    <a:pt x="391255" y="561855"/>
                  </a:cubicBezTo>
                  <a:cubicBezTo>
                    <a:pt x="412210" y="535185"/>
                    <a:pt x="432212" y="509467"/>
                    <a:pt x="459835" y="489465"/>
                  </a:cubicBezTo>
                  <a:cubicBezTo>
                    <a:pt x="499840" y="458985"/>
                    <a:pt x="530320" y="459937"/>
                    <a:pt x="568420" y="493275"/>
                  </a:cubicBezTo>
                  <a:cubicBezTo>
                    <a:pt x="596995" y="518992"/>
                    <a:pt x="624618" y="544710"/>
                    <a:pt x="651287" y="571380"/>
                  </a:cubicBezTo>
                  <a:cubicBezTo>
                    <a:pt x="666527" y="586620"/>
                    <a:pt x="684625" y="594240"/>
                    <a:pt x="705580" y="597097"/>
                  </a:cubicBezTo>
                  <a:cubicBezTo>
                    <a:pt x="743680" y="601860"/>
                    <a:pt x="782732" y="601860"/>
                    <a:pt x="820832" y="611385"/>
                  </a:cubicBezTo>
                  <a:cubicBezTo>
                    <a:pt x="877030" y="625672"/>
                    <a:pt x="901795" y="652342"/>
                    <a:pt x="906557" y="710445"/>
                  </a:cubicBezTo>
                  <a:cubicBezTo>
                    <a:pt x="910368" y="763785"/>
                    <a:pt x="938943" y="796170"/>
                    <a:pt x="985615" y="817125"/>
                  </a:cubicBezTo>
                  <a:cubicBezTo>
                    <a:pt x="1014190" y="830460"/>
                    <a:pt x="1044670" y="835222"/>
                    <a:pt x="1076102" y="836175"/>
                  </a:cubicBezTo>
                  <a:cubicBezTo>
                    <a:pt x="1115155" y="838080"/>
                    <a:pt x="1154207" y="838080"/>
                    <a:pt x="1192307" y="841890"/>
                  </a:cubicBezTo>
                  <a:cubicBezTo>
                    <a:pt x="1227550" y="845700"/>
                    <a:pt x="1238027" y="864750"/>
                    <a:pt x="1226597" y="898087"/>
                  </a:cubicBezTo>
                  <a:cubicBezTo>
                    <a:pt x="1219930" y="919042"/>
                    <a:pt x="1207547" y="937140"/>
                    <a:pt x="1197070" y="955237"/>
                  </a:cubicBezTo>
                  <a:cubicBezTo>
                    <a:pt x="1184687" y="976192"/>
                    <a:pt x="1165637" y="997147"/>
                    <a:pt x="1180877" y="1022865"/>
                  </a:cubicBezTo>
                  <a:cubicBezTo>
                    <a:pt x="1196118" y="1049535"/>
                    <a:pt x="1224693" y="1047630"/>
                    <a:pt x="1251362" y="1047630"/>
                  </a:cubicBezTo>
                  <a:cubicBezTo>
                    <a:pt x="1252315" y="1047630"/>
                    <a:pt x="1252315" y="1047630"/>
                    <a:pt x="1253268" y="1047630"/>
                  </a:cubicBezTo>
                  <a:cubicBezTo>
                    <a:pt x="1323752" y="1043820"/>
                    <a:pt x="1386618" y="1015245"/>
                    <a:pt x="1443768" y="976192"/>
                  </a:cubicBezTo>
                  <a:cubicBezTo>
                    <a:pt x="1492345" y="942855"/>
                    <a:pt x="1545685" y="930472"/>
                    <a:pt x="1603787" y="941902"/>
                  </a:cubicBezTo>
                  <a:cubicBezTo>
                    <a:pt x="1641887" y="949522"/>
                    <a:pt x="1676177" y="963810"/>
                    <a:pt x="1708562" y="984765"/>
                  </a:cubicBezTo>
                  <a:cubicBezTo>
                    <a:pt x="1722850" y="994290"/>
                    <a:pt x="1726660" y="990480"/>
                    <a:pt x="1729518" y="975240"/>
                  </a:cubicBezTo>
                  <a:cubicBezTo>
                    <a:pt x="1739043" y="935235"/>
                    <a:pt x="1725707" y="900945"/>
                    <a:pt x="1707610" y="867607"/>
                  </a:cubicBezTo>
                  <a:cubicBezTo>
                    <a:pt x="1678082" y="811410"/>
                    <a:pt x="1650460" y="756165"/>
                    <a:pt x="1667605" y="702825"/>
                  </a:cubicBezTo>
                  <a:cubicBezTo>
                    <a:pt x="1670462" y="638055"/>
                    <a:pt x="1656175" y="590430"/>
                    <a:pt x="1613312" y="558997"/>
                  </a:cubicBezTo>
                  <a:cubicBezTo>
                    <a:pt x="1590452" y="540900"/>
                    <a:pt x="1562830" y="526612"/>
                    <a:pt x="1539970" y="508515"/>
                  </a:cubicBezTo>
                  <a:cubicBezTo>
                    <a:pt x="1492345" y="471367"/>
                    <a:pt x="1452340" y="428505"/>
                    <a:pt x="1447577" y="363735"/>
                  </a:cubicBezTo>
                  <a:cubicBezTo>
                    <a:pt x="1445672" y="335160"/>
                    <a:pt x="1431385" y="312300"/>
                    <a:pt x="1410430" y="294202"/>
                  </a:cubicBezTo>
                  <a:cubicBezTo>
                    <a:pt x="1394237" y="279915"/>
                    <a:pt x="1377093" y="267532"/>
                    <a:pt x="1359947" y="255150"/>
                  </a:cubicBezTo>
                  <a:cubicBezTo>
                    <a:pt x="1329468" y="233242"/>
                    <a:pt x="1296130" y="215145"/>
                    <a:pt x="1268507" y="191332"/>
                  </a:cubicBezTo>
                  <a:cubicBezTo>
                    <a:pt x="1203737" y="134182"/>
                    <a:pt x="1133252" y="100845"/>
                    <a:pt x="1043718" y="107512"/>
                  </a:cubicBezTo>
                  <a:cubicBezTo>
                    <a:pt x="989425" y="111322"/>
                    <a:pt x="938943" y="95130"/>
                    <a:pt x="893222" y="63697"/>
                  </a:cubicBezTo>
                  <a:cubicBezTo>
                    <a:pt x="878935" y="53220"/>
                    <a:pt x="863695" y="44647"/>
                    <a:pt x="849407" y="35122"/>
                  </a:cubicBezTo>
                  <a:cubicBezTo>
                    <a:pt x="818927" y="14167"/>
                    <a:pt x="783685" y="4642"/>
                    <a:pt x="746537" y="2737"/>
                  </a:cubicBezTo>
                  <a:cubicBezTo>
                    <a:pt x="688435" y="-120"/>
                    <a:pt x="629380" y="5595"/>
                    <a:pt x="570325" y="832"/>
                  </a:cubicBezTo>
                  <a:cubicBezTo>
                    <a:pt x="486505" y="-4883"/>
                    <a:pt x="411257" y="18930"/>
                    <a:pt x="342677" y="69412"/>
                  </a:cubicBezTo>
                  <a:cubicBezTo>
                    <a:pt x="314102" y="90367"/>
                    <a:pt x="282670" y="107512"/>
                    <a:pt x="253143" y="127515"/>
                  </a:cubicBezTo>
                  <a:cubicBezTo>
                    <a:pt x="232187" y="141802"/>
                    <a:pt x="209327" y="143707"/>
                    <a:pt x="185515" y="137992"/>
                  </a:cubicBezTo>
                  <a:cubicBezTo>
                    <a:pt x="108362" y="118942"/>
                    <a:pt x="51212" y="151327"/>
                    <a:pt x="5493" y="210382"/>
                  </a:cubicBezTo>
                  <a:cubicBezTo>
                    <a:pt x="730" y="218002"/>
                    <a:pt x="-1175" y="223717"/>
                    <a:pt x="730" y="232290"/>
                  </a:cubicBezTo>
                  <a:cubicBezTo>
                    <a:pt x="15970" y="301822"/>
                    <a:pt x="55975" y="351352"/>
                    <a:pt x="124555" y="3789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3C16E2F-13F2-416C-930B-A429A22006C1}"/>
                </a:ext>
              </a:extLst>
            </p:cNvPr>
            <p:cNvSpPr/>
            <p:nvPr/>
          </p:nvSpPr>
          <p:spPr>
            <a:xfrm>
              <a:off x="5040150" y="4500596"/>
              <a:ext cx="1704975" cy="1028700"/>
            </a:xfrm>
            <a:custGeom>
              <a:avLst/>
              <a:gdLst>
                <a:gd name="connsiteX0" fmla="*/ 1344457 w 1704975"/>
                <a:gd name="connsiteY0" fmla="*/ 620482 h 1028700"/>
                <a:gd name="connsiteX1" fmla="*/ 1391130 w 1704975"/>
                <a:gd name="connsiteY1" fmla="*/ 765262 h 1028700"/>
                <a:gd name="connsiteX2" fmla="*/ 1383509 w 1704975"/>
                <a:gd name="connsiteY2" fmla="*/ 758594 h 1028700"/>
                <a:gd name="connsiteX3" fmla="*/ 1214917 w 1704975"/>
                <a:gd name="connsiteY3" fmla="*/ 547139 h 1028700"/>
                <a:gd name="connsiteX4" fmla="*/ 1190152 w 1704975"/>
                <a:gd name="connsiteY4" fmla="*/ 526185 h 1028700"/>
                <a:gd name="connsiteX5" fmla="*/ 1016797 w 1704975"/>
                <a:gd name="connsiteY5" fmla="*/ 502372 h 1028700"/>
                <a:gd name="connsiteX6" fmla="*/ 905355 w 1704975"/>
                <a:gd name="connsiteY6" fmla="*/ 508087 h 1028700"/>
                <a:gd name="connsiteX7" fmla="*/ 886305 w 1704975"/>
                <a:gd name="connsiteY7" fmla="*/ 529994 h 1028700"/>
                <a:gd name="connsiteX8" fmla="*/ 903449 w 1704975"/>
                <a:gd name="connsiteY8" fmla="*/ 790027 h 1028700"/>
                <a:gd name="connsiteX9" fmla="*/ 857730 w 1704975"/>
                <a:gd name="connsiteY9" fmla="*/ 935760 h 1028700"/>
                <a:gd name="connsiteX10" fmla="*/ 857730 w 1704975"/>
                <a:gd name="connsiteY10" fmla="*/ 935760 h 1028700"/>
                <a:gd name="connsiteX11" fmla="*/ 857730 w 1704975"/>
                <a:gd name="connsiteY11" fmla="*/ 935760 h 1028700"/>
                <a:gd name="connsiteX12" fmla="*/ 853920 w 1704975"/>
                <a:gd name="connsiteY12" fmla="*/ 931949 h 1028700"/>
                <a:gd name="connsiteX13" fmla="*/ 852967 w 1704975"/>
                <a:gd name="connsiteY13" fmla="*/ 939569 h 1028700"/>
                <a:gd name="connsiteX14" fmla="*/ 852967 w 1704975"/>
                <a:gd name="connsiteY14" fmla="*/ 939569 h 1028700"/>
                <a:gd name="connsiteX15" fmla="*/ 853920 w 1704975"/>
                <a:gd name="connsiteY15" fmla="*/ 930997 h 1028700"/>
                <a:gd name="connsiteX16" fmla="*/ 854872 w 1704975"/>
                <a:gd name="connsiteY16" fmla="*/ 721447 h 1028700"/>
                <a:gd name="connsiteX17" fmla="*/ 718664 w 1704975"/>
                <a:gd name="connsiteY17" fmla="*/ 893849 h 1028700"/>
                <a:gd name="connsiteX18" fmla="*/ 831059 w 1704975"/>
                <a:gd name="connsiteY18" fmla="*/ 662392 h 1028700"/>
                <a:gd name="connsiteX19" fmla="*/ 838680 w 1704975"/>
                <a:gd name="connsiteY19" fmla="*/ 632864 h 1028700"/>
                <a:gd name="connsiteX20" fmla="*/ 805342 w 1704975"/>
                <a:gd name="connsiteY20" fmla="*/ 496657 h 1028700"/>
                <a:gd name="connsiteX21" fmla="*/ 775814 w 1704975"/>
                <a:gd name="connsiteY21" fmla="*/ 470939 h 1028700"/>
                <a:gd name="connsiteX22" fmla="*/ 670087 w 1704975"/>
                <a:gd name="connsiteY22" fmla="*/ 456652 h 1028700"/>
                <a:gd name="connsiteX23" fmla="*/ 556739 w 1704975"/>
                <a:gd name="connsiteY23" fmla="*/ 423314 h 1028700"/>
                <a:gd name="connsiteX24" fmla="*/ 390052 w 1704975"/>
                <a:gd name="connsiteY24" fmla="*/ 401407 h 1028700"/>
                <a:gd name="connsiteX25" fmla="*/ 363382 w 1704975"/>
                <a:gd name="connsiteY25" fmla="*/ 410932 h 1028700"/>
                <a:gd name="connsiteX26" fmla="*/ 144307 w 1704975"/>
                <a:gd name="connsiteY26" fmla="*/ 527137 h 1028700"/>
                <a:gd name="connsiteX27" fmla="*/ 143354 w 1704975"/>
                <a:gd name="connsiteY27" fmla="*/ 527137 h 1028700"/>
                <a:gd name="connsiteX28" fmla="*/ 141449 w 1704975"/>
                <a:gd name="connsiteY28" fmla="*/ 524279 h 1028700"/>
                <a:gd name="connsiteX29" fmla="*/ 132877 w 1704975"/>
                <a:gd name="connsiteY29" fmla="*/ 529042 h 1028700"/>
                <a:gd name="connsiteX30" fmla="*/ 132877 w 1704975"/>
                <a:gd name="connsiteY30" fmla="*/ 529042 h 1028700"/>
                <a:gd name="connsiteX31" fmla="*/ 141449 w 1704975"/>
                <a:gd name="connsiteY31" fmla="*/ 523327 h 1028700"/>
                <a:gd name="connsiteX32" fmla="*/ 304327 w 1704975"/>
                <a:gd name="connsiteY32" fmla="*/ 386167 h 1028700"/>
                <a:gd name="connsiteX33" fmla="*/ 90014 w 1704975"/>
                <a:gd name="connsiteY33" fmla="*/ 390929 h 1028700"/>
                <a:gd name="connsiteX34" fmla="*/ 481492 w 1704975"/>
                <a:gd name="connsiteY34" fmla="*/ 344257 h 1028700"/>
                <a:gd name="connsiteX35" fmla="*/ 399577 w 1704975"/>
                <a:gd name="connsiteY35" fmla="*/ 276629 h 1028700"/>
                <a:gd name="connsiteX36" fmla="*/ 300517 w 1704975"/>
                <a:gd name="connsiteY36" fmla="*/ 242339 h 1028700"/>
                <a:gd name="connsiteX37" fmla="*/ 223364 w 1704975"/>
                <a:gd name="connsiteY37" fmla="*/ 149947 h 1028700"/>
                <a:gd name="connsiteX38" fmla="*/ 130972 w 1704975"/>
                <a:gd name="connsiteY38" fmla="*/ 5167 h 1028700"/>
                <a:gd name="connsiteX39" fmla="*/ 107159 w 1704975"/>
                <a:gd name="connsiteY39" fmla="*/ 7072 h 1028700"/>
                <a:gd name="connsiteX40" fmla="*/ 52867 w 1704975"/>
                <a:gd name="connsiteY40" fmla="*/ 98512 h 1028700"/>
                <a:gd name="connsiteX41" fmla="*/ 2384 w 1704975"/>
                <a:gd name="connsiteY41" fmla="*/ 322349 h 1028700"/>
                <a:gd name="connsiteX42" fmla="*/ 30007 w 1704975"/>
                <a:gd name="connsiteY42" fmla="*/ 564285 h 1028700"/>
                <a:gd name="connsiteX43" fmla="*/ 178597 w 1704975"/>
                <a:gd name="connsiteY43" fmla="*/ 687157 h 1028700"/>
                <a:gd name="connsiteX44" fmla="*/ 341474 w 1704975"/>
                <a:gd name="connsiteY44" fmla="*/ 678585 h 1028700"/>
                <a:gd name="connsiteX45" fmla="*/ 531974 w 1704975"/>
                <a:gd name="connsiteY45" fmla="*/ 750974 h 1028700"/>
                <a:gd name="connsiteX46" fmla="*/ 605317 w 1704975"/>
                <a:gd name="connsiteY46" fmla="*/ 865274 h 1028700"/>
                <a:gd name="connsiteX47" fmla="*/ 701520 w 1704975"/>
                <a:gd name="connsiteY47" fmla="*/ 996719 h 1028700"/>
                <a:gd name="connsiteX48" fmla="*/ 855824 w 1704975"/>
                <a:gd name="connsiteY48" fmla="*/ 1016722 h 1028700"/>
                <a:gd name="connsiteX49" fmla="*/ 912974 w 1704975"/>
                <a:gd name="connsiteY49" fmla="*/ 977669 h 1028700"/>
                <a:gd name="connsiteX50" fmla="*/ 1028227 w 1704975"/>
                <a:gd name="connsiteY50" fmla="*/ 886229 h 1028700"/>
                <a:gd name="connsiteX51" fmla="*/ 1095855 w 1704975"/>
                <a:gd name="connsiteY51" fmla="*/ 851939 h 1028700"/>
                <a:gd name="connsiteX52" fmla="*/ 1247302 w 1704975"/>
                <a:gd name="connsiteY52" fmla="*/ 883372 h 1028700"/>
                <a:gd name="connsiteX53" fmla="*/ 1343505 w 1704975"/>
                <a:gd name="connsiteY53" fmla="*/ 939569 h 1028700"/>
                <a:gd name="connsiteX54" fmla="*/ 1539720 w 1704975"/>
                <a:gd name="connsiteY54" fmla="*/ 910042 h 1028700"/>
                <a:gd name="connsiteX55" fmla="*/ 1700692 w 1704975"/>
                <a:gd name="connsiteY55" fmla="*/ 722399 h 1028700"/>
                <a:gd name="connsiteX56" fmla="*/ 1706407 w 1704975"/>
                <a:gd name="connsiteY56" fmla="*/ 708112 h 1028700"/>
                <a:gd name="connsiteX57" fmla="*/ 1344457 w 1704975"/>
                <a:gd name="connsiteY57" fmla="*/ 620482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04975" h="1028700">
                  <a:moveTo>
                    <a:pt x="1344457" y="620482"/>
                  </a:moveTo>
                  <a:cubicBezTo>
                    <a:pt x="1363507" y="669060"/>
                    <a:pt x="1381605" y="713827"/>
                    <a:pt x="1391130" y="765262"/>
                  </a:cubicBezTo>
                  <a:cubicBezTo>
                    <a:pt x="1386367" y="761452"/>
                    <a:pt x="1384462" y="760499"/>
                    <a:pt x="1383509" y="758594"/>
                  </a:cubicBezTo>
                  <a:cubicBezTo>
                    <a:pt x="1340647" y="677632"/>
                    <a:pt x="1279687" y="610957"/>
                    <a:pt x="1214917" y="547139"/>
                  </a:cubicBezTo>
                  <a:cubicBezTo>
                    <a:pt x="1207297" y="539519"/>
                    <a:pt x="1201582" y="529042"/>
                    <a:pt x="1190152" y="526185"/>
                  </a:cubicBezTo>
                  <a:cubicBezTo>
                    <a:pt x="1133002" y="510944"/>
                    <a:pt x="1075852" y="497609"/>
                    <a:pt x="1016797" y="502372"/>
                  </a:cubicBezTo>
                  <a:cubicBezTo>
                    <a:pt x="979649" y="506182"/>
                    <a:pt x="942502" y="510944"/>
                    <a:pt x="905355" y="508087"/>
                  </a:cubicBezTo>
                  <a:cubicBezTo>
                    <a:pt x="887257" y="506182"/>
                    <a:pt x="882495" y="510944"/>
                    <a:pt x="886305" y="529994"/>
                  </a:cubicBezTo>
                  <a:cubicBezTo>
                    <a:pt x="905355" y="615719"/>
                    <a:pt x="913927" y="702397"/>
                    <a:pt x="903449" y="790027"/>
                  </a:cubicBezTo>
                  <a:cubicBezTo>
                    <a:pt x="897734" y="841462"/>
                    <a:pt x="888209" y="891944"/>
                    <a:pt x="857730" y="935760"/>
                  </a:cubicBezTo>
                  <a:lnTo>
                    <a:pt x="857730" y="935760"/>
                  </a:lnTo>
                  <a:lnTo>
                    <a:pt x="857730" y="935760"/>
                  </a:lnTo>
                  <a:cubicBezTo>
                    <a:pt x="855824" y="933854"/>
                    <a:pt x="854872" y="932902"/>
                    <a:pt x="853920" y="931949"/>
                  </a:cubicBezTo>
                  <a:lnTo>
                    <a:pt x="852967" y="939569"/>
                  </a:lnTo>
                  <a:lnTo>
                    <a:pt x="852967" y="939569"/>
                  </a:lnTo>
                  <a:cubicBezTo>
                    <a:pt x="850109" y="937664"/>
                    <a:pt x="852014" y="933854"/>
                    <a:pt x="853920" y="930997"/>
                  </a:cubicBezTo>
                  <a:cubicBezTo>
                    <a:pt x="866302" y="862417"/>
                    <a:pt x="868207" y="792885"/>
                    <a:pt x="854872" y="721447"/>
                  </a:cubicBezTo>
                  <a:cubicBezTo>
                    <a:pt x="799627" y="773835"/>
                    <a:pt x="754859" y="830032"/>
                    <a:pt x="718664" y="893849"/>
                  </a:cubicBezTo>
                  <a:cubicBezTo>
                    <a:pt x="736762" y="807172"/>
                    <a:pt x="768195" y="727162"/>
                    <a:pt x="831059" y="662392"/>
                  </a:cubicBezTo>
                  <a:cubicBezTo>
                    <a:pt x="838680" y="653819"/>
                    <a:pt x="842489" y="646199"/>
                    <a:pt x="838680" y="632864"/>
                  </a:cubicBezTo>
                  <a:cubicBezTo>
                    <a:pt x="826297" y="587144"/>
                    <a:pt x="814867" y="542377"/>
                    <a:pt x="805342" y="496657"/>
                  </a:cubicBezTo>
                  <a:cubicBezTo>
                    <a:pt x="801532" y="477607"/>
                    <a:pt x="792959" y="472844"/>
                    <a:pt x="775814" y="470939"/>
                  </a:cubicBezTo>
                  <a:cubicBezTo>
                    <a:pt x="740572" y="467129"/>
                    <a:pt x="705330" y="461414"/>
                    <a:pt x="670087" y="456652"/>
                  </a:cubicBezTo>
                  <a:cubicBezTo>
                    <a:pt x="631034" y="450937"/>
                    <a:pt x="594839" y="429982"/>
                    <a:pt x="556739" y="423314"/>
                  </a:cubicBezTo>
                  <a:cubicBezTo>
                    <a:pt x="501495" y="413789"/>
                    <a:pt x="445297" y="409027"/>
                    <a:pt x="390052" y="401407"/>
                  </a:cubicBezTo>
                  <a:cubicBezTo>
                    <a:pt x="378622" y="399502"/>
                    <a:pt x="371954" y="402359"/>
                    <a:pt x="363382" y="410932"/>
                  </a:cubicBezTo>
                  <a:cubicBezTo>
                    <a:pt x="302422" y="472844"/>
                    <a:pt x="228127" y="509039"/>
                    <a:pt x="144307" y="527137"/>
                  </a:cubicBezTo>
                  <a:lnTo>
                    <a:pt x="143354" y="527137"/>
                  </a:lnTo>
                  <a:lnTo>
                    <a:pt x="141449" y="524279"/>
                  </a:lnTo>
                  <a:lnTo>
                    <a:pt x="132877" y="529042"/>
                  </a:lnTo>
                  <a:lnTo>
                    <a:pt x="132877" y="529042"/>
                  </a:lnTo>
                  <a:cubicBezTo>
                    <a:pt x="130972" y="522374"/>
                    <a:pt x="138592" y="525232"/>
                    <a:pt x="141449" y="523327"/>
                  </a:cubicBezTo>
                  <a:cubicBezTo>
                    <a:pt x="202409" y="487132"/>
                    <a:pt x="255749" y="441412"/>
                    <a:pt x="304327" y="386167"/>
                  </a:cubicBezTo>
                  <a:cubicBezTo>
                    <a:pt x="230984" y="373784"/>
                    <a:pt x="160499" y="377594"/>
                    <a:pt x="90014" y="390929"/>
                  </a:cubicBezTo>
                  <a:cubicBezTo>
                    <a:pt x="210982" y="306157"/>
                    <a:pt x="345284" y="323302"/>
                    <a:pt x="481492" y="344257"/>
                  </a:cubicBezTo>
                  <a:cubicBezTo>
                    <a:pt x="463395" y="307109"/>
                    <a:pt x="432914" y="289964"/>
                    <a:pt x="399577" y="276629"/>
                  </a:cubicBezTo>
                  <a:cubicBezTo>
                    <a:pt x="367192" y="264247"/>
                    <a:pt x="333854" y="254722"/>
                    <a:pt x="300517" y="242339"/>
                  </a:cubicBezTo>
                  <a:cubicBezTo>
                    <a:pt x="257654" y="226147"/>
                    <a:pt x="229079" y="199477"/>
                    <a:pt x="223364" y="149947"/>
                  </a:cubicBezTo>
                  <a:cubicBezTo>
                    <a:pt x="216697" y="87082"/>
                    <a:pt x="178597" y="43267"/>
                    <a:pt x="130972" y="5167"/>
                  </a:cubicBezTo>
                  <a:cubicBezTo>
                    <a:pt x="121447" y="-2453"/>
                    <a:pt x="115732" y="-1501"/>
                    <a:pt x="107159" y="7072"/>
                  </a:cubicBezTo>
                  <a:cubicBezTo>
                    <a:pt x="83347" y="34694"/>
                    <a:pt x="66202" y="66127"/>
                    <a:pt x="52867" y="98512"/>
                  </a:cubicBezTo>
                  <a:cubicBezTo>
                    <a:pt x="23339" y="170902"/>
                    <a:pt x="7147" y="246149"/>
                    <a:pt x="2384" y="322349"/>
                  </a:cubicBezTo>
                  <a:cubicBezTo>
                    <a:pt x="-3330" y="404264"/>
                    <a:pt x="-473" y="486179"/>
                    <a:pt x="30007" y="564285"/>
                  </a:cubicBezTo>
                  <a:cubicBezTo>
                    <a:pt x="56677" y="632864"/>
                    <a:pt x="106207" y="673822"/>
                    <a:pt x="178597" y="687157"/>
                  </a:cubicBezTo>
                  <a:cubicBezTo>
                    <a:pt x="232889" y="697635"/>
                    <a:pt x="287182" y="689062"/>
                    <a:pt x="341474" y="678585"/>
                  </a:cubicBezTo>
                  <a:cubicBezTo>
                    <a:pt x="420532" y="663344"/>
                    <a:pt x="483397" y="688110"/>
                    <a:pt x="531974" y="750974"/>
                  </a:cubicBezTo>
                  <a:cubicBezTo>
                    <a:pt x="559597" y="787169"/>
                    <a:pt x="582457" y="826222"/>
                    <a:pt x="605317" y="865274"/>
                  </a:cubicBezTo>
                  <a:cubicBezTo>
                    <a:pt x="632939" y="912899"/>
                    <a:pt x="661514" y="959572"/>
                    <a:pt x="701520" y="996719"/>
                  </a:cubicBezTo>
                  <a:cubicBezTo>
                    <a:pt x="747239" y="1039582"/>
                    <a:pt x="801532" y="1047202"/>
                    <a:pt x="855824" y="1016722"/>
                  </a:cubicBezTo>
                  <a:cubicBezTo>
                    <a:pt x="875827" y="1005292"/>
                    <a:pt x="894877" y="991957"/>
                    <a:pt x="912974" y="977669"/>
                  </a:cubicBezTo>
                  <a:cubicBezTo>
                    <a:pt x="952027" y="947189"/>
                    <a:pt x="989174" y="915757"/>
                    <a:pt x="1028227" y="886229"/>
                  </a:cubicBezTo>
                  <a:cubicBezTo>
                    <a:pt x="1048230" y="870037"/>
                    <a:pt x="1070137" y="857654"/>
                    <a:pt x="1095855" y="851939"/>
                  </a:cubicBezTo>
                  <a:cubicBezTo>
                    <a:pt x="1151099" y="837652"/>
                    <a:pt x="1200630" y="857654"/>
                    <a:pt x="1247302" y="883372"/>
                  </a:cubicBezTo>
                  <a:cubicBezTo>
                    <a:pt x="1279687" y="901469"/>
                    <a:pt x="1311120" y="922424"/>
                    <a:pt x="1343505" y="939569"/>
                  </a:cubicBezTo>
                  <a:cubicBezTo>
                    <a:pt x="1421609" y="980527"/>
                    <a:pt x="1476855" y="971954"/>
                    <a:pt x="1539720" y="910042"/>
                  </a:cubicBezTo>
                  <a:cubicBezTo>
                    <a:pt x="1598774" y="851939"/>
                    <a:pt x="1651162" y="788122"/>
                    <a:pt x="1700692" y="722399"/>
                  </a:cubicBezTo>
                  <a:cubicBezTo>
                    <a:pt x="1703549" y="718589"/>
                    <a:pt x="1710217" y="715732"/>
                    <a:pt x="1706407" y="708112"/>
                  </a:cubicBezTo>
                  <a:cubicBezTo>
                    <a:pt x="1585439" y="691919"/>
                    <a:pt x="1464472" y="665249"/>
                    <a:pt x="1344457" y="6204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7D14670-28AE-485B-BF00-402D5BE0443E}"/>
                </a:ext>
              </a:extLst>
            </p:cNvPr>
            <p:cNvSpPr/>
            <p:nvPr/>
          </p:nvSpPr>
          <p:spPr>
            <a:xfrm>
              <a:off x="6344960" y="3647163"/>
              <a:ext cx="1438275" cy="1514475"/>
            </a:xfrm>
            <a:custGeom>
              <a:avLst/>
              <a:gdLst>
                <a:gd name="connsiteX0" fmla="*/ 17145 w 1438275"/>
                <a:gd name="connsiteY0" fmla="*/ 1407987 h 1514475"/>
                <a:gd name="connsiteX1" fmla="*/ 239077 w 1438275"/>
                <a:gd name="connsiteY1" fmla="*/ 1473709 h 1514475"/>
                <a:gd name="connsiteX2" fmla="*/ 615315 w 1438275"/>
                <a:gd name="connsiteY2" fmla="*/ 1516572 h 1514475"/>
                <a:gd name="connsiteX3" fmla="*/ 716280 w 1438275"/>
                <a:gd name="connsiteY3" fmla="*/ 1457517 h 1514475"/>
                <a:gd name="connsiteX4" fmla="*/ 754380 w 1438275"/>
                <a:gd name="connsiteY4" fmla="*/ 1363219 h 1514475"/>
                <a:gd name="connsiteX5" fmla="*/ 787718 w 1438275"/>
                <a:gd name="connsiteY5" fmla="*/ 1256539 h 1514475"/>
                <a:gd name="connsiteX6" fmla="*/ 901065 w 1438275"/>
                <a:gd name="connsiteY6" fmla="*/ 1156527 h 1514475"/>
                <a:gd name="connsiteX7" fmla="*/ 978218 w 1438275"/>
                <a:gd name="connsiteY7" fmla="*/ 1145097 h 1514475"/>
                <a:gd name="connsiteX8" fmla="*/ 1122045 w 1438275"/>
                <a:gd name="connsiteY8" fmla="*/ 1129857 h 1514475"/>
                <a:gd name="connsiteX9" fmla="*/ 1235393 w 1438275"/>
                <a:gd name="connsiteY9" fmla="*/ 1014604 h 1514475"/>
                <a:gd name="connsiteX10" fmla="*/ 1217295 w 1438275"/>
                <a:gd name="connsiteY10" fmla="*/ 849822 h 1514475"/>
                <a:gd name="connsiteX11" fmla="*/ 1190625 w 1438275"/>
                <a:gd name="connsiteY11" fmla="*/ 677419 h 1514475"/>
                <a:gd name="connsiteX12" fmla="*/ 1252538 w 1438275"/>
                <a:gd name="connsiteY12" fmla="*/ 552641 h 1514475"/>
                <a:gd name="connsiteX13" fmla="*/ 1332547 w 1438275"/>
                <a:gd name="connsiteY13" fmla="*/ 492634 h 1514475"/>
                <a:gd name="connsiteX14" fmla="*/ 1438275 w 1438275"/>
                <a:gd name="connsiteY14" fmla="*/ 260224 h 1514475"/>
                <a:gd name="connsiteX15" fmla="*/ 1251585 w 1438275"/>
                <a:gd name="connsiteY15" fmla="*/ 16384 h 1514475"/>
                <a:gd name="connsiteX16" fmla="*/ 1130618 w 1438275"/>
                <a:gd name="connsiteY16" fmla="*/ 192 h 1514475"/>
                <a:gd name="connsiteX17" fmla="*/ 1008697 w 1438275"/>
                <a:gd name="connsiteY17" fmla="*/ 3049 h 1514475"/>
                <a:gd name="connsiteX18" fmla="*/ 997268 w 1438275"/>
                <a:gd name="connsiteY18" fmla="*/ 15432 h 1514475"/>
                <a:gd name="connsiteX19" fmla="*/ 974407 w 1438275"/>
                <a:gd name="connsiteY19" fmla="*/ 108777 h 1514475"/>
                <a:gd name="connsiteX20" fmla="*/ 988695 w 1438275"/>
                <a:gd name="connsiteY20" fmla="*/ 311659 h 1514475"/>
                <a:gd name="connsiteX21" fmla="*/ 1015365 w 1438275"/>
                <a:gd name="connsiteY21" fmla="*/ 274512 h 1514475"/>
                <a:gd name="connsiteX22" fmla="*/ 1119188 w 1438275"/>
                <a:gd name="connsiteY22" fmla="*/ 28767 h 1514475"/>
                <a:gd name="connsiteX23" fmla="*/ 1123950 w 1438275"/>
                <a:gd name="connsiteY23" fmla="*/ 24004 h 1514475"/>
                <a:gd name="connsiteX24" fmla="*/ 1123950 w 1438275"/>
                <a:gd name="connsiteY24" fmla="*/ 24957 h 1514475"/>
                <a:gd name="connsiteX25" fmla="*/ 1119188 w 1438275"/>
                <a:gd name="connsiteY25" fmla="*/ 29719 h 1514475"/>
                <a:gd name="connsiteX26" fmla="*/ 1122997 w 1438275"/>
                <a:gd name="connsiteY26" fmla="*/ 32577 h 1514475"/>
                <a:gd name="connsiteX27" fmla="*/ 1079182 w 1438275"/>
                <a:gd name="connsiteY27" fmla="*/ 230697 h 1514475"/>
                <a:gd name="connsiteX28" fmla="*/ 1291590 w 1438275"/>
                <a:gd name="connsiteY28" fmla="*/ 156402 h 1514475"/>
                <a:gd name="connsiteX29" fmla="*/ 1281113 w 1438275"/>
                <a:gd name="connsiteY29" fmla="*/ 161164 h 1514475"/>
                <a:gd name="connsiteX30" fmla="*/ 1079182 w 1438275"/>
                <a:gd name="connsiteY30" fmla="*/ 316422 h 1514475"/>
                <a:gd name="connsiteX31" fmla="*/ 951547 w 1438275"/>
                <a:gd name="connsiteY31" fmla="*/ 469774 h 1514475"/>
                <a:gd name="connsiteX32" fmla="*/ 898207 w 1438275"/>
                <a:gd name="connsiteY32" fmla="*/ 685991 h 1514475"/>
                <a:gd name="connsiteX33" fmla="*/ 1047750 w 1438275"/>
                <a:gd name="connsiteY33" fmla="*/ 559309 h 1514475"/>
                <a:gd name="connsiteX34" fmla="*/ 1050607 w 1438275"/>
                <a:gd name="connsiteY34" fmla="*/ 561214 h 1514475"/>
                <a:gd name="connsiteX35" fmla="*/ 1049655 w 1438275"/>
                <a:gd name="connsiteY35" fmla="*/ 563119 h 1514475"/>
                <a:gd name="connsiteX36" fmla="*/ 971550 w 1438275"/>
                <a:gd name="connsiteY36" fmla="*/ 689802 h 1514475"/>
                <a:gd name="connsiteX37" fmla="*/ 815340 w 1438275"/>
                <a:gd name="connsiteY37" fmla="*/ 816484 h 1514475"/>
                <a:gd name="connsiteX38" fmla="*/ 727710 w 1438275"/>
                <a:gd name="connsiteY38" fmla="*/ 920307 h 1514475"/>
                <a:gd name="connsiteX39" fmla="*/ 643890 w 1438275"/>
                <a:gd name="connsiteY39" fmla="*/ 1204152 h 1514475"/>
                <a:gd name="connsiteX40" fmla="*/ 635318 w 1438275"/>
                <a:gd name="connsiteY40" fmla="*/ 1414654 h 1514475"/>
                <a:gd name="connsiteX41" fmla="*/ 638175 w 1438275"/>
                <a:gd name="connsiteY41" fmla="*/ 1430847 h 1514475"/>
                <a:gd name="connsiteX42" fmla="*/ 638175 w 1438275"/>
                <a:gd name="connsiteY42" fmla="*/ 1445134 h 1514475"/>
                <a:gd name="connsiteX43" fmla="*/ 601027 w 1438275"/>
                <a:gd name="connsiteY43" fmla="*/ 1061277 h 1514475"/>
                <a:gd name="connsiteX44" fmla="*/ 499110 w 1438275"/>
                <a:gd name="connsiteY44" fmla="*/ 1123189 h 1514475"/>
                <a:gd name="connsiteX45" fmla="*/ 367665 w 1438275"/>
                <a:gd name="connsiteY45" fmla="*/ 1207009 h 1514475"/>
                <a:gd name="connsiteX46" fmla="*/ 174307 w 1438275"/>
                <a:gd name="connsiteY46" fmla="*/ 1328929 h 1514475"/>
                <a:gd name="connsiteX47" fmla="*/ 952 w 1438275"/>
                <a:gd name="connsiteY47" fmla="*/ 1401319 h 1514475"/>
                <a:gd name="connsiteX48" fmla="*/ 0 w 1438275"/>
                <a:gd name="connsiteY48" fmla="*/ 1403224 h 1514475"/>
                <a:gd name="connsiteX49" fmla="*/ 17145 w 1438275"/>
                <a:gd name="connsiteY49" fmla="*/ 1407987 h 15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38275" h="1514475">
                  <a:moveTo>
                    <a:pt x="17145" y="1407987"/>
                  </a:moveTo>
                  <a:cubicBezTo>
                    <a:pt x="88582" y="1436562"/>
                    <a:pt x="163830" y="1457517"/>
                    <a:pt x="239077" y="1473709"/>
                  </a:cubicBezTo>
                  <a:cubicBezTo>
                    <a:pt x="362902" y="1501332"/>
                    <a:pt x="487680" y="1521334"/>
                    <a:pt x="615315" y="1516572"/>
                  </a:cubicBezTo>
                  <a:cubicBezTo>
                    <a:pt x="658177" y="1514667"/>
                    <a:pt x="692468" y="1493712"/>
                    <a:pt x="716280" y="1457517"/>
                  </a:cubicBezTo>
                  <a:cubicBezTo>
                    <a:pt x="735330" y="1428942"/>
                    <a:pt x="744855" y="1395604"/>
                    <a:pt x="754380" y="1363219"/>
                  </a:cubicBezTo>
                  <a:cubicBezTo>
                    <a:pt x="763905" y="1327024"/>
                    <a:pt x="772477" y="1290829"/>
                    <a:pt x="787718" y="1256539"/>
                  </a:cubicBezTo>
                  <a:cubicBezTo>
                    <a:pt x="810577" y="1206057"/>
                    <a:pt x="845820" y="1169862"/>
                    <a:pt x="901065" y="1156527"/>
                  </a:cubicBezTo>
                  <a:cubicBezTo>
                    <a:pt x="925830" y="1149859"/>
                    <a:pt x="951547" y="1146049"/>
                    <a:pt x="978218" y="1145097"/>
                  </a:cubicBezTo>
                  <a:cubicBezTo>
                    <a:pt x="1026795" y="1142239"/>
                    <a:pt x="1074420" y="1138429"/>
                    <a:pt x="1122045" y="1129857"/>
                  </a:cubicBezTo>
                  <a:cubicBezTo>
                    <a:pt x="1191577" y="1117474"/>
                    <a:pt x="1223963" y="1085089"/>
                    <a:pt x="1235393" y="1014604"/>
                  </a:cubicBezTo>
                  <a:cubicBezTo>
                    <a:pt x="1244918" y="957454"/>
                    <a:pt x="1229677" y="904114"/>
                    <a:pt x="1217295" y="849822"/>
                  </a:cubicBezTo>
                  <a:cubicBezTo>
                    <a:pt x="1204913" y="792672"/>
                    <a:pt x="1188720" y="736474"/>
                    <a:pt x="1190625" y="677419"/>
                  </a:cubicBezTo>
                  <a:cubicBezTo>
                    <a:pt x="1192530" y="625032"/>
                    <a:pt x="1212532" y="584074"/>
                    <a:pt x="1252538" y="552641"/>
                  </a:cubicBezTo>
                  <a:cubicBezTo>
                    <a:pt x="1279207" y="531687"/>
                    <a:pt x="1305877" y="512637"/>
                    <a:pt x="1332547" y="492634"/>
                  </a:cubicBezTo>
                  <a:cubicBezTo>
                    <a:pt x="1412557" y="435484"/>
                    <a:pt x="1445895" y="358332"/>
                    <a:pt x="1438275" y="260224"/>
                  </a:cubicBezTo>
                  <a:cubicBezTo>
                    <a:pt x="1429702" y="148782"/>
                    <a:pt x="1352550" y="45912"/>
                    <a:pt x="1251585" y="16384"/>
                  </a:cubicBezTo>
                  <a:cubicBezTo>
                    <a:pt x="1211580" y="4954"/>
                    <a:pt x="1171575" y="1144"/>
                    <a:pt x="1130618" y="192"/>
                  </a:cubicBezTo>
                  <a:cubicBezTo>
                    <a:pt x="1089660" y="-761"/>
                    <a:pt x="1049655" y="2097"/>
                    <a:pt x="1008697" y="3049"/>
                  </a:cubicBezTo>
                  <a:cubicBezTo>
                    <a:pt x="1001077" y="3049"/>
                    <a:pt x="995363" y="4954"/>
                    <a:pt x="997268" y="15432"/>
                  </a:cubicBezTo>
                  <a:cubicBezTo>
                    <a:pt x="1002982" y="49722"/>
                    <a:pt x="990600" y="80202"/>
                    <a:pt x="974407" y="108777"/>
                  </a:cubicBezTo>
                  <a:cubicBezTo>
                    <a:pt x="936307" y="180214"/>
                    <a:pt x="965835" y="244032"/>
                    <a:pt x="988695" y="311659"/>
                  </a:cubicBezTo>
                  <a:cubicBezTo>
                    <a:pt x="1013460" y="288799"/>
                    <a:pt x="1013460" y="288799"/>
                    <a:pt x="1015365" y="274512"/>
                  </a:cubicBezTo>
                  <a:cubicBezTo>
                    <a:pt x="1022985" y="181167"/>
                    <a:pt x="1062038" y="101157"/>
                    <a:pt x="1119188" y="28767"/>
                  </a:cubicBezTo>
                  <a:cubicBezTo>
                    <a:pt x="1120140" y="25909"/>
                    <a:pt x="1120140" y="22099"/>
                    <a:pt x="1123950" y="24004"/>
                  </a:cubicBezTo>
                  <a:lnTo>
                    <a:pt x="1123950" y="24957"/>
                  </a:lnTo>
                  <a:lnTo>
                    <a:pt x="1119188" y="29719"/>
                  </a:lnTo>
                  <a:lnTo>
                    <a:pt x="1122997" y="32577"/>
                  </a:lnTo>
                  <a:lnTo>
                    <a:pt x="1079182" y="230697"/>
                  </a:lnTo>
                  <a:cubicBezTo>
                    <a:pt x="1215390" y="158307"/>
                    <a:pt x="1240155" y="148782"/>
                    <a:pt x="1291590" y="156402"/>
                  </a:cubicBezTo>
                  <a:cubicBezTo>
                    <a:pt x="1286827" y="159259"/>
                    <a:pt x="1283970" y="160212"/>
                    <a:pt x="1281113" y="161164"/>
                  </a:cubicBezTo>
                  <a:cubicBezTo>
                    <a:pt x="1202055" y="197359"/>
                    <a:pt x="1138238" y="253557"/>
                    <a:pt x="1079182" y="316422"/>
                  </a:cubicBezTo>
                  <a:cubicBezTo>
                    <a:pt x="1034415" y="364999"/>
                    <a:pt x="998220" y="422149"/>
                    <a:pt x="951547" y="469774"/>
                  </a:cubicBezTo>
                  <a:cubicBezTo>
                    <a:pt x="889635" y="533591"/>
                    <a:pt x="896302" y="607887"/>
                    <a:pt x="898207" y="685991"/>
                  </a:cubicBezTo>
                  <a:lnTo>
                    <a:pt x="1047750" y="559309"/>
                  </a:lnTo>
                  <a:lnTo>
                    <a:pt x="1050607" y="561214"/>
                  </a:lnTo>
                  <a:lnTo>
                    <a:pt x="1049655" y="563119"/>
                  </a:lnTo>
                  <a:cubicBezTo>
                    <a:pt x="1027747" y="607887"/>
                    <a:pt x="1003935" y="650749"/>
                    <a:pt x="971550" y="689802"/>
                  </a:cubicBezTo>
                  <a:cubicBezTo>
                    <a:pt x="927735" y="743141"/>
                    <a:pt x="869632" y="777432"/>
                    <a:pt x="815340" y="816484"/>
                  </a:cubicBezTo>
                  <a:cubicBezTo>
                    <a:pt x="777240" y="845059"/>
                    <a:pt x="747713" y="877444"/>
                    <a:pt x="727710" y="920307"/>
                  </a:cubicBezTo>
                  <a:cubicBezTo>
                    <a:pt x="685800" y="1010794"/>
                    <a:pt x="663893" y="1107949"/>
                    <a:pt x="643890" y="1204152"/>
                  </a:cubicBezTo>
                  <a:cubicBezTo>
                    <a:pt x="629602" y="1273684"/>
                    <a:pt x="624840" y="1344169"/>
                    <a:pt x="635318" y="1414654"/>
                  </a:cubicBezTo>
                  <a:cubicBezTo>
                    <a:pt x="636270" y="1420369"/>
                    <a:pt x="638175" y="1425132"/>
                    <a:pt x="638175" y="1430847"/>
                  </a:cubicBezTo>
                  <a:cubicBezTo>
                    <a:pt x="638175" y="1435609"/>
                    <a:pt x="638175" y="1440372"/>
                    <a:pt x="638175" y="1445134"/>
                  </a:cubicBezTo>
                  <a:cubicBezTo>
                    <a:pt x="568643" y="1322262"/>
                    <a:pt x="581025" y="1193674"/>
                    <a:pt x="601027" y="1061277"/>
                  </a:cubicBezTo>
                  <a:cubicBezTo>
                    <a:pt x="568643" y="1086042"/>
                    <a:pt x="535305" y="1109854"/>
                    <a:pt x="499110" y="1123189"/>
                  </a:cubicBezTo>
                  <a:cubicBezTo>
                    <a:pt x="448627" y="1142239"/>
                    <a:pt x="406718" y="1170814"/>
                    <a:pt x="367665" y="1207009"/>
                  </a:cubicBezTo>
                  <a:cubicBezTo>
                    <a:pt x="311468" y="1260349"/>
                    <a:pt x="246697" y="1301307"/>
                    <a:pt x="174307" y="1328929"/>
                  </a:cubicBezTo>
                  <a:cubicBezTo>
                    <a:pt x="117157" y="1351789"/>
                    <a:pt x="64770" y="1385127"/>
                    <a:pt x="952" y="1401319"/>
                  </a:cubicBezTo>
                  <a:lnTo>
                    <a:pt x="0" y="1403224"/>
                  </a:lnTo>
                  <a:cubicBezTo>
                    <a:pt x="9525" y="1405129"/>
                    <a:pt x="13335" y="1406082"/>
                    <a:pt x="17145" y="140798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8C8116B-4E17-4DDF-9A9A-28D3811B1552}"/>
                </a:ext>
              </a:extLst>
            </p:cNvPr>
            <p:cNvSpPr/>
            <p:nvPr/>
          </p:nvSpPr>
          <p:spPr>
            <a:xfrm>
              <a:off x="4866530" y="2197915"/>
              <a:ext cx="1552575" cy="1019175"/>
            </a:xfrm>
            <a:custGeom>
              <a:avLst/>
              <a:gdLst>
                <a:gd name="connsiteX0" fmla="*/ 12383 w 1552575"/>
                <a:gd name="connsiteY0" fmla="*/ 947738 h 1019175"/>
                <a:gd name="connsiteX1" fmla="*/ 224790 w 1552575"/>
                <a:gd name="connsiteY1" fmla="*/ 1024890 h 1019175"/>
                <a:gd name="connsiteX2" fmla="*/ 245745 w 1552575"/>
                <a:gd name="connsiteY2" fmla="*/ 1022033 h 1019175"/>
                <a:gd name="connsiteX3" fmla="*/ 378143 w 1552575"/>
                <a:gd name="connsiteY3" fmla="*/ 857250 h 1019175"/>
                <a:gd name="connsiteX4" fmla="*/ 375285 w 1552575"/>
                <a:gd name="connsiteY4" fmla="*/ 842010 h 1019175"/>
                <a:gd name="connsiteX5" fmla="*/ 140970 w 1552575"/>
                <a:gd name="connsiteY5" fmla="*/ 724853 h 1019175"/>
                <a:gd name="connsiteX6" fmla="*/ 144780 w 1552575"/>
                <a:gd name="connsiteY6" fmla="*/ 720090 h 1019175"/>
                <a:gd name="connsiteX7" fmla="*/ 135255 w 1552575"/>
                <a:gd name="connsiteY7" fmla="*/ 719138 h 1019175"/>
                <a:gd name="connsiteX8" fmla="*/ 135255 w 1552575"/>
                <a:gd name="connsiteY8" fmla="*/ 719138 h 1019175"/>
                <a:gd name="connsiteX9" fmla="*/ 144780 w 1552575"/>
                <a:gd name="connsiteY9" fmla="*/ 721043 h 1019175"/>
                <a:gd name="connsiteX10" fmla="*/ 418148 w 1552575"/>
                <a:gd name="connsiteY10" fmla="*/ 766763 h 1019175"/>
                <a:gd name="connsiteX11" fmla="*/ 592455 w 1552575"/>
                <a:gd name="connsiteY11" fmla="*/ 700088 h 1019175"/>
                <a:gd name="connsiteX12" fmla="*/ 762953 w 1552575"/>
                <a:gd name="connsiteY12" fmla="*/ 515303 h 1019175"/>
                <a:gd name="connsiteX13" fmla="*/ 769620 w 1552575"/>
                <a:gd name="connsiteY13" fmla="*/ 482918 h 1019175"/>
                <a:gd name="connsiteX14" fmla="*/ 751523 w 1552575"/>
                <a:gd name="connsiteY14" fmla="*/ 380048 h 1019175"/>
                <a:gd name="connsiteX15" fmla="*/ 788670 w 1552575"/>
                <a:gd name="connsiteY15" fmla="*/ 125730 h 1019175"/>
                <a:gd name="connsiteX16" fmla="*/ 832485 w 1552575"/>
                <a:gd name="connsiteY16" fmla="*/ 421005 h 1019175"/>
                <a:gd name="connsiteX17" fmla="*/ 947738 w 1552575"/>
                <a:gd name="connsiteY17" fmla="*/ 181928 h 1019175"/>
                <a:gd name="connsiteX18" fmla="*/ 799148 w 1552575"/>
                <a:gd name="connsiteY18" fmla="*/ 583883 h 1019175"/>
                <a:gd name="connsiteX19" fmla="*/ 835343 w 1552575"/>
                <a:gd name="connsiteY19" fmla="*/ 588645 h 1019175"/>
                <a:gd name="connsiteX20" fmla="*/ 947738 w 1552575"/>
                <a:gd name="connsiteY20" fmla="*/ 544830 h 1019175"/>
                <a:gd name="connsiteX21" fmla="*/ 1065848 w 1552575"/>
                <a:gd name="connsiteY21" fmla="*/ 475298 h 1019175"/>
                <a:gd name="connsiteX22" fmla="*/ 1081088 w 1552575"/>
                <a:gd name="connsiteY22" fmla="*/ 461010 h 1019175"/>
                <a:gd name="connsiteX23" fmla="*/ 1178243 w 1552575"/>
                <a:gd name="connsiteY23" fmla="*/ 371475 h 1019175"/>
                <a:gd name="connsiteX24" fmla="*/ 1557338 w 1552575"/>
                <a:gd name="connsiteY24" fmla="*/ 145733 h 1019175"/>
                <a:gd name="connsiteX25" fmla="*/ 1447800 w 1552575"/>
                <a:gd name="connsiteY25" fmla="*/ 83820 h 1019175"/>
                <a:gd name="connsiteX26" fmla="*/ 1314450 w 1552575"/>
                <a:gd name="connsiteY26" fmla="*/ 114300 h 1019175"/>
                <a:gd name="connsiteX27" fmla="*/ 1152525 w 1552575"/>
                <a:gd name="connsiteY27" fmla="*/ 128588 h 1019175"/>
                <a:gd name="connsiteX28" fmla="*/ 964883 w 1552575"/>
                <a:gd name="connsiteY28" fmla="*/ 54293 h 1019175"/>
                <a:gd name="connsiteX29" fmla="*/ 854393 w 1552575"/>
                <a:gd name="connsiteY29" fmla="*/ 12383 h 1019175"/>
                <a:gd name="connsiteX30" fmla="*/ 779145 w 1552575"/>
                <a:gd name="connsiteY30" fmla="*/ 0 h 1019175"/>
                <a:gd name="connsiteX31" fmla="*/ 641033 w 1552575"/>
                <a:gd name="connsiteY31" fmla="*/ 120968 h 1019175"/>
                <a:gd name="connsiteX32" fmla="*/ 585788 w 1552575"/>
                <a:gd name="connsiteY32" fmla="*/ 239078 h 1019175"/>
                <a:gd name="connsiteX33" fmla="*/ 461010 w 1552575"/>
                <a:gd name="connsiteY33" fmla="*/ 303848 h 1019175"/>
                <a:gd name="connsiteX34" fmla="*/ 352425 w 1552575"/>
                <a:gd name="connsiteY34" fmla="*/ 291465 h 1019175"/>
                <a:gd name="connsiteX35" fmla="*/ 157163 w 1552575"/>
                <a:gd name="connsiteY35" fmla="*/ 336233 h 1019175"/>
                <a:gd name="connsiteX36" fmla="*/ 56198 w 1552575"/>
                <a:gd name="connsiteY36" fmla="*/ 512445 h 1019175"/>
                <a:gd name="connsiteX37" fmla="*/ 22860 w 1552575"/>
                <a:gd name="connsiteY37" fmla="*/ 752475 h 1019175"/>
                <a:gd name="connsiteX38" fmla="*/ 0 w 1552575"/>
                <a:gd name="connsiteY38" fmla="*/ 922020 h 1019175"/>
                <a:gd name="connsiteX39" fmla="*/ 12383 w 1552575"/>
                <a:gd name="connsiteY39" fmla="*/ 94773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52575" h="1019175">
                  <a:moveTo>
                    <a:pt x="12383" y="947738"/>
                  </a:moveTo>
                  <a:cubicBezTo>
                    <a:pt x="84773" y="969645"/>
                    <a:pt x="154305" y="998220"/>
                    <a:pt x="224790" y="1024890"/>
                  </a:cubicBezTo>
                  <a:cubicBezTo>
                    <a:pt x="232410" y="1027748"/>
                    <a:pt x="239078" y="1029653"/>
                    <a:pt x="245745" y="1022033"/>
                  </a:cubicBezTo>
                  <a:cubicBezTo>
                    <a:pt x="297180" y="972503"/>
                    <a:pt x="342900" y="919163"/>
                    <a:pt x="378143" y="857250"/>
                  </a:cubicBezTo>
                  <a:cubicBezTo>
                    <a:pt x="381000" y="851535"/>
                    <a:pt x="388620" y="844868"/>
                    <a:pt x="375285" y="842010"/>
                  </a:cubicBezTo>
                  <a:cubicBezTo>
                    <a:pt x="287655" y="822008"/>
                    <a:pt x="214313" y="772478"/>
                    <a:pt x="140970" y="724853"/>
                  </a:cubicBezTo>
                  <a:cubicBezTo>
                    <a:pt x="141923" y="722948"/>
                    <a:pt x="143828" y="721995"/>
                    <a:pt x="144780" y="720090"/>
                  </a:cubicBezTo>
                  <a:lnTo>
                    <a:pt x="135255" y="719138"/>
                  </a:lnTo>
                  <a:lnTo>
                    <a:pt x="135255" y="719138"/>
                  </a:lnTo>
                  <a:cubicBezTo>
                    <a:pt x="139065" y="715328"/>
                    <a:pt x="141923" y="717233"/>
                    <a:pt x="144780" y="721043"/>
                  </a:cubicBezTo>
                  <a:cubicBezTo>
                    <a:pt x="233363" y="748665"/>
                    <a:pt x="324803" y="762953"/>
                    <a:pt x="418148" y="766763"/>
                  </a:cubicBezTo>
                  <a:cubicBezTo>
                    <a:pt x="487680" y="769620"/>
                    <a:pt x="541973" y="744855"/>
                    <a:pt x="592455" y="700088"/>
                  </a:cubicBezTo>
                  <a:cubicBezTo>
                    <a:pt x="655320" y="643890"/>
                    <a:pt x="712470" y="582930"/>
                    <a:pt x="762953" y="515303"/>
                  </a:cubicBezTo>
                  <a:cubicBezTo>
                    <a:pt x="770573" y="504825"/>
                    <a:pt x="773430" y="495300"/>
                    <a:pt x="769620" y="482918"/>
                  </a:cubicBezTo>
                  <a:cubicBezTo>
                    <a:pt x="761048" y="448628"/>
                    <a:pt x="753428" y="415290"/>
                    <a:pt x="751523" y="380048"/>
                  </a:cubicBezTo>
                  <a:cubicBezTo>
                    <a:pt x="747713" y="292418"/>
                    <a:pt x="762000" y="208598"/>
                    <a:pt x="788670" y="125730"/>
                  </a:cubicBezTo>
                  <a:cubicBezTo>
                    <a:pt x="786765" y="225743"/>
                    <a:pt x="802005" y="322898"/>
                    <a:pt x="832485" y="421005"/>
                  </a:cubicBezTo>
                  <a:cubicBezTo>
                    <a:pt x="885825" y="346710"/>
                    <a:pt x="926783" y="269558"/>
                    <a:pt x="947738" y="181928"/>
                  </a:cubicBezTo>
                  <a:cubicBezTo>
                    <a:pt x="970598" y="342900"/>
                    <a:pt x="887730" y="462915"/>
                    <a:pt x="799148" y="583883"/>
                  </a:cubicBezTo>
                  <a:cubicBezTo>
                    <a:pt x="812483" y="585788"/>
                    <a:pt x="823913" y="587693"/>
                    <a:pt x="835343" y="588645"/>
                  </a:cubicBezTo>
                  <a:cubicBezTo>
                    <a:pt x="879158" y="591503"/>
                    <a:pt x="913448" y="569595"/>
                    <a:pt x="947738" y="544830"/>
                  </a:cubicBezTo>
                  <a:cubicBezTo>
                    <a:pt x="984885" y="518160"/>
                    <a:pt x="1019175" y="486728"/>
                    <a:pt x="1065848" y="475298"/>
                  </a:cubicBezTo>
                  <a:cubicBezTo>
                    <a:pt x="1073468" y="473393"/>
                    <a:pt x="1076325" y="465773"/>
                    <a:pt x="1081088" y="461010"/>
                  </a:cubicBezTo>
                  <a:cubicBezTo>
                    <a:pt x="1110615" y="428625"/>
                    <a:pt x="1143000" y="398145"/>
                    <a:pt x="1178243" y="371475"/>
                  </a:cubicBezTo>
                  <a:cubicBezTo>
                    <a:pt x="1294448" y="280988"/>
                    <a:pt x="1424940" y="212408"/>
                    <a:pt x="1557338" y="145733"/>
                  </a:cubicBezTo>
                  <a:cubicBezTo>
                    <a:pt x="1534478" y="101918"/>
                    <a:pt x="1493521" y="87630"/>
                    <a:pt x="1447800" y="83820"/>
                  </a:cubicBezTo>
                  <a:cubicBezTo>
                    <a:pt x="1400175" y="79058"/>
                    <a:pt x="1358265" y="99060"/>
                    <a:pt x="1314450" y="114300"/>
                  </a:cubicBezTo>
                  <a:cubicBezTo>
                    <a:pt x="1262063" y="134303"/>
                    <a:pt x="1207771" y="147638"/>
                    <a:pt x="1152525" y="128588"/>
                  </a:cubicBezTo>
                  <a:cubicBezTo>
                    <a:pt x="1088708" y="106680"/>
                    <a:pt x="1025843" y="82868"/>
                    <a:pt x="964883" y="54293"/>
                  </a:cubicBezTo>
                  <a:cubicBezTo>
                    <a:pt x="928688" y="37148"/>
                    <a:pt x="892493" y="22860"/>
                    <a:pt x="854393" y="12383"/>
                  </a:cubicBezTo>
                  <a:cubicBezTo>
                    <a:pt x="825818" y="3810"/>
                    <a:pt x="801053" y="0"/>
                    <a:pt x="779145" y="0"/>
                  </a:cubicBezTo>
                  <a:cubicBezTo>
                    <a:pt x="713423" y="0"/>
                    <a:pt x="673418" y="37148"/>
                    <a:pt x="641033" y="120968"/>
                  </a:cubicBezTo>
                  <a:cubicBezTo>
                    <a:pt x="625793" y="161925"/>
                    <a:pt x="612458" y="203835"/>
                    <a:pt x="585788" y="239078"/>
                  </a:cubicBezTo>
                  <a:cubicBezTo>
                    <a:pt x="555308" y="280988"/>
                    <a:pt x="515303" y="305753"/>
                    <a:pt x="461010" y="303848"/>
                  </a:cubicBezTo>
                  <a:cubicBezTo>
                    <a:pt x="424815" y="302895"/>
                    <a:pt x="388620" y="295275"/>
                    <a:pt x="352425" y="291465"/>
                  </a:cubicBezTo>
                  <a:cubicBezTo>
                    <a:pt x="281940" y="282893"/>
                    <a:pt x="214313" y="286703"/>
                    <a:pt x="157163" y="336233"/>
                  </a:cubicBezTo>
                  <a:cubicBezTo>
                    <a:pt x="101918" y="382905"/>
                    <a:pt x="70485" y="442913"/>
                    <a:pt x="56198" y="512445"/>
                  </a:cubicBezTo>
                  <a:cubicBezTo>
                    <a:pt x="40005" y="591503"/>
                    <a:pt x="37148" y="673418"/>
                    <a:pt x="22860" y="752475"/>
                  </a:cubicBezTo>
                  <a:cubicBezTo>
                    <a:pt x="13335" y="808673"/>
                    <a:pt x="3810" y="864870"/>
                    <a:pt x="0" y="922020"/>
                  </a:cubicBezTo>
                  <a:cubicBezTo>
                    <a:pt x="953" y="933450"/>
                    <a:pt x="-2857" y="942975"/>
                    <a:pt x="12383" y="94773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30A0155-1D2F-4395-8A18-89E3508E81D8}"/>
                </a:ext>
              </a:extLst>
            </p:cNvPr>
            <p:cNvSpPr/>
            <p:nvPr/>
          </p:nvSpPr>
          <p:spPr>
            <a:xfrm>
              <a:off x="5642818" y="3817300"/>
              <a:ext cx="828675" cy="790575"/>
            </a:xfrm>
            <a:custGeom>
              <a:avLst/>
              <a:gdLst>
                <a:gd name="connsiteX0" fmla="*/ 782002 w 828675"/>
                <a:gd name="connsiteY0" fmla="*/ 401002 h 790575"/>
                <a:gd name="connsiteX1" fmla="*/ 836295 w 828675"/>
                <a:gd name="connsiteY1" fmla="*/ 360997 h 790575"/>
                <a:gd name="connsiteX2" fmla="*/ 814388 w 828675"/>
                <a:gd name="connsiteY2" fmla="*/ 291465 h 790575"/>
                <a:gd name="connsiteX3" fmla="*/ 729615 w 828675"/>
                <a:gd name="connsiteY3" fmla="*/ 162877 h 790575"/>
                <a:gd name="connsiteX4" fmla="*/ 584835 w 828675"/>
                <a:gd name="connsiteY4" fmla="*/ 117157 h 790575"/>
                <a:gd name="connsiteX5" fmla="*/ 454342 w 828675"/>
                <a:gd name="connsiteY5" fmla="*/ 55245 h 790575"/>
                <a:gd name="connsiteX6" fmla="*/ 420052 w 828675"/>
                <a:gd name="connsiteY6" fmla="*/ 0 h 790575"/>
                <a:gd name="connsiteX7" fmla="*/ 272415 w 828675"/>
                <a:gd name="connsiteY7" fmla="*/ 151447 h 790575"/>
                <a:gd name="connsiteX8" fmla="*/ 126682 w 828675"/>
                <a:gd name="connsiteY8" fmla="*/ 168592 h 790575"/>
                <a:gd name="connsiteX9" fmla="*/ 60007 w 828675"/>
                <a:gd name="connsiteY9" fmla="*/ 191452 h 790575"/>
                <a:gd name="connsiteX10" fmla="*/ 0 w 828675"/>
                <a:gd name="connsiteY10" fmla="*/ 334327 h 790575"/>
                <a:gd name="connsiteX11" fmla="*/ 23813 w 828675"/>
                <a:gd name="connsiteY11" fmla="*/ 325755 h 790575"/>
                <a:gd name="connsiteX12" fmla="*/ 248602 w 828675"/>
                <a:gd name="connsiteY12" fmla="*/ 366713 h 790575"/>
                <a:gd name="connsiteX13" fmla="*/ 301942 w 828675"/>
                <a:gd name="connsiteY13" fmla="*/ 410527 h 790575"/>
                <a:gd name="connsiteX14" fmla="*/ 461010 w 828675"/>
                <a:gd name="connsiteY14" fmla="*/ 427672 h 790575"/>
                <a:gd name="connsiteX15" fmla="*/ 490538 w 828675"/>
                <a:gd name="connsiteY15" fmla="*/ 413385 h 790575"/>
                <a:gd name="connsiteX16" fmla="*/ 609600 w 828675"/>
                <a:gd name="connsiteY16" fmla="*/ 468630 h 790575"/>
                <a:gd name="connsiteX17" fmla="*/ 657225 w 828675"/>
                <a:gd name="connsiteY17" fmla="*/ 671513 h 790575"/>
                <a:gd name="connsiteX18" fmla="*/ 692467 w 828675"/>
                <a:gd name="connsiteY18" fmla="*/ 791527 h 790575"/>
                <a:gd name="connsiteX19" fmla="*/ 738188 w 828675"/>
                <a:gd name="connsiteY19" fmla="*/ 574357 h 790575"/>
                <a:gd name="connsiteX20" fmla="*/ 725805 w 828675"/>
                <a:gd name="connsiteY20" fmla="*/ 499110 h 790575"/>
                <a:gd name="connsiteX21" fmla="*/ 782002 w 828675"/>
                <a:gd name="connsiteY21" fmla="*/ 401002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8675" h="790575">
                  <a:moveTo>
                    <a:pt x="782002" y="401002"/>
                  </a:moveTo>
                  <a:cubicBezTo>
                    <a:pt x="800100" y="386715"/>
                    <a:pt x="833438" y="382905"/>
                    <a:pt x="836295" y="360997"/>
                  </a:cubicBezTo>
                  <a:cubicBezTo>
                    <a:pt x="839152" y="339090"/>
                    <a:pt x="822960" y="315277"/>
                    <a:pt x="814388" y="291465"/>
                  </a:cubicBezTo>
                  <a:cubicBezTo>
                    <a:pt x="797242" y="240982"/>
                    <a:pt x="771525" y="196215"/>
                    <a:pt x="729615" y="162877"/>
                  </a:cubicBezTo>
                  <a:cubicBezTo>
                    <a:pt x="687705" y="128588"/>
                    <a:pt x="636270" y="122872"/>
                    <a:pt x="584835" y="117157"/>
                  </a:cubicBezTo>
                  <a:cubicBezTo>
                    <a:pt x="534352" y="110490"/>
                    <a:pt x="485775" y="100965"/>
                    <a:pt x="454342" y="55245"/>
                  </a:cubicBezTo>
                  <a:cubicBezTo>
                    <a:pt x="442913" y="38100"/>
                    <a:pt x="432435" y="20002"/>
                    <a:pt x="420052" y="0"/>
                  </a:cubicBezTo>
                  <a:cubicBezTo>
                    <a:pt x="386715" y="68580"/>
                    <a:pt x="339090" y="120015"/>
                    <a:pt x="272415" y="151447"/>
                  </a:cubicBezTo>
                  <a:cubicBezTo>
                    <a:pt x="226695" y="173355"/>
                    <a:pt x="180022" y="194310"/>
                    <a:pt x="126682" y="168592"/>
                  </a:cubicBezTo>
                  <a:cubicBezTo>
                    <a:pt x="95250" y="153352"/>
                    <a:pt x="77152" y="160972"/>
                    <a:pt x="60007" y="191452"/>
                  </a:cubicBezTo>
                  <a:cubicBezTo>
                    <a:pt x="35242" y="235267"/>
                    <a:pt x="22860" y="284797"/>
                    <a:pt x="0" y="334327"/>
                  </a:cubicBezTo>
                  <a:cubicBezTo>
                    <a:pt x="11430" y="330517"/>
                    <a:pt x="17145" y="328613"/>
                    <a:pt x="23813" y="325755"/>
                  </a:cubicBezTo>
                  <a:cubicBezTo>
                    <a:pt x="106680" y="296227"/>
                    <a:pt x="181927" y="303847"/>
                    <a:pt x="248602" y="366713"/>
                  </a:cubicBezTo>
                  <a:cubicBezTo>
                    <a:pt x="264795" y="382905"/>
                    <a:pt x="283845" y="397192"/>
                    <a:pt x="301942" y="410527"/>
                  </a:cubicBezTo>
                  <a:cubicBezTo>
                    <a:pt x="351472" y="448627"/>
                    <a:pt x="404813" y="452438"/>
                    <a:pt x="461010" y="427672"/>
                  </a:cubicBezTo>
                  <a:cubicBezTo>
                    <a:pt x="470535" y="422910"/>
                    <a:pt x="481013" y="418147"/>
                    <a:pt x="490538" y="413385"/>
                  </a:cubicBezTo>
                  <a:cubicBezTo>
                    <a:pt x="561022" y="380047"/>
                    <a:pt x="589597" y="392430"/>
                    <a:pt x="609600" y="468630"/>
                  </a:cubicBezTo>
                  <a:cubicBezTo>
                    <a:pt x="626745" y="536257"/>
                    <a:pt x="641032" y="603885"/>
                    <a:pt x="657225" y="671513"/>
                  </a:cubicBezTo>
                  <a:cubicBezTo>
                    <a:pt x="666750" y="712470"/>
                    <a:pt x="676275" y="752475"/>
                    <a:pt x="692467" y="791527"/>
                  </a:cubicBezTo>
                  <a:cubicBezTo>
                    <a:pt x="763905" y="727710"/>
                    <a:pt x="762952" y="651510"/>
                    <a:pt x="738188" y="574357"/>
                  </a:cubicBezTo>
                  <a:cubicBezTo>
                    <a:pt x="730567" y="549592"/>
                    <a:pt x="724852" y="522922"/>
                    <a:pt x="725805" y="499110"/>
                  </a:cubicBezTo>
                  <a:cubicBezTo>
                    <a:pt x="727710" y="459105"/>
                    <a:pt x="748665" y="425767"/>
                    <a:pt x="782002" y="40100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89D541D-C770-45F8-AE99-133A0130A052}"/>
                </a:ext>
              </a:extLst>
            </p:cNvPr>
            <p:cNvSpPr/>
            <p:nvPr/>
          </p:nvSpPr>
          <p:spPr>
            <a:xfrm>
              <a:off x="6374139" y="3724976"/>
              <a:ext cx="885825" cy="1162050"/>
            </a:xfrm>
            <a:custGeom>
              <a:avLst/>
              <a:gdLst>
                <a:gd name="connsiteX0" fmla="*/ 877055 w 885825"/>
                <a:gd name="connsiteY0" fmla="*/ 91833 h 1162050"/>
                <a:gd name="connsiteX1" fmla="*/ 870388 w 885825"/>
                <a:gd name="connsiteY1" fmla="*/ 76593 h 1162050"/>
                <a:gd name="connsiteX2" fmla="*/ 743705 w 885825"/>
                <a:gd name="connsiteY2" fmla="*/ 3251 h 1162050"/>
                <a:gd name="connsiteX3" fmla="*/ 596068 w 885825"/>
                <a:gd name="connsiteY3" fmla="*/ 47066 h 1162050"/>
                <a:gd name="connsiteX4" fmla="*/ 374136 w 885825"/>
                <a:gd name="connsiteY4" fmla="*/ 114693 h 1162050"/>
                <a:gd name="connsiteX5" fmla="*/ 353180 w 885825"/>
                <a:gd name="connsiteY5" fmla="*/ 138506 h 1162050"/>
                <a:gd name="connsiteX6" fmla="*/ 370326 w 885825"/>
                <a:gd name="connsiteY6" fmla="*/ 315671 h 1162050"/>
                <a:gd name="connsiteX7" fmla="*/ 312223 w 885825"/>
                <a:gd name="connsiteY7" fmla="*/ 422351 h 1162050"/>
                <a:gd name="connsiteX8" fmla="*/ 230308 w 885825"/>
                <a:gd name="connsiteY8" fmla="*/ 465213 h 1162050"/>
                <a:gd name="connsiteX9" fmla="*/ 139821 w 885825"/>
                <a:gd name="connsiteY9" fmla="*/ 508076 h 1162050"/>
                <a:gd name="connsiteX10" fmla="*/ 82671 w 885825"/>
                <a:gd name="connsiteY10" fmla="*/ 644283 h 1162050"/>
                <a:gd name="connsiteX11" fmla="*/ 96958 w 885825"/>
                <a:gd name="connsiteY11" fmla="*/ 764298 h 1162050"/>
                <a:gd name="connsiteX12" fmla="*/ 25521 w 885825"/>
                <a:gd name="connsiteY12" fmla="*/ 930986 h 1162050"/>
                <a:gd name="connsiteX13" fmla="*/ 30283 w 885825"/>
                <a:gd name="connsiteY13" fmla="*/ 1067193 h 1162050"/>
                <a:gd name="connsiteX14" fmla="*/ 161728 w 885825"/>
                <a:gd name="connsiteY14" fmla="*/ 1164348 h 1162050"/>
                <a:gd name="connsiteX15" fmla="*/ 183636 w 885825"/>
                <a:gd name="connsiteY15" fmla="*/ 1162443 h 1162050"/>
                <a:gd name="connsiteX16" fmla="*/ 222688 w 885825"/>
                <a:gd name="connsiteY16" fmla="*/ 1133868 h 1162050"/>
                <a:gd name="connsiteX17" fmla="*/ 408426 w 885825"/>
                <a:gd name="connsiteY17" fmla="*/ 1007186 h 1162050"/>
                <a:gd name="connsiteX18" fmla="*/ 690366 w 885825"/>
                <a:gd name="connsiteY18" fmla="*/ 749058 h 1162050"/>
                <a:gd name="connsiteX19" fmla="*/ 728466 w 885825"/>
                <a:gd name="connsiteY19" fmla="*/ 706196 h 1162050"/>
                <a:gd name="connsiteX20" fmla="*/ 808476 w 885825"/>
                <a:gd name="connsiteY20" fmla="*/ 553796 h 1162050"/>
                <a:gd name="connsiteX21" fmla="*/ 810380 w 885825"/>
                <a:gd name="connsiteY21" fmla="*/ 510933 h 1162050"/>
                <a:gd name="connsiteX22" fmla="*/ 846576 w 885825"/>
                <a:gd name="connsiteY22" fmla="*/ 371868 h 1162050"/>
                <a:gd name="connsiteX23" fmla="*/ 887533 w 885825"/>
                <a:gd name="connsiteY23" fmla="*/ 226136 h 1162050"/>
                <a:gd name="connsiteX24" fmla="*/ 877055 w 885825"/>
                <a:gd name="connsiteY24" fmla="*/ 91833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5825" h="1162050">
                  <a:moveTo>
                    <a:pt x="877055" y="91833"/>
                  </a:moveTo>
                  <a:cubicBezTo>
                    <a:pt x="877055" y="86118"/>
                    <a:pt x="875151" y="81356"/>
                    <a:pt x="870388" y="76593"/>
                  </a:cubicBezTo>
                  <a:cubicBezTo>
                    <a:pt x="835146" y="40398"/>
                    <a:pt x="791330" y="11823"/>
                    <a:pt x="743705" y="3251"/>
                  </a:cubicBezTo>
                  <a:cubicBezTo>
                    <a:pt x="696080" y="-6274"/>
                    <a:pt x="644646" y="4203"/>
                    <a:pt x="596068" y="47066"/>
                  </a:cubicBezTo>
                  <a:cubicBezTo>
                    <a:pt x="533203" y="102311"/>
                    <a:pt x="456051" y="119456"/>
                    <a:pt x="374136" y="114693"/>
                  </a:cubicBezTo>
                  <a:cubicBezTo>
                    <a:pt x="347466" y="112788"/>
                    <a:pt x="349371" y="111836"/>
                    <a:pt x="353180" y="138506"/>
                  </a:cubicBezTo>
                  <a:cubicBezTo>
                    <a:pt x="361753" y="197561"/>
                    <a:pt x="374136" y="255663"/>
                    <a:pt x="370326" y="315671"/>
                  </a:cubicBezTo>
                  <a:cubicBezTo>
                    <a:pt x="367468" y="361391"/>
                    <a:pt x="348418" y="396633"/>
                    <a:pt x="312223" y="422351"/>
                  </a:cubicBezTo>
                  <a:cubicBezTo>
                    <a:pt x="287458" y="440448"/>
                    <a:pt x="258883" y="453783"/>
                    <a:pt x="230308" y="465213"/>
                  </a:cubicBezTo>
                  <a:cubicBezTo>
                    <a:pt x="199828" y="477596"/>
                    <a:pt x="168396" y="490931"/>
                    <a:pt x="139821" y="508076"/>
                  </a:cubicBezTo>
                  <a:cubicBezTo>
                    <a:pt x="77908" y="544271"/>
                    <a:pt x="65526" y="574751"/>
                    <a:pt x="82671" y="644283"/>
                  </a:cubicBezTo>
                  <a:cubicBezTo>
                    <a:pt x="92196" y="683336"/>
                    <a:pt x="101721" y="722388"/>
                    <a:pt x="96958" y="764298"/>
                  </a:cubicBezTo>
                  <a:cubicBezTo>
                    <a:pt x="89338" y="827163"/>
                    <a:pt x="60763" y="880503"/>
                    <a:pt x="25521" y="930986"/>
                  </a:cubicBezTo>
                  <a:cubicBezTo>
                    <a:pt x="-9722" y="982421"/>
                    <a:pt x="-8770" y="1018616"/>
                    <a:pt x="30283" y="1067193"/>
                  </a:cubicBezTo>
                  <a:cubicBezTo>
                    <a:pt x="65526" y="1111008"/>
                    <a:pt x="113151" y="1138631"/>
                    <a:pt x="161728" y="1164348"/>
                  </a:cubicBezTo>
                  <a:cubicBezTo>
                    <a:pt x="169348" y="1169111"/>
                    <a:pt x="176968" y="1168158"/>
                    <a:pt x="183636" y="1162443"/>
                  </a:cubicBezTo>
                  <a:cubicBezTo>
                    <a:pt x="196971" y="1152918"/>
                    <a:pt x="211258" y="1144346"/>
                    <a:pt x="222688" y="1133868"/>
                  </a:cubicBezTo>
                  <a:cubicBezTo>
                    <a:pt x="278886" y="1082433"/>
                    <a:pt x="339846" y="1039571"/>
                    <a:pt x="408426" y="1007186"/>
                  </a:cubicBezTo>
                  <a:cubicBezTo>
                    <a:pt x="529393" y="950036"/>
                    <a:pt x="619880" y="859548"/>
                    <a:pt x="690366" y="749058"/>
                  </a:cubicBezTo>
                  <a:cubicBezTo>
                    <a:pt x="700843" y="731913"/>
                    <a:pt x="713226" y="717626"/>
                    <a:pt x="728466" y="706196"/>
                  </a:cubicBezTo>
                  <a:cubicBezTo>
                    <a:pt x="779901" y="668096"/>
                    <a:pt x="812286" y="620471"/>
                    <a:pt x="808476" y="553796"/>
                  </a:cubicBezTo>
                  <a:cubicBezTo>
                    <a:pt x="807523" y="539508"/>
                    <a:pt x="810380" y="525221"/>
                    <a:pt x="810380" y="510933"/>
                  </a:cubicBezTo>
                  <a:cubicBezTo>
                    <a:pt x="811333" y="461403"/>
                    <a:pt x="820858" y="415683"/>
                    <a:pt x="846576" y="371868"/>
                  </a:cubicBezTo>
                  <a:cubicBezTo>
                    <a:pt x="872293" y="327101"/>
                    <a:pt x="889438" y="278523"/>
                    <a:pt x="887533" y="226136"/>
                  </a:cubicBezTo>
                  <a:cubicBezTo>
                    <a:pt x="890391" y="179463"/>
                    <a:pt x="874198" y="136601"/>
                    <a:pt x="877055" y="9183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FFDE2A0-23A2-4039-9881-70E951B7A194}"/>
                </a:ext>
              </a:extLst>
            </p:cNvPr>
            <p:cNvSpPr/>
            <p:nvPr/>
          </p:nvSpPr>
          <p:spPr>
            <a:xfrm>
              <a:off x="6044708" y="2341405"/>
              <a:ext cx="1733550" cy="1285875"/>
            </a:xfrm>
            <a:custGeom>
              <a:avLst/>
              <a:gdLst>
                <a:gd name="connsiteX0" fmla="*/ 1642109 w 1733550"/>
                <a:gd name="connsiteY0" fmla="*/ 857136 h 1285875"/>
                <a:gd name="connsiteX1" fmla="*/ 1514475 w 1733550"/>
                <a:gd name="connsiteY1" fmla="*/ 796176 h 1285875"/>
                <a:gd name="connsiteX2" fmla="*/ 1399222 w 1733550"/>
                <a:gd name="connsiteY2" fmla="*/ 652348 h 1285875"/>
                <a:gd name="connsiteX3" fmla="*/ 1393507 w 1733550"/>
                <a:gd name="connsiteY3" fmla="*/ 585673 h 1285875"/>
                <a:gd name="connsiteX4" fmla="*/ 1388744 w 1733550"/>
                <a:gd name="connsiteY4" fmla="*/ 409461 h 1285875"/>
                <a:gd name="connsiteX5" fmla="*/ 1204913 w 1733550"/>
                <a:gd name="connsiteY5" fmla="*/ 259918 h 1285875"/>
                <a:gd name="connsiteX6" fmla="*/ 1030605 w 1733550"/>
                <a:gd name="connsiteY6" fmla="*/ 283731 h 1285875"/>
                <a:gd name="connsiteX7" fmla="*/ 923925 w 1733550"/>
                <a:gd name="connsiteY7" fmla="*/ 254203 h 1285875"/>
                <a:gd name="connsiteX8" fmla="*/ 838200 w 1733550"/>
                <a:gd name="connsiteY8" fmla="*/ 137046 h 1285875"/>
                <a:gd name="connsiteX9" fmla="*/ 788669 w 1733550"/>
                <a:gd name="connsiteY9" fmla="*/ 56083 h 1285875"/>
                <a:gd name="connsiteX10" fmla="*/ 647700 w 1733550"/>
                <a:gd name="connsiteY10" fmla="*/ 3696 h 1285875"/>
                <a:gd name="connsiteX11" fmla="*/ 239077 w 1733550"/>
                <a:gd name="connsiteY11" fmla="*/ 161811 h 1285875"/>
                <a:gd name="connsiteX12" fmla="*/ 20002 w 1733550"/>
                <a:gd name="connsiteY12" fmla="*/ 312306 h 1285875"/>
                <a:gd name="connsiteX13" fmla="*/ 0 w 1733550"/>
                <a:gd name="connsiteY13" fmla="*/ 337071 h 1285875"/>
                <a:gd name="connsiteX14" fmla="*/ 32384 w 1733550"/>
                <a:gd name="connsiteY14" fmla="*/ 338976 h 1285875"/>
                <a:gd name="connsiteX15" fmla="*/ 228600 w 1733550"/>
                <a:gd name="connsiteY15" fmla="*/ 327546 h 1285875"/>
                <a:gd name="connsiteX16" fmla="*/ 340042 w 1733550"/>
                <a:gd name="connsiteY16" fmla="*/ 324688 h 1285875"/>
                <a:gd name="connsiteX17" fmla="*/ 446722 w 1733550"/>
                <a:gd name="connsiteY17" fmla="*/ 300876 h 1285875"/>
                <a:gd name="connsiteX18" fmla="*/ 610552 w 1733550"/>
                <a:gd name="connsiteY18" fmla="*/ 253251 h 1285875"/>
                <a:gd name="connsiteX19" fmla="*/ 759142 w 1733550"/>
                <a:gd name="connsiteY19" fmla="*/ 169431 h 1285875"/>
                <a:gd name="connsiteX20" fmla="*/ 762000 w 1733550"/>
                <a:gd name="connsiteY20" fmla="*/ 172288 h 1285875"/>
                <a:gd name="connsiteX21" fmla="*/ 748665 w 1733550"/>
                <a:gd name="connsiteY21" fmla="*/ 196101 h 1285875"/>
                <a:gd name="connsiteX22" fmla="*/ 552450 w 1733550"/>
                <a:gd name="connsiteY22" fmla="*/ 337071 h 1285875"/>
                <a:gd name="connsiteX23" fmla="*/ 401002 w 1733550"/>
                <a:gd name="connsiteY23" fmla="*/ 382791 h 1285875"/>
                <a:gd name="connsiteX24" fmla="*/ 473392 w 1733550"/>
                <a:gd name="connsiteY24" fmla="*/ 424701 h 1285875"/>
                <a:gd name="connsiteX25" fmla="*/ 581977 w 1733550"/>
                <a:gd name="connsiteY25" fmla="*/ 429463 h 1285875"/>
                <a:gd name="connsiteX26" fmla="*/ 719138 w 1733550"/>
                <a:gd name="connsiteY26" fmla="*/ 474231 h 1285875"/>
                <a:gd name="connsiteX27" fmla="*/ 800100 w 1733550"/>
                <a:gd name="connsiteY27" fmla="*/ 534238 h 1285875"/>
                <a:gd name="connsiteX28" fmla="*/ 962977 w 1733550"/>
                <a:gd name="connsiteY28" fmla="*/ 655206 h 1285875"/>
                <a:gd name="connsiteX29" fmla="*/ 1002982 w 1733550"/>
                <a:gd name="connsiteY29" fmla="*/ 720928 h 1285875"/>
                <a:gd name="connsiteX30" fmla="*/ 1012507 w 1733550"/>
                <a:gd name="connsiteY30" fmla="*/ 767601 h 1285875"/>
                <a:gd name="connsiteX31" fmla="*/ 1104900 w 1733550"/>
                <a:gd name="connsiteY31" fmla="*/ 883806 h 1285875"/>
                <a:gd name="connsiteX32" fmla="*/ 1089659 w 1733550"/>
                <a:gd name="connsiteY32" fmla="*/ 671398 h 1285875"/>
                <a:gd name="connsiteX33" fmla="*/ 1159192 w 1733550"/>
                <a:gd name="connsiteY33" fmla="*/ 478041 h 1285875"/>
                <a:gd name="connsiteX34" fmla="*/ 1156334 w 1733550"/>
                <a:gd name="connsiteY34" fmla="*/ 770458 h 1285875"/>
                <a:gd name="connsiteX35" fmla="*/ 1332547 w 1733550"/>
                <a:gd name="connsiteY35" fmla="*/ 528523 h 1285875"/>
                <a:gd name="connsiteX36" fmla="*/ 1335405 w 1733550"/>
                <a:gd name="connsiteY36" fmla="*/ 539953 h 1285875"/>
                <a:gd name="connsiteX37" fmla="*/ 1180147 w 1733550"/>
                <a:gd name="connsiteY37" fmla="*/ 859041 h 1285875"/>
                <a:gd name="connsiteX38" fmla="*/ 1174432 w 1733550"/>
                <a:gd name="connsiteY38" fmla="*/ 878091 h 1285875"/>
                <a:gd name="connsiteX39" fmla="*/ 1185863 w 1733550"/>
                <a:gd name="connsiteY39" fmla="*/ 931431 h 1285875"/>
                <a:gd name="connsiteX40" fmla="*/ 1201102 w 1733550"/>
                <a:gd name="connsiteY40" fmla="*/ 1076211 h 1285875"/>
                <a:gd name="connsiteX41" fmla="*/ 1221105 w 1733550"/>
                <a:gd name="connsiteY41" fmla="*/ 1176223 h 1285875"/>
                <a:gd name="connsiteX42" fmla="*/ 1283017 w 1733550"/>
                <a:gd name="connsiteY42" fmla="*/ 1266711 h 1285875"/>
                <a:gd name="connsiteX43" fmla="*/ 1299209 w 1733550"/>
                <a:gd name="connsiteY43" fmla="*/ 1273378 h 1285875"/>
                <a:gd name="connsiteX44" fmla="*/ 1352550 w 1733550"/>
                <a:gd name="connsiteY44" fmla="*/ 1265758 h 1285875"/>
                <a:gd name="connsiteX45" fmla="*/ 1599247 w 1733550"/>
                <a:gd name="connsiteY45" fmla="*/ 1281951 h 1285875"/>
                <a:gd name="connsiteX46" fmla="*/ 1669732 w 1733550"/>
                <a:gd name="connsiteY46" fmla="*/ 1261948 h 1285875"/>
                <a:gd name="connsiteX47" fmla="*/ 1719263 w 1733550"/>
                <a:gd name="connsiteY47" fmla="*/ 1184796 h 1285875"/>
                <a:gd name="connsiteX48" fmla="*/ 1713547 w 1733550"/>
                <a:gd name="connsiteY48" fmla="*/ 940003 h 1285875"/>
                <a:gd name="connsiteX49" fmla="*/ 1642109 w 1733550"/>
                <a:gd name="connsiteY49" fmla="*/ 857136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33550" h="1285875">
                  <a:moveTo>
                    <a:pt x="1642109" y="857136"/>
                  </a:moveTo>
                  <a:cubicBezTo>
                    <a:pt x="1602105" y="832371"/>
                    <a:pt x="1559242" y="812368"/>
                    <a:pt x="1514475" y="796176"/>
                  </a:cubicBezTo>
                  <a:cubicBezTo>
                    <a:pt x="1445894" y="772363"/>
                    <a:pt x="1411605" y="720928"/>
                    <a:pt x="1399222" y="652348"/>
                  </a:cubicBezTo>
                  <a:cubicBezTo>
                    <a:pt x="1395413" y="630441"/>
                    <a:pt x="1394459" y="607581"/>
                    <a:pt x="1393507" y="585673"/>
                  </a:cubicBezTo>
                  <a:cubicBezTo>
                    <a:pt x="1391602" y="526618"/>
                    <a:pt x="1395413" y="468516"/>
                    <a:pt x="1388744" y="409461"/>
                  </a:cubicBezTo>
                  <a:cubicBezTo>
                    <a:pt x="1375409" y="298971"/>
                    <a:pt x="1323975" y="242773"/>
                    <a:pt x="1204913" y="259918"/>
                  </a:cubicBezTo>
                  <a:cubicBezTo>
                    <a:pt x="1146809" y="268491"/>
                    <a:pt x="1089659" y="279921"/>
                    <a:pt x="1030605" y="283731"/>
                  </a:cubicBezTo>
                  <a:cubicBezTo>
                    <a:pt x="992505" y="286588"/>
                    <a:pt x="954405" y="280873"/>
                    <a:pt x="923925" y="254203"/>
                  </a:cubicBezTo>
                  <a:cubicBezTo>
                    <a:pt x="886777" y="221818"/>
                    <a:pt x="859155" y="181813"/>
                    <a:pt x="838200" y="137046"/>
                  </a:cubicBezTo>
                  <a:cubicBezTo>
                    <a:pt x="824865" y="108471"/>
                    <a:pt x="808672" y="80848"/>
                    <a:pt x="788669" y="56083"/>
                  </a:cubicBezTo>
                  <a:cubicBezTo>
                    <a:pt x="752475" y="10363"/>
                    <a:pt x="705802" y="-8687"/>
                    <a:pt x="647700" y="3696"/>
                  </a:cubicBezTo>
                  <a:cubicBezTo>
                    <a:pt x="503872" y="35128"/>
                    <a:pt x="369569" y="93231"/>
                    <a:pt x="239077" y="161811"/>
                  </a:cubicBezTo>
                  <a:cubicBezTo>
                    <a:pt x="160019" y="203721"/>
                    <a:pt x="85725" y="251346"/>
                    <a:pt x="20002" y="312306"/>
                  </a:cubicBezTo>
                  <a:cubicBezTo>
                    <a:pt x="13334" y="318973"/>
                    <a:pt x="4763" y="325641"/>
                    <a:pt x="0" y="337071"/>
                  </a:cubicBezTo>
                  <a:cubicBezTo>
                    <a:pt x="12382" y="338023"/>
                    <a:pt x="21907" y="338023"/>
                    <a:pt x="32384" y="338976"/>
                  </a:cubicBezTo>
                  <a:cubicBezTo>
                    <a:pt x="98107" y="342786"/>
                    <a:pt x="162877" y="332308"/>
                    <a:pt x="228600" y="327546"/>
                  </a:cubicBezTo>
                  <a:cubicBezTo>
                    <a:pt x="265747" y="324688"/>
                    <a:pt x="302894" y="334213"/>
                    <a:pt x="340042" y="324688"/>
                  </a:cubicBezTo>
                  <a:cubicBezTo>
                    <a:pt x="375284" y="315163"/>
                    <a:pt x="411480" y="308496"/>
                    <a:pt x="446722" y="300876"/>
                  </a:cubicBezTo>
                  <a:cubicBezTo>
                    <a:pt x="501967" y="287541"/>
                    <a:pt x="558165" y="273253"/>
                    <a:pt x="610552" y="253251"/>
                  </a:cubicBezTo>
                  <a:lnTo>
                    <a:pt x="759142" y="169431"/>
                  </a:lnTo>
                  <a:lnTo>
                    <a:pt x="762000" y="172288"/>
                  </a:lnTo>
                  <a:lnTo>
                    <a:pt x="748665" y="196101"/>
                  </a:lnTo>
                  <a:cubicBezTo>
                    <a:pt x="700088" y="265633"/>
                    <a:pt x="629602" y="305638"/>
                    <a:pt x="552450" y="337071"/>
                  </a:cubicBezTo>
                  <a:cubicBezTo>
                    <a:pt x="504825" y="357073"/>
                    <a:pt x="454342" y="370408"/>
                    <a:pt x="401002" y="382791"/>
                  </a:cubicBezTo>
                  <a:cubicBezTo>
                    <a:pt x="422909" y="404698"/>
                    <a:pt x="445769" y="418986"/>
                    <a:pt x="473392" y="424701"/>
                  </a:cubicBezTo>
                  <a:cubicBezTo>
                    <a:pt x="509588" y="432321"/>
                    <a:pt x="545782" y="430416"/>
                    <a:pt x="581977" y="429463"/>
                  </a:cubicBezTo>
                  <a:cubicBezTo>
                    <a:pt x="632459" y="429463"/>
                    <a:pt x="678180" y="443751"/>
                    <a:pt x="719138" y="474231"/>
                  </a:cubicBezTo>
                  <a:cubicBezTo>
                    <a:pt x="745807" y="494233"/>
                    <a:pt x="773430" y="513283"/>
                    <a:pt x="800100" y="534238"/>
                  </a:cubicBezTo>
                  <a:cubicBezTo>
                    <a:pt x="853440" y="576148"/>
                    <a:pt x="911542" y="610438"/>
                    <a:pt x="962977" y="655206"/>
                  </a:cubicBezTo>
                  <a:cubicBezTo>
                    <a:pt x="982980" y="673303"/>
                    <a:pt x="996315" y="695211"/>
                    <a:pt x="1002982" y="720928"/>
                  </a:cubicBezTo>
                  <a:cubicBezTo>
                    <a:pt x="1006792" y="736168"/>
                    <a:pt x="1009650" y="751408"/>
                    <a:pt x="1012507" y="767601"/>
                  </a:cubicBezTo>
                  <a:cubicBezTo>
                    <a:pt x="1022032" y="820941"/>
                    <a:pt x="1057275" y="854278"/>
                    <a:pt x="1104900" y="883806"/>
                  </a:cubicBezTo>
                  <a:cubicBezTo>
                    <a:pt x="1091565" y="810463"/>
                    <a:pt x="1083944" y="741883"/>
                    <a:pt x="1089659" y="671398"/>
                  </a:cubicBezTo>
                  <a:cubicBezTo>
                    <a:pt x="1095375" y="600913"/>
                    <a:pt x="1110615" y="534238"/>
                    <a:pt x="1159192" y="478041"/>
                  </a:cubicBezTo>
                  <a:cubicBezTo>
                    <a:pt x="1134427" y="575196"/>
                    <a:pt x="1140142" y="671398"/>
                    <a:pt x="1156334" y="770458"/>
                  </a:cubicBezTo>
                  <a:cubicBezTo>
                    <a:pt x="1226819" y="697116"/>
                    <a:pt x="1288732" y="619963"/>
                    <a:pt x="1332547" y="528523"/>
                  </a:cubicBezTo>
                  <a:cubicBezTo>
                    <a:pt x="1335405" y="534238"/>
                    <a:pt x="1335405" y="537096"/>
                    <a:pt x="1335405" y="539953"/>
                  </a:cubicBezTo>
                  <a:cubicBezTo>
                    <a:pt x="1309688" y="659016"/>
                    <a:pt x="1270634" y="771411"/>
                    <a:pt x="1180147" y="859041"/>
                  </a:cubicBezTo>
                  <a:cubicBezTo>
                    <a:pt x="1174432" y="864756"/>
                    <a:pt x="1172527" y="870471"/>
                    <a:pt x="1174432" y="878091"/>
                  </a:cubicBezTo>
                  <a:cubicBezTo>
                    <a:pt x="1177290" y="896188"/>
                    <a:pt x="1181100" y="913333"/>
                    <a:pt x="1185863" y="931431"/>
                  </a:cubicBezTo>
                  <a:cubicBezTo>
                    <a:pt x="1197292" y="979056"/>
                    <a:pt x="1212532" y="1025728"/>
                    <a:pt x="1201102" y="1076211"/>
                  </a:cubicBezTo>
                  <a:cubicBezTo>
                    <a:pt x="1192530" y="1112406"/>
                    <a:pt x="1202055" y="1145743"/>
                    <a:pt x="1221105" y="1176223"/>
                  </a:cubicBezTo>
                  <a:cubicBezTo>
                    <a:pt x="1240155" y="1206703"/>
                    <a:pt x="1262063" y="1236231"/>
                    <a:pt x="1283017" y="1266711"/>
                  </a:cubicBezTo>
                  <a:cubicBezTo>
                    <a:pt x="1287780" y="1272426"/>
                    <a:pt x="1291590" y="1274331"/>
                    <a:pt x="1299209" y="1273378"/>
                  </a:cubicBezTo>
                  <a:cubicBezTo>
                    <a:pt x="1316355" y="1270521"/>
                    <a:pt x="1334452" y="1267663"/>
                    <a:pt x="1352550" y="1265758"/>
                  </a:cubicBezTo>
                  <a:cubicBezTo>
                    <a:pt x="1435417" y="1256233"/>
                    <a:pt x="1519238" y="1252423"/>
                    <a:pt x="1599247" y="1281951"/>
                  </a:cubicBezTo>
                  <a:cubicBezTo>
                    <a:pt x="1632584" y="1294333"/>
                    <a:pt x="1650682" y="1286713"/>
                    <a:pt x="1669732" y="1261948"/>
                  </a:cubicBezTo>
                  <a:cubicBezTo>
                    <a:pt x="1687830" y="1237183"/>
                    <a:pt x="1707832" y="1214323"/>
                    <a:pt x="1719263" y="1184796"/>
                  </a:cubicBezTo>
                  <a:cubicBezTo>
                    <a:pt x="1751647" y="1101928"/>
                    <a:pt x="1748790" y="1020013"/>
                    <a:pt x="1713547" y="940003"/>
                  </a:cubicBezTo>
                  <a:cubicBezTo>
                    <a:pt x="1700213" y="904761"/>
                    <a:pt x="1674494" y="877138"/>
                    <a:pt x="1642109" y="8571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C94D2B2-11A5-417D-9B2A-4D6C4B2F4CFF}"/>
                </a:ext>
              </a:extLst>
            </p:cNvPr>
            <p:cNvSpPr/>
            <p:nvPr/>
          </p:nvSpPr>
          <p:spPr>
            <a:xfrm>
              <a:off x="4483745" y="3205685"/>
              <a:ext cx="600075" cy="1609725"/>
            </a:xfrm>
            <a:custGeom>
              <a:avLst/>
              <a:gdLst>
                <a:gd name="connsiteX0" fmla="*/ 390327 w 600075"/>
                <a:gd name="connsiteY0" fmla="*/ 393698 h 1609725"/>
                <a:gd name="connsiteX1" fmla="*/ 454144 w 600075"/>
                <a:gd name="connsiteY1" fmla="*/ 460373 h 1609725"/>
                <a:gd name="connsiteX2" fmla="*/ 496054 w 600075"/>
                <a:gd name="connsiteY2" fmla="*/ 321309 h 1609725"/>
                <a:gd name="connsiteX3" fmla="*/ 600829 w 600075"/>
                <a:gd name="connsiteY3" fmla="*/ 81278 h 1609725"/>
                <a:gd name="connsiteX4" fmla="*/ 340797 w 600075"/>
                <a:gd name="connsiteY4" fmla="*/ 6983 h 1609725"/>
                <a:gd name="connsiteX5" fmla="*/ 57904 w 600075"/>
                <a:gd name="connsiteY5" fmla="*/ 117473 h 1609725"/>
                <a:gd name="connsiteX6" fmla="*/ 38854 w 600075"/>
                <a:gd name="connsiteY6" fmla="*/ 408938 h 1609725"/>
                <a:gd name="connsiteX7" fmla="*/ 102672 w 600075"/>
                <a:gd name="connsiteY7" fmla="*/ 491806 h 1609725"/>
                <a:gd name="connsiteX8" fmla="*/ 138867 w 600075"/>
                <a:gd name="connsiteY8" fmla="*/ 719453 h 1609725"/>
                <a:gd name="connsiteX9" fmla="*/ 90289 w 600075"/>
                <a:gd name="connsiteY9" fmla="*/ 820419 h 1609725"/>
                <a:gd name="connsiteX10" fmla="*/ 34092 w 600075"/>
                <a:gd name="connsiteY10" fmla="*/ 956626 h 1609725"/>
                <a:gd name="connsiteX11" fmla="*/ 112197 w 600075"/>
                <a:gd name="connsiteY11" fmla="*/ 1119504 h 1609725"/>
                <a:gd name="connsiteX12" fmla="*/ 156012 w 600075"/>
                <a:gd name="connsiteY12" fmla="*/ 1137601 h 1609725"/>
                <a:gd name="connsiteX13" fmla="*/ 300792 w 600075"/>
                <a:gd name="connsiteY13" fmla="*/ 1189988 h 1609725"/>
                <a:gd name="connsiteX14" fmla="*/ 407472 w 600075"/>
                <a:gd name="connsiteY14" fmla="*/ 1322386 h 1609725"/>
                <a:gd name="connsiteX15" fmla="*/ 413187 w 600075"/>
                <a:gd name="connsiteY15" fmla="*/ 1400491 h 1609725"/>
                <a:gd name="connsiteX16" fmla="*/ 421759 w 600075"/>
                <a:gd name="connsiteY16" fmla="*/ 1516696 h 1609725"/>
                <a:gd name="connsiteX17" fmla="*/ 491292 w 600075"/>
                <a:gd name="connsiteY17" fmla="*/ 1612898 h 1609725"/>
                <a:gd name="connsiteX18" fmla="*/ 502722 w 600075"/>
                <a:gd name="connsiteY18" fmla="*/ 1488121 h 1609725"/>
                <a:gd name="connsiteX19" fmla="*/ 591304 w 600075"/>
                <a:gd name="connsiteY19" fmla="*/ 1290001 h 1609725"/>
                <a:gd name="connsiteX20" fmla="*/ 596067 w 600075"/>
                <a:gd name="connsiteY20" fmla="*/ 1269998 h 1609725"/>
                <a:gd name="connsiteX21" fmla="*/ 524629 w 600075"/>
                <a:gd name="connsiteY21" fmla="*/ 1107121 h 1609725"/>
                <a:gd name="connsiteX22" fmla="*/ 466527 w 600075"/>
                <a:gd name="connsiteY22" fmla="*/ 921384 h 1609725"/>
                <a:gd name="connsiteX23" fmla="*/ 444619 w 600075"/>
                <a:gd name="connsiteY23" fmla="*/ 909953 h 1609725"/>
                <a:gd name="connsiteX24" fmla="*/ 183634 w 600075"/>
                <a:gd name="connsiteY24" fmla="*/ 937576 h 1609725"/>
                <a:gd name="connsiteX25" fmla="*/ 192207 w 600075"/>
                <a:gd name="connsiteY25" fmla="*/ 934719 h 1609725"/>
                <a:gd name="connsiteX26" fmla="*/ 428427 w 600075"/>
                <a:gd name="connsiteY26" fmla="*/ 846136 h 1609725"/>
                <a:gd name="connsiteX27" fmla="*/ 447477 w 600075"/>
                <a:gd name="connsiteY27" fmla="*/ 829944 h 1609725"/>
                <a:gd name="connsiteX28" fmla="*/ 480814 w 600075"/>
                <a:gd name="connsiteY28" fmla="*/ 743266 h 1609725"/>
                <a:gd name="connsiteX29" fmla="*/ 450334 w 600075"/>
                <a:gd name="connsiteY29" fmla="*/ 570863 h 1609725"/>
                <a:gd name="connsiteX30" fmla="*/ 334129 w 600075"/>
                <a:gd name="connsiteY30" fmla="*/ 429894 h 1609725"/>
                <a:gd name="connsiteX31" fmla="*/ 132199 w 600075"/>
                <a:gd name="connsiteY31" fmla="*/ 265111 h 1609725"/>
                <a:gd name="connsiteX32" fmla="*/ 108387 w 600075"/>
                <a:gd name="connsiteY32" fmla="*/ 248919 h 1609725"/>
                <a:gd name="connsiteX33" fmla="*/ 319842 w 600075"/>
                <a:gd name="connsiteY33" fmla="*/ 329881 h 1609725"/>
                <a:gd name="connsiteX34" fmla="*/ 273169 w 600075"/>
                <a:gd name="connsiteY34" fmla="*/ 122236 h 1609725"/>
                <a:gd name="connsiteX35" fmla="*/ 382707 w 600075"/>
                <a:gd name="connsiteY35" fmla="*/ 367981 h 1609725"/>
                <a:gd name="connsiteX36" fmla="*/ 390327 w 600075"/>
                <a:gd name="connsiteY36" fmla="*/ 393698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0075" h="1609725">
                  <a:moveTo>
                    <a:pt x="390327" y="393698"/>
                  </a:moveTo>
                  <a:cubicBezTo>
                    <a:pt x="411282" y="415606"/>
                    <a:pt x="431284" y="437513"/>
                    <a:pt x="454144" y="460373"/>
                  </a:cubicBezTo>
                  <a:cubicBezTo>
                    <a:pt x="474147" y="414653"/>
                    <a:pt x="483672" y="367981"/>
                    <a:pt x="496054" y="321309"/>
                  </a:cubicBezTo>
                  <a:cubicBezTo>
                    <a:pt x="519867" y="236536"/>
                    <a:pt x="531297" y="147001"/>
                    <a:pt x="600829" y="81278"/>
                  </a:cubicBezTo>
                  <a:cubicBezTo>
                    <a:pt x="515104" y="50798"/>
                    <a:pt x="428427" y="25081"/>
                    <a:pt x="340797" y="6983"/>
                  </a:cubicBezTo>
                  <a:cubicBezTo>
                    <a:pt x="223639" y="-16829"/>
                    <a:pt x="127437" y="20319"/>
                    <a:pt x="57904" y="117473"/>
                  </a:cubicBezTo>
                  <a:cubicBezTo>
                    <a:pt x="-198" y="200341"/>
                    <a:pt x="-27821" y="314641"/>
                    <a:pt x="38854" y="408938"/>
                  </a:cubicBezTo>
                  <a:cubicBezTo>
                    <a:pt x="58857" y="437513"/>
                    <a:pt x="77907" y="467041"/>
                    <a:pt x="102672" y="491806"/>
                  </a:cubicBezTo>
                  <a:cubicBezTo>
                    <a:pt x="169347" y="559434"/>
                    <a:pt x="175062" y="636586"/>
                    <a:pt x="138867" y="719453"/>
                  </a:cubicBezTo>
                  <a:cubicBezTo>
                    <a:pt x="123627" y="753744"/>
                    <a:pt x="107434" y="787081"/>
                    <a:pt x="90289" y="820419"/>
                  </a:cubicBezTo>
                  <a:cubicBezTo>
                    <a:pt x="68382" y="864234"/>
                    <a:pt x="44569" y="908048"/>
                    <a:pt x="34092" y="956626"/>
                  </a:cubicBezTo>
                  <a:cubicBezTo>
                    <a:pt x="16947" y="1033778"/>
                    <a:pt x="41712" y="1086166"/>
                    <a:pt x="112197" y="1119504"/>
                  </a:cubicBezTo>
                  <a:cubicBezTo>
                    <a:pt x="126484" y="1126171"/>
                    <a:pt x="140772" y="1132838"/>
                    <a:pt x="156012" y="1137601"/>
                  </a:cubicBezTo>
                  <a:cubicBezTo>
                    <a:pt x="203637" y="1155698"/>
                    <a:pt x="252214" y="1171891"/>
                    <a:pt x="300792" y="1189988"/>
                  </a:cubicBezTo>
                  <a:cubicBezTo>
                    <a:pt x="361752" y="1213801"/>
                    <a:pt x="395089" y="1259521"/>
                    <a:pt x="407472" y="1322386"/>
                  </a:cubicBezTo>
                  <a:cubicBezTo>
                    <a:pt x="412234" y="1348104"/>
                    <a:pt x="412234" y="1374773"/>
                    <a:pt x="413187" y="1400491"/>
                  </a:cubicBezTo>
                  <a:cubicBezTo>
                    <a:pt x="414139" y="1439544"/>
                    <a:pt x="413187" y="1478596"/>
                    <a:pt x="421759" y="1516696"/>
                  </a:cubicBezTo>
                  <a:cubicBezTo>
                    <a:pt x="430332" y="1557654"/>
                    <a:pt x="450334" y="1590991"/>
                    <a:pt x="491292" y="1612898"/>
                  </a:cubicBezTo>
                  <a:cubicBezTo>
                    <a:pt x="490339" y="1569084"/>
                    <a:pt x="495102" y="1528126"/>
                    <a:pt x="502722" y="1488121"/>
                  </a:cubicBezTo>
                  <a:cubicBezTo>
                    <a:pt x="517009" y="1414779"/>
                    <a:pt x="552252" y="1351913"/>
                    <a:pt x="591304" y="1290001"/>
                  </a:cubicBezTo>
                  <a:cubicBezTo>
                    <a:pt x="595115" y="1284286"/>
                    <a:pt x="605592" y="1278571"/>
                    <a:pt x="596067" y="1269998"/>
                  </a:cubicBezTo>
                  <a:cubicBezTo>
                    <a:pt x="548442" y="1226184"/>
                    <a:pt x="540822" y="1164271"/>
                    <a:pt x="524629" y="1107121"/>
                  </a:cubicBezTo>
                  <a:cubicBezTo>
                    <a:pt x="507484" y="1044256"/>
                    <a:pt x="491292" y="981391"/>
                    <a:pt x="466527" y="921384"/>
                  </a:cubicBezTo>
                  <a:cubicBezTo>
                    <a:pt x="461764" y="909953"/>
                    <a:pt x="457954" y="905191"/>
                    <a:pt x="444619" y="909953"/>
                  </a:cubicBezTo>
                  <a:cubicBezTo>
                    <a:pt x="360799" y="943291"/>
                    <a:pt x="272217" y="944244"/>
                    <a:pt x="183634" y="937576"/>
                  </a:cubicBezTo>
                  <a:cubicBezTo>
                    <a:pt x="186492" y="936623"/>
                    <a:pt x="189349" y="934719"/>
                    <a:pt x="192207" y="934719"/>
                  </a:cubicBezTo>
                  <a:cubicBezTo>
                    <a:pt x="276027" y="920431"/>
                    <a:pt x="354132" y="887094"/>
                    <a:pt x="428427" y="846136"/>
                  </a:cubicBezTo>
                  <a:cubicBezTo>
                    <a:pt x="435094" y="841373"/>
                    <a:pt x="445572" y="840421"/>
                    <a:pt x="447477" y="829944"/>
                  </a:cubicBezTo>
                  <a:cubicBezTo>
                    <a:pt x="454144" y="799463"/>
                    <a:pt x="471289" y="772794"/>
                    <a:pt x="480814" y="743266"/>
                  </a:cubicBezTo>
                  <a:cubicBezTo>
                    <a:pt x="500817" y="680401"/>
                    <a:pt x="482719" y="621346"/>
                    <a:pt x="450334" y="570863"/>
                  </a:cubicBezTo>
                  <a:cubicBezTo>
                    <a:pt x="417949" y="519428"/>
                    <a:pt x="373182" y="475613"/>
                    <a:pt x="334129" y="429894"/>
                  </a:cubicBezTo>
                  <a:cubicBezTo>
                    <a:pt x="276979" y="362266"/>
                    <a:pt x="209352" y="307973"/>
                    <a:pt x="132199" y="265111"/>
                  </a:cubicBezTo>
                  <a:cubicBezTo>
                    <a:pt x="124579" y="260348"/>
                    <a:pt x="113149" y="262253"/>
                    <a:pt x="108387" y="248919"/>
                  </a:cubicBezTo>
                  <a:cubicBezTo>
                    <a:pt x="188397" y="250823"/>
                    <a:pt x="255072" y="284161"/>
                    <a:pt x="319842" y="329881"/>
                  </a:cubicBezTo>
                  <a:cubicBezTo>
                    <a:pt x="315079" y="255586"/>
                    <a:pt x="300792" y="187959"/>
                    <a:pt x="273169" y="122236"/>
                  </a:cubicBezTo>
                  <a:cubicBezTo>
                    <a:pt x="333177" y="194626"/>
                    <a:pt x="375087" y="273684"/>
                    <a:pt x="382707" y="367981"/>
                  </a:cubicBezTo>
                  <a:cubicBezTo>
                    <a:pt x="383659" y="378459"/>
                    <a:pt x="383659" y="386078"/>
                    <a:pt x="390327" y="39369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952D9DE-A438-4366-A5BF-54A43524E082}"/>
                </a:ext>
              </a:extLst>
            </p:cNvPr>
            <p:cNvSpPr/>
            <p:nvPr/>
          </p:nvSpPr>
          <p:spPr>
            <a:xfrm>
              <a:off x="5043243" y="3905508"/>
              <a:ext cx="1409700" cy="1076325"/>
            </a:xfrm>
            <a:custGeom>
              <a:avLst/>
              <a:gdLst>
                <a:gd name="connsiteX0" fmla="*/ 1266031 w 1409700"/>
                <a:gd name="connsiteY0" fmla="*/ 846937 h 1076325"/>
                <a:gd name="connsiteX1" fmla="*/ 1197451 w 1409700"/>
                <a:gd name="connsiteY1" fmla="*/ 619289 h 1076325"/>
                <a:gd name="connsiteX2" fmla="*/ 1151731 w 1409700"/>
                <a:gd name="connsiteY2" fmla="*/ 458317 h 1076325"/>
                <a:gd name="connsiteX3" fmla="*/ 1071721 w 1409700"/>
                <a:gd name="connsiteY3" fmla="*/ 426884 h 1076325"/>
                <a:gd name="connsiteX4" fmla="*/ 948849 w 1409700"/>
                <a:gd name="connsiteY4" fmla="*/ 431647 h 1076325"/>
                <a:gd name="connsiteX5" fmla="*/ 853599 w 1409700"/>
                <a:gd name="connsiteY5" fmla="*/ 374497 h 1076325"/>
                <a:gd name="connsiteX6" fmla="*/ 765969 w 1409700"/>
                <a:gd name="connsiteY6" fmla="*/ 309727 h 1076325"/>
                <a:gd name="connsiteX7" fmla="*/ 667861 w 1409700"/>
                <a:gd name="connsiteY7" fmla="*/ 294487 h 1076325"/>
                <a:gd name="connsiteX8" fmla="*/ 535463 w 1409700"/>
                <a:gd name="connsiteY8" fmla="*/ 345922 h 1076325"/>
                <a:gd name="connsiteX9" fmla="*/ 415449 w 1409700"/>
                <a:gd name="connsiteY9" fmla="*/ 335444 h 1076325"/>
                <a:gd name="connsiteX10" fmla="*/ 339249 w 1409700"/>
                <a:gd name="connsiteY10" fmla="*/ 242099 h 1076325"/>
                <a:gd name="connsiteX11" fmla="*/ 292576 w 1409700"/>
                <a:gd name="connsiteY11" fmla="*/ 148754 h 1076325"/>
                <a:gd name="connsiteX12" fmla="*/ 123031 w 1409700"/>
                <a:gd name="connsiteY12" fmla="*/ 17309 h 1076325"/>
                <a:gd name="connsiteX13" fmla="*/ 30639 w 1409700"/>
                <a:gd name="connsiteY13" fmla="*/ 1117 h 1076325"/>
                <a:gd name="connsiteX14" fmla="*/ 15399 w 1409700"/>
                <a:gd name="connsiteY14" fmla="*/ 7784 h 1076325"/>
                <a:gd name="connsiteX15" fmla="*/ 1111 w 1409700"/>
                <a:gd name="connsiteY15" fmla="*/ 130656 h 1076325"/>
                <a:gd name="connsiteX16" fmla="*/ 92551 w 1409700"/>
                <a:gd name="connsiteY16" fmla="*/ 459269 h 1076325"/>
                <a:gd name="connsiteX17" fmla="*/ 182086 w 1409700"/>
                <a:gd name="connsiteY17" fmla="*/ 558329 h 1076325"/>
                <a:gd name="connsiteX18" fmla="*/ 287813 w 1409700"/>
                <a:gd name="connsiteY18" fmla="*/ 704062 h 1076325"/>
                <a:gd name="connsiteX19" fmla="*/ 378301 w 1409700"/>
                <a:gd name="connsiteY19" fmla="*/ 808837 h 1076325"/>
                <a:gd name="connsiteX20" fmla="*/ 461169 w 1409700"/>
                <a:gd name="connsiteY20" fmla="*/ 843127 h 1076325"/>
                <a:gd name="connsiteX21" fmla="*/ 507841 w 1409700"/>
                <a:gd name="connsiteY21" fmla="*/ 878369 h 1076325"/>
                <a:gd name="connsiteX22" fmla="*/ 583088 w 1409700"/>
                <a:gd name="connsiteY22" fmla="*/ 969809 h 1076325"/>
                <a:gd name="connsiteX23" fmla="*/ 694531 w 1409700"/>
                <a:gd name="connsiteY23" fmla="*/ 1009814 h 1076325"/>
                <a:gd name="connsiteX24" fmla="*/ 861219 w 1409700"/>
                <a:gd name="connsiteY24" fmla="*/ 1038389 h 1076325"/>
                <a:gd name="connsiteX25" fmla="*/ 993616 w 1409700"/>
                <a:gd name="connsiteY25" fmla="*/ 1051724 h 1076325"/>
                <a:gd name="connsiteX26" fmla="*/ 1264126 w 1409700"/>
                <a:gd name="connsiteY26" fmla="*/ 1075537 h 1076325"/>
                <a:gd name="connsiteX27" fmla="*/ 1418431 w 1409700"/>
                <a:gd name="connsiteY27" fmla="*/ 1046962 h 1076325"/>
                <a:gd name="connsiteX28" fmla="*/ 1266031 w 1409700"/>
                <a:gd name="connsiteY28" fmla="*/ 846937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0" h="1076325">
                  <a:moveTo>
                    <a:pt x="1266031" y="846937"/>
                  </a:moveTo>
                  <a:cubicBezTo>
                    <a:pt x="1234599" y="773594"/>
                    <a:pt x="1216501" y="696442"/>
                    <a:pt x="1197451" y="619289"/>
                  </a:cubicBezTo>
                  <a:cubicBezTo>
                    <a:pt x="1184116" y="564997"/>
                    <a:pt x="1176496" y="508799"/>
                    <a:pt x="1151731" y="458317"/>
                  </a:cubicBezTo>
                  <a:cubicBezTo>
                    <a:pt x="1132681" y="418312"/>
                    <a:pt x="1112679" y="410692"/>
                    <a:pt x="1071721" y="426884"/>
                  </a:cubicBezTo>
                  <a:cubicBezTo>
                    <a:pt x="1030763" y="443077"/>
                    <a:pt x="990759" y="445934"/>
                    <a:pt x="948849" y="431647"/>
                  </a:cubicBezTo>
                  <a:cubicBezTo>
                    <a:pt x="913606" y="419264"/>
                    <a:pt x="883126" y="397356"/>
                    <a:pt x="853599" y="374497"/>
                  </a:cubicBezTo>
                  <a:cubicBezTo>
                    <a:pt x="825024" y="351637"/>
                    <a:pt x="797401" y="327824"/>
                    <a:pt x="765969" y="309727"/>
                  </a:cubicBezTo>
                  <a:cubicBezTo>
                    <a:pt x="735488" y="291629"/>
                    <a:pt x="702151" y="282104"/>
                    <a:pt x="667861" y="294487"/>
                  </a:cubicBezTo>
                  <a:cubicBezTo>
                    <a:pt x="623094" y="309727"/>
                    <a:pt x="578326" y="325919"/>
                    <a:pt x="535463" y="345922"/>
                  </a:cubicBezTo>
                  <a:cubicBezTo>
                    <a:pt x="492601" y="366877"/>
                    <a:pt x="453549" y="364019"/>
                    <a:pt x="415449" y="335444"/>
                  </a:cubicBezTo>
                  <a:cubicBezTo>
                    <a:pt x="382111" y="310679"/>
                    <a:pt x="359251" y="277342"/>
                    <a:pt x="339249" y="242099"/>
                  </a:cubicBezTo>
                  <a:cubicBezTo>
                    <a:pt x="323056" y="211619"/>
                    <a:pt x="309721" y="179234"/>
                    <a:pt x="292576" y="148754"/>
                  </a:cubicBezTo>
                  <a:cubicBezTo>
                    <a:pt x="255429" y="81127"/>
                    <a:pt x="195421" y="39217"/>
                    <a:pt x="123031" y="17309"/>
                  </a:cubicBezTo>
                  <a:cubicBezTo>
                    <a:pt x="93504" y="7784"/>
                    <a:pt x="63024" y="-3646"/>
                    <a:pt x="30639" y="1117"/>
                  </a:cubicBezTo>
                  <a:cubicBezTo>
                    <a:pt x="24924" y="2069"/>
                    <a:pt x="16351" y="-1741"/>
                    <a:pt x="15399" y="7784"/>
                  </a:cubicBezTo>
                  <a:cubicBezTo>
                    <a:pt x="13494" y="49694"/>
                    <a:pt x="-4604" y="89699"/>
                    <a:pt x="1111" y="130656"/>
                  </a:cubicBezTo>
                  <a:cubicBezTo>
                    <a:pt x="16351" y="244004"/>
                    <a:pt x="40164" y="355447"/>
                    <a:pt x="92551" y="459269"/>
                  </a:cubicBezTo>
                  <a:cubicBezTo>
                    <a:pt x="112554" y="500227"/>
                    <a:pt x="141129" y="533564"/>
                    <a:pt x="182086" y="558329"/>
                  </a:cubicBezTo>
                  <a:cubicBezTo>
                    <a:pt x="237331" y="591667"/>
                    <a:pt x="276384" y="640244"/>
                    <a:pt x="287813" y="704062"/>
                  </a:cubicBezTo>
                  <a:cubicBezTo>
                    <a:pt x="297338" y="760259"/>
                    <a:pt x="328771" y="790739"/>
                    <a:pt x="378301" y="808837"/>
                  </a:cubicBezTo>
                  <a:cubicBezTo>
                    <a:pt x="405924" y="819314"/>
                    <a:pt x="435451" y="827887"/>
                    <a:pt x="461169" y="843127"/>
                  </a:cubicBezTo>
                  <a:cubicBezTo>
                    <a:pt x="477361" y="852652"/>
                    <a:pt x="501174" y="854556"/>
                    <a:pt x="507841" y="878369"/>
                  </a:cubicBezTo>
                  <a:cubicBezTo>
                    <a:pt x="520224" y="919327"/>
                    <a:pt x="544988" y="949806"/>
                    <a:pt x="583088" y="969809"/>
                  </a:cubicBezTo>
                  <a:cubicBezTo>
                    <a:pt x="618331" y="988859"/>
                    <a:pt x="655479" y="1000289"/>
                    <a:pt x="694531" y="1009814"/>
                  </a:cubicBezTo>
                  <a:cubicBezTo>
                    <a:pt x="749776" y="1023149"/>
                    <a:pt x="805974" y="1027912"/>
                    <a:pt x="861219" y="1038389"/>
                  </a:cubicBezTo>
                  <a:cubicBezTo>
                    <a:pt x="905034" y="1046009"/>
                    <a:pt x="948849" y="1054581"/>
                    <a:pt x="993616" y="1051724"/>
                  </a:cubicBezTo>
                  <a:cubicBezTo>
                    <a:pt x="1085056" y="1044104"/>
                    <a:pt x="1174591" y="1047914"/>
                    <a:pt x="1264126" y="1075537"/>
                  </a:cubicBezTo>
                  <a:cubicBezTo>
                    <a:pt x="1316514" y="1091729"/>
                    <a:pt x="1368901" y="1083156"/>
                    <a:pt x="1418431" y="1046962"/>
                  </a:cubicBezTo>
                  <a:cubicBezTo>
                    <a:pt x="1345089" y="992669"/>
                    <a:pt x="1298416" y="923137"/>
                    <a:pt x="1266031" y="846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6CA4DCB-A94E-4FC3-BF6E-AB32E6297BBB}"/>
                </a:ext>
              </a:extLst>
            </p:cNvPr>
            <p:cNvSpPr/>
            <p:nvPr/>
          </p:nvSpPr>
          <p:spPr>
            <a:xfrm>
              <a:off x="5943996" y="3310638"/>
              <a:ext cx="733425" cy="828675"/>
            </a:xfrm>
            <a:custGeom>
              <a:avLst/>
              <a:gdLst>
                <a:gd name="connsiteX0" fmla="*/ 702331 w 733425"/>
                <a:gd name="connsiteY0" fmla="*/ 384810 h 828675"/>
                <a:gd name="connsiteX1" fmla="*/ 690901 w 733425"/>
                <a:gd name="connsiteY1" fmla="*/ 340995 h 828675"/>
                <a:gd name="connsiteX2" fmla="*/ 623274 w 733425"/>
                <a:gd name="connsiteY2" fmla="*/ 328613 h 828675"/>
                <a:gd name="connsiteX3" fmla="*/ 456587 w 733425"/>
                <a:gd name="connsiteY3" fmla="*/ 285750 h 828675"/>
                <a:gd name="connsiteX4" fmla="*/ 389912 w 733425"/>
                <a:gd name="connsiteY4" fmla="*/ 183832 h 828675"/>
                <a:gd name="connsiteX5" fmla="*/ 346097 w 733425"/>
                <a:gd name="connsiteY5" fmla="*/ 127635 h 828675"/>
                <a:gd name="connsiteX6" fmla="*/ 308949 w 733425"/>
                <a:gd name="connsiteY6" fmla="*/ 119063 h 828675"/>
                <a:gd name="connsiteX7" fmla="*/ 116544 w 733425"/>
                <a:gd name="connsiteY7" fmla="*/ 18097 h 828675"/>
                <a:gd name="connsiteX8" fmla="*/ 80349 w 733425"/>
                <a:gd name="connsiteY8" fmla="*/ 0 h 828675"/>
                <a:gd name="connsiteX9" fmla="*/ 69872 w 733425"/>
                <a:gd name="connsiteY9" fmla="*/ 3810 h 828675"/>
                <a:gd name="connsiteX10" fmla="*/ 2244 w 733425"/>
                <a:gd name="connsiteY10" fmla="*/ 61913 h 828675"/>
                <a:gd name="connsiteX11" fmla="*/ 6054 w 733425"/>
                <a:gd name="connsiteY11" fmla="*/ 78105 h 828675"/>
                <a:gd name="connsiteX12" fmla="*/ 157501 w 733425"/>
                <a:gd name="connsiteY12" fmla="*/ 424815 h 828675"/>
                <a:gd name="connsiteX13" fmla="*/ 254656 w 733425"/>
                <a:gd name="connsiteY13" fmla="*/ 528638 h 828675"/>
                <a:gd name="connsiteX14" fmla="*/ 376576 w 733425"/>
                <a:gd name="connsiteY14" fmla="*/ 557213 h 828675"/>
                <a:gd name="connsiteX15" fmla="*/ 540406 w 733425"/>
                <a:gd name="connsiteY15" fmla="*/ 700088 h 828675"/>
                <a:gd name="connsiteX16" fmla="*/ 597556 w 733425"/>
                <a:gd name="connsiteY16" fmla="*/ 822960 h 828675"/>
                <a:gd name="connsiteX17" fmla="*/ 614701 w 733425"/>
                <a:gd name="connsiteY17" fmla="*/ 834390 h 828675"/>
                <a:gd name="connsiteX18" fmla="*/ 736621 w 733425"/>
                <a:gd name="connsiteY18" fmla="*/ 665797 h 828675"/>
                <a:gd name="connsiteX19" fmla="*/ 716619 w 733425"/>
                <a:gd name="connsiteY19" fmla="*/ 551497 h 828675"/>
                <a:gd name="connsiteX20" fmla="*/ 695664 w 733425"/>
                <a:gd name="connsiteY20" fmla="*/ 520065 h 828675"/>
                <a:gd name="connsiteX21" fmla="*/ 668994 w 733425"/>
                <a:gd name="connsiteY21" fmla="*/ 435292 h 828675"/>
                <a:gd name="connsiteX22" fmla="*/ 702331 w 733425"/>
                <a:gd name="connsiteY22" fmla="*/ 38481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33425" h="828675">
                  <a:moveTo>
                    <a:pt x="702331" y="384810"/>
                  </a:moveTo>
                  <a:cubicBezTo>
                    <a:pt x="726144" y="363855"/>
                    <a:pt x="721381" y="349567"/>
                    <a:pt x="690901" y="340995"/>
                  </a:cubicBezTo>
                  <a:cubicBezTo>
                    <a:pt x="668994" y="335280"/>
                    <a:pt x="646134" y="331470"/>
                    <a:pt x="623274" y="328613"/>
                  </a:cubicBezTo>
                  <a:cubicBezTo>
                    <a:pt x="566124" y="319088"/>
                    <a:pt x="508974" y="312420"/>
                    <a:pt x="456587" y="285750"/>
                  </a:cubicBezTo>
                  <a:cubicBezTo>
                    <a:pt x="415629" y="263842"/>
                    <a:pt x="391816" y="231457"/>
                    <a:pt x="389912" y="183832"/>
                  </a:cubicBezTo>
                  <a:cubicBezTo>
                    <a:pt x="388006" y="149542"/>
                    <a:pt x="378481" y="137160"/>
                    <a:pt x="346097" y="127635"/>
                  </a:cubicBezTo>
                  <a:cubicBezTo>
                    <a:pt x="333714" y="123825"/>
                    <a:pt x="321331" y="120967"/>
                    <a:pt x="308949" y="119063"/>
                  </a:cubicBezTo>
                  <a:cubicBezTo>
                    <a:pt x="234654" y="105727"/>
                    <a:pt x="168931" y="75247"/>
                    <a:pt x="116544" y="18097"/>
                  </a:cubicBezTo>
                  <a:cubicBezTo>
                    <a:pt x="107019" y="7620"/>
                    <a:pt x="95589" y="952"/>
                    <a:pt x="80349" y="0"/>
                  </a:cubicBezTo>
                  <a:cubicBezTo>
                    <a:pt x="77491" y="952"/>
                    <a:pt x="72729" y="1905"/>
                    <a:pt x="69872" y="3810"/>
                  </a:cubicBezTo>
                  <a:cubicBezTo>
                    <a:pt x="40344" y="14288"/>
                    <a:pt x="22247" y="39052"/>
                    <a:pt x="2244" y="61913"/>
                  </a:cubicBezTo>
                  <a:cubicBezTo>
                    <a:pt x="-3471" y="69532"/>
                    <a:pt x="3197" y="74295"/>
                    <a:pt x="6054" y="78105"/>
                  </a:cubicBezTo>
                  <a:cubicBezTo>
                    <a:pt x="90826" y="179070"/>
                    <a:pt x="130831" y="300038"/>
                    <a:pt x="157501" y="424815"/>
                  </a:cubicBezTo>
                  <a:cubicBezTo>
                    <a:pt x="168931" y="481965"/>
                    <a:pt x="200364" y="515303"/>
                    <a:pt x="254656" y="528638"/>
                  </a:cubicBezTo>
                  <a:cubicBezTo>
                    <a:pt x="294662" y="539115"/>
                    <a:pt x="335619" y="547688"/>
                    <a:pt x="376576" y="557213"/>
                  </a:cubicBezTo>
                  <a:cubicBezTo>
                    <a:pt x="455634" y="576263"/>
                    <a:pt x="512784" y="621030"/>
                    <a:pt x="540406" y="700088"/>
                  </a:cubicBezTo>
                  <a:cubicBezTo>
                    <a:pt x="555647" y="742950"/>
                    <a:pt x="574697" y="783907"/>
                    <a:pt x="597556" y="822960"/>
                  </a:cubicBezTo>
                  <a:cubicBezTo>
                    <a:pt x="601366" y="829628"/>
                    <a:pt x="602319" y="837247"/>
                    <a:pt x="614701" y="834390"/>
                  </a:cubicBezTo>
                  <a:cubicBezTo>
                    <a:pt x="709951" y="815340"/>
                    <a:pt x="748051" y="762953"/>
                    <a:pt x="736621" y="665797"/>
                  </a:cubicBezTo>
                  <a:cubicBezTo>
                    <a:pt x="732812" y="626745"/>
                    <a:pt x="722334" y="589597"/>
                    <a:pt x="716619" y="551497"/>
                  </a:cubicBezTo>
                  <a:cubicBezTo>
                    <a:pt x="714714" y="537210"/>
                    <a:pt x="708999" y="527685"/>
                    <a:pt x="695664" y="520065"/>
                  </a:cubicBezTo>
                  <a:cubicBezTo>
                    <a:pt x="660422" y="500063"/>
                    <a:pt x="651849" y="472440"/>
                    <a:pt x="668994" y="435292"/>
                  </a:cubicBezTo>
                  <a:cubicBezTo>
                    <a:pt x="676614" y="418147"/>
                    <a:pt x="684234" y="399097"/>
                    <a:pt x="702331" y="38481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4A465B3-64AE-4E63-9818-BBD43EE77A60}"/>
              </a:ext>
            </a:extLst>
          </p:cNvPr>
          <p:cNvGrpSpPr/>
          <p:nvPr/>
        </p:nvGrpSpPr>
        <p:grpSpPr>
          <a:xfrm>
            <a:off x="9314093" y="5553931"/>
            <a:ext cx="1051771" cy="1028569"/>
            <a:chOff x="4230870" y="4507421"/>
            <a:chExt cx="533921" cy="522143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C0ED41E-34D8-4252-AA00-5D153788661B}"/>
                </a:ext>
              </a:extLst>
            </p:cNvPr>
            <p:cNvGrpSpPr/>
            <p:nvPr/>
          </p:nvGrpSpPr>
          <p:grpSpPr>
            <a:xfrm>
              <a:off x="4230870" y="4507421"/>
              <a:ext cx="533921" cy="522143"/>
              <a:chOff x="9975148" y="4071651"/>
              <a:chExt cx="1727200" cy="1689100"/>
            </a:xfrm>
          </p:grpSpPr>
          <p:sp>
            <p:nvSpPr>
              <p:cNvPr id="123" name="Freeform 9">
                <a:extLst>
                  <a:ext uri="{FF2B5EF4-FFF2-40B4-BE49-F238E27FC236}">
                    <a16:creationId xmlns:a16="http://schemas.microsoft.com/office/drawing/2014/main" id="{0F7B7377-8077-4C42-8AC0-7F7C025F9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5148" y="4071651"/>
                <a:ext cx="1727200" cy="1689100"/>
              </a:xfrm>
              <a:custGeom>
                <a:avLst/>
                <a:gdLst>
                  <a:gd name="T0" fmla="*/ 459 w 459"/>
                  <a:gd name="T1" fmla="*/ 364 h 450"/>
                  <a:gd name="T2" fmla="*/ 372 w 459"/>
                  <a:gd name="T3" fmla="*/ 450 h 450"/>
                  <a:gd name="T4" fmla="*/ 87 w 459"/>
                  <a:gd name="T5" fmla="*/ 450 h 450"/>
                  <a:gd name="T6" fmla="*/ 0 w 459"/>
                  <a:gd name="T7" fmla="*/ 364 h 450"/>
                  <a:gd name="T8" fmla="*/ 0 w 459"/>
                  <a:gd name="T9" fmla="*/ 87 h 450"/>
                  <a:gd name="T10" fmla="*/ 87 w 459"/>
                  <a:gd name="T11" fmla="*/ 0 h 450"/>
                  <a:gd name="T12" fmla="*/ 372 w 459"/>
                  <a:gd name="T13" fmla="*/ 0 h 450"/>
                  <a:gd name="T14" fmla="*/ 459 w 459"/>
                  <a:gd name="T15" fmla="*/ 87 h 450"/>
                  <a:gd name="T16" fmla="*/ 459 w 459"/>
                  <a:gd name="T17" fmla="*/ 36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9" h="450">
                    <a:moveTo>
                      <a:pt x="459" y="364"/>
                    </a:moveTo>
                    <a:cubicBezTo>
                      <a:pt x="459" y="411"/>
                      <a:pt x="420" y="450"/>
                      <a:pt x="372" y="450"/>
                    </a:cubicBezTo>
                    <a:cubicBezTo>
                      <a:pt x="87" y="450"/>
                      <a:pt x="87" y="450"/>
                      <a:pt x="87" y="450"/>
                    </a:cubicBezTo>
                    <a:cubicBezTo>
                      <a:pt x="39" y="450"/>
                      <a:pt x="0" y="411"/>
                      <a:pt x="0" y="36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39"/>
                      <a:pt x="39" y="0"/>
                      <a:pt x="87" y="0"/>
                    </a:cubicBezTo>
                    <a:cubicBezTo>
                      <a:pt x="372" y="0"/>
                      <a:pt x="372" y="0"/>
                      <a:pt x="372" y="0"/>
                    </a:cubicBezTo>
                    <a:cubicBezTo>
                      <a:pt x="420" y="0"/>
                      <a:pt x="459" y="39"/>
                      <a:pt x="459" y="87"/>
                    </a:cubicBezTo>
                    <a:lnTo>
                      <a:pt x="459" y="3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0">
                <a:extLst>
                  <a:ext uri="{FF2B5EF4-FFF2-40B4-BE49-F238E27FC236}">
                    <a16:creationId xmlns:a16="http://schemas.microsoft.com/office/drawing/2014/main" id="{39CF3992-D797-4650-8367-84FE1A900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7861" y="4184363"/>
                <a:ext cx="1497013" cy="1463675"/>
              </a:xfrm>
              <a:custGeom>
                <a:avLst/>
                <a:gdLst>
                  <a:gd name="T0" fmla="*/ 398 w 398"/>
                  <a:gd name="T1" fmla="*/ 332 h 390"/>
                  <a:gd name="T2" fmla="*/ 340 w 398"/>
                  <a:gd name="T3" fmla="*/ 390 h 390"/>
                  <a:gd name="T4" fmla="*/ 59 w 398"/>
                  <a:gd name="T5" fmla="*/ 390 h 390"/>
                  <a:gd name="T6" fmla="*/ 0 w 398"/>
                  <a:gd name="T7" fmla="*/ 332 h 390"/>
                  <a:gd name="T8" fmla="*/ 0 w 398"/>
                  <a:gd name="T9" fmla="*/ 59 h 390"/>
                  <a:gd name="T10" fmla="*/ 59 w 398"/>
                  <a:gd name="T11" fmla="*/ 0 h 390"/>
                  <a:gd name="T12" fmla="*/ 340 w 398"/>
                  <a:gd name="T13" fmla="*/ 0 h 390"/>
                  <a:gd name="T14" fmla="*/ 398 w 398"/>
                  <a:gd name="T15" fmla="*/ 59 h 390"/>
                  <a:gd name="T16" fmla="*/ 398 w 398"/>
                  <a:gd name="T17" fmla="*/ 332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90">
                    <a:moveTo>
                      <a:pt x="398" y="332"/>
                    </a:moveTo>
                    <a:cubicBezTo>
                      <a:pt x="398" y="364"/>
                      <a:pt x="372" y="390"/>
                      <a:pt x="340" y="390"/>
                    </a:cubicBezTo>
                    <a:cubicBezTo>
                      <a:pt x="59" y="390"/>
                      <a:pt x="59" y="390"/>
                      <a:pt x="59" y="390"/>
                    </a:cubicBezTo>
                    <a:cubicBezTo>
                      <a:pt x="27" y="390"/>
                      <a:pt x="0" y="364"/>
                      <a:pt x="0" y="3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26"/>
                      <a:pt x="27" y="0"/>
                      <a:pt x="59" y="0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372" y="0"/>
                      <a:pt x="398" y="26"/>
                      <a:pt x="398" y="59"/>
                    </a:cubicBezTo>
                    <a:lnTo>
                      <a:pt x="398" y="3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1">
                <a:extLst>
                  <a:ext uri="{FF2B5EF4-FFF2-40B4-BE49-F238E27FC236}">
                    <a16:creationId xmlns:a16="http://schemas.microsoft.com/office/drawing/2014/main" id="{1433EF45-7A9E-47A7-AFD0-0B33523E2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5211" y="4274851"/>
                <a:ext cx="727075" cy="303213"/>
              </a:xfrm>
              <a:custGeom>
                <a:avLst/>
                <a:gdLst>
                  <a:gd name="T0" fmla="*/ 97 w 193"/>
                  <a:gd name="T1" fmla="*/ 8 h 81"/>
                  <a:gd name="T2" fmla="*/ 184 w 193"/>
                  <a:gd name="T3" fmla="*/ 25 h 81"/>
                  <a:gd name="T4" fmla="*/ 172 w 193"/>
                  <a:gd name="T5" fmla="*/ 72 h 81"/>
                  <a:gd name="T6" fmla="*/ 96 w 193"/>
                  <a:gd name="T7" fmla="*/ 60 h 81"/>
                  <a:gd name="T8" fmla="*/ 21 w 193"/>
                  <a:gd name="T9" fmla="*/ 73 h 81"/>
                  <a:gd name="T10" fmla="*/ 8 w 193"/>
                  <a:gd name="T11" fmla="*/ 25 h 81"/>
                  <a:gd name="T12" fmla="*/ 97 w 193"/>
                  <a:gd name="T13" fmla="*/ 8 h 81"/>
                  <a:gd name="T14" fmla="*/ 97 w 193"/>
                  <a:gd name="T15" fmla="*/ 0 h 81"/>
                  <a:gd name="T16" fmla="*/ 5 w 193"/>
                  <a:gd name="T17" fmla="*/ 18 h 81"/>
                  <a:gd name="T18" fmla="*/ 1 w 193"/>
                  <a:gd name="T19" fmla="*/ 27 h 81"/>
                  <a:gd name="T20" fmla="*/ 13 w 193"/>
                  <a:gd name="T21" fmla="*/ 75 h 81"/>
                  <a:gd name="T22" fmla="*/ 17 w 193"/>
                  <a:gd name="T23" fmla="*/ 80 h 81"/>
                  <a:gd name="T24" fmla="*/ 21 w 193"/>
                  <a:gd name="T25" fmla="*/ 81 h 81"/>
                  <a:gd name="T26" fmla="*/ 24 w 193"/>
                  <a:gd name="T27" fmla="*/ 80 h 81"/>
                  <a:gd name="T28" fmla="*/ 96 w 193"/>
                  <a:gd name="T29" fmla="*/ 68 h 81"/>
                  <a:gd name="T30" fmla="*/ 169 w 193"/>
                  <a:gd name="T31" fmla="*/ 80 h 81"/>
                  <a:gd name="T32" fmla="*/ 172 w 193"/>
                  <a:gd name="T33" fmla="*/ 80 h 81"/>
                  <a:gd name="T34" fmla="*/ 175 w 193"/>
                  <a:gd name="T35" fmla="*/ 80 h 81"/>
                  <a:gd name="T36" fmla="*/ 179 w 193"/>
                  <a:gd name="T37" fmla="*/ 75 h 81"/>
                  <a:gd name="T38" fmla="*/ 192 w 193"/>
                  <a:gd name="T39" fmla="*/ 27 h 81"/>
                  <a:gd name="T40" fmla="*/ 187 w 193"/>
                  <a:gd name="T41" fmla="*/ 17 h 81"/>
                  <a:gd name="T42" fmla="*/ 97 w 193"/>
                  <a:gd name="T4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3" h="81">
                    <a:moveTo>
                      <a:pt x="97" y="8"/>
                    </a:moveTo>
                    <a:cubicBezTo>
                      <a:pt x="128" y="8"/>
                      <a:pt x="158" y="14"/>
                      <a:pt x="184" y="25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50" y="64"/>
                      <a:pt x="124" y="60"/>
                      <a:pt x="96" y="60"/>
                    </a:cubicBezTo>
                    <a:cubicBezTo>
                      <a:pt x="68" y="60"/>
                      <a:pt x="43" y="64"/>
                      <a:pt x="21" y="7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35" y="14"/>
                      <a:pt x="65" y="8"/>
                      <a:pt x="97" y="8"/>
                    </a:cubicBezTo>
                    <a:moveTo>
                      <a:pt x="97" y="0"/>
                    </a:moveTo>
                    <a:cubicBezTo>
                      <a:pt x="65" y="0"/>
                      <a:pt x="33" y="6"/>
                      <a:pt x="5" y="18"/>
                    </a:cubicBezTo>
                    <a:cubicBezTo>
                      <a:pt x="2" y="19"/>
                      <a:pt x="0" y="24"/>
                      <a:pt x="1" y="27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4" y="77"/>
                      <a:pt x="15" y="79"/>
                      <a:pt x="17" y="80"/>
                    </a:cubicBezTo>
                    <a:cubicBezTo>
                      <a:pt x="18" y="80"/>
                      <a:pt x="20" y="81"/>
                      <a:pt x="21" y="81"/>
                    </a:cubicBezTo>
                    <a:cubicBezTo>
                      <a:pt x="22" y="81"/>
                      <a:pt x="23" y="80"/>
                      <a:pt x="24" y="80"/>
                    </a:cubicBezTo>
                    <a:cubicBezTo>
                      <a:pt x="44" y="72"/>
                      <a:pt x="69" y="68"/>
                      <a:pt x="96" y="68"/>
                    </a:cubicBezTo>
                    <a:cubicBezTo>
                      <a:pt x="123" y="68"/>
                      <a:pt x="148" y="72"/>
                      <a:pt x="169" y="80"/>
                    </a:cubicBezTo>
                    <a:cubicBezTo>
                      <a:pt x="170" y="80"/>
                      <a:pt x="171" y="80"/>
                      <a:pt x="172" y="80"/>
                    </a:cubicBezTo>
                    <a:cubicBezTo>
                      <a:pt x="173" y="80"/>
                      <a:pt x="174" y="80"/>
                      <a:pt x="175" y="80"/>
                    </a:cubicBezTo>
                    <a:cubicBezTo>
                      <a:pt x="177" y="79"/>
                      <a:pt x="179" y="77"/>
                      <a:pt x="179" y="75"/>
                    </a:cubicBezTo>
                    <a:cubicBezTo>
                      <a:pt x="192" y="27"/>
                      <a:pt x="192" y="27"/>
                      <a:pt x="192" y="27"/>
                    </a:cubicBezTo>
                    <a:cubicBezTo>
                      <a:pt x="193" y="23"/>
                      <a:pt x="191" y="19"/>
                      <a:pt x="187" y="17"/>
                    </a:cubicBezTo>
                    <a:cubicBezTo>
                      <a:pt x="160" y="6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">
                <a:extLst>
                  <a:ext uri="{FF2B5EF4-FFF2-40B4-BE49-F238E27FC236}">
                    <a16:creationId xmlns:a16="http://schemas.microsoft.com/office/drawing/2014/main" id="{5BB0E99A-AAA9-4672-A28D-8D1184C8D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373" y="4303426"/>
                <a:ext cx="661988" cy="244475"/>
              </a:xfrm>
              <a:custGeom>
                <a:avLst/>
                <a:gdLst>
                  <a:gd name="T0" fmla="*/ 0 w 176"/>
                  <a:gd name="T1" fmla="*/ 17 h 65"/>
                  <a:gd name="T2" fmla="*/ 13 w 176"/>
                  <a:gd name="T3" fmla="*/ 65 h 65"/>
                  <a:gd name="T4" fmla="*/ 88 w 176"/>
                  <a:gd name="T5" fmla="*/ 52 h 65"/>
                  <a:gd name="T6" fmla="*/ 164 w 176"/>
                  <a:gd name="T7" fmla="*/ 64 h 65"/>
                  <a:gd name="T8" fmla="*/ 176 w 176"/>
                  <a:gd name="T9" fmla="*/ 17 h 65"/>
                  <a:gd name="T10" fmla="*/ 89 w 176"/>
                  <a:gd name="T11" fmla="*/ 0 h 65"/>
                  <a:gd name="T12" fmla="*/ 0 w 176"/>
                  <a:gd name="T13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65">
                    <a:moveTo>
                      <a:pt x="0" y="17"/>
                    </a:moveTo>
                    <a:cubicBezTo>
                      <a:pt x="13" y="65"/>
                      <a:pt x="13" y="65"/>
                      <a:pt x="13" y="65"/>
                    </a:cubicBezTo>
                    <a:cubicBezTo>
                      <a:pt x="35" y="56"/>
                      <a:pt x="60" y="52"/>
                      <a:pt x="88" y="52"/>
                    </a:cubicBezTo>
                    <a:cubicBezTo>
                      <a:pt x="116" y="52"/>
                      <a:pt x="142" y="56"/>
                      <a:pt x="164" y="64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50" y="6"/>
                      <a:pt x="120" y="0"/>
                      <a:pt x="89" y="0"/>
                    </a:cubicBezTo>
                    <a:cubicBezTo>
                      <a:pt x="57" y="0"/>
                      <a:pt x="27" y="6"/>
                      <a:pt x="0" y="17"/>
                    </a:cubicBezTo>
                    <a:close/>
                  </a:path>
                </a:pathLst>
              </a:custGeom>
              <a:solidFill>
                <a:srgbClr val="F8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3">
                <a:extLst>
                  <a:ext uri="{FF2B5EF4-FFF2-40B4-BE49-F238E27FC236}">
                    <a16:creationId xmlns:a16="http://schemas.microsoft.com/office/drawing/2014/main" id="{17CE82D5-B3FC-4203-B0EE-ACB09EA14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  <a:gd name="T8" fmla="*/ 14 w 1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4">
                <a:extLst>
                  <a:ext uri="{FF2B5EF4-FFF2-40B4-BE49-F238E27FC236}">
                    <a16:creationId xmlns:a16="http://schemas.microsoft.com/office/drawing/2014/main" id="{44CB4399-9FC7-40D1-89D2-9784A8579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5">
                <a:extLst>
                  <a:ext uri="{FF2B5EF4-FFF2-40B4-BE49-F238E27FC236}">
                    <a16:creationId xmlns:a16="http://schemas.microsoft.com/office/drawing/2014/main" id="{814F3290-E6B1-4217-9024-ED8ACB964C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84748" y="4327238"/>
                <a:ext cx="504825" cy="77788"/>
              </a:xfrm>
              <a:custGeom>
                <a:avLst/>
                <a:gdLst>
                  <a:gd name="T0" fmla="*/ 2 w 134"/>
                  <a:gd name="T1" fmla="*/ 9 h 21"/>
                  <a:gd name="T2" fmla="*/ 0 w 134"/>
                  <a:gd name="T3" fmla="*/ 9 h 21"/>
                  <a:gd name="T4" fmla="*/ 4 w 134"/>
                  <a:gd name="T5" fmla="*/ 21 h 21"/>
                  <a:gd name="T6" fmla="*/ 5 w 134"/>
                  <a:gd name="T7" fmla="*/ 20 h 21"/>
                  <a:gd name="T8" fmla="*/ 2 w 134"/>
                  <a:gd name="T9" fmla="*/ 9 h 21"/>
                  <a:gd name="T10" fmla="*/ 24 w 134"/>
                  <a:gd name="T11" fmla="*/ 4 h 21"/>
                  <a:gd name="T12" fmla="*/ 22 w 134"/>
                  <a:gd name="T13" fmla="*/ 4 h 21"/>
                  <a:gd name="T14" fmla="*/ 24 w 134"/>
                  <a:gd name="T15" fmla="*/ 16 h 21"/>
                  <a:gd name="T16" fmla="*/ 26 w 134"/>
                  <a:gd name="T17" fmla="*/ 15 h 21"/>
                  <a:gd name="T18" fmla="*/ 24 w 134"/>
                  <a:gd name="T19" fmla="*/ 4 h 21"/>
                  <a:gd name="T20" fmla="*/ 46 w 134"/>
                  <a:gd name="T21" fmla="*/ 1 h 21"/>
                  <a:gd name="T22" fmla="*/ 44 w 134"/>
                  <a:gd name="T23" fmla="*/ 1 h 21"/>
                  <a:gd name="T24" fmla="*/ 45 w 134"/>
                  <a:gd name="T25" fmla="*/ 13 h 21"/>
                  <a:gd name="T26" fmla="*/ 47 w 134"/>
                  <a:gd name="T27" fmla="*/ 13 h 21"/>
                  <a:gd name="T28" fmla="*/ 46 w 134"/>
                  <a:gd name="T29" fmla="*/ 1 h 21"/>
                  <a:gd name="T30" fmla="*/ 68 w 134"/>
                  <a:gd name="T31" fmla="*/ 0 h 21"/>
                  <a:gd name="T32" fmla="*/ 68 w 134"/>
                  <a:gd name="T33" fmla="*/ 0 h 21"/>
                  <a:gd name="T34" fmla="*/ 66 w 134"/>
                  <a:gd name="T35" fmla="*/ 0 h 21"/>
                  <a:gd name="T36" fmla="*/ 66 w 134"/>
                  <a:gd name="T37" fmla="*/ 12 h 21"/>
                  <a:gd name="T38" fmla="*/ 68 w 134"/>
                  <a:gd name="T39" fmla="*/ 12 h 21"/>
                  <a:gd name="T40" fmla="*/ 68 w 134"/>
                  <a:gd name="T41" fmla="*/ 12 h 21"/>
                  <a:gd name="T42" fmla="*/ 68 w 134"/>
                  <a:gd name="T43" fmla="*/ 0 h 21"/>
                  <a:gd name="T44" fmla="*/ 91 w 134"/>
                  <a:gd name="T45" fmla="*/ 1 h 21"/>
                  <a:gd name="T46" fmla="*/ 89 w 134"/>
                  <a:gd name="T47" fmla="*/ 1 h 21"/>
                  <a:gd name="T48" fmla="*/ 88 w 134"/>
                  <a:gd name="T49" fmla="*/ 13 h 21"/>
                  <a:gd name="T50" fmla="*/ 89 w 134"/>
                  <a:gd name="T51" fmla="*/ 13 h 21"/>
                  <a:gd name="T52" fmla="*/ 91 w 134"/>
                  <a:gd name="T53" fmla="*/ 1 h 21"/>
                  <a:gd name="T54" fmla="*/ 113 w 134"/>
                  <a:gd name="T55" fmla="*/ 4 h 21"/>
                  <a:gd name="T56" fmla="*/ 111 w 134"/>
                  <a:gd name="T57" fmla="*/ 3 h 21"/>
                  <a:gd name="T58" fmla="*/ 109 w 134"/>
                  <a:gd name="T59" fmla="*/ 15 h 21"/>
                  <a:gd name="T60" fmla="*/ 110 w 134"/>
                  <a:gd name="T61" fmla="*/ 16 h 21"/>
                  <a:gd name="T62" fmla="*/ 113 w 134"/>
                  <a:gd name="T63" fmla="*/ 4 h 21"/>
                  <a:gd name="T64" fmla="*/ 134 w 134"/>
                  <a:gd name="T65" fmla="*/ 9 h 21"/>
                  <a:gd name="T66" fmla="*/ 132 w 134"/>
                  <a:gd name="T67" fmla="*/ 9 h 21"/>
                  <a:gd name="T68" fmla="*/ 129 w 134"/>
                  <a:gd name="T69" fmla="*/ 20 h 21"/>
                  <a:gd name="T70" fmla="*/ 131 w 134"/>
                  <a:gd name="T71" fmla="*/ 21 h 21"/>
                  <a:gd name="T72" fmla="*/ 134 w 134"/>
                  <a:gd name="T7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4" h="21">
                    <a:moveTo>
                      <a:pt x="2" y="9"/>
                    </a:moveTo>
                    <a:cubicBezTo>
                      <a:pt x="1" y="9"/>
                      <a:pt x="1" y="9"/>
                      <a:pt x="0" y="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5" y="21"/>
                      <a:pt x="5" y="20"/>
                    </a:cubicBezTo>
                    <a:cubicBezTo>
                      <a:pt x="2" y="9"/>
                      <a:pt x="2" y="9"/>
                      <a:pt x="2" y="9"/>
                    </a:cubicBezTo>
                    <a:close/>
                    <a:moveTo>
                      <a:pt x="24" y="4"/>
                    </a:moveTo>
                    <a:cubicBezTo>
                      <a:pt x="23" y="4"/>
                      <a:pt x="23" y="4"/>
                      <a:pt x="22" y="4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5" y="16"/>
                      <a:pt x="26" y="15"/>
                    </a:cubicBezTo>
                    <a:cubicBezTo>
                      <a:pt x="24" y="4"/>
                      <a:pt x="24" y="4"/>
                      <a:pt x="24" y="4"/>
                    </a:cubicBezTo>
                    <a:close/>
                    <a:moveTo>
                      <a:pt x="46" y="1"/>
                    </a:moveTo>
                    <a:cubicBezTo>
                      <a:pt x="45" y="1"/>
                      <a:pt x="45" y="1"/>
                      <a:pt x="44" y="1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6" y="13"/>
                      <a:pt x="46" y="13"/>
                      <a:pt x="47" y="13"/>
                    </a:cubicBezTo>
                    <a:lnTo>
                      <a:pt x="46" y="1"/>
                    </a:lnTo>
                    <a:close/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7" y="0"/>
                      <a:pt x="67" y="0"/>
                      <a:pt x="66" y="0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7" y="12"/>
                      <a:pt x="67" y="12"/>
                      <a:pt x="68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8" y="0"/>
                      <a:pt x="68" y="0"/>
                      <a:pt x="68" y="0"/>
                    </a:cubicBezTo>
                    <a:close/>
                    <a:moveTo>
                      <a:pt x="91" y="1"/>
                    </a:moveTo>
                    <a:cubicBezTo>
                      <a:pt x="90" y="1"/>
                      <a:pt x="89" y="1"/>
                      <a:pt x="89" y="1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8" y="13"/>
                      <a:pt x="89" y="13"/>
                      <a:pt x="89" y="13"/>
                    </a:cubicBezTo>
                    <a:cubicBezTo>
                      <a:pt x="91" y="1"/>
                      <a:pt x="91" y="1"/>
                      <a:pt x="91" y="1"/>
                    </a:cubicBezTo>
                    <a:close/>
                    <a:moveTo>
                      <a:pt x="113" y="4"/>
                    </a:moveTo>
                    <a:cubicBezTo>
                      <a:pt x="112" y="4"/>
                      <a:pt x="111" y="4"/>
                      <a:pt x="111" y="3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10" y="16"/>
                      <a:pt x="110" y="16"/>
                    </a:cubicBezTo>
                    <a:cubicBezTo>
                      <a:pt x="113" y="4"/>
                      <a:pt x="113" y="4"/>
                      <a:pt x="113" y="4"/>
                    </a:cubicBezTo>
                    <a:close/>
                    <a:moveTo>
                      <a:pt x="134" y="9"/>
                    </a:moveTo>
                    <a:cubicBezTo>
                      <a:pt x="134" y="9"/>
                      <a:pt x="133" y="9"/>
                      <a:pt x="132" y="9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30" y="20"/>
                      <a:pt x="130" y="20"/>
                      <a:pt x="131" y="21"/>
                    </a:cubicBezTo>
                    <a:lnTo>
                      <a:pt x="13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6">
                <a:extLst>
                  <a:ext uri="{FF2B5EF4-FFF2-40B4-BE49-F238E27FC236}">
                    <a16:creationId xmlns:a16="http://schemas.microsoft.com/office/drawing/2014/main" id="{0009BCEF-2C85-49AA-AF0F-ECA44B27A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  <a:gd name="T8" fmla="*/ 2 w 1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7">
                <a:extLst>
                  <a:ext uri="{FF2B5EF4-FFF2-40B4-BE49-F238E27FC236}">
                    <a16:creationId xmlns:a16="http://schemas.microsoft.com/office/drawing/2014/main" id="{D0A851F2-7B89-4212-9361-554FFE86B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8">
                <a:extLst>
                  <a:ext uri="{FF2B5EF4-FFF2-40B4-BE49-F238E27FC236}">
                    <a16:creationId xmlns:a16="http://schemas.microsoft.com/office/drawing/2014/main" id="{76DB0E4F-354C-4B58-999F-65ABE1BE2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5723" y="4379626"/>
                <a:ext cx="150813" cy="123825"/>
              </a:xfrm>
              <a:custGeom>
                <a:avLst/>
                <a:gdLst>
                  <a:gd name="T0" fmla="*/ 22 w 40"/>
                  <a:gd name="T1" fmla="*/ 21 h 33"/>
                  <a:gd name="T2" fmla="*/ 14 w 40"/>
                  <a:gd name="T3" fmla="*/ 0 h 33"/>
                  <a:gd name="T4" fmla="*/ 13 w 40"/>
                  <a:gd name="T5" fmla="*/ 22 h 33"/>
                  <a:gd name="T6" fmla="*/ 0 w 40"/>
                  <a:gd name="T7" fmla="*/ 33 h 33"/>
                  <a:gd name="T8" fmla="*/ 19 w 40"/>
                  <a:gd name="T9" fmla="*/ 32 h 33"/>
                  <a:gd name="T10" fmla="*/ 40 w 40"/>
                  <a:gd name="T11" fmla="*/ 33 h 33"/>
                  <a:gd name="T12" fmla="*/ 22 w 40"/>
                  <a:gd name="T13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22" y="2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7" y="24"/>
                      <a:pt x="3" y="28"/>
                      <a:pt x="0" y="33"/>
                    </a:cubicBezTo>
                    <a:cubicBezTo>
                      <a:pt x="6" y="32"/>
                      <a:pt x="13" y="32"/>
                      <a:pt x="19" y="32"/>
                    </a:cubicBezTo>
                    <a:cubicBezTo>
                      <a:pt x="26" y="32"/>
                      <a:pt x="33" y="32"/>
                      <a:pt x="40" y="33"/>
                    </a:cubicBezTo>
                    <a:cubicBezTo>
                      <a:pt x="36" y="26"/>
                      <a:pt x="30" y="22"/>
                      <a:pt x="22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72E388E-813E-488E-A32B-6AEDB7E7B8C5}"/>
                </a:ext>
              </a:extLst>
            </p:cNvPr>
            <p:cNvGrpSpPr/>
            <p:nvPr/>
          </p:nvGrpSpPr>
          <p:grpSpPr>
            <a:xfrm>
              <a:off x="4368400" y="4740010"/>
              <a:ext cx="259191" cy="199241"/>
              <a:chOff x="4414297" y="3575463"/>
              <a:chExt cx="2657173" cy="2042584"/>
            </a:xfrm>
            <a:solidFill>
              <a:schemeClr val="accent1"/>
            </a:solidFill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53A9277B-CB1F-43F2-857E-EFE96AA32B66}"/>
                  </a:ext>
                </a:extLst>
              </p:cNvPr>
              <p:cNvSpPr/>
              <p:nvPr/>
            </p:nvSpPr>
            <p:spPr>
              <a:xfrm>
                <a:off x="4414297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048B09F1-3F48-4F2B-AE26-98908452262E}"/>
                  </a:ext>
                </a:extLst>
              </p:cNvPr>
              <p:cNvSpPr/>
              <p:nvPr/>
            </p:nvSpPr>
            <p:spPr>
              <a:xfrm flipH="1">
                <a:off x="6041493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262CFCA-08FF-433F-9B23-E20FD94C1423}"/>
              </a:ext>
            </a:extLst>
          </p:cNvPr>
          <p:cNvGrpSpPr/>
          <p:nvPr/>
        </p:nvGrpSpPr>
        <p:grpSpPr>
          <a:xfrm>
            <a:off x="6726645" y="1330051"/>
            <a:ext cx="1384993" cy="2050187"/>
            <a:chOff x="6477000" y="3016250"/>
            <a:chExt cx="1328738" cy="1966913"/>
          </a:xfrm>
        </p:grpSpPr>
        <p:sp>
          <p:nvSpPr>
            <p:cNvPr id="134" name="Freeform 21">
              <a:extLst>
                <a:ext uri="{FF2B5EF4-FFF2-40B4-BE49-F238E27FC236}">
                  <a16:creationId xmlns:a16="http://schemas.microsoft.com/office/drawing/2014/main" id="{220DD168-AEFB-4EF0-A9E0-09B87235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22">
              <a:extLst>
                <a:ext uri="{FF2B5EF4-FFF2-40B4-BE49-F238E27FC236}">
                  <a16:creationId xmlns:a16="http://schemas.microsoft.com/office/drawing/2014/main" id="{8BD53893-EA69-4E4B-94F7-220736EAE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3">
              <a:extLst>
                <a:ext uri="{FF2B5EF4-FFF2-40B4-BE49-F238E27FC236}">
                  <a16:creationId xmlns:a16="http://schemas.microsoft.com/office/drawing/2014/main" id="{4AFF9661-3DC8-4CBE-ADE0-2486A3FCC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4">
              <a:extLst>
                <a:ext uri="{FF2B5EF4-FFF2-40B4-BE49-F238E27FC236}">
                  <a16:creationId xmlns:a16="http://schemas.microsoft.com/office/drawing/2014/main" id="{822967FE-09E1-4138-8580-1FF2C6394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25">
              <a:extLst>
                <a:ext uri="{FF2B5EF4-FFF2-40B4-BE49-F238E27FC236}">
                  <a16:creationId xmlns:a16="http://schemas.microsoft.com/office/drawing/2014/main" id="{A1DBAC0C-BCCB-4996-BCF5-42413D602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6">
              <a:extLst>
                <a:ext uri="{FF2B5EF4-FFF2-40B4-BE49-F238E27FC236}">
                  <a16:creationId xmlns:a16="http://schemas.microsoft.com/office/drawing/2014/main" id="{6D7BEC45-1AE6-4502-9239-FE0F38327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7">
              <a:extLst>
                <a:ext uri="{FF2B5EF4-FFF2-40B4-BE49-F238E27FC236}">
                  <a16:creationId xmlns:a16="http://schemas.microsoft.com/office/drawing/2014/main" id="{0CB285B5-0F61-43C5-A294-F434C241B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28">
              <a:extLst>
                <a:ext uri="{FF2B5EF4-FFF2-40B4-BE49-F238E27FC236}">
                  <a16:creationId xmlns:a16="http://schemas.microsoft.com/office/drawing/2014/main" id="{2360E2F4-A30F-45DD-BF21-66CEF13BF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9">
              <a:extLst>
                <a:ext uri="{FF2B5EF4-FFF2-40B4-BE49-F238E27FC236}">
                  <a16:creationId xmlns:a16="http://schemas.microsoft.com/office/drawing/2014/main" id="{80422660-F21D-4768-B08F-7AAFDE87F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0">
              <a:extLst>
                <a:ext uri="{FF2B5EF4-FFF2-40B4-BE49-F238E27FC236}">
                  <a16:creationId xmlns:a16="http://schemas.microsoft.com/office/drawing/2014/main" id="{7D36A584-2996-42BF-A981-3AA5430DB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31">
              <a:extLst>
                <a:ext uri="{FF2B5EF4-FFF2-40B4-BE49-F238E27FC236}">
                  <a16:creationId xmlns:a16="http://schemas.microsoft.com/office/drawing/2014/main" id="{25263B23-7391-405E-8C3A-9E9A19CE7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2">
              <a:extLst>
                <a:ext uri="{FF2B5EF4-FFF2-40B4-BE49-F238E27FC236}">
                  <a16:creationId xmlns:a16="http://schemas.microsoft.com/office/drawing/2014/main" id="{0A0AB632-BAD9-4C93-98E3-19EEC307B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3">
              <a:extLst>
                <a:ext uri="{FF2B5EF4-FFF2-40B4-BE49-F238E27FC236}">
                  <a16:creationId xmlns:a16="http://schemas.microsoft.com/office/drawing/2014/main" id="{FCCFF27D-679A-44B0-B851-D662B0B4D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34">
              <a:extLst>
                <a:ext uri="{FF2B5EF4-FFF2-40B4-BE49-F238E27FC236}">
                  <a16:creationId xmlns:a16="http://schemas.microsoft.com/office/drawing/2014/main" id="{00B59AB9-CE52-4B26-A05C-3FCA011A8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5">
              <a:extLst>
                <a:ext uri="{FF2B5EF4-FFF2-40B4-BE49-F238E27FC236}">
                  <a16:creationId xmlns:a16="http://schemas.microsoft.com/office/drawing/2014/main" id="{906B1B9F-08F3-4860-A206-CC99379BA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6">
              <a:extLst>
                <a:ext uri="{FF2B5EF4-FFF2-40B4-BE49-F238E27FC236}">
                  <a16:creationId xmlns:a16="http://schemas.microsoft.com/office/drawing/2014/main" id="{12B5342E-A6C8-49DC-AD3A-15530D8F2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37">
              <a:extLst>
                <a:ext uri="{FF2B5EF4-FFF2-40B4-BE49-F238E27FC236}">
                  <a16:creationId xmlns:a16="http://schemas.microsoft.com/office/drawing/2014/main" id="{B729FCA0-E52D-4DCC-B8A5-538F81F72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8">
              <a:extLst>
                <a:ext uri="{FF2B5EF4-FFF2-40B4-BE49-F238E27FC236}">
                  <a16:creationId xmlns:a16="http://schemas.microsoft.com/office/drawing/2014/main" id="{4EC40AF2-DD8E-40DA-9B2D-E95A452F6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9">
              <a:extLst>
                <a:ext uri="{FF2B5EF4-FFF2-40B4-BE49-F238E27FC236}">
                  <a16:creationId xmlns:a16="http://schemas.microsoft.com/office/drawing/2014/main" id="{BCC65561-5868-4037-B9FE-D44B1E824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40">
              <a:extLst>
                <a:ext uri="{FF2B5EF4-FFF2-40B4-BE49-F238E27FC236}">
                  <a16:creationId xmlns:a16="http://schemas.microsoft.com/office/drawing/2014/main" id="{A3F93BE3-79D0-41FA-B074-3EA68D322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1">
              <a:extLst>
                <a:ext uri="{FF2B5EF4-FFF2-40B4-BE49-F238E27FC236}">
                  <a16:creationId xmlns:a16="http://schemas.microsoft.com/office/drawing/2014/main" id="{4E32DE1A-39A5-45D8-ABE4-33FA1EC41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42">
              <a:extLst>
                <a:ext uri="{FF2B5EF4-FFF2-40B4-BE49-F238E27FC236}">
                  <a16:creationId xmlns:a16="http://schemas.microsoft.com/office/drawing/2014/main" id="{A7F8269D-E7AF-4994-B963-9C13ABC0C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43">
              <a:extLst>
                <a:ext uri="{FF2B5EF4-FFF2-40B4-BE49-F238E27FC236}">
                  <a16:creationId xmlns:a16="http://schemas.microsoft.com/office/drawing/2014/main" id="{55BFD90C-F307-46B6-8FD2-FA07306E6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4">
              <a:extLst>
                <a:ext uri="{FF2B5EF4-FFF2-40B4-BE49-F238E27FC236}">
                  <a16:creationId xmlns:a16="http://schemas.microsoft.com/office/drawing/2014/main" id="{5E4538D3-5DC5-4B6A-89D4-1F1F123B1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5">
              <a:extLst>
                <a:ext uri="{FF2B5EF4-FFF2-40B4-BE49-F238E27FC236}">
                  <a16:creationId xmlns:a16="http://schemas.microsoft.com/office/drawing/2014/main" id="{141B31E6-79E3-4983-99E7-9580A7230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6">
              <a:extLst>
                <a:ext uri="{FF2B5EF4-FFF2-40B4-BE49-F238E27FC236}">
                  <a16:creationId xmlns:a16="http://schemas.microsoft.com/office/drawing/2014/main" id="{6B02554B-E47F-414C-90BB-0F92EC198F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7" name="Graphic 14">
            <a:extLst>
              <a:ext uri="{FF2B5EF4-FFF2-40B4-BE49-F238E27FC236}">
                <a16:creationId xmlns:a16="http://schemas.microsoft.com/office/drawing/2014/main" id="{51764CA8-D660-45B6-9872-48519C7FFEFB}"/>
              </a:ext>
            </a:extLst>
          </p:cNvPr>
          <p:cNvGrpSpPr/>
          <p:nvPr/>
        </p:nvGrpSpPr>
        <p:grpSpPr>
          <a:xfrm>
            <a:off x="642264" y="3847625"/>
            <a:ext cx="3396000" cy="2617647"/>
            <a:chOff x="2444748" y="555045"/>
            <a:chExt cx="7282048" cy="5727454"/>
          </a:xfrm>
        </p:grpSpPr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C381E21E-39E4-483A-9E2F-83EF94075C2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80EB3A0-DF41-461F-B051-ADA2C88E49D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7CD1C49-279C-4A1A-AE48-45C97A5CBDE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4569BD7-AD39-4E45-8A05-BCC641FA3DE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B8886F3-9B9E-42F2-9E04-9D4A19C55BA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E947504-DE22-4C66-AA78-FDA703B4FA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D23856D-F48B-4500-85A0-6BCAEF8675A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C9E3E6C-0A7B-40FC-8012-F52FEF67ACA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E4D32BB-BAF1-4F75-8B97-BE512E9AB084}"/>
              </a:ext>
            </a:extLst>
          </p:cNvPr>
          <p:cNvGrpSpPr/>
          <p:nvPr/>
        </p:nvGrpSpPr>
        <p:grpSpPr>
          <a:xfrm>
            <a:off x="4278906" y="4090509"/>
            <a:ext cx="4101565" cy="2253533"/>
            <a:chOff x="-548507" y="477868"/>
            <a:chExt cx="11570449" cy="6357177"/>
          </a:xfrm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20C0E2A-B3C2-49C2-B76D-C0F738ABC28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94F1A4E-44CE-4B94-9C1C-ABE220859AC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014AF5B-F173-4FE6-A070-172FC139FEE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854A02D-DABC-4266-A22E-022AFE2F191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03D1669-417A-4795-91FB-632497A0477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033BF5DE-DFA2-4992-940E-6408E16CC19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60636616-5775-42FD-86FA-AC689393AE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B14EFB4E-8993-4A7A-BD8D-9ECEE48D1E4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32344738-3B8F-4B10-999E-52DA0901169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507FF9BF-172F-451C-9EC9-4DD2D9EBB72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D7C31F11-AF83-4AF1-AF22-896FC837096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C3F4753-2807-4670-A36C-D97A4394CDC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aphic 39">
            <a:extLst>
              <a:ext uri="{FF2B5EF4-FFF2-40B4-BE49-F238E27FC236}">
                <a16:creationId xmlns:a16="http://schemas.microsoft.com/office/drawing/2014/main" id="{E25CE632-03E4-4E04-96CA-7567AE843DB1}"/>
              </a:ext>
            </a:extLst>
          </p:cNvPr>
          <p:cNvGrpSpPr/>
          <p:nvPr/>
        </p:nvGrpSpPr>
        <p:grpSpPr>
          <a:xfrm>
            <a:off x="-14586" y="496986"/>
            <a:ext cx="4453801" cy="3644732"/>
            <a:chOff x="5888538" y="1654600"/>
            <a:chExt cx="6450406" cy="4973348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0052D18-C66C-4B57-AF9D-46C52CACB1E6}"/>
                </a:ext>
              </a:extLst>
            </p:cNvPr>
            <p:cNvSpPr/>
            <p:nvPr/>
          </p:nvSpPr>
          <p:spPr>
            <a:xfrm>
              <a:off x="5888538" y="1654600"/>
              <a:ext cx="1903176" cy="4952804"/>
            </a:xfrm>
            <a:custGeom>
              <a:avLst/>
              <a:gdLst>
                <a:gd name="connsiteX0" fmla="*/ 1886365 w 1893376"/>
                <a:gd name="connsiteY0" fmla="*/ 1356651 h 3982921"/>
                <a:gd name="connsiteX1" fmla="*/ 1884164 w 1893376"/>
                <a:gd name="connsiteY1" fmla="*/ 1329791 h 3982921"/>
                <a:gd name="connsiteX2" fmla="*/ 588278 w 1893376"/>
                <a:gd name="connsiteY2" fmla="*/ 467188 h 3982921"/>
                <a:gd name="connsiteX3" fmla="*/ 587398 w 1893376"/>
                <a:gd name="connsiteY3" fmla="*/ 461023 h 3982921"/>
                <a:gd name="connsiteX4" fmla="*/ 519587 w 1893376"/>
                <a:gd name="connsiteY4" fmla="*/ 7045 h 3982921"/>
                <a:gd name="connsiteX5" fmla="*/ 516064 w 1893376"/>
                <a:gd name="connsiteY5" fmla="*/ 440 h 3982921"/>
                <a:gd name="connsiteX6" fmla="*/ 422715 w 1893376"/>
                <a:gd name="connsiteY6" fmla="*/ 440 h 3982921"/>
                <a:gd name="connsiteX7" fmla="*/ 416550 w 1893376"/>
                <a:gd name="connsiteY7" fmla="*/ 440 h 3982921"/>
                <a:gd name="connsiteX8" fmla="*/ 11449 w 1893376"/>
                <a:gd name="connsiteY8" fmla="*/ 0 h 3982921"/>
                <a:gd name="connsiteX9" fmla="*/ 0 w 1893376"/>
                <a:gd name="connsiteY9" fmla="*/ 12329 h 3982921"/>
                <a:gd name="connsiteX10" fmla="*/ 881 w 1893376"/>
                <a:gd name="connsiteY10" fmla="*/ 3982767 h 3982921"/>
                <a:gd name="connsiteX11" fmla="*/ 166004 w 1893376"/>
                <a:gd name="connsiteY11" fmla="*/ 3856393 h 3982921"/>
                <a:gd name="connsiteX12" fmla="*/ 251427 w 1893376"/>
                <a:gd name="connsiteY12" fmla="*/ 3517341 h 3982921"/>
                <a:gd name="connsiteX13" fmla="*/ 453538 w 1893376"/>
                <a:gd name="connsiteY13" fmla="*/ 2721228 h 3982921"/>
                <a:gd name="connsiteX14" fmla="*/ 470711 w 1893376"/>
                <a:gd name="connsiteY14" fmla="*/ 2707577 h 3982921"/>
                <a:gd name="connsiteX15" fmla="*/ 1376466 w 1893376"/>
                <a:gd name="connsiteY15" fmla="*/ 2963848 h 3982921"/>
                <a:gd name="connsiteX16" fmla="*/ 1686456 w 1893376"/>
                <a:gd name="connsiteY16" fmla="*/ 2527923 h 3982921"/>
                <a:gd name="connsiteX17" fmla="*/ 1882402 w 1893376"/>
                <a:gd name="connsiteY17" fmla="*/ 1811950 h 3982921"/>
                <a:gd name="connsiteX18" fmla="*/ 1865670 w 1893376"/>
                <a:gd name="connsiteY18" fmla="*/ 1793896 h 3982921"/>
                <a:gd name="connsiteX19" fmla="*/ 1575934 w 1893376"/>
                <a:gd name="connsiteY19" fmla="*/ 1778485 h 3982921"/>
                <a:gd name="connsiteX20" fmla="*/ 1564486 w 1893376"/>
                <a:gd name="connsiteY20" fmla="*/ 1775843 h 3982921"/>
                <a:gd name="connsiteX21" fmla="*/ 1569329 w 1893376"/>
                <a:gd name="connsiteY21" fmla="*/ 1763954 h 3982921"/>
                <a:gd name="connsiteX22" fmla="*/ 1886365 w 1893376"/>
                <a:gd name="connsiteY22" fmla="*/ 1356651 h 3982921"/>
                <a:gd name="connsiteX23" fmla="*/ 349180 w 1893376"/>
                <a:gd name="connsiteY23" fmla="*/ 2997754 h 3982921"/>
                <a:gd name="connsiteX24" fmla="*/ 350061 w 1893376"/>
                <a:gd name="connsiteY24" fmla="*/ 2996433 h 3982921"/>
                <a:gd name="connsiteX25" fmla="*/ 351382 w 1893376"/>
                <a:gd name="connsiteY25" fmla="*/ 2997313 h 3982921"/>
                <a:gd name="connsiteX26" fmla="*/ 349180 w 1893376"/>
                <a:gd name="connsiteY26" fmla="*/ 2997754 h 3982921"/>
                <a:gd name="connsiteX27" fmla="*/ 93790 w 1893376"/>
                <a:gd name="connsiteY27" fmla="*/ 1177437 h 3982921"/>
                <a:gd name="connsiteX28" fmla="*/ 92029 w 1893376"/>
                <a:gd name="connsiteY28" fmla="*/ 1176116 h 3982921"/>
                <a:gd name="connsiteX29" fmla="*/ 93790 w 1893376"/>
                <a:gd name="connsiteY29" fmla="*/ 1177437 h 3982921"/>
                <a:gd name="connsiteX0" fmla="*/ 1886365 w 1886365"/>
                <a:gd name="connsiteY0" fmla="*/ 1356651 h 3982921"/>
                <a:gd name="connsiteX1" fmla="*/ 1884164 w 1886365"/>
                <a:gd name="connsiteY1" fmla="*/ 1329791 h 3982921"/>
                <a:gd name="connsiteX2" fmla="*/ 588278 w 1886365"/>
                <a:gd name="connsiteY2" fmla="*/ 467188 h 3982921"/>
                <a:gd name="connsiteX3" fmla="*/ 587398 w 1886365"/>
                <a:gd name="connsiteY3" fmla="*/ 461023 h 3982921"/>
                <a:gd name="connsiteX4" fmla="*/ 519587 w 1886365"/>
                <a:gd name="connsiteY4" fmla="*/ 7045 h 3982921"/>
                <a:gd name="connsiteX5" fmla="*/ 516064 w 1886365"/>
                <a:gd name="connsiteY5" fmla="*/ 440 h 3982921"/>
                <a:gd name="connsiteX6" fmla="*/ 422715 w 1886365"/>
                <a:gd name="connsiteY6" fmla="*/ 440 h 3982921"/>
                <a:gd name="connsiteX7" fmla="*/ 11449 w 1886365"/>
                <a:gd name="connsiteY7" fmla="*/ 0 h 3982921"/>
                <a:gd name="connsiteX8" fmla="*/ 0 w 1886365"/>
                <a:gd name="connsiteY8" fmla="*/ 12329 h 3982921"/>
                <a:gd name="connsiteX9" fmla="*/ 881 w 1886365"/>
                <a:gd name="connsiteY9" fmla="*/ 3982767 h 3982921"/>
                <a:gd name="connsiteX10" fmla="*/ 166004 w 1886365"/>
                <a:gd name="connsiteY10" fmla="*/ 3856393 h 3982921"/>
                <a:gd name="connsiteX11" fmla="*/ 251427 w 1886365"/>
                <a:gd name="connsiteY11" fmla="*/ 3517341 h 3982921"/>
                <a:gd name="connsiteX12" fmla="*/ 453538 w 1886365"/>
                <a:gd name="connsiteY12" fmla="*/ 2721228 h 3982921"/>
                <a:gd name="connsiteX13" fmla="*/ 470711 w 1886365"/>
                <a:gd name="connsiteY13" fmla="*/ 2707577 h 3982921"/>
                <a:gd name="connsiteX14" fmla="*/ 1376466 w 1886365"/>
                <a:gd name="connsiteY14" fmla="*/ 2963848 h 3982921"/>
                <a:gd name="connsiteX15" fmla="*/ 1686456 w 1886365"/>
                <a:gd name="connsiteY15" fmla="*/ 2527923 h 3982921"/>
                <a:gd name="connsiteX16" fmla="*/ 1882402 w 1886365"/>
                <a:gd name="connsiteY16" fmla="*/ 1811950 h 3982921"/>
                <a:gd name="connsiteX17" fmla="*/ 1865670 w 1886365"/>
                <a:gd name="connsiteY17" fmla="*/ 1793896 h 3982921"/>
                <a:gd name="connsiteX18" fmla="*/ 1575934 w 1886365"/>
                <a:gd name="connsiteY18" fmla="*/ 1778485 h 3982921"/>
                <a:gd name="connsiteX19" fmla="*/ 1564486 w 1886365"/>
                <a:gd name="connsiteY19" fmla="*/ 1775843 h 3982921"/>
                <a:gd name="connsiteX20" fmla="*/ 1569329 w 1886365"/>
                <a:gd name="connsiteY20" fmla="*/ 1763954 h 3982921"/>
                <a:gd name="connsiteX21" fmla="*/ 1886365 w 1886365"/>
                <a:gd name="connsiteY21" fmla="*/ 1356651 h 3982921"/>
                <a:gd name="connsiteX22" fmla="*/ 349180 w 1886365"/>
                <a:gd name="connsiteY22" fmla="*/ 2997754 h 3982921"/>
                <a:gd name="connsiteX23" fmla="*/ 350061 w 1886365"/>
                <a:gd name="connsiteY23" fmla="*/ 2996433 h 3982921"/>
                <a:gd name="connsiteX24" fmla="*/ 351382 w 1886365"/>
                <a:gd name="connsiteY24" fmla="*/ 2997313 h 3982921"/>
                <a:gd name="connsiteX25" fmla="*/ 349180 w 1886365"/>
                <a:gd name="connsiteY25" fmla="*/ 2997754 h 3982921"/>
                <a:gd name="connsiteX26" fmla="*/ 93790 w 1886365"/>
                <a:gd name="connsiteY26" fmla="*/ 1177437 h 3982921"/>
                <a:gd name="connsiteX27" fmla="*/ 92029 w 1886365"/>
                <a:gd name="connsiteY27" fmla="*/ 1176116 h 3982921"/>
                <a:gd name="connsiteX28" fmla="*/ 93790 w 1886365"/>
                <a:gd name="connsiteY28" fmla="*/ 1177437 h 3982921"/>
                <a:gd name="connsiteX0" fmla="*/ 1886365 w 1886365"/>
                <a:gd name="connsiteY0" fmla="*/ 1356651 h 3982921"/>
                <a:gd name="connsiteX1" fmla="*/ 1884164 w 1886365"/>
                <a:gd name="connsiteY1" fmla="*/ 1329791 h 3982921"/>
                <a:gd name="connsiteX2" fmla="*/ 588278 w 1886365"/>
                <a:gd name="connsiteY2" fmla="*/ 467188 h 3982921"/>
                <a:gd name="connsiteX3" fmla="*/ 587398 w 1886365"/>
                <a:gd name="connsiteY3" fmla="*/ 461023 h 3982921"/>
                <a:gd name="connsiteX4" fmla="*/ 519587 w 1886365"/>
                <a:gd name="connsiteY4" fmla="*/ 7045 h 3982921"/>
                <a:gd name="connsiteX5" fmla="*/ 516064 w 1886365"/>
                <a:gd name="connsiteY5" fmla="*/ 440 h 3982921"/>
                <a:gd name="connsiteX6" fmla="*/ 11449 w 1886365"/>
                <a:gd name="connsiteY6" fmla="*/ 0 h 3982921"/>
                <a:gd name="connsiteX7" fmla="*/ 0 w 1886365"/>
                <a:gd name="connsiteY7" fmla="*/ 12329 h 3982921"/>
                <a:gd name="connsiteX8" fmla="*/ 881 w 1886365"/>
                <a:gd name="connsiteY8" fmla="*/ 3982767 h 3982921"/>
                <a:gd name="connsiteX9" fmla="*/ 166004 w 1886365"/>
                <a:gd name="connsiteY9" fmla="*/ 3856393 h 3982921"/>
                <a:gd name="connsiteX10" fmla="*/ 251427 w 1886365"/>
                <a:gd name="connsiteY10" fmla="*/ 3517341 h 3982921"/>
                <a:gd name="connsiteX11" fmla="*/ 453538 w 1886365"/>
                <a:gd name="connsiteY11" fmla="*/ 2721228 h 3982921"/>
                <a:gd name="connsiteX12" fmla="*/ 470711 w 1886365"/>
                <a:gd name="connsiteY12" fmla="*/ 2707577 h 3982921"/>
                <a:gd name="connsiteX13" fmla="*/ 1376466 w 1886365"/>
                <a:gd name="connsiteY13" fmla="*/ 2963848 h 3982921"/>
                <a:gd name="connsiteX14" fmla="*/ 1686456 w 1886365"/>
                <a:gd name="connsiteY14" fmla="*/ 2527923 h 3982921"/>
                <a:gd name="connsiteX15" fmla="*/ 1882402 w 1886365"/>
                <a:gd name="connsiteY15" fmla="*/ 1811950 h 3982921"/>
                <a:gd name="connsiteX16" fmla="*/ 1865670 w 1886365"/>
                <a:gd name="connsiteY16" fmla="*/ 1793896 h 3982921"/>
                <a:gd name="connsiteX17" fmla="*/ 1575934 w 1886365"/>
                <a:gd name="connsiteY17" fmla="*/ 1778485 h 3982921"/>
                <a:gd name="connsiteX18" fmla="*/ 1564486 w 1886365"/>
                <a:gd name="connsiteY18" fmla="*/ 1775843 h 3982921"/>
                <a:gd name="connsiteX19" fmla="*/ 1569329 w 1886365"/>
                <a:gd name="connsiteY19" fmla="*/ 1763954 h 3982921"/>
                <a:gd name="connsiteX20" fmla="*/ 1886365 w 1886365"/>
                <a:gd name="connsiteY20" fmla="*/ 1356651 h 3982921"/>
                <a:gd name="connsiteX21" fmla="*/ 349180 w 1886365"/>
                <a:gd name="connsiteY21" fmla="*/ 2997754 h 3982921"/>
                <a:gd name="connsiteX22" fmla="*/ 350061 w 1886365"/>
                <a:gd name="connsiteY22" fmla="*/ 2996433 h 3982921"/>
                <a:gd name="connsiteX23" fmla="*/ 351382 w 1886365"/>
                <a:gd name="connsiteY23" fmla="*/ 2997313 h 3982921"/>
                <a:gd name="connsiteX24" fmla="*/ 349180 w 1886365"/>
                <a:gd name="connsiteY24" fmla="*/ 2997754 h 3982921"/>
                <a:gd name="connsiteX25" fmla="*/ 93790 w 1886365"/>
                <a:gd name="connsiteY25" fmla="*/ 1177437 h 3982921"/>
                <a:gd name="connsiteX26" fmla="*/ 92029 w 1886365"/>
                <a:gd name="connsiteY26" fmla="*/ 1176116 h 3982921"/>
                <a:gd name="connsiteX27" fmla="*/ 93790 w 1886365"/>
                <a:gd name="connsiteY27" fmla="*/ 1177437 h 3982921"/>
                <a:gd name="connsiteX0" fmla="*/ 1886365 w 1886365"/>
                <a:gd name="connsiteY0" fmla="*/ 2326094 h 4952364"/>
                <a:gd name="connsiteX1" fmla="*/ 1884164 w 1886365"/>
                <a:gd name="connsiteY1" fmla="*/ 2299234 h 4952364"/>
                <a:gd name="connsiteX2" fmla="*/ 588278 w 1886365"/>
                <a:gd name="connsiteY2" fmla="*/ 1436631 h 4952364"/>
                <a:gd name="connsiteX3" fmla="*/ 587398 w 1886365"/>
                <a:gd name="connsiteY3" fmla="*/ 1430466 h 4952364"/>
                <a:gd name="connsiteX4" fmla="*/ 519587 w 1886365"/>
                <a:gd name="connsiteY4" fmla="*/ 976488 h 4952364"/>
                <a:gd name="connsiteX5" fmla="*/ 319662 w 1886365"/>
                <a:gd name="connsiteY5" fmla="*/ 0 h 4952364"/>
                <a:gd name="connsiteX6" fmla="*/ 11449 w 1886365"/>
                <a:gd name="connsiteY6" fmla="*/ 969443 h 4952364"/>
                <a:gd name="connsiteX7" fmla="*/ 0 w 1886365"/>
                <a:gd name="connsiteY7" fmla="*/ 981772 h 4952364"/>
                <a:gd name="connsiteX8" fmla="*/ 881 w 1886365"/>
                <a:gd name="connsiteY8" fmla="*/ 4952210 h 4952364"/>
                <a:gd name="connsiteX9" fmla="*/ 166004 w 1886365"/>
                <a:gd name="connsiteY9" fmla="*/ 4825836 h 4952364"/>
                <a:gd name="connsiteX10" fmla="*/ 251427 w 1886365"/>
                <a:gd name="connsiteY10" fmla="*/ 4486784 h 4952364"/>
                <a:gd name="connsiteX11" fmla="*/ 453538 w 1886365"/>
                <a:gd name="connsiteY11" fmla="*/ 3690671 h 4952364"/>
                <a:gd name="connsiteX12" fmla="*/ 470711 w 1886365"/>
                <a:gd name="connsiteY12" fmla="*/ 3677020 h 4952364"/>
                <a:gd name="connsiteX13" fmla="*/ 1376466 w 1886365"/>
                <a:gd name="connsiteY13" fmla="*/ 3933291 h 4952364"/>
                <a:gd name="connsiteX14" fmla="*/ 1686456 w 1886365"/>
                <a:gd name="connsiteY14" fmla="*/ 3497366 h 4952364"/>
                <a:gd name="connsiteX15" fmla="*/ 1882402 w 1886365"/>
                <a:gd name="connsiteY15" fmla="*/ 2781393 h 4952364"/>
                <a:gd name="connsiteX16" fmla="*/ 1865670 w 1886365"/>
                <a:gd name="connsiteY16" fmla="*/ 2763339 h 4952364"/>
                <a:gd name="connsiteX17" fmla="*/ 1575934 w 1886365"/>
                <a:gd name="connsiteY17" fmla="*/ 2747928 h 4952364"/>
                <a:gd name="connsiteX18" fmla="*/ 1564486 w 1886365"/>
                <a:gd name="connsiteY18" fmla="*/ 2745286 h 4952364"/>
                <a:gd name="connsiteX19" fmla="*/ 1569329 w 1886365"/>
                <a:gd name="connsiteY19" fmla="*/ 2733397 h 4952364"/>
                <a:gd name="connsiteX20" fmla="*/ 1886365 w 1886365"/>
                <a:gd name="connsiteY20" fmla="*/ 2326094 h 4952364"/>
                <a:gd name="connsiteX21" fmla="*/ 349180 w 1886365"/>
                <a:gd name="connsiteY21" fmla="*/ 3967197 h 4952364"/>
                <a:gd name="connsiteX22" fmla="*/ 350061 w 1886365"/>
                <a:gd name="connsiteY22" fmla="*/ 3965876 h 4952364"/>
                <a:gd name="connsiteX23" fmla="*/ 351382 w 1886365"/>
                <a:gd name="connsiteY23" fmla="*/ 3966756 h 4952364"/>
                <a:gd name="connsiteX24" fmla="*/ 349180 w 1886365"/>
                <a:gd name="connsiteY24" fmla="*/ 3967197 h 4952364"/>
                <a:gd name="connsiteX25" fmla="*/ 93790 w 1886365"/>
                <a:gd name="connsiteY25" fmla="*/ 2146880 h 4952364"/>
                <a:gd name="connsiteX26" fmla="*/ 92029 w 1886365"/>
                <a:gd name="connsiteY26" fmla="*/ 2145559 h 4952364"/>
                <a:gd name="connsiteX27" fmla="*/ 93790 w 1886365"/>
                <a:gd name="connsiteY27" fmla="*/ 2146880 h 4952364"/>
                <a:gd name="connsiteX0" fmla="*/ 1909829 w 1909829"/>
                <a:gd name="connsiteY0" fmla="*/ 2326094 h 4952364"/>
                <a:gd name="connsiteX1" fmla="*/ 1907628 w 1909829"/>
                <a:gd name="connsiteY1" fmla="*/ 2299234 h 4952364"/>
                <a:gd name="connsiteX2" fmla="*/ 611742 w 1909829"/>
                <a:gd name="connsiteY2" fmla="*/ 1436631 h 4952364"/>
                <a:gd name="connsiteX3" fmla="*/ 610862 w 1909829"/>
                <a:gd name="connsiteY3" fmla="*/ 1430466 h 4952364"/>
                <a:gd name="connsiteX4" fmla="*/ 543051 w 1909829"/>
                <a:gd name="connsiteY4" fmla="*/ 976488 h 4952364"/>
                <a:gd name="connsiteX5" fmla="*/ 343126 w 1909829"/>
                <a:gd name="connsiteY5" fmla="*/ 0 h 4952364"/>
                <a:gd name="connsiteX6" fmla="*/ 34913 w 1909829"/>
                <a:gd name="connsiteY6" fmla="*/ 969443 h 4952364"/>
                <a:gd name="connsiteX7" fmla="*/ 24345 w 1909829"/>
                <a:gd name="connsiteY7" fmla="*/ 4952210 h 4952364"/>
                <a:gd name="connsiteX8" fmla="*/ 189468 w 1909829"/>
                <a:gd name="connsiteY8" fmla="*/ 4825836 h 4952364"/>
                <a:gd name="connsiteX9" fmla="*/ 274891 w 1909829"/>
                <a:gd name="connsiteY9" fmla="*/ 4486784 h 4952364"/>
                <a:gd name="connsiteX10" fmla="*/ 477002 w 1909829"/>
                <a:gd name="connsiteY10" fmla="*/ 3690671 h 4952364"/>
                <a:gd name="connsiteX11" fmla="*/ 494175 w 1909829"/>
                <a:gd name="connsiteY11" fmla="*/ 3677020 h 4952364"/>
                <a:gd name="connsiteX12" fmla="*/ 1399930 w 1909829"/>
                <a:gd name="connsiteY12" fmla="*/ 3933291 h 4952364"/>
                <a:gd name="connsiteX13" fmla="*/ 1709920 w 1909829"/>
                <a:gd name="connsiteY13" fmla="*/ 3497366 h 4952364"/>
                <a:gd name="connsiteX14" fmla="*/ 1905866 w 1909829"/>
                <a:gd name="connsiteY14" fmla="*/ 2781393 h 4952364"/>
                <a:gd name="connsiteX15" fmla="*/ 1889134 w 1909829"/>
                <a:gd name="connsiteY15" fmla="*/ 2763339 h 4952364"/>
                <a:gd name="connsiteX16" fmla="*/ 1599398 w 1909829"/>
                <a:gd name="connsiteY16" fmla="*/ 2747928 h 4952364"/>
                <a:gd name="connsiteX17" fmla="*/ 1587950 w 1909829"/>
                <a:gd name="connsiteY17" fmla="*/ 2745286 h 4952364"/>
                <a:gd name="connsiteX18" fmla="*/ 1592793 w 1909829"/>
                <a:gd name="connsiteY18" fmla="*/ 2733397 h 4952364"/>
                <a:gd name="connsiteX19" fmla="*/ 1909829 w 1909829"/>
                <a:gd name="connsiteY19" fmla="*/ 2326094 h 4952364"/>
                <a:gd name="connsiteX20" fmla="*/ 372644 w 1909829"/>
                <a:gd name="connsiteY20" fmla="*/ 3967197 h 4952364"/>
                <a:gd name="connsiteX21" fmla="*/ 373525 w 1909829"/>
                <a:gd name="connsiteY21" fmla="*/ 3965876 h 4952364"/>
                <a:gd name="connsiteX22" fmla="*/ 374846 w 1909829"/>
                <a:gd name="connsiteY22" fmla="*/ 3966756 h 4952364"/>
                <a:gd name="connsiteX23" fmla="*/ 372644 w 1909829"/>
                <a:gd name="connsiteY23" fmla="*/ 3967197 h 4952364"/>
                <a:gd name="connsiteX24" fmla="*/ 117254 w 1909829"/>
                <a:gd name="connsiteY24" fmla="*/ 2146880 h 4952364"/>
                <a:gd name="connsiteX25" fmla="*/ 115493 w 1909829"/>
                <a:gd name="connsiteY25" fmla="*/ 2145559 h 4952364"/>
                <a:gd name="connsiteX26" fmla="*/ 117254 w 1909829"/>
                <a:gd name="connsiteY26" fmla="*/ 2146880 h 4952364"/>
                <a:gd name="connsiteX0" fmla="*/ 1909829 w 1909829"/>
                <a:gd name="connsiteY0" fmla="*/ 2339296 h 4965566"/>
                <a:gd name="connsiteX1" fmla="*/ 1907628 w 1909829"/>
                <a:gd name="connsiteY1" fmla="*/ 2312436 h 4965566"/>
                <a:gd name="connsiteX2" fmla="*/ 611742 w 1909829"/>
                <a:gd name="connsiteY2" fmla="*/ 1449833 h 4965566"/>
                <a:gd name="connsiteX3" fmla="*/ 610862 w 1909829"/>
                <a:gd name="connsiteY3" fmla="*/ 1443668 h 4965566"/>
                <a:gd name="connsiteX4" fmla="*/ 543051 w 1909829"/>
                <a:gd name="connsiteY4" fmla="*/ 989690 h 4965566"/>
                <a:gd name="connsiteX5" fmla="*/ 343126 w 1909829"/>
                <a:gd name="connsiteY5" fmla="*/ 13202 h 4965566"/>
                <a:gd name="connsiteX6" fmla="*/ 34913 w 1909829"/>
                <a:gd name="connsiteY6" fmla="*/ 0 h 4965566"/>
                <a:gd name="connsiteX7" fmla="*/ 24345 w 1909829"/>
                <a:gd name="connsiteY7" fmla="*/ 4965412 h 4965566"/>
                <a:gd name="connsiteX8" fmla="*/ 189468 w 1909829"/>
                <a:gd name="connsiteY8" fmla="*/ 4839038 h 4965566"/>
                <a:gd name="connsiteX9" fmla="*/ 274891 w 1909829"/>
                <a:gd name="connsiteY9" fmla="*/ 4499986 h 4965566"/>
                <a:gd name="connsiteX10" fmla="*/ 477002 w 1909829"/>
                <a:gd name="connsiteY10" fmla="*/ 3703873 h 4965566"/>
                <a:gd name="connsiteX11" fmla="*/ 494175 w 1909829"/>
                <a:gd name="connsiteY11" fmla="*/ 3690222 h 4965566"/>
                <a:gd name="connsiteX12" fmla="*/ 1399930 w 1909829"/>
                <a:gd name="connsiteY12" fmla="*/ 3946493 h 4965566"/>
                <a:gd name="connsiteX13" fmla="*/ 1709920 w 1909829"/>
                <a:gd name="connsiteY13" fmla="*/ 3510568 h 4965566"/>
                <a:gd name="connsiteX14" fmla="*/ 1905866 w 1909829"/>
                <a:gd name="connsiteY14" fmla="*/ 2794595 h 4965566"/>
                <a:gd name="connsiteX15" fmla="*/ 1889134 w 1909829"/>
                <a:gd name="connsiteY15" fmla="*/ 2776541 h 4965566"/>
                <a:gd name="connsiteX16" fmla="*/ 1599398 w 1909829"/>
                <a:gd name="connsiteY16" fmla="*/ 2761130 h 4965566"/>
                <a:gd name="connsiteX17" fmla="*/ 1587950 w 1909829"/>
                <a:gd name="connsiteY17" fmla="*/ 2758488 h 4965566"/>
                <a:gd name="connsiteX18" fmla="*/ 1592793 w 1909829"/>
                <a:gd name="connsiteY18" fmla="*/ 2746599 h 4965566"/>
                <a:gd name="connsiteX19" fmla="*/ 1909829 w 1909829"/>
                <a:gd name="connsiteY19" fmla="*/ 2339296 h 4965566"/>
                <a:gd name="connsiteX20" fmla="*/ 372644 w 1909829"/>
                <a:gd name="connsiteY20" fmla="*/ 3980399 h 4965566"/>
                <a:gd name="connsiteX21" fmla="*/ 373525 w 1909829"/>
                <a:gd name="connsiteY21" fmla="*/ 3979078 h 4965566"/>
                <a:gd name="connsiteX22" fmla="*/ 374846 w 1909829"/>
                <a:gd name="connsiteY22" fmla="*/ 3979958 h 4965566"/>
                <a:gd name="connsiteX23" fmla="*/ 372644 w 1909829"/>
                <a:gd name="connsiteY23" fmla="*/ 3980399 h 4965566"/>
                <a:gd name="connsiteX24" fmla="*/ 117254 w 1909829"/>
                <a:gd name="connsiteY24" fmla="*/ 2160082 h 4965566"/>
                <a:gd name="connsiteX25" fmla="*/ 115493 w 1909829"/>
                <a:gd name="connsiteY25" fmla="*/ 2158761 h 4965566"/>
                <a:gd name="connsiteX26" fmla="*/ 117254 w 1909829"/>
                <a:gd name="connsiteY26" fmla="*/ 2160082 h 4965566"/>
                <a:gd name="connsiteX0" fmla="*/ 1927079 w 1927079"/>
                <a:gd name="connsiteY0" fmla="*/ 2326534 h 4952804"/>
                <a:gd name="connsiteX1" fmla="*/ 1924878 w 1927079"/>
                <a:gd name="connsiteY1" fmla="*/ 2299674 h 4952804"/>
                <a:gd name="connsiteX2" fmla="*/ 628992 w 1927079"/>
                <a:gd name="connsiteY2" fmla="*/ 1437071 h 4952804"/>
                <a:gd name="connsiteX3" fmla="*/ 628112 w 1927079"/>
                <a:gd name="connsiteY3" fmla="*/ 1430906 h 4952804"/>
                <a:gd name="connsiteX4" fmla="*/ 560301 w 1927079"/>
                <a:gd name="connsiteY4" fmla="*/ 976928 h 4952804"/>
                <a:gd name="connsiteX5" fmla="*/ 360376 w 1927079"/>
                <a:gd name="connsiteY5" fmla="*/ 440 h 4952804"/>
                <a:gd name="connsiteX6" fmla="*/ 25073 w 1927079"/>
                <a:gd name="connsiteY6" fmla="*/ 0 h 4952804"/>
                <a:gd name="connsiteX7" fmla="*/ 41595 w 1927079"/>
                <a:gd name="connsiteY7" fmla="*/ 4952650 h 4952804"/>
                <a:gd name="connsiteX8" fmla="*/ 206718 w 1927079"/>
                <a:gd name="connsiteY8" fmla="*/ 4826276 h 4952804"/>
                <a:gd name="connsiteX9" fmla="*/ 292141 w 1927079"/>
                <a:gd name="connsiteY9" fmla="*/ 4487224 h 4952804"/>
                <a:gd name="connsiteX10" fmla="*/ 494252 w 1927079"/>
                <a:gd name="connsiteY10" fmla="*/ 3691111 h 4952804"/>
                <a:gd name="connsiteX11" fmla="*/ 511425 w 1927079"/>
                <a:gd name="connsiteY11" fmla="*/ 3677460 h 4952804"/>
                <a:gd name="connsiteX12" fmla="*/ 1417180 w 1927079"/>
                <a:gd name="connsiteY12" fmla="*/ 3933731 h 4952804"/>
                <a:gd name="connsiteX13" fmla="*/ 1727170 w 1927079"/>
                <a:gd name="connsiteY13" fmla="*/ 3497806 h 4952804"/>
                <a:gd name="connsiteX14" fmla="*/ 1923116 w 1927079"/>
                <a:gd name="connsiteY14" fmla="*/ 2781833 h 4952804"/>
                <a:gd name="connsiteX15" fmla="*/ 1906384 w 1927079"/>
                <a:gd name="connsiteY15" fmla="*/ 2763779 h 4952804"/>
                <a:gd name="connsiteX16" fmla="*/ 1616648 w 1927079"/>
                <a:gd name="connsiteY16" fmla="*/ 2748368 h 4952804"/>
                <a:gd name="connsiteX17" fmla="*/ 1605200 w 1927079"/>
                <a:gd name="connsiteY17" fmla="*/ 2745726 h 4952804"/>
                <a:gd name="connsiteX18" fmla="*/ 1610043 w 1927079"/>
                <a:gd name="connsiteY18" fmla="*/ 2733837 h 4952804"/>
                <a:gd name="connsiteX19" fmla="*/ 1927079 w 1927079"/>
                <a:gd name="connsiteY19" fmla="*/ 2326534 h 4952804"/>
                <a:gd name="connsiteX20" fmla="*/ 389894 w 1927079"/>
                <a:gd name="connsiteY20" fmla="*/ 3967637 h 4952804"/>
                <a:gd name="connsiteX21" fmla="*/ 390775 w 1927079"/>
                <a:gd name="connsiteY21" fmla="*/ 3966316 h 4952804"/>
                <a:gd name="connsiteX22" fmla="*/ 392096 w 1927079"/>
                <a:gd name="connsiteY22" fmla="*/ 3967196 h 4952804"/>
                <a:gd name="connsiteX23" fmla="*/ 389894 w 1927079"/>
                <a:gd name="connsiteY23" fmla="*/ 3967637 h 4952804"/>
                <a:gd name="connsiteX24" fmla="*/ 134504 w 1927079"/>
                <a:gd name="connsiteY24" fmla="*/ 2147320 h 4952804"/>
                <a:gd name="connsiteX25" fmla="*/ 132743 w 1927079"/>
                <a:gd name="connsiteY25" fmla="*/ 2145999 h 4952804"/>
                <a:gd name="connsiteX26" fmla="*/ 134504 w 1927079"/>
                <a:gd name="connsiteY26" fmla="*/ 2147320 h 4952804"/>
                <a:gd name="connsiteX0" fmla="*/ 1903174 w 1903174"/>
                <a:gd name="connsiteY0" fmla="*/ 2326534 h 4952804"/>
                <a:gd name="connsiteX1" fmla="*/ 1900973 w 1903174"/>
                <a:gd name="connsiteY1" fmla="*/ 2299674 h 4952804"/>
                <a:gd name="connsiteX2" fmla="*/ 605087 w 1903174"/>
                <a:gd name="connsiteY2" fmla="*/ 1437071 h 4952804"/>
                <a:gd name="connsiteX3" fmla="*/ 604207 w 1903174"/>
                <a:gd name="connsiteY3" fmla="*/ 1430906 h 4952804"/>
                <a:gd name="connsiteX4" fmla="*/ 536396 w 1903174"/>
                <a:gd name="connsiteY4" fmla="*/ 976928 h 4952804"/>
                <a:gd name="connsiteX5" fmla="*/ 336471 w 1903174"/>
                <a:gd name="connsiteY5" fmla="*/ 440 h 4952804"/>
                <a:gd name="connsiteX6" fmla="*/ 1168 w 1903174"/>
                <a:gd name="connsiteY6" fmla="*/ 0 h 4952804"/>
                <a:gd name="connsiteX7" fmla="*/ 17690 w 1903174"/>
                <a:gd name="connsiteY7" fmla="*/ 4952650 h 4952804"/>
                <a:gd name="connsiteX8" fmla="*/ 182813 w 1903174"/>
                <a:gd name="connsiteY8" fmla="*/ 4826276 h 4952804"/>
                <a:gd name="connsiteX9" fmla="*/ 268236 w 1903174"/>
                <a:gd name="connsiteY9" fmla="*/ 4487224 h 4952804"/>
                <a:gd name="connsiteX10" fmla="*/ 470347 w 1903174"/>
                <a:gd name="connsiteY10" fmla="*/ 3691111 h 4952804"/>
                <a:gd name="connsiteX11" fmla="*/ 487520 w 1903174"/>
                <a:gd name="connsiteY11" fmla="*/ 3677460 h 4952804"/>
                <a:gd name="connsiteX12" fmla="*/ 1393275 w 1903174"/>
                <a:gd name="connsiteY12" fmla="*/ 3933731 h 4952804"/>
                <a:gd name="connsiteX13" fmla="*/ 1703265 w 1903174"/>
                <a:gd name="connsiteY13" fmla="*/ 3497806 h 4952804"/>
                <a:gd name="connsiteX14" fmla="*/ 1899211 w 1903174"/>
                <a:gd name="connsiteY14" fmla="*/ 2781833 h 4952804"/>
                <a:gd name="connsiteX15" fmla="*/ 1882479 w 1903174"/>
                <a:gd name="connsiteY15" fmla="*/ 2763779 h 4952804"/>
                <a:gd name="connsiteX16" fmla="*/ 1592743 w 1903174"/>
                <a:gd name="connsiteY16" fmla="*/ 2748368 h 4952804"/>
                <a:gd name="connsiteX17" fmla="*/ 1581295 w 1903174"/>
                <a:gd name="connsiteY17" fmla="*/ 2745726 h 4952804"/>
                <a:gd name="connsiteX18" fmla="*/ 1586138 w 1903174"/>
                <a:gd name="connsiteY18" fmla="*/ 2733837 h 4952804"/>
                <a:gd name="connsiteX19" fmla="*/ 1903174 w 1903174"/>
                <a:gd name="connsiteY19" fmla="*/ 2326534 h 4952804"/>
                <a:gd name="connsiteX20" fmla="*/ 365989 w 1903174"/>
                <a:gd name="connsiteY20" fmla="*/ 3967637 h 4952804"/>
                <a:gd name="connsiteX21" fmla="*/ 366870 w 1903174"/>
                <a:gd name="connsiteY21" fmla="*/ 3966316 h 4952804"/>
                <a:gd name="connsiteX22" fmla="*/ 368191 w 1903174"/>
                <a:gd name="connsiteY22" fmla="*/ 3967196 h 4952804"/>
                <a:gd name="connsiteX23" fmla="*/ 365989 w 1903174"/>
                <a:gd name="connsiteY23" fmla="*/ 3967637 h 4952804"/>
                <a:gd name="connsiteX24" fmla="*/ 110599 w 1903174"/>
                <a:gd name="connsiteY24" fmla="*/ 2147320 h 4952804"/>
                <a:gd name="connsiteX25" fmla="*/ 108838 w 1903174"/>
                <a:gd name="connsiteY25" fmla="*/ 2145999 h 4952804"/>
                <a:gd name="connsiteX26" fmla="*/ 110599 w 1903174"/>
                <a:gd name="connsiteY26" fmla="*/ 2147320 h 495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03174" h="4952804">
                  <a:moveTo>
                    <a:pt x="1903174" y="2326534"/>
                  </a:moveTo>
                  <a:lnTo>
                    <a:pt x="1900973" y="2299674"/>
                  </a:lnTo>
                  <a:cubicBezTo>
                    <a:pt x="1881598" y="2289546"/>
                    <a:pt x="601124" y="1461289"/>
                    <a:pt x="605087" y="1437071"/>
                  </a:cubicBezTo>
                  <a:cubicBezTo>
                    <a:pt x="605528" y="1434869"/>
                    <a:pt x="604647" y="1433108"/>
                    <a:pt x="604207" y="1430906"/>
                  </a:cubicBezTo>
                  <a:cubicBezTo>
                    <a:pt x="592758" y="1380709"/>
                    <a:pt x="533754" y="1001587"/>
                    <a:pt x="536396" y="976928"/>
                  </a:cubicBezTo>
                  <a:cubicBezTo>
                    <a:pt x="536836" y="974286"/>
                    <a:pt x="338233" y="2202"/>
                    <a:pt x="336471" y="440"/>
                  </a:cubicBezTo>
                  <a:lnTo>
                    <a:pt x="1168" y="0"/>
                  </a:lnTo>
                  <a:cubicBezTo>
                    <a:pt x="2217" y="857272"/>
                    <a:pt x="-8069" y="4309918"/>
                    <a:pt x="17690" y="4952650"/>
                  </a:cubicBezTo>
                  <a:cubicBezTo>
                    <a:pt x="147586" y="4953531"/>
                    <a:pt x="150669" y="4954852"/>
                    <a:pt x="182813" y="4826276"/>
                  </a:cubicBezTo>
                  <a:cubicBezTo>
                    <a:pt x="211434" y="4713112"/>
                    <a:pt x="240055" y="4599948"/>
                    <a:pt x="268236" y="4487224"/>
                  </a:cubicBezTo>
                  <a:cubicBezTo>
                    <a:pt x="321956" y="4219064"/>
                    <a:pt x="417948" y="3959270"/>
                    <a:pt x="470347" y="3691111"/>
                  </a:cubicBezTo>
                  <a:cubicBezTo>
                    <a:pt x="472108" y="3683184"/>
                    <a:pt x="476511" y="3674378"/>
                    <a:pt x="487520" y="3677460"/>
                  </a:cubicBezTo>
                  <a:cubicBezTo>
                    <a:pt x="779457" y="3765086"/>
                    <a:pt x="1092090" y="3886616"/>
                    <a:pt x="1393275" y="3933731"/>
                  </a:cubicBezTo>
                  <a:cubicBezTo>
                    <a:pt x="1519208" y="3953546"/>
                    <a:pt x="1656150" y="3602164"/>
                    <a:pt x="1703265" y="3497806"/>
                  </a:cubicBezTo>
                  <a:cubicBezTo>
                    <a:pt x="1797936" y="3289091"/>
                    <a:pt x="1911981" y="3016088"/>
                    <a:pt x="1899211" y="2781833"/>
                  </a:cubicBezTo>
                  <a:cubicBezTo>
                    <a:pt x="1898771" y="2770384"/>
                    <a:pt x="1893927" y="2765541"/>
                    <a:pt x="1882479" y="2763779"/>
                  </a:cubicBezTo>
                  <a:cubicBezTo>
                    <a:pt x="1855619" y="2759817"/>
                    <a:pt x="1662315" y="2751891"/>
                    <a:pt x="1592743" y="2748368"/>
                  </a:cubicBezTo>
                  <a:cubicBezTo>
                    <a:pt x="1588780" y="2748368"/>
                    <a:pt x="1583496" y="2749689"/>
                    <a:pt x="1581295" y="2745726"/>
                  </a:cubicBezTo>
                  <a:cubicBezTo>
                    <a:pt x="1578212" y="2740883"/>
                    <a:pt x="1583056" y="2737360"/>
                    <a:pt x="1586138" y="2733837"/>
                  </a:cubicBezTo>
                  <a:lnTo>
                    <a:pt x="1903174" y="2326534"/>
                  </a:lnTo>
                  <a:close/>
                  <a:moveTo>
                    <a:pt x="365989" y="3967637"/>
                  </a:moveTo>
                  <a:cubicBezTo>
                    <a:pt x="366429" y="3967196"/>
                    <a:pt x="366429" y="3966756"/>
                    <a:pt x="366870" y="3966316"/>
                  </a:cubicBezTo>
                  <a:cubicBezTo>
                    <a:pt x="367310" y="3966756"/>
                    <a:pt x="367750" y="3966756"/>
                    <a:pt x="368191" y="3967196"/>
                  </a:cubicBezTo>
                  <a:cubicBezTo>
                    <a:pt x="367310" y="3967196"/>
                    <a:pt x="366870" y="3967196"/>
                    <a:pt x="365989" y="3967637"/>
                  </a:cubicBezTo>
                  <a:close/>
                  <a:moveTo>
                    <a:pt x="110599" y="2147320"/>
                  </a:moveTo>
                  <a:cubicBezTo>
                    <a:pt x="110159" y="2146880"/>
                    <a:pt x="109278" y="2146440"/>
                    <a:pt x="108838" y="2145999"/>
                  </a:cubicBezTo>
                  <a:cubicBezTo>
                    <a:pt x="109718" y="2145999"/>
                    <a:pt x="110159" y="2146440"/>
                    <a:pt x="110599" y="2147320"/>
                  </a:cubicBezTo>
                  <a:close/>
                </a:path>
              </a:pathLst>
            </a:custGeom>
            <a:solidFill>
              <a:srgbClr val="F2F2F2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6F82F15-DCE9-46D8-AFD9-2DD1DBCDFC8E}"/>
                </a:ext>
              </a:extLst>
            </p:cNvPr>
            <p:cNvSpPr/>
            <p:nvPr/>
          </p:nvSpPr>
          <p:spPr>
            <a:xfrm>
              <a:off x="8614118" y="2646941"/>
              <a:ext cx="3230842" cy="3979684"/>
            </a:xfrm>
            <a:custGeom>
              <a:avLst/>
              <a:gdLst>
                <a:gd name="connsiteX0" fmla="*/ 3230814 w 3230842"/>
                <a:gd name="connsiteY0" fmla="*/ 0 h 3979684"/>
                <a:gd name="connsiteX1" fmla="*/ 653133 w 3230842"/>
                <a:gd name="connsiteY1" fmla="*/ 0 h 3979684"/>
                <a:gd name="connsiteX2" fmla="*/ 606018 w 3230842"/>
                <a:gd name="connsiteY2" fmla="*/ 118008 h 3979684"/>
                <a:gd name="connsiteX3" fmla="*/ 524117 w 3230842"/>
                <a:gd name="connsiteY3" fmla="*/ 236896 h 3979684"/>
                <a:gd name="connsiteX4" fmla="*/ 440455 w 3230842"/>
                <a:gd name="connsiteY4" fmla="*/ 280049 h 3979684"/>
                <a:gd name="connsiteX5" fmla="*/ 324648 w 3230842"/>
                <a:gd name="connsiteY5" fmla="*/ 349620 h 3979684"/>
                <a:gd name="connsiteX6" fmla="*/ 263002 w 3230842"/>
                <a:gd name="connsiteY6" fmla="*/ 421394 h 3979684"/>
                <a:gd name="connsiteX7" fmla="*/ 194311 w 3230842"/>
                <a:gd name="connsiteY7" fmla="*/ 484361 h 3979684"/>
                <a:gd name="connsiteX8" fmla="*/ 141032 w 3230842"/>
                <a:gd name="connsiteY8" fmla="*/ 505497 h 3979684"/>
                <a:gd name="connsiteX9" fmla="*/ 60892 w 3230842"/>
                <a:gd name="connsiteY9" fmla="*/ 574628 h 3979684"/>
                <a:gd name="connsiteX10" fmla="*/ 3649 w 3230842"/>
                <a:gd name="connsiteY10" fmla="*/ 853356 h 3979684"/>
                <a:gd name="connsiteX11" fmla="*/ 72781 w 3230842"/>
                <a:gd name="connsiteY11" fmla="*/ 964318 h 3979684"/>
                <a:gd name="connsiteX12" fmla="*/ 245389 w 3230842"/>
                <a:gd name="connsiteY12" fmla="*/ 1014516 h 3979684"/>
                <a:gd name="connsiteX13" fmla="*/ 245389 w 3230842"/>
                <a:gd name="connsiteY13" fmla="*/ 1014516 h 3979684"/>
                <a:gd name="connsiteX14" fmla="*/ 231739 w 3230842"/>
                <a:gd name="connsiteY14" fmla="*/ 1066034 h 3979684"/>
                <a:gd name="connsiteX15" fmla="*/ 208842 w 3230842"/>
                <a:gd name="connsiteY15" fmla="*/ 1277392 h 3979684"/>
                <a:gd name="connsiteX16" fmla="*/ 226896 w 3230842"/>
                <a:gd name="connsiteY16" fmla="*/ 1623049 h 3979684"/>
                <a:gd name="connsiteX17" fmla="*/ 226896 w 3230842"/>
                <a:gd name="connsiteY17" fmla="*/ 1623049 h 3979684"/>
                <a:gd name="connsiteX18" fmla="*/ 285459 w 3230842"/>
                <a:gd name="connsiteY18" fmla="*/ 1894291 h 3979684"/>
                <a:gd name="connsiteX19" fmla="*/ 425484 w 3230842"/>
                <a:gd name="connsiteY19" fmla="*/ 2184908 h 3979684"/>
                <a:gd name="connsiteX20" fmla="*/ 628475 w 3230842"/>
                <a:gd name="connsiteY20" fmla="*/ 2423566 h 3979684"/>
                <a:gd name="connsiteX21" fmla="*/ 814293 w 3230842"/>
                <a:gd name="connsiteY21" fmla="*/ 2520878 h 3979684"/>
                <a:gd name="connsiteX22" fmla="*/ 833227 w 3230842"/>
                <a:gd name="connsiteY22" fmla="*/ 2554784 h 3979684"/>
                <a:gd name="connsiteX23" fmla="*/ 785231 w 3230842"/>
                <a:gd name="connsiteY23" fmla="*/ 2923778 h 3979684"/>
                <a:gd name="connsiteX24" fmla="*/ 769820 w 3230842"/>
                <a:gd name="connsiteY24" fmla="*/ 3262831 h 3979684"/>
                <a:gd name="connsiteX25" fmla="*/ 818697 w 3230842"/>
                <a:gd name="connsiteY25" fmla="*/ 3679381 h 3979684"/>
                <a:gd name="connsiteX26" fmla="*/ 889589 w 3230842"/>
                <a:gd name="connsiteY26" fmla="*/ 3979245 h 3979684"/>
                <a:gd name="connsiteX27" fmla="*/ 900597 w 3230842"/>
                <a:gd name="connsiteY27" fmla="*/ 3979685 h 3979684"/>
                <a:gd name="connsiteX28" fmla="*/ 3184139 w 3230842"/>
                <a:gd name="connsiteY28" fmla="*/ 3979685 h 3979684"/>
                <a:gd name="connsiteX29" fmla="*/ 3192505 w 3230842"/>
                <a:gd name="connsiteY29" fmla="*/ 3960751 h 3979684"/>
                <a:gd name="connsiteX30" fmla="*/ 3229933 w 3230842"/>
                <a:gd name="connsiteY30" fmla="*/ 3634027 h 3979684"/>
                <a:gd name="connsiteX31" fmla="*/ 3161682 w 3230842"/>
                <a:gd name="connsiteY31" fmla="*/ 2196356 h 3979684"/>
                <a:gd name="connsiteX32" fmla="*/ 2997880 w 3230842"/>
                <a:gd name="connsiteY32" fmla="*/ 1655634 h 3979684"/>
                <a:gd name="connsiteX33" fmla="*/ 2996559 w 3230842"/>
                <a:gd name="connsiteY33" fmla="*/ 1656514 h 3979684"/>
                <a:gd name="connsiteX34" fmla="*/ 3230814 w 3230842"/>
                <a:gd name="connsiteY34" fmla="*/ 0 h 3979684"/>
                <a:gd name="connsiteX35" fmla="*/ 1303938 w 3230842"/>
                <a:gd name="connsiteY35" fmla="*/ 329365 h 3979684"/>
                <a:gd name="connsiteX36" fmla="*/ 1304378 w 3230842"/>
                <a:gd name="connsiteY36" fmla="*/ 329365 h 3979684"/>
                <a:gd name="connsiteX37" fmla="*/ 1304378 w 3230842"/>
                <a:gd name="connsiteY37" fmla="*/ 329806 h 3979684"/>
                <a:gd name="connsiteX38" fmla="*/ 1303938 w 3230842"/>
                <a:gd name="connsiteY38" fmla="*/ 329365 h 3979684"/>
                <a:gd name="connsiteX39" fmla="*/ 2616996 w 3230842"/>
                <a:gd name="connsiteY39" fmla="*/ 1455725 h 3979684"/>
                <a:gd name="connsiteX40" fmla="*/ 2616996 w 3230842"/>
                <a:gd name="connsiteY40" fmla="*/ 1455725 h 3979684"/>
                <a:gd name="connsiteX41" fmla="*/ 2616996 w 3230842"/>
                <a:gd name="connsiteY41" fmla="*/ 1455725 h 3979684"/>
                <a:gd name="connsiteX42" fmla="*/ 2616996 w 3230842"/>
                <a:gd name="connsiteY42" fmla="*/ 1456165 h 3979684"/>
                <a:gd name="connsiteX43" fmla="*/ 2616996 w 3230842"/>
                <a:gd name="connsiteY43" fmla="*/ 1456165 h 3979684"/>
                <a:gd name="connsiteX44" fmla="*/ 2616996 w 3230842"/>
                <a:gd name="connsiteY44" fmla="*/ 1456165 h 3979684"/>
                <a:gd name="connsiteX45" fmla="*/ 2616996 w 3230842"/>
                <a:gd name="connsiteY45" fmla="*/ 1456165 h 3979684"/>
                <a:gd name="connsiteX46" fmla="*/ 2061743 w 3230842"/>
                <a:gd name="connsiteY46" fmla="*/ 177452 h 3979684"/>
                <a:gd name="connsiteX47" fmla="*/ 2060421 w 3230842"/>
                <a:gd name="connsiteY47" fmla="*/ 177893 h 3979684"/>
                <a:gd name="connsiteX48" fmla="*/ 2060421 w 3230842"/>
                <a:gd name="connsiteY48" fmla="*/ 177452 h 3979684"/>
                <a:gd name="connsiteX49" fmla="*/ 2061743 w 3230842"/>
                <a:gd name="connsiteY49" fmla="*/ 177452 h 3979684"/>
                <a:gd name="connsiteX50" fmla="*/ 2670717 w 3230842"/>
                <a:gd name="connsiteY50" fmla="*/ 261115 h 3979684"/>
                <a:gd name="connsiteX51" fmla="*/ 2670717 w 3230842"/>
                <a:gd name="connsiteY51" fmla="*/ 261115 h 3979684"/>
                <a:gd name="connsiteX52" fmla="*/ 2670717 w 3230842"/>
                <a:gd name="connsiteY52" fmla="*/ 260674 h 3979684"/>
                <a:gd name="connsiteX53" fmla="*/ 2670717 w 3230842"/>
                <a:gd name="connsiteY53" fmla="*/ 261115 h 3979684"/>
                <a:gd name="connsiteX54" fmla="*/ 2267376 w 3230842"/>
                <a:gd name="connsiteY54" fmla="*/ 103037 h 3979684"/>
                <a:gd name="connsiteX55" fmla="*/ 2267816 w 3230842"/>
                <a:gd name="connsiteY55" fmla="*/ 103917 h 3979684"/>
                <a:gd name="connsiteX56" fmla="*/ 2263413 w 3230842"/>
                <a:gd name="connsiteY56" fmla="*/ 104798 h 3979684"/>
                <a:gd name="connsiteX57" fmla="*/ 2266495 w 3230842"/>
                <a:gd name="connsiteY57" fmla="*/ 103917 h 3979684"/>
                <a:gd name="connsiteX58" fmla="*/ 2267376 w 3230842"/>
                <a:gd name="connsiteY58" fmla="*/ 103037 h 3979684"/>
                <a:gd name="connsiteX59" fmla="*/ 1940212 w 3230842"/>
                <a:gd name="connsiteY59" fmla="*/ 177452 h 3979684"/>
                <a:gd name="connsiteX60" fmla="*/ 1940212 w 3230842"/>
                <a:gd name="connsiteY60" fmla="*/ 177452 h 3979684"/>
                <a:gd name="connsiteX61" fmla="*/ 1940212 w 3230842"/>
                <a:gd name="connsiteY61" fmla="*/ 177452 h 3979684"/>
                <a:gd name="connsiteX62" fmla="*/ 1940212 w 3230842"/>
                <a:gd name="connsiteY62" fmla="*/ 177452 h 3979684"/>
                <a:gd name="connsiteX63" fmla="*/ 1940212 w 3230842"/>
                <a:gd name="connsiteY63" fmla="*/ 177452 h 3979684"/>
                <a:gd name="connsiteX64" fmla="*/ 1940212 w 3230842"/>
                <a:gd name="connsiteY64" fmla="*/ 177452 h 397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230842" h="3979684">
                  <a:moveTo>
                    <a:pt x="3230814" y="0"/>
                  </a:moveTo>
                  <a:cubicBezTo>
                    <a:pt x="3201752" y="0"/>
                    <a:pt x="929659" y="0"/>
                    <a:pt x="653133" y="0"/>
                  </a:cubicBezTo>
                  <a:cubicBezTo>
                    <a:pt x="637722" y="39630"/>
                    <a:pt x="624071" y="79699"/>
                    <a:pt x="606018" y="118008"/>
                  </a:cubicBezTo>
                  <a:cubicBezTo>
                    <a:pt x="584882" y="162041"/>
                    <a:pt x="563306" y="205193"/>
                    <a:pt x="524117" y="236896"/>
                  </a:cubicBezTo>
                  <a:cubicBezTo>
                    <a:pt x="499018" y="257152"/>
                    <a:pt x="469076" y="267279"/>
                    <a:pt x="440455" y="280049"/>
                  </a:cubicBezTo>
                  <a:cubicBezTo>
                    <a:pt x="399064" y="298542"/>
                    <a:pt x="355031" y="312633"/>
                    <a:pt x="324648" y="349620"/>
                  </a:cubicBezTo>
                  <a:cubicBezTo>
                    <a:pt x="304393" y="373839"/>
                    <a:pt x="284138" y="398057"/>
                    <a:pt x="263002" y="421394"/>
                  </a:cubicBezTo>
                  <a:cubicBezTo>
                    <a:pt x="242307" y="444731"/>
                    <a:pt x="226896" y="473793"/>
                    <a:pt x="194311" y="484361"/>
                  </a:cubicBezTo>
                  <a:cubicBezTo>
                    <a:pt x="176258" y="490525"/>
                    <a:pt x="159085" y="499772"/>
                    <a:pt x="141032" y="505497"/>
                  </a:cubicBezTo>
                  <a:cubicBezTo>
                    <a:pt x="103604" y="516505"/>
                    <a:pt x="79386" y="542484"/>
                    <a:pt x="60892" y="574628"/>
                  </a:cubicBezTo>
                  <a:cubicBezTo>
                    <a:pt x="12016" y="661373"/>
                    <a:pt x="-9120" y="754722"/>
                    <a:pt x="3649" y="853356"/>
                  </a:cubicBezTo>
                  <a:cubicBezTo>
                    <a:pt x="9374" y="899590"/>
                    <a:pt x="30950" y="938779"/>
                    <a:pt x="72781" y="964318"/>
                  </a:cubicBezTo>
                  <a:cubicBezTo>
                    <a:pt x="125620" y="996462"/>
                    <a:pt x="184624" y="1008792"/>
                    <a:pt x="245389" y="1014516"/>
                  </a:cubicBezTo>
                  <a:lnTo>
                    <a:pt x="245389" y="1014516"/>
                  </a:lnTo>
                  <a:cubicBezTo>
                    <a:pt x="237023" y="1030808"/>
                    <a:pt x="235262" y="1048421"/>
                    <a:pt x="231739" y="1066034"/>
                  </a:cubicBezTo>
                  <a:cubicBezTo>
                    <a:pt x="218089" y="1135606"/>
                    <a:pt x="210603" y="1206499"/>
                    <a:pt x="208842" y="1277392"/>
                  </a:cubicBezTo>
                  <a:cubicBezTo>
                    <a:pt x="207521" y="1332873"/>
                    <a:pt x="225575" y="1623049"/>
                    <a:pt x="226896" y="1623049"/>
                  </a:cubicBezTo>
                  <a:cubicBezTo>
                    <a:pt x="226896" y="1623049"/>
                    <a:pt x="226896" y="1623049"/>
                    <a:pt x="226896" y="1623049"/>
                  </a:cubicBezTo>
                  <a:cubicBezTo>
                    <a:pt x="226896" y="1634057"/>
                    <a:pt x="259480" y="1815913"/>
                    <a:pt x="285459" y="1894291"/>
                  </a:cubicBezTo>
                  <a:cubicBezTo>
                    <a:pt x="319805" y="1997328"/>
                    <a:pt x="365599" y="2094200"/>
                    <a:pt x="425484" y="2184908"/>
                  </a:cubicBezTo>
                  <a:cubicBezTo>
                    <a:pt x="483167" y="2272974"/>
                    <a:pt x="548335" y="2354874"/>
                    <a:pt x="628475" y="2423566"/>
                  </a:cubicBezTo>
                  <a:cubicBezTo>
                    <a:pt x="683076" y="2470241"/>
                    <a:pt x="743400" y="2506347"/>
                    <a:pt x="814293" y="2520878"/>
                  </a:cubicBezTo>
                  <a:cubicBezTo>
                    <a:pt x="834108" y="2524841"/>
                    <a:pt x="835429" y="2542454"/>
                    <a:pt x="833227" y="2554784"/>
                  </a:cubicBezTo>
                  <a:cubicBezTo>
                    <a:pt x="814733" y="2677635"/>
                    <a:pt x="797120" y="2800046"/>
                    <a:pt x="785231" y="2923778"/>
                  </a:cubicBezTo>
                  <a:cubicBezTo>
                    <a:pt x="774664" y="3036502"/>
                    <a:pt x="766738" y="3149667"/>
                    <a:pt x="769820" y="3262831"/>
                  </a:cubicBezTo>
                  <a:cubicBezTo>
                    <a:pt x="773343" y="3403296"/>
                    <a:pt x="791836" y="3541999"/>
                    <a:pt x="818697" y="3679381"/>
                  </a:cubicBezTo>
                  <a:cubicBezTo>
                    <a:pt x="838511" y="3780216"/>
                    <a:pt x="863170" y="3879730"/>
                    <a:pt x="889589" y="3979245"/>
                  </a:cubicBezTo>
                  <a:cubicBezTo>
                    <a:pt x="893112" y="3979245"/>
                    <a:pt x="896635" y="3979685"/>
                    <a:pt x="900597" y="3979685"/>
                  </a:cubicBezTo>
                  <a:cubicBezTo>
                    <a:pt x="1661925" y="3979685"/>
                    <a:pt x="2422812" y="3979685"/>
                    <a:pt x="3184139" y="3979685"/>
                  </a:cubicBezTo>
                  <a:cubicBezTo>
                    <a:pt x="3191624" y="3975282"/>
                    <a:pt x="3191184" y="3967796"/>
                    <a:pt x="3192505" y="3960751"/>
                  </a:cubicBezTo>
                  <a:cubicBezTo>
                    <a:pt x="3207036" y="3851990"/>
                    <a:pt x="3223768" y="3743669"/>
                    <a:pt x="3229933" y="3634027"/>
                  </a:cubicBezTo>
                  <a:cubicBezTo>
                    <a:pt x="3229933" y="3613773"/>
                    <a:pt x="3217604" y="2588689"/>
                    <a:pt x="3161682" y="2196356"/>
                  </a:cubicBezTo>
                  <a:cubicBezTo>
                    <a:pt x="3130859" y="1980596"/>
                    <a:pt x="3031785" y="1846296"/>
                    <a:pt x="2997880" y="1655634"/>
                  </a:cubicBezTo>
                  <a:cubicBezTo>
                    <a:pt x="2997440" y="1656074"/>
                    <a:pt x="2996999" y="1656514"/>
                    <a:pt x="2996559" y="1656514"/>
                  </a:cubicBezTo>
                  <a:cubicBezTo>
                    <a:pt x="2919942" y="811525"/>
                    <a:pt x="3234336" y="26420"/>
                    <a:pt x="3230814" y="0"/>
                  </a:cubicBezTo>
                  <a:close/>
                  <a:moveTo>
                    <a:pt x="1303938" y="329365"/>
                  </a:moveTo>
                  <a:cubicBezTo>
                    <a:pt x="1303938" y="329365"/>
                    <a:pt x="1304378" y="329365"/>
                    <a:pt x="1304378" y="329365"/>
                  </a:cubicBezTo>
                  <a:cubicBezTo>
                    <a:pt x="1304378" y="329365"/>
                    <a:pt x="1304378" y="329365"/>
                    <a:pt x="1304378" y="329806"/>
                  </a:cubicBezTo>
                  <a:cubicBezTo>
                    <a:pt x="1305699" y="331127"/>
                    <a:pt x="1303498" y="330246"/>
                    <a:pt x="1303938" y="329365"/>
                  </a:cubicBezTo>
                  <a:close/>
                  <a:moveTo>
                    <a:pt x="2616996" y="1455725"/>
                  </a:moveTo>
                  <a:cubicBezTo>
                    <a:pt x="2616996" y="1454844"/>
                    <a:pt x="2617436" y="1455284"/>
                    <a:pt x="2616996" y="1455725"/>
                  </a:cubicBezTo>
                  <a:lnTo>
                    <a:pt x="2616996" y="1455725"/>
                  </a:lnTo>
                  <a:close/>
                  <a:moveTo>
                    <a:pt x="2616996" y="1456165"/>
                  </a:moveTo>
                  <a:cubicBezTo>
                    <a:pt x="2616996" y="1456165"/>
                    <a:pt x="2616996" y="1456165"/>
                    <a:pt x="2616996" y="1456165"/>
                  </a:cubicBezTo>
                  <a:cubicBezTo>
                    <a:pt x="2616996" y="1456165"/>
                    <a:pt x="2616996" y="1456165"/>
                    <a:pt x="2616996" y="1456165"/>
                  </a:cubicBezTo>
                  <a:cubicBezTo>
                    <a:pt x="2616996" y="1456165"/>
                    <a:pt x="2616996" y="1456165"/>
                    <a:pt x="2616996" y="1456165"/>
                  </a:cubicBezTo>
                  <a:close/>
                  <a:moveTo>
                    <a:pt x="2061743" y="177452"/>
                  </a:moveTo>
                  <a:cubicBezTo>
                    <a:pt x="2061302" y="177452"/>
                    <a:pt x="2060862" y="177893"/>
                    <a:pt x="2060421" y="177893"/>
                  </a:cubicBezTo>
                  <a:cubicBezTo>
                    <a:pt x="2060421" y="177893"/>
                    <a:pt x="2060421" y="177893"/>
                    <a:pt x="2060421" y="177452"/>
                  </a:cubicBezTo>
                  <a:cubicBezTo>
                    <a:pt x="2060421" y="177452"/>
                    <a:pt x="2060862" y="177452"/>
                    <a:pt x="2061743" y="177452"/>
                  </a:cubicBezTo>
                  <a:close/>
                  <a:moveTo>
                    <a:pt x="2670717" y="261115"/>
                  </a:moveTo>
                  <a:cubicBezTo>
                    <a:pt x="2670717" y="261115"/>
                    <a:pt x="2670276" y="261115"/>
                    <a:pt x="2670717" y="261115"/>
                  </a:cubicBezTo>
                  <a:cubicBezTo>
                    <a:pt x="2670276" y="260674"/>
                    <a:pt x="2670717" y="260674"/>
                    <a:pt x="2670717" y="260674"/>
                  </a:cubicBezTo>
                  <a:cubicBezTo>
                    <a:pt x="2671157" y="259353"/>
                    <a:pt x="2671157" y="260674"/>
                    <a:pt x="2670717" y="261115"/>
                  </a:cubicBezTo>
                  <a:close/>
                  <a:moveTo>
                    <a:pt x="2267376" y="103037"/>
                  </a:moveTo>
                  <a:cubicBezTo>
                    <a:pt x="2266495" y="101275"/>
                    <a:pt x="2268697" y="103037"/>
                    <a:pt x="2267816" y="103917"/>
                  </a:cubicBezTo>
                  <a:cubicBezTo>
                    <a:pt x="2266495" y="104358"/>
                    <a:pt x="2265174" y="104358"/>
                    <a:pt x="2263413" y="104798"/>
                  </a:cubicBezTo>
                  <a:cubicBezTo>
                    <a:pt x="2264294" y="104358"/>
                    <a:pt x="2265615" y="104358"/>
                    <a:pt x="2266495" y="103917"/>
                  </a:cubicBezTo>
                  <a:cubicBezTo>
                    <a:pt x="2267376" y="103917"/>
                    <a:pt x="2267816" y="103477"/>
                    <a:pt x="2267376" y="103037"/>
                  </a:cubicBezTo>
                  <a:close/>
                  <a:moveTo>
                    <a:pt x="1940212" y="177452"/>
                  </a:moveTo>
                  <a:cubicBezTo>
                    <a:pt x="1940212" y="177452"/>
                    <a:pt x="1940212" y="177452"/>
                    <a:pt x="1940212" y="177452"/>
                  </a:cubicBezTo>
                  <a:cubicBezTo>
                    <a:pt x="1940212" y="177452"/>
                    <a:pt x="1940212" y="177452"/>
                    <a:pt x="1940212" y="177452"/>
                  </a:cubicBezTo>
                  <a:cubicBezTo>
                    <a:pt x="1940212" y="177452"/>
                    <a:pt x="1940212" y="177012"/>
                    <a:pt x="1940212" y="177452"/>
                  </a:cubicBezTo>
                  <a:cubicBezTo>
                    <a:pt x="1940212" y="177012"/>
                    <a:pt x="1940212" y="177452"/>
                    <a:pt x="1940212" y="177452"/>
                  </a:cubicBezTo>
                  <a:cubicBezTo>
                    <a:pt x="1940212" y="177452"/>
                    <a:pt x="1940212" y="177452"/>
                    <a:pt x="1940212" y="177452"/>
                  </a:cubicBezTo>
                  <a:close/>
                </a:path>
              </a:pathLst>
            </a:custGeom>
            <a:solidFill>
              <a:srgbClr val="FEC79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0AB2494-4A75-4533-BB27-F1809A826460}"/>
                </a:ext>
              </a:extLst>
            </p:cNvPr>
            <p:cNvSpPr/>
            <p:nvPr/>
          </p:nvSpPr>
          <p:spPr>
            <a:xfrm>
              <a:off x="8614560" y="2394126"/>
              <a:ext cx="3299744" cy="1573799"/>
            </a:xfrm>
            <a:custGeom>
              <a:avLst/>
              <a:gdLst>
                <a:gd name="connsiteX0" fmla="*/ 3230813 w 3231002"/>
                <a:gd name="connsiteY0" fmla="*/ 0 h 1342560"/>
                <a:gd name="connsiteX1" fmla="*/ 653133 w 3231002"/>
                <a:gd name="connsiteY1" fmla="*/ 17613 h 1342560"/>
                <a:gd name="connsiteX2" fmla="*/ 606018 w 3231002"/>
                <a:gd name="connsiteY2" fmla="*/ 135621 h 1342560"/>
                <a:gd name="connsiteX3" fmla="*/ 524117 w 3231002"/>
                <a:gd name="connsiteY3" fmla="*/ 254510 h 1342560"/>
                <a:gd name="connsiteX4" fmla="*/ 440455 w 3231002"/>
                <a:gd name="connsiteY4" fmla="*/ 297662 h 1342560"/>
                <a:gd name="connsiteX5" fmla="*/ 324648 w 3231002"/>
                <a:gd name="connsiteY5" fmla="*/ 367234 h 1342560"/>
                <a:gd name="connsiteX6" fmla="*/ 263002 w 3231002"/>
                <a:gd name="connsiteY6" fmla="*/ 439007 h 1342560"/>
                <a:gd name="connsiteX7" fmla="*/ 194311 w 3231002"/>
                <a:gd name="connsiteY7" fmla="*/ 501974 h 1342560"/>
                <a:gd name="connsiteX8" fmla="*/ 141032 w 3231002"/>
                <a:gd name="connsiteY8" fmla="*/ 523110 h 1342560"/>
                <a:gd name="connsiteX9" fmla="*/ 60892 w 3231002"/>
                <a:gd name="connsiteY9" fmla="*/ 592241 h 1342560"/>
                <a:gd name="connsiteX10" fmla="*/ 3649 w 3231002"/>
                <a:gd name="connsiteY10" fmla="*/ 870969 h 1342560"/>
                <a:gd name="connsiteX11" fmla="*/ 72781 w 3231002"/>
                <a:gd name="connsiteY11" fmla="*/ 981932 h 1342560"/>
                <a:gd name="connsiteX12" fmla="*/ 245389 w 3231002"/>
                <a:gd name="connsiteY12" fmla="*/ 1032129 h 1342560"/>
                <a:gd name="connsiteX13" fmla="*/ 260801 w 3231002"/>
                <a:gd name="connsiteY13" fmla="*/ 1024643 h 1342560"/>
                <a:gd name="connsiteX14" fmla="*/ 329932 w 3231002"/>
                <a:gd name="connsiteY14" fmla="*/ 967841 h 1342560"/>
                <a:gd name="connsiteX15" fmla="*/ 371763 w 3231002"/>
                <a:gd name="connsiteY15" fmla="*/ 926450 h 1342560"/>
                <a:gd name="connsiteX16" fmla="*/ 812091 w 3231002"/>
                <a:gd name="connsiteY16" fmla="*/ 650365 h 1342560"/>
                <a:gd name="connsiteX17" fmla="*/ 2992596 w 3231002"/>
                <a:gd name="connsiteY17" fmla="*/ 1342560 h 1342560"/>
                <a:gd name="connsiteX18" fmla="*/ 3230813 w 3231002"/>
                <a:gd name="connsiteY18" fmla="*/ 0 h 1342560"/>
                <a:gd name="connsiteX0" fmla="*/ 3230813 w 3231002"/>
                <a:gd name="connsiteY0" fmla="*/ 231239 h 1573799"/>
                <a:gd name="connsiteX1" fmla="*/ 592181 w 3231002"/>
                <a:gd name="connsiteY1" fmla="*/ 0 h 1573799"/>
                <a:gd name="connsiteX2" fmla="*/ 606018 w 3231002"/>
                <a:gd name="connsiteY2" fmla="*/ 366860 h 1573799"/>
                <a:gd name="connsiteX3" fmla="*/ 524117 w 3231002"/>
                <a:gd name="connsiteY3" fmla="*/ 485749 h 1573799"/>
                <a:gd name="connsiteX4" fmla="*/ 440455 w 3231002"/>
                <a:gd name="connsiteY4" fmla="*/ 528901 h 1573799"/>
                <a:gd name="connsiteX5" fmla="*/ 324648 w 3231002"/>
                <a:gd name="connsiteY5" fmla="*/ 598473 h 1573799"/>
                <a:gd name="connsiteX6" fmla="*/ 263002 w 3231002"/>
                <a:gd name="connsiteY6" fmla="*/ 670246 h 1573799"/>
                <a:gd name="connsiteX7" fmla="*/ 194311 w 3231002"/>
                <a:gd name="connsiteY7" fmla="*/ 733213 h 1573799"/>
                <a:gd name="connsiteX8" fmla="*/ 141032 w 3231002"/>
                <a:gd name="connsiteY8" fmla="*/ 754349 h 1573799"/>
                <a:gd name="connsiteX9" fmla="*/ 60892 w 3231002"/>
                <a:gd name="connsiteY9" fmla="*/ 823480 h 1573799"/>
                <a:gd name="connsiteX10" fmla="*/ 3649 w 3231002"/>
                <a:gd name="connsiteY10" fmla="*/ 1102208 h 1573799"/>
                <a:gd name="connsiteX11" fmla="*/ 72781 w 3231002"/>
                <a:gd name="connsiteY11" fmla="*/ 1213171 h 1573799"/>
                <a:gd name="connsiteX12" fmla="*/ 245389 w 3231002"/>
                <a:gd name="connsiteY12" fmla="*/ 1263368 h 1573799"/>
                <a:gd name="connsiteX13" fmla="*/ 260801 w 3231002"/>
                <a:gd name="connsiteY13" fmla="*/ 1255882 h 1573799"/>
                <a:gd name="connsiteX14" fmla="*/ 329932 w 3231002"/>
                <a:gd name="connsiteY14" fmla="*/ 1199080 h 1573799"/>
                <a:gd name="connsiteX15" fmla="*/ 371763 w 3231002"/>
                <a:gd name="connsiteY15" fmla="*/ 1157689 h 1573799"/>
                <a:gd name="connsiteX16" fmla="*/ 812091 w 3231002"/>
                <a:gd name="connsiteY16" fmla="*/ 881604 h 1573799"/>
                <a:gd name="connsiteX17" fmla="*/ 2992596 w 3231002"/>
                <a:gd name="connsiteY17" fmla="*/ 1573799 h 1573799"/>
                <a:gd name="connsiteX18" fmla="*/ 3230813 w 3231002"/>
                <a:gd name="connsiteY18" fmla="*/ 231239 h 1573799"/>
                <a:gd name="connsiteX0" fmla="*/ 3237586 w 3237767"/>
                <a:gd name="connsiteY0" fmla="*/ 20672 h 1573799"/>
                <a:gd name="connsiteX1" fmla="*/ 592181 w 3237767"/>
                <a:gd name="connsiteY1" fmla="*/ 0 h 1573799"/>
                <a:gd name="connsiteX2" fmla="*/ 606018 w 3237767"/>
                <a:gd name="connsiteY2" fmla="*/ 366860 h 1573799"/>
                <a:gd name="connsiteX3" fmla="*/ 524117 w 3237767"/>
                <a:gd name="connsiteY3" fmla="*/ 485749 h 1573799"/>
                <a:gd name="connsiteX4" fmla="*/ 440455 w 3237767"/>
                <a:gd name="connsiteY4" fmla="*/ 528901 h 1573799"/>
                <a:gd name="connsiteX5" fmla="*/ 324648 w 3237767"/>
                <a:gd name="connsiteY5" fmla="*/ 598473 h 1573799"/>
                <a:gd name="connsiteX6" fmla="*/ 263002 w 3237767"/>
                <a:gd name="connsiteY6" fmla="*/ 670246 h 1573799"/>
                <a:gd name="connsiteX7" fmla="*/ 194311 w 3237767"/>
                <a:gd name="connsiteY7" fmla="*/ 733213 h 1573799"/>
                <a:gd name="connsiteX8" fmla="*/ 141032 w 3237767"/>
                <a:gd name="connsiteY8" fmla="*/ 754349 h 1573799"/>
                <a:gd name="connsiteX9" fmla="*/ 60892 w 3237767"/>
                <a:gd name="connsiteY9" fmla="*/ 823480 h 1573799"/>
                <a:gd name="connsiteX10" fmla="*/ 3649 w 3237767"/>
                <a:gd name="connsiteY10" fmla="*/ 1102208 h 1573799"/>
                <a:gd name="connsiteX11" fmla="*/ 72781 w 3237767"/>
                <a:gd name="connsiteY11" fmla="*/ 1213171 h 1573799"/>
                <a:gd name="connsiteX12" fmla="*/ 245389 w 3237767"/>
                <a:gd name="connsiteY12" fmla="*/ 1263368 h 1573799"/>
                <a:gd name="connsiteX13" fmla="*/ 260801 w 3237767"/>
                <a:gd name="connsiteY13" fmla="*/ 1255882 h 1573799"/>
                <a:gd name="connsiteX14" fmla="*/ 329932 w 3237767"/>
                <a:gd name="connsiteY14" fmla="*/ 1199080 h 1573799"/>
                <a:gd name="connsiteX15" fmla="*/ 371763 w 3237767"/>
                <a:gd name="connsiteY15" fmla="*/ 1157689 h 1573799"/>
                <a:gd name="connsiteX16" fmla="*/ 812091 w 3237767"/>
                <a:gd name="connsiteY16" fmla="*/ 881604 h 1573799"/>
                <a:gd name="connsiteX17" fmla="*/ 2992596 w 3237767"/>
                <a:gd name="connsiteY17" fmla="*/ 1573799 h 1573799"/>
                <a:gd name="connsiteX18" fmla="*/ 3237586 w 3237767"/>
                <a:gd name="connsiteY18" fmla="*/ 20672 h 1573799"/>
                <a:gd name="connsiteX0" fmla="*/ 3237586 w 3299744"/>
                <a:gd name="connsiteY0" fmla="*/ 20672 h 1573799"/>
                <a:gd name="connsiteX1" fmla="*/ 592181 w 3299744"/>
                <a:gd name="connsiteY1" fmla="*/ 0 h 1573799"/>
                <a:gd name="connsiteX2" fmla="*/ 606018 w 3299744"/>
                <a:gd name="connsiteY2" fmla="*/ 366860 h 1573799"/>
                <a:gd name="connsiteX3" fmla="*/ 524117 w 3299744"/>
                <a:gd name="connsiteY3" fmla="*/ 485749 h 1573799"/>
                <a:gd name="connsiteX4" fmla="*/ 440455 w 3299744"/>
                <a:gd name="connsiteY4" fmla="*/ 528901 h 1573799"/>
                <a:gd name="connsiteX5" fmla="*/ 324648 w 3299744"/>
                <a:gd name="connsiteY5" fmla="*/ 598473 h 1573799"/>
                <a:gd name="connsiteX6" fmla="*/ 263002 w 3299744"/>
                <a:gd name="connsiteY6" fmla="*/ 670246 h 1573799"/>
                <a:gd name="connsiteX7" fmla="*/ 194311 w 3299744"/>
                <a:gd name="connsiteY7" fmla="*/ 733213 h 1573799"/>
                <a:gd name="connsiteX8" fmla="*/ 141032 w 3299744"/>
                <a:gd name="connsiteY8" fmla="*/ 754349 h 1573799"/>
                <a:gd name="connsiteX9" fmla="*/ 60892 w 3299744"/>
                <a:gd name="connsiteY9" fmla="*/ 823480 h 1573799"/>
                <a:gd name="connsiteX10" fmla="*/ 3649 w 3299744"/>
                <a:gd name="connsiteY10" fmla="*/ 1102208 h 1573799"/>
                <a:gd name="connsiteX11" fmla="*/ 72781 w 3299744"/>
                <a:gd name="connsiteY11" fmla="*/ 1213171 h 1573799"/>
                <a:gd name="connsiteX12" fmla="*/ 245389 w 3299744"/>
                <a:gd name="connsiteY12" fmla="*/ 1263368 h 1573799"/>
                <a:gd name="connsiteX13" fmla="*/ 260801 w 3299744"/>
                <a:gd name="connsiteY13" fmla="*/ 1255882 h 1573799"/>
                <a:gd name="connsiteX14" fmla="*/ 329932 w 3299744"/>
                <a:gd name="connsiteY14" fmla="*/ 1199080 h 1573799"/>
                <a:gd name="connsiteX15" fmla="*/ 371763 w 3299744"/>
                <a:gd name="connsiteY15" fmla="*/ 1157689 h 1573799"/>
                <a:gd name="connsiteX16" fmla="*/ 812091 w 3299744"/>
                <a:gd name="connsiteY16" fmla="*/ 881604 h 1573799"/>
                <a:gd name="connsiteX17" fmla="*/ 2992596 w 3299744"/>
                <a:gd name="connsiteY17" fmla="*/ 1573799 h 1573799"/>
                <a:gd name="connsiteX18" fmla="*/ 3237586 w 3299744"/>
                <a:gd name="connsiteY18" fmla="*/ 20672 h 1573799"/>
                <a:gd name="connsiteX0" fmla="*/ 3237586 w 3299744"/>
                <a:gd name="connsiteY0" fmla="*/ 20672 h 1573799"/>
                <a:gd name="connsiteX1" fmla="*/ 592181 w 3299744"/>
                <a:gd name="connsiteY1" fmla="*/ 0 h 1573799"/>
                <a:gd name="connsiteX2" fmla="*/ 524117 w 3299744"/>
                <a:gd name="connsiteY2" fmla="*/ 485749 h 1573799"/>
                <a:gd name="connsiteX3" fmla="*/ 440455 w 3299744"/>
                <a:gd name="connsiteY3" fmla="*/ 528901 h 1573799"/>
                <a:gd name="connsiteX4" fmla="*/ 324648 w 3299744"/>
                <a:gd name="connsiteY4" fmla="*/ 598473 h 1573799"/>
                <a:gd name="connsiteX5" fmla="*/ 263002 w 3299744"/>
                <a:gd name="connsiteY5" fmla="*/ 670246 h 1573799"/>
                <a:gd name="connsiteX6" fmla="*/ 194311 w 3299744"/>
                <a:gd name="connsiteY6" fmla="*/ 733213 h 1573799"/>
                <a:gd name="connsiteX7" fmla="*/ 141032 w 3299744"/>
                <a:gd name="connsiteY7" fmla="*/ 754349 h 1573799"/>
                <a:gd name="connsiteX8" fmla="*/ 60892 w 3299744"/>
                <a:gd name="connsiteY8" fmla="*/ 823480 h 1573799"/>
                <a:gd name="connsiteX9" fmla="*/ 3649 w 3299744"/>
                <a:gd name="connsiteY9" fmla="*/ 1102208 h 1573799"/>
                <a:gd name="connsiteX10" fmla="*/ 72781 w 3299744"/>
                <a:gd name="connsiteY10" fmla="*/ 1213171 h 1573799"/>
                <a:gd name="connsiteX11" fmla="*/ 245389 w 3299744"/>
                <a:gd name="connsiteY11" fmla="*/ 1263368 h 1573799"/>
                <a:gd name="connsiteX12" fmla="*/ 260801 w 3299744"/>
                <a:gd name="connsiteY12" fmla="*/ 1255882 h 1573799"/>
                <a:gd name="connsiteX13" fmla="*/ 329932 w 3299744"/>
                <a:gd name="connsiteY13" fmla="*/ 1199080 h 1573799"/>
                <a:gd name="connsiteX14" fmla="*/ 371763 w 3299744"/>
                <a:gd name="connsiteY14" fmla="*/ 1157689 h 1573799"/>
                <a:gd name="connsiteX15" fmla="*/ 812091 w 3299744"/>
                <a:gd name="connsiteY15" fmla="*/ 881604 h 1573799"/>
                <a:gd name="connsiteX16" fmla="*/ 2992596 w 3299744"/>
                <a:gd name="connsiteY16" fmla="*/ 1573799 h 1573799"/>
                <a:gd name="connsiteX17" fmla="*/ 3237586 w 3299744"/>
                <a:gd name="connsiteY17" fmla="*/ 20672 h 1573799"/>
                <a:gd name="connsiteX0" fmla="*/ 3237586 w 3299744"/>
                <a:gd name="connsiteY0" fmla="*/ 20672 h 1573799"/>
                <a:gd name="connsiteX1" fmla="*/ 592181 w 3299744"/>
                <a:gd name="connsiteY1" fmla="*/ 0 h 1573799"/>
                <a:gd name="connsiteX2" fmla="*/ 524117 w 3299744"/>
                <a:gd name="connsiteY2" fmla="*/ 485749 h 1573799"/>
                <a:gd name="connsiteX3" fmla="*/ 440455 w 3299744"/>
                <a:gd name="connsiteY3" fmla="*/ 528901 h 1573799"/>
                <a:gd name="connsiteX4" fmla="*/ 324648 w 3299744"/>
                <a:gd name="connsiteY4" fmla="*/ 598473 h 1573799"/>
                <a:gd name="connsiteX5" fmla="*/ 263002 w 3299744"/>
                <a:gd name="connsiteY5" fmla="*/ 670246 h 1573799"/>
                <a:gd name="connsiteX6" fmla="*/ 194311 w 3299744"/>
                <a:gd name="connsiteY6" fmla="*/ 733213 h 1573799"/>
                <a:gd name="connsiteX7" fmla="*/ 141032 w 3299744"/>
                <a:gd name="connsiteY7" fmla="*/ 754349 h 1573799"/>
                <a:gd name="connsiteX8" fmla="*/ 60892 w 3299744"/>
                <a:gd name="connsiteY8" fmla="*/ 823480 h 1573799"/>
                <a:gd name="connsiteX9" fmla="*/ 3649 w 3299744"/>
                <a:gd name="connsiteY9" fmla="*/ 1102208 h 1573799"/>
                <a:gd name="connsiteX10" fmla="*/ 72781 w 3299744"/>
                <a:gd name="connsiteY10" fmla="*/ 1213171 h 1573799"/>
                <a:gd name="connsiteX11" fmla="*/ 245389 w 3299744"/>
                <a:gd name="connsiteY11" fmla="*/ 1263368 h 1573799"/>
                <a:gd name="connsiteX12" fmla="*/ 260801 w 3299744"/>
                <a:gd name="connsiteY12" fmla="*/ 1255882 h 1573799"/>
                <a:gd name="connsiteX13" fmla="*/ 329932 w 3299744"/>
                <a:gd name="connsiteY13" fmla="*/ 1199080 h 1573799"/>
                <a:gd name="connsiteX14" fmla="*/ 371763 w 3299744"/>
                <a:gd name="connsiteY14" fmla="*/ 1157689 h 1573799"/>
                <a:gd name="connsiteX15" fmla="*/ 812091 w 3299744"/>
                <a:gd name="connsiteY15" fmla="*/ 881604 h 1573799"/>
                <a:gd name="connsiteX16" fmla="*/ 2992596 w 3299744"/>
                <a:gd name="connsiteY16" fmla="*/ 1573799 h 1573799"/>
                <a:gd name="connsiteX17" fmla="*/ 3237586 w 3299744"/>
                <a:gd name="connsiteY17" fmla="*/ 20672 h 157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9744" h="1573799">
                  <a:moveTo>
                    <a:pt x="3237586" y="20672"/>
                  </a:moveTo>
                  <a:lnTo>
                    <a:pt x="592181" y="0"/>
                  </a:lnTo>
                  <a:cubicBezTo>
                    <a:pt x="478560" y="294461"/>
                    <a:pt x="549405" y="397599"/>
                    <a:pt x="524117" y="485749"/>
                  </a:cubicBezTo>
                  <a:cubicBezTo>
                    <a:pt x="498829" y="573899"/>
                    <a:pt x="469076" y="516131"/>
                    <a:pt x="440455" y="528901"/>
                  </a:cubicBezTo>
                  <a:cubicBezTo>
                    <a:pt x="399064" y="547395"/>
                    <a:pt x="355031" y="561485"/>
                    <a:pt x="324648" y="598473"/>
                  </a:cubicBezTo>
                  <a:cubicBezTo>
                    <a:pt x="304393" y="622691"/>
                    <a:pt x="284138" y="646909"/>
                    <a:pt x="263002" y="670246"/>
                  </a:cubicBezTo>
                  <a:cubicBezTo>
                    <a:pt x="242307" y="693583"/>
                    <a:pt x="226896" y="722645"/>
                    <a:pt x="194311" y="733213"/>
                  </a:cubicBezTo>
                  <a:cubicBezTo>
                    <a:pt x="176258" y="739378"/>
                    <a:pt x="159085" y="748624"/>
                    <a:pt x="141032" y="754349"/>
                  </a:cubicBezTo>
                  <a:cubicBezTo>
                    <a:pt x="103604" y="765357"/>
                    <a:pt x="79386" y="791336"/>
                    <a:pt x="60892" y="823480"/>
                  </a:cubicBezTo>
                  <a:cubicBezTo>
                    <a:pt x="12015" y="910225"/>
                    <a:pt x="-9120" y="1003574"/>
                    <a:pt x="3649" y="1102208"/>
                  </a:cubicBezTo>
                  <a:cubicBezTo>
                    <a:pt x="9373" y="1148442"/>
                    <a:pt x="30950" y="1187632"/>
                    <a:pt x="72781" y="1213171"/>
                  </a:cubicBezTo>
                  <a:cubicBezTo>
                    <a:pt x="125620" y="1245315"/>
                    <a:pt x="184624" y="1257644"/>
                    <a:pt x="245389" y="1263368"/>
                  </a:cubicBezTo>
                  <a:cubicBezTo>
                    <a:pt x="252875" y="1266010"/>
                    <a:pt x="256397" y="1259405"/>
                    <a:pt x="260801" y="1255882"/>
                  </a:cubicBezTo>
                  <a:cubicBezTo>
                    <a:pt x="284138" y="1237389"/>
                    <a:pt x="308797" y="1220216"/>
                    <a:pt x="329932" y="1199080"/>
                  </a:cubicBezTo>
                  <a:cubicBezTo>
                    <a:pt x="343583" y="1184990"/>
                    <a:pt x="357233" y="1170899"/>
                    <a:pt x="371763" y="1157689"/>
                  </a:cubicBezTo>
                  <a:cubicBezTo>
                    <a:pt x="403467" y="1127747"/>
                    <a:pt x="812091" y="881604"/>
                    <a:pt x="812091" y="881604"/>
                  </a:cubicBezTo>
                  <a:cubicBezTo>
                    <a:pt x="1122523" y="713398"/>
                    <a:pt x="2992596" y="1573799"/>
                    <a:pt x="2992596" y="1573799"/>
                  </a:cubicBezTo>
                  <a:cubicBezTo>
                    <a:pt x="3091230" y="1353635"/>
                    <a:pt x="3440154" y="766316"/>
                    <a:pt x="3237586" y="20672"/>
                  </a:cubicBezTo>
                  <a:close/>
                </a:path>
              </a:pathLst>
            </a:custGeom>
            <a:solidFill>
              <a:schemeClr val="accent1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5AB4B37-926A-4C35-A7DA-B5868E2CD1F6}"/>
                </a:ext>
              </a:extLst>
            </p:cNvPr>
            <p:cNvSpPr/>
            <p:nvPr/>
          </p:nvSpPr>
          <p:spPr>
            <a:xfrm>
              <a:off x="11461846" y="2624484"/>
              <a:ext cx="300744" cy="217081"/>
            </a:xfrm>
            <a:custGeom>
              <a:avLst/>
              <a:gdLst>
                <a:gd name="connsiteX0" fmla="*/ 300744 w 300744"/>
                <a:gd name="connsiteY0" fmla="*/ 440 h 217081"/>
                <a:gd name="connsiteX1" fmla="*/ 201230 w 300744"/>
                <a:gd name="connsiteY1" fmla="*/ 52839 h 217081"/>
                <a:gd name="connsiteX2" fmla="*/ 104358 w 300744"/>
                <a:gd name="connsiteY2" fmla="*/ 103917 h 217081"/>
                <a:gd name="connsiteX3" fmla="*/ 43593 w 300744"/>
                <a:gd name="connsiteY3" fmla="*/ 167325 h 217081"/>
                <a:gd name="connsiteX4" fmla="*/ 0 w 300744"/>
                <a:gd name="connsiteY4" fmla="*/ 217082 h 217081"/>
                <a:gd name="connsiteX5" fmla="*/ 100395 w 300744"/>
                <a:gd name="connsiteY5" fmla="*/ 67370 h 217081"/>
                <a:gd name="connsiteX6" fmla="*/ 244822 w 300744"/>
                <a:gd name="connsiteY6" fmla="*/ 5724 h 217081"/>
                <a:gd name="connsiteX7" fmla="*/ 257152 w 300744"/>
                <a:gd name="connsiteY7" fmla="*/ 0 h 217081"/>
                <a:gd name="connsiteX8" fmla="*/ 300744 w 300744"/>
                <a:gd name="connsiteY8" fmla="*/ 440 h 21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744" h="217081">
                  <a:moveTo>
                    <a:pt x="300744" y="440"/>
                  </a:moveTo>
                  <a:cubicBezTo>
                    <a:pt x="267720" y="18053"/>
                    <a:pt x="234254" y="35667"/>
                    <a:pt x="201230" y="52839"/>
                  </a:cubicBezTo>
                  <a:cubicBezTo>
                    <a:pt x="168646" y="70012"/>
                    <a:pt x="135180" y="84543"/>
                    <a:pt x="104358" y="103917"/>
                  </a:cubicBezTo>
                  <a:cubicBezTo>
                    <a:pt x="79699" y="119769"/>
                    <a:pt x="62967" y="145749"/>
                    <a:pt x="43593" y="167325"/>
                  </a:cubicBezTo>
                  <a:cubicBezTo>
                    <a:pt x="29502" y="183176"/>
                    <a:pt x="12770" y="195946"/>
                    <a:pt x="0" y="217082"/>
                  </a:cubicBezTo>
                  <a:cubicBezTo>
                    <a:pt x="9247" y="151473"/>
                    <a:pt x="45794" y="99514"/>
                    <a:pt x="100395" y="67370"/>
                  </a:cubicBezTo>
                  <a:cubicBezTo>
                    <a:pt x="146189" y="40510"/>
                    <a:pt x="195506" y="23337"/>
                    <a:pt x="244822" y="5724"/>
                  </a:cubicBezTo>
                  <a:cubicBezTo>
                    <a:pt x="249226" y="4403"/>
                    <a:pt x="254069" y="3963"/>
                    <a:pt x="257152" y="0"/>
                  </a:cubicBezTo>
                  <a:cubicBezTo>
                    <a:pt x="271682" y="440"/>
                    <a:pt x="286213" y="440"/>
                    <a:pt x="300744" y="4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D5E0886-3261-48C2-943C-F15CA86FA736}"/>
                </a:ext>
              </a:extLst>
            </p:cNvPr>
            <p:cNvSpPr/>
            <p:nvPr/>
          </p:nvSpPr>
          <p:spPr>
            <a:xfrm>
              <a:off x="10917601" y="2624925"/>
              <a:ext cx="379122" cy="266838"/>
            </a:xfrm>
            <a:custGeom>
              <a:avLst/>
              <a:gdLst>
                <a:gd name="connsiteX0" fmla="*/ 18053 w 379122"/>
                <a:gd name="connsiteY0" fmla="*/ 0 h 266838"/>
                <a:gd name="connsiteX1" fmla="*/ 84983 w 379122"/>
                <a:gd name="connsiteY1" fmla="*/ 51518 h 266838"/>
                <a:gd name="connsiteX2" fmla="*/ 191543 w 379122"/>
                <a:gd name="connsiteY2" fmla="*/ 128135 h 266838"/>
                <a:gd name="connsiteX3" fmla="*/ 321880 w 379122"/>
                <a:gd name="connsiteY3" fmla="*/ 221925 h 266838"/>
                <a:gd name="connsiteX4" fmla="*/ 379122 w 379122"/>
                <a:gd name="connsiteY4" fmla="*/ 266839 h 266838"/>
                <a:gd name="connsiteX5" fmla="*/ 350061 w 379122"/>
                <a:gd name="connsiteY5" fmla="*/ 251427 h 266838"/>
                <a:gd name="connsiteX6" fmla="*/ 164683 w 379122"/>
                <a:gd name="connsiteY6" fmla="*/ 146189 h 266838"/>
                <a:gd name="connsiteX7" fmla="*/ 33905 w 379122"/>
                <a:gd name="connsiteY7" fmla="*/ 39189 h 266838"/>
                <a:gd name="connsiteX8" fmla="*/ 15411 w 379122"/>
                <a:gd name="connsiteY8" fmla="*/ 18934 h 266838"/>
                <a:gd name="connsiteX9" fmla="*/ 0 w 379122"/>
                <a:gd name="connsiteY9" fmla="*/ 3082 h 266838"/>
                <a:gd name="connsiteX10" fmla="*/ 0 w 379122"/>
                <a:gd name="connsiteY10" fmla="*/ 0 h 266838"/>
                <a:gd name="connsiteX11" fmla="*/ 18053 w 379122"/>
                <a:gd name="connsiteY11" fmla="*/ 0 h 26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122" h="266838">
                  <a:moveTo>
                    <a:pt x="18053" y="0"/>
                  </a:moveTo>
                  <a:cubicBezTo>
                    <a:pt x="38308" y="19815"/>
                    <a:pt x="62526" y="34786"/>
                    <a:pt x="84983" y="51518"/>
                  </a:cubicBezTo>
                  <a:cubicBezTo>
                    <a:pt x="119769" y="77938"/>
                    <a:pt x="155876" y="102596"/>
                    <a:pt x="191543" y="128135"/>
                  </a:cubicBezTo>
                  <a:cubicBezTo>
                    <a:pt x="235135" y="159399"/>
                    <a:pt x="278727" y="190662"/>
                    <a:pt x="321880" y="221925"/>
                  </a:cubicBezTo>
                  <a:cubicBezTo>
                    <a:pt x="341254" y="236016"/>
                    <a:pt x="360629" y="250547"/>
                    <a:pt x="379122" y="266839"/>
                  </a:cubicBezTo>
                  <a:cubicBezTo>
                    <a:pt x="369435" y="261555"/>
                    <a:pt x="359748" y="256271"/>
                    <a:pt x="350061" y="251427"/>
                  </a:cubicBezTo>
                  <a:cubicBezTo>
                    <a:pt x="286653" y="218843"/>
                    <a:pt x="224567" y="184497"/>
                    <a:pt x="164683" y="146189"/>
                  </a:cubicBezTo>
                  <a:cubicBezTo>
                    <a:pt x="116687" y="115806"/>
                    <a:pt x="73975" y="79259"/>
                    <a:pt x="33905" y="39189"/>
                  </a:cubicBezTo>
                  <a:cubicBezTo>
                    <a:pt x="27300" y="32584"/>
                    <a:pt x="24218" y="23337"/>
                    <a:pt x="15411" y="18934"/>
                  </a:cubicBezTo>
                  <a:cubicBezTo>
                    <a:pt x="8807" y="14971"/>
                    <a:pt x="3963" y="9247"/>
                    <a:pt x="0" y="3082"/>
                  </a:cubicBezTo>
                  <a:cubicBezTo>
                    <a:pt x="0" y="2202"/>
                    <a:pt x="0" y="1321"/>
                    <a:pt x="0" y="0"/>
                  </a:cubicBezTo>
                  <a:cubicBezTo>
                    <a:pt x="5724" y="0"/>
                    <a:pt x="11889" y="0"/>
                    <a:pt x="1805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CA11553-3382-4318-9971-FB6195205889}"/>
                </a:ext>
              </a:extLst>
            </p:cNvPr>
            <p:cNvSpPr/>
            <p:nvPr/>
          </p:nvSpPr>
          <p:spPr>
            <a:xfrm>
              <a:off x="9918496" y="2727521"/>
              <a:ext cx="976647" cy="228089"/>
            </a:xfrm>
            <a:custGeom>
              <a:avLst/>
              <a:gdLst>
                <a:gd name="connsiteX0" fmla="*/ 715093 w 976647"/>
                <a:gd name="connsiteY0" fmla="*/ 59004 h 228089"/>
                <a:gd name="connsiteX1" fmla="*/ 836623 w 976647"/>
                <a:gd name="connsiteY1" fmla="*/ 29942 h 228089"/>
                <a:gd name="connsiteX2" fmla="*/ 976648 w 976647"/>
                <a:gd name="connsiteY2" fmla="*/ 0 h 228089"/>
                <a:gd name="connsiteX3" fmla="*/ 932615 w 976647"/>
                <a:gd name="connsiteY3" fmla="*/ 16292 h 228089"/>
                <a:gd name="connsiteX4" fmla="*/ 819450 w 976647"/>
                <a:gd name="connsiteY4" fmla="*/ 56362 h 228089"/>
                <a:gd name="connsiteX5" fmla="*/ 761768 w 976647"/>
                <a:gd name="connsiteY5" fmla="*/ 75296 h 228089"/>
                <a:gd name="connsiteX6" fmla="*/ 671500 w 976647"/>
                <a:gd name="connsiteY6" fmla="*/ 102156 h 228089"/>
                <a:gd name="connsiteX7" fmla="*/ 512982 w 976647"/>
                <a:gd name="connsiteY7" fmla="*/ 149271 h 228089"/>
                <a:gd name="connsiteX8" fmla="*/ 352703 w 976647"/>
                <a:gd name="connsiteY8" fmla="*/ 188460 h 228089"/>
                <a:gd name="connsiteX9" fmla="*/ 197267 w 976647"/>
                <a:gd name="connsiteY9" fmla="*/ 213119 h 228089"/>
                <a:gd name="connsiteX10" fmla="*/ 9687 w 976647"/>
                <a:gd name="connsiteY10" fmla="*/ 228090 h 228089"/>
                <a:gd name="connsiteX11" fmla="*/ 0 w 976647"/>
                <a:gd name="connsiteY11" fmla="*/ 225448 h 228089"/>
                <a:gd name="connsiteX12" fmla="*/ 73975 w 976647"/>
                <a:gd name="connsiteY12" fmla="*/ 208275 h 228089"/>
                <a:gd name="connsiteX13" fmla="*/ 239098 w 976647"/>
                <a:gd name="connsiteY13" fmla="*/ 169086 h 228089"/>
                <a:gd name="connsiteX14" fmla="*/ 628348 w 976647"/>
                <a:gd name="connsiteY14" fmla="*/ 78819 h 228089"/>
                <a:gd name="connsiteX15" fmla="*/ 640237 w 976647"/>
                <a:gd name="connsiteY15" fmla="*/ 75736 h 228089"/>
                <a:gd name="connsiteX16" fmla="*/ 677665 w 976647"/>
                <a:gd name="connsiteY16" fmla="*/ 66490 h 228089"/>
                <a:gd name="connsiteX17" fmla="*/ 715093 w 976647"/>
                <a:gd name="connsiteY17" fmla="*/ 59004 h 22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6647" h="228089">
                  <a:moveTo>
                    <a:pt x="715093" y="59004"/>
                  </a:moveTo>
                  <a:cubicBezTo>
                    <a:pt x="755603" y="49317"/>
                    <a:pt x="796113" y="39189"/>
                    <a:pt x="836623" y="29942"/>
                  </a:cubicBezTo>
                  <a:cubicBezTo>
                    <a:pt x="882858" y="18934"/>
                    <a:pt x="929532" y="8366"/>
                    <a:pt x="976648" y="0"/>
                  </a:cubicBezTo>
                  <a:cubicBezTo>
                    <a:pt x="962117" y="5284"/>
                    <a:pt x="947146" y="10128"/>
                    <a:pt x="932615" y="16292"/>
                  </a:cubicBezTo>
                  <a:cubicBezTo>
                    <a:pt x="895627" y="32144"/>
                    <a:pt x="856438" y="40510"/>
                    <a:pt x="819450" y="56362"/>
                  </a:cubicBezTo>
                  <a:cubicBezTo>
                    <a:pt x="801397" y="63848"/>
                    <a:pt x="780261" y="66490"/>
                    <a:pt x="761768" y="75296"/>
                  </a:cubicBezTo>
                  <a:cubicBezTo>
                    <a:pt x="730945" y="81461"/>
                    <a:pt x="701443" y="92469"/>
                    <a:pt x="671500" y="102156"/>
                  </a:cubicBezTo>
                  <a:cubicBezTo>
                    <a:pt x="619101" y="119769"/>
                    <a:pt x="565822" y="133860"/>
                    <a:pt x="512982" y="149271"/>
                  </a:cubicBezTo>
                  <a:cubicBezTo>
                    <a:pt x="460143" y="164683"/>
                    <a:pt x="406423" y="177893"/>
                    <a:pt x="352703" y="188460"/>
                  </a:cubicBezTo>
                  <a:cubicBezTo>
                    <a:pt x="301184" y="198588"/>
                    <a:pt x="249666" y="206954"/>
                    <a:pt x="197267" y="213119"/>
                  </a:cubicBezTo>
                  <a:cubicBezTo>
                    <a:pt x="134740" y="220604"/>
                    <a:pt x="72214" y="226329"/>
                    <a:pt x="9687" y="228090"/>
                  </a:cubicBezTo>
                  <a:cubicBezTo>
                    <a:pt x="6605" y="228090"/>
                    <a:pt x="3523" y="228090"/>
                    <a:pt x="0" y="225448"/>
                  </a:cubicBezTo>
                  <a:cubicBezTo>
                    <a:pt x="24658" y="219724"/>
                    <a:pt x="49317" y="213999"/>
                    <a:pt x="73975" y="208275"/>
                  </a:cubicBezTo>
                  <a:cubicBezTo>
                    <a:pt x="129016" y="195065"/>
                    <a:pt x="184057" y="181855"/>
                    <a:pt x="239098" y="169086"/>
                  </a:cubicBezTo>
                  <a:cubicBezTo>
                    <a:pt x="368995" y="138703"/>
                    <a:pt x="498892" y="108761"/>
                    <a:pt x="628348" y="78819"/>
                  </a:cubicBezTo>
                  <a:cubicBezTo>
                    <a:pt x="632311" y="77938"/>
                    <a:pt x="636274" y="76617"/>
                    <a:pt x="640237" y="75736"/>
                  </a:cubicBezTo>
                  <a:cubicBezTo>
                    <a:pt x="652566" y="72214"/>
                    <a:pt x="665776" y="72654"/>
                    <a:pt x="677665" y="66490"/>
                  </a:cubicBezTo>
                  <a:cubicBezTo>
                    <a:pt x="689994" y="59444"/>
                    <a:pt x="702323" y="56362"/>
                    <a:pt x="715093" y="5900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6BB1D16-2898-4A52-9484-4F626F661337}"/>
                </a:ext>
              </a:extLst>
            </p:cNvPr>
            <p:cNvSpPr/>
            <p:nvPr/>
          </p:nvSpPr>
          <p:spPr>
            <a:xfrm>
              <a:off x="8894294" y="2970958"/>
              <a:ext cx="128563" cy="136565"/>
            </a:xfrm>
            <a:custGeom>
              <a:avLst/>
              <a:gdLst>
                <a:gd name="connsiteX0" fmla="*/ 0 w 128563"/>
                <a:gd name="connsiteY0" fmla="*/ 132603 h 136565"/>
                <a:gd name="connsiteX1" fmla="*/ 107880 w 128563"/>
                <a:gd name="connsiteY1" fmla="*/ 5788 h 136565"/>
                <a:gd name="connsiteX2" fmla="*/ 117127 w 128563"/>
                <a:gd name="connsiteY2" fmla="*/ 4467 h 136565"/>
                <a:gd name="connsiteX3" fmla="*/ 127695 w 128563"/>
                <a:gd name="connsiteY3" fmla="*/ 69196 h 136565"/>
                <a:gd name="connsiteX4" fmla="*/ 95551 w 128563"/>
                <a:gd name="connsiteY4" fmla="*/ 110146 h 136565"/>
                <a:gd name="connsiteX5" fmla="*/ 1321 w 128563"/>
                <a:gd name="connsiteY5" fmla="*/ 136566 h 136565"/>
                <a:gd name="connsiteX6" fmla="*/ 0 w 128563"/>
                <a:gd name="connsiteY6" fmla="*/ 132603 h 13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63" h="136565">
                  <a:moveTo>
                    <a:pt x="0" y="132603"/>
                  </a:moveTo>
                  <a:cubicBezTo>
                    <a:pt x="36107" y="90331"/>
                    <a:pt x="71773" y="48060"/>
                    <a:pt x="107880" y="5788"/>
                  </a:cubicBezTo>
                  <a:cubicBezTo>
                    <a:pt x="110522" y="2706"/>
                    <a:pt x="114485" y="-4779"/>
                    <a:pt x="117127" y="4467"/>
                  </a:cubicBezTo>
                  <a:cubicBezTo>
                    <a:pt x="123292" y="25603"/>
                    <a:pt x="131218" y="46299"/>
                    <a:pt x="127695" y="69196"/>
                  </a:cubicBezTo>
                  <a:cubicBezTo>
                    <a:pt x="124613" y="89010"/>
                    <a:pt x="112724" y="101780"/>
                    <a:pt x="95551" y="110146"/>
                  </a:cubicBezTo>
                  <a:cubicBezTo>
                    <a:pt x="65609" y="125117"/>
                    <a:pt x="33465" y="130401"/>
                    <a:pt x="1321" y="136566"/>
                  </a:cubicBezTo>
                  <a:cubicBezTo>
                    <a:pt x="880" y="135245"/>
                    <a:pt x="440" y="133924"/>
                    <a:pt x="0" y="13260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2F8061A-2595-439A-9767-F5DDD5437911}"/>
                </a:ext>
              </a:extLst>
            </p:cNvPr>
            <p:cNvSpPr/>
            <p:nvPr/>
          </p:nvSpPr>
          <p:spPr>
            <a:xfrm>
              <a:off x="10917161" y="2628007"/>
              <a:ext cx="15411" cy="15851"/>
            </a:xfrm>
            <a:custGeom>
              <a:avLst/>
              <a:gdLst>
                <a:gd name="connsiteX0" fmla="*/ 0 w 15411"/>
                <a:gd name="connsiteY0" fmla="*/ 0 h 15851"/>
                <a:gd name="connsiteX1" fmla="*/ 15411 w 15411"/>
                <a:gd name="connsiteY1" fmla="*/ 15852 h 15851"/>
                <a:gd name="connsiteX2" fmla="*/ 0 w 15411"/>
                <a:gd name="connsiteY2" fmla="*/ 0 h 1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1" h="15851">
                  <a:moveTo>
                    <a:pt x="0" y="0"/>
                  </a:moveTo>
                  <a:cubicBezTo>
                    <a:pt x="6164" y="4403"/>
                    <a:pt x="11448" y="9247"/>
                    <a:pt x="15411" y="15852"/>
                  </a:cubicBezTo>
                  <a:cubicBezTo>
                    <a:pt x="5724" y="14971"/>
                    <a:pt x="2202" y="7926"/>
                    <a:pt x="0" y="0"/>
                  </a:cubicBezTo>
                  <a:close/>
                </a:path>
              </a:pathLst>
            </a:custGeom>
            <a:solidFill>
              <a:srgbClr val="5FA8E9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F5B764B-89F1-4ECD-9C2D-788C761372AF}"/>
                </a:ext>
              </a:extLst>
            </p:cNvPr>
            <p:cNvSpPr/>
            <p:nvPr/>
          </p:nvSpPr>
          <p:spPr>
            <a:xfrm>
              <a:off x="9384588" y="4247783"/>
              <a:ext cx="2639067" cy="2380165"/>
            </a:xfrm>
            <a:custGeom>
              <a:avLst/>
              <a:gdLst>
                <a:gd name="connsiteX0" fmla="*/ 119561 w 2467479"/>
                <a:gd name="connsiteY0" fmla="*/ 2339904 h 2340783"/>
                <a:gd name="connsiteX1" fmla="*/ 49549 w 2467479"/>
                <a:gd name="connsiteY1" fmla="*/ 2023748 h 2340783"/>
                <a:gd name="connsiteX2" fmla="*/ 672 w 2467479"/>
                <a:gd name="connsiteY2" fmla="*/ 1607197 h 2340783"/>
                <a:gd name="connsiteX3" fmla="*/ 16084 w 2467479"/>
                <a:gd name="connsiteY3" fmla="*/ 1268145 h 2340783"/>
                <a:gd name="connsiteX4" fmla="*/ 64079 w 2467479"/>
                <a:gd name="connsiteY4" fmla="*/ 899150 h 2340783"/>
                <a:gd name="connsiteX5" fmla="*/ 82573 w 2467479"/>
                <a:gd name="connsiteY5" fmla="*/ 874051 h 2340783"/>
                <a:gd name="connsiteX6" fmla="*/ 2204074 w 2467479"/>
                <a:gd name="connsiteY6" fmla="*/ 22016 h 2340783"/>
                <a:gd name="connsiteX7" fmla="*/ 2228732 w 2467479"/>
                <a:gd name="connsiteY7" fmla="*/ 0 h 2340783"/>
                <a:gd name="connsiteX8" fmla="*/ 2242823 w 2467479"/>
                <a:gd name="connsiteY8" fmla="*/ 16292 h 2340783"/>
                <a:gd name="connsiteX9" fmla="*/ 2297864 w 2467479"/>
                <a:gd name="connsiteY9" fmla="*/ 161600 h 2340783"/>
                <a:gd name="connsiteX10" fmla="*/ 2388571 w 2467479"/>
                <a:gd name="connsiteY10" fmla="*/ 434604 h 2340783"/>
                <a:gd name="connsiteX11" fmla="*/ 2455061 w 2467479"/>
                <a:gd name="connsiteY11" fmla="*/ 689554 h 2340783"/>
                <a:gd name="connsiteX12" fmla="*/ 2461225 w 2467479"/>
                <a:gd name="connsiteY12" fmla="*/ 735348 h 2340783"/>
                <a:gd name="connsiteX13" fmla="*/ 2461666 w 2467479"/>
                <a:gd name="connsiteY13" fmla="*/ 1311737 h 2340783"/>
                <a:gd name="connsiteX14" fmla="*/ 2460785 w 2467479"/>
                <a:gd name="connsiteY14" fmla="*/ 2060295 h 2340783"/>
                <a:gd name="connsiteX15" fmla="*/ 2427320 w 2467479"/>
                <a:gd name="connsiteY15" fmla="*/ 2340784 h 2340783"/>
                <a:gd name="connsiteX16" fmla="*/ 119561 w 2467479"/>
                <a:gd name="connsiteY16" fmla="*/ 2339904 h 2340783"/>
                <a:gd name="connsiteX0" fmla="*/ 119561 w 2628720"/>
                <a:gd name="connsiteY0" fmla="*/ 2339904 h 2340784"/>
                <a:gd name="connsiteX1" fmla="*/ 49549 w 2628720"/>
                <a:gd name="connsiteY1" fmla="*/ 2023748 h 2340784"/>
                <a:gd name="connsiteX2" fmla="*/ 672 w 2628720"/>
                <a:gd name="connsiteY2" fmla="*/ 1607197 h 2340784"/>
                <a:gd name="connsiteX3" fmla="*/ 16084 w 2628720"/>
                <a:gd name="connsiteY3" fmla="*/ 1268145 h 2340784"/>
                <a:gd name="connsiteX4" fmla="*/ 64079 w 2628720"/>
                <a:gd name="connsiteY4" fmla="*/ 899150 h 2340784"/>
                <a:gd name="connsiteX5" fmla="*/ 82573 w 2628720"/>
                <a:gd name="connsiteY5" fmla="*/ 874051 h 2340784"/>
                <a:gd name="connsiteX6" fmla="*/ 2204074 w 2628720"/>
                <a:gd name="connsiteY6" fmla="*/ 22016 h 2340784"/>
                <a:gd name="connsiteX7" fmla="*/ 2228732 w 2628720"/>
                <a:gd name="connsiteY7" fmla="*/ 0 h 2340784"/>
                <a:gd name="connsiteX8" fmla="*/ 2242823 w 2628720"/>
                <a:gd name="connsiteY8" fmla="*/ 16292 h 2340784"/>
                <a:gd name="connsiteX9" fmla="*/ 2297864 w 2628720"/>
                <a:gd name="connsiteY9" fmla="*/ 161600 h 2340784"/>
                <a:gd name="connsiteX10" fmla="*/ 2388571 w 2628720"/>
                <a:gd name="connsiteY10" fmla="*/ 434604 h 2340784"/>
                <a:gd name="connsiteX11" fmla="*/ 2455061 w 2628720"/>
                <a:gd name="connsiteY11" fmla="*/ 689554 h 2340784"/>
                <a:gd name="connsiteX12" fmla="*/ 2461225 w 2628720"/>
                <a:gd name="connsiteY12" fmla="*/ 735348 h 2340784"/>
                <a:gd name="connsiteX13" fmla="*/ 2628720 w 2628720"/>
                <a:gd name="connsiteY13" fmla="*/ 1329322 h 2340784"/>
                <a:gd name="connsiteX14" fmla="*/ 2460785 w 2628720"/>
                <a:gd name="connsiteY14" fmla="*/ 2060295 h 2340784"/>
                <a:gd name="connsiteX15" fmla="*/ 2427320 w 2628720"/>
                <a:gd name="connsiteY15" fmla="*/ 2340784 h 2340784"/>
                <a:gd name="connsiteX16" fmla="*/ 119561 w 2628720"/>
                <a:gd name="connsiteY16" fmla="*/ 2339904 h 2340784"/>
                <a:gd name="connsiteX0" fmla="*/ 119561 w 2628724"/>
                <a:gd name="connsiteY0" fmla="*/ 2339904 h 2340784"/>
                <a:gd name="connsiteX1" fmla="*/ 49549 w 2628724"/>
                <a:gd name="connsiteY1" fmla="*/ 2023748 h 2340784"/>
                <a:gd name="connsiteX2" fmla="*/ 672 w 2628724"/>
                <a:gd name="connsiteY2" fmla="*/ 1607197 h 2340784"/>
                <a:gd name="connsiteX3" fmla="*/ 16084 w 2628724"/>
                <a:gd name="connsiteY3" fmla="*/ 1268145 h 2340784"/>
                <a:gd name="connsiteX4" fmla="*/ 64079 w 2628724"/>
                <a:gd name="connsiteY4" fmla="*/ 899150 h 2340784"/>
                <a:gd name="connsiteX5" fmla="*/ 82573 w 2628724"/>
                <a:gd name="connsiteY5" fmla="*/ 874051 h 2340784"/>
                <a:gd name="connsiteX6" fmla="*/ 2204074 w 2628724"/>
                <a:gd name="connsiteY6" fmla="*/ 22016 h 2340784"/>
                <a:gd name="connsiteX7" fmla="*/ 2228732 w 2628724"/>
                <a:gd name="connsiteY7" fmla="*/ 0 h 2340784"/>
                <a:gd name="connsiteX8" fmla="*/ 2242823 w 2628724"/>
                <a:gd name="connsiteY8" fmla="*/ 16292 h 2340784"/>
                <a:gd name="connsiteX9" fmla="*/ 2297864 w 2628724"/>
                <a:gd name="connsiteY9" fmla="*/ 161600 h 2340784"/>
                <a:gd name="connsiteX10" fmla="*/ 2388571 w 2628724"/>
                <a:gd name="connsiteY10" fmla="*/ 434604 h 2340784"/>
                <a:gd name="connsiteX11" fmla="*/ 2455061 w 2628724"/>
                <a:gd name="connsiteY11" fmla="*/ 689554 h 2340784"/>
                <a:gd name="connsiteX12" fmla="*/ 2628720 w 2628724"/>
                <a:gd name="connsiteY12" fmla="*/ 1329322 h 2340784"/>
                <a:gd name="connsiteX13" fmla="*/ 2460785 w 2628724"/>
                <a:gd name="connsiteY13" fmla="*/ 2060295 h 2340784"/>
                <a:gd name="connsiteX14" fmla="*/ 2427320 w 2628724"/>
                <a:gd name="connsiteY14" fmla="*/ 2340784 h 2340784"/>
                <a:gd name="connsiteX15" fmla="*/ 119561 w 2628724"/>
                <a:gd name="connsiteY15" fmla="*/ 2339904 h 2340784"/>
                <a:gd name="connsiteX0" fmla="*/ 119561 w 2629454"/>
                <a:gd name="connsiteY0" fmla="*/ 2339904 h 2340784"/>
                <a:gd name="connsiteX1" fmla="*/ 49549 w 2629454"/>
                <a:gd name="connsiteY1" fmla="*/ 2023748 h 2340784"/>
                <a:gd name="connsiteX2" fmla="*/ 672 w 2629454"/>
                <a:gd name="connsiteY2" fmla="*/ 1607197 h 2340784"/>
                <a:gd name="connsiteX3" fmla="*/ 16084 w 2629454"/>
                <a:gd name="connsiteY3" fmla="*/ 1268145 h 2340784"/>
                <a:gd name="connsiteX4" fmla="*/ 64079 w 2629454"/>
                <a:gd name="connsiteY4" fmla="*/ 899150 h 2340784"/>
                <a:gd name="connsiteX5" fmla="*/ 82573 w 2629454"/>
                <a:gd name="connsiteY5" fmla="*/ 874051 h 2340784"/>
                <a:gd name="connsiteX6" fmla="*/ 2204074 w 2629454"/>
                <a:gd name="connsiteY6" fmla="*/ 22016 h 2340784"/>
                <a:gd name="connsiteX7" fmla="*/ 2228732 w 2629454"/>
                <a:gd name="connsiteY7" fmla="*/ 0 h 2340784"/>
                <a:gd name="connsiteX8" fmla="*/ 2242823 w 2629454"/>
                <a:gd name="connsiteY8" fmla="*/ 16292 h 2340784"/>
                <a:gd name="connsiteX9" fmla="*/ 2297864 w 2629454"/>
                <a:gd name="connsiteY9" fmla="*/ 161600 h 2340784"/>
                <a:gd name="connsiteX10" fmla="*/ 2388571 w 2629454"/>
                <a:gd name="connsiteY10" fmla="*/ 434604 h 2340784"/>
                <a:gd name="connsiteX11" fmla="*/ 2516607 w 2629454"/>
                <a:gd name="connsiteY11" fmla="*/ 689554 h 2340784"/>
                <a:gd name="connsiteX12" fmla="*/ 2628720 w 2629454"/>
                <a:gd name="connsiteY12" fmla="*/ 1329322 h 2340784"/>
                <a:gd name="connsiteX13" fmla="*/ 2460785 w 2629454"/>
                <a:gd name="connsiteY13" fmla="*/ 2060295 h 2340784"/>
                <a:gd name="connsiteX14" fmla="*/ 2427320 w 2629454"/>
                <a:gd name="connsiteY14" fmla="*/ 2340784 h 2340784"/>
                <a:gd name="connsiteX15" fmla="*/ 119561 w 2629454"/>
                <a:gd name="connsiteY15" fmla="*/ 2339904 h 2340784"/>
                <a:gd name="connsiteX0" fmla="*/ 119561 w 2638180"/>
                <a:gd name="connsiteY0" fmla="*/ 2339904 h 2340784"/>
                <a:gd name="connsiteX1" fmla="*/ 49549 w 2638180"/>
                <a:gd name="connsiteY1" fmla="*/ 2023748 h 2340784"/>
                <a:gd name="connsiteX2" fmla="*/ 672 w 2638180"/>
                <a:gd name="connsiteY2" fmla="*/ 1607197 h 2340784"/>
                <a:gd name="connsiteX3" fmla="*/ 16084 w 2638180"/>
                <a:gd name="connsiteY3" fmla="*/ 1268145 h 2340784"/>
                <a:gd name="connsiteX4" fmla="*/ 64079 w 2638180"/>
                <a:gd name="connsiteY4" fmla="*/ 899150 h 2340784"/>
                <a:gd name="connsiteX5" fmla="*/ 82573 w 2638180"/>
                <a:gd name="connsiteY5" fmla="*/ 874051 h 2340784"/>
                <a:gd name="connsiteX6" fmla="*/ 2204074 w 2638180"/>
                <a:gd name="connsiteY6" fmla="*/ 22016 h 2340784"/>
                <a:gd name="connsiteX7" fmla="*/ 2228732 w 2638180"/>
                <a:gd name="connsiteY7" fmla="*/ 0 h 2340784"/>
                <a:gd name="connsiteX8" fmla="*/ 2242823 w 2638180"/>
                <a:gd name="connsiteY8" fmla="*/ 16292 h 2340784"/>
                <a:gd name="connsiteX9" fmla="*/ 2297864 w 2638180"/>
                <a:gd name="connsiteY9" fmla="*/ 161600 h 2340784"/>
                <a:gd name="connsiteX10" fmla="*/ 2388571 w 2638180"/>
                <a:gd name="connsiteY10" fmla="*/ 434604 h 2340784"/>
                <a:gd name="connsiteX11" fmla="*/ 2516607 w 2638180"/>
                <a:gd name="connsiteY11" fmla="*/ 689554 h 2340784"/>
                <a:gd name="connsiteX12" fmla="*/ 2637512 w 2638180"/>
                <a:gd name="connsiteY12" fmla="*/ 1382075 h 2340784"/>
                <a:gd name="connsiteX13" fmla="*/ 2460785 w 2638180"/>
                <a:gd name="connsiteY13" fmla="*/ 2060295 h 2340784"/>
                <a:gd name="connsiteX14" fmla="*/ 2427320 w 2638180"/>
                <a:gd name="connsiteY14" fmla="*/ 2340784 h 2340784"/>
                <a:gd name="connsiteX15" fmla="*/ 119561 w 2638180"/>
                <a:gd name="connsiteY15" fmla="*/ 2339904 h 2340784"/>
                <a:gd name="connsiteX0" fmla="*/ 119561 w 2684253"/>
                <a:gd name="connsiteY0" fmla="*/ 2339904 h 2340784"/>
                <a:gd name="connsiteX1" fmla="*/ 49549 w 2684253"/>
                <a:gd name="connsiteY1" fmla="*/ 2023748 h 2340784"/>
                <a:gd name="connsiteX2" fmla="*/ 672 w 2684253"/>
                <a:gd name="connsiteY2" fmla="*/ 1607197 h 2340784"/>
                <a:gd name="connsiteX3" fmla="*/ 16084 w 2684253"/>
                <a:gd name="connsiteY3" fmla="*/ 1268145 h 2340784"/>
                <a:gd name="connsiteX4" fmla="*/ 64079 w 2684253"/>
                <a:gd name="connsiteY4" fmla="*/ 899150 h 2340784"/>
                <a:gd name="connsiteX5" fmla="*/ 82573 w 2684253"/>
                <a:gd name="connsiteY5" fmla="*/ 874051 h 2340784"/>
                <a:gd name="connsiteX6" fmla="*/ 2204074 w 2684253"/>
                <a:gd name="connsiteY6" fmla="*/ 22016 h 2340784"/>
                <a:gd name="connsiteX7" fmla="*/ 2228732 w 2684253"/>
                <a:gd name="connsiteY7" fmla="*/ 0 h 2340784"/>
                <a:gd name="connsiteX8" fmla="*/ 2242823 w 2684253"/>
                <a:gd name="connsiteY8" fmla="*/ 16292 h 2340784"/>
                <a:gd name="connsiteX9" fmla="*/ 2297864 w 2684253"/>
                <a:gd name="connsiteY9" fmla="*/ 161600 h 2340784"/>
                <a:gd name="connsiteX10" fmla="*/ 2388571 w 2684253"/>
                <a:gd name="connsiteY10" fmla="*/ 434604 h 2340784"/>
                <a:gd name="connsiteX11" fmla="*/ 2516607 w 2684253"/>
                <a:gd name="connsiteY11" fmla="*/ 689554 h 2340784"/>
                <a:gd name="connsiteX12" fmla="*/ 2637512 w 2684253"/>
                <a:gd name="connsiteY12" fmla="*/ 1382075 h 2340784"/>
                <a:gd name="connsiteX13" fmla="*/ 2427320 w 2684253"/>
                <a:gd name="connsiteY13" fmla="*/ 2340784 h 2340784"/>
                <a:gd name="connsiteX14" fmla="*/ 119561 w 2684253"/>
                <a:gd name="connsiteY14" fmla="*/ 2339904 h 2340784"/>
                <a:gd name="connsiteX0" fmla="*/ 119561 w 2639067"/>
                <a:gd name="connsiteY0" fmla="*/ 2339904 h 2340784"/>
                <a:gd name="connsiteX1" fmla="*/ 49549 w 2639067"/>
                <a:gd name="connsiteY1" fmla="*/ 2023748 h 2340784"/>
                <a:gd name="connsiteX2" fmla="*/ 672 w 2639067"/>
                <a:gd name="connsiteY2" fmla="*/ 1607197 h 2340784"/>
                <a:gd name="connsiteX3" fmla="*/ 16084 w 2639067"/>
                <a:gd name="connsiteY3" fmla="*/ 1268145 h 2340784"/>
                <a:gd name="connsiteX4" fmla="*/ 64079 w 2639067"/>
                <a:gd name="connsiteY4" fmla="*/ 899150 h 2340784"/>
                <a:gd name="connsiteX5" fmla="*/ 82573 w 2639067"/>
                <a:gd name="connsiteY5" fmla="*/ 874051 h 2340784"/>
                <a:gd name="connsiteX6" fmla="*/ 2204074 w 2639067"/>
                <a:gd name="connsiteY6" fmla="*/ 22016 h 2340784"/>
                <a:gd name="connsiteX7" fmla="*/ 2228732 w 2639067"/>
                <a:gd name="connsiteY7" fmla="*/ 0 h 2340784"/>
                <a:gd name="connsiteX8" fmla="*/ 2242823 w 2639067"/>
                <a:gd name="connsiteY8" fmla="*/ 16292 h 2340784"/>
                <a:gd name="connsiteX9" fmla="*/ 2297864 w 2639067"/>
                <a:gd name="connsiteY9" fmla="*/ 161600 h 2340784"/>
                <a:gd name="connsiteX10" fmla="*/ 2388571 w 2639067"/>
                <a:gd name="connsiteY10" fmla="*/ 434604 h 2340784"/>
                <a:gd name="connsiteX11" fmla="*/ 2516607 w 2639067"/>
                <a:gd name="connsiteY11" fmla="*/ 689554 h 2340784"/>
                <a:gd name="connsiteX12" fmla="*/ 2637512 w 2639067"/>
                <a:gd name="connsiteY12" fmla="*/ 1382075 h 2340784"/>
                <a:gd name="connsiteX13" fmla="*/ 2427320 w 2639067"/>
                <a:gd name="connsiteY13" fmla="*/ 2340784 h 2340784"/>
                <a:gd name="connsiteX14" fmla="*/ 119561 w 2639067"/>
                <a:gd name="connsiteY14" fmla="*/ 2339904 h 2340784"/>
                <a:gd name="connsiteX0" fmla="*/ 119561 w 2639067"/>
                <a:gd name="connsiteY0" fmla="*/ 2339904 h 2340784"/>
                <a:gd name="connsiteX1" fmla="*/ 49549 w 2639067"/>
                <a:gd name="connsiteY1" fmla="*/ 2023748 h 2340784"/>
                <a:gd name="connsiteX2" fmla="*/ 672 w 2639067"/>
                <a:gd name="connsiteY2" fmla="*/ 1607197 h 2340784"/>
                <a:gd name="connsiteX3" fmla="*/ 16084 w 2639067"/>
                <a:gd name="connsiteY3" fmla="*/ 1268145 h 2340784"/>
                <a:gd name="connsiteX4" fmla="*/ 64079 w 2639067"/>
                <a:gd name="connsiteY4" fmla="*/ 899150 h 2340784"/>
                <a:gd name="connsiteX5" fmla="*/ 82573 w 2639067"/>
                <a:gd name="connsiteY5" fmla="*/ 874051 h 2340784"/>
                <a:gd name="connsiteX6" fmla="*/ 2204074 w 2639067"/>
                <a:gd name="connsiteY6" fmla="*/ 22016 h 2340784"/>
                <a:gd name="connsiteX7" fmla="*/ 2228732 w 2639067"/>
                <a:gd name="connsiteY7" fmla="*/ 0 h 2340784"/>
                <a:gd name="connsiteX8" fmla="*/ 2242823 w 2639067"/>
                <a:gd name="connsiteY8" fmla="*/ 16292 h 2340784"/>
                <a:gd name="connsiteX9" fmla="*/ 2297864 w 2639067"/>
                <a:gd name="connsiteY9" fmla="*/ 161600 h 2340784"/>
                <a:gd name="connsiteX10" fmla="*/ 2388571 w 2639067"/>
                <a:gd name="connsiteY10" fmla="*/ 434604 h 2340784"/>
                <a:gd name="connsiteX11" fmla="*/ 2516607 w 2639067"/>
                <a:gd name="connsiteY11" fmla="*/ 689554 h 2340784"/>
                <a:gd name="connsiteX12" fmla="*/ 2637512 w 2639067"/>
                <a:gd name="connsiteY12" fmla="*/ 1408452 h 2340784"/>
                <a:gd name="connsiteX13" fmla="*/ 2427320 w 2639067"/>
                <a:gd name="connsiteY13" fmla="*/ 2340784 h 2340784"/>
                <a:gd name="connsiteX14" fmla="*/ 119561 w 2639067"/>
                <a:gd name="connsiteY14" fmla="*/ 2339904 h 2340784"/>
                <a:gd name="connsiteX0" fmla="*/ 119561 w 2639067"/>
                <a:gd name="connsiteY0" fmla="*/ 2339904 h 2340784"/>
                <a:gd name="connsiteX1" fmla="*/ 49549 w 2639067"/>
                <a:gd name="connsiteY1" fmla="*/ 2023748 h 2340784"/>
                <a:gd name="connsiteX2" fmla="*/ 672 w 2639067"/>
                <a:gd name="connsiteY2" fmla="*/ 1607197 h 2340784"/>
                <a:gd name="connsiteX3" fmla="*/ 16084 w 2639067"/>
                <a:gd name="connsiteY3" fmla="*/ 1268145 h 2340784"/>
                <a:gd name="connsiteX4" fmla="*/ 64079 w 2639067"/>
                <a:gd name="connsiteY4" fmla="*/ 899150 h 2340784"/>
                <a:gd name="connsiteX5" fmla="*/ 82573 w 2639067"/>
                <a:gd name="connsiteY5" fmla="*/ 874051 h 2340784"/>
                <a:gd name="connsiteX6" fmla="*/ 2204074 w 2639067"/>
                <a:gd name="connsiteY6" fmla="*/ 22016 h 2340784"/>
                <a:gd name="connsiteX7" fmla="*/ 2228732 w 2639067"/>
                <a:gd name="connsiteY7" fmla="*/ 0 h 2340784"/>
                <a:gd name="connsiteX8" fmla="*/ 2242823 w 2639067"/>
                <a:gd name="connsiteY8" fmla="*/ 16292 h 2340784"/>
                <a:gd name="connsiteX9" fmla="*/ 2297864 w 2639067"/>
                <a:gd name="connsiteY9" fmla="*/ 161600 h 2340784"/>
                <a:gd name="connsiteX10" fmla="*/ 2516607 w 2639067"/>
                <a:gd name="connsiteY10" fmla="*/ 689554 h 2340784"/>
                <a:gd name="connsiteX11" fmla="*/ 2637512 w 2639067"/>
                <a:gd name="connsiteY11" fmla="*/ 1408452 h 2340784"/>
                <a:gd name="connsiteX12" fmla="*/ 2427320 w 2639067"/>
                <a:gd name="connsiteY12" fmla="*/ 2340784 h 2340784"/>
                <a:gd name="connsiteX13" fmla="*/ 119561 w 2639067"/>
                <a:gd name="connsiteY13" fmla="*/ 2339904 h 2340784"/>
                <a:gd name="connsiteX0" fmla="*/ 119561 w 2639067"/>
                <a:gd name="connsiteY0" fmla="*/ 2379285 h 2380165"/>
                <a:gd name="connsiteX1" fmla="*/ 49549 w 2639067"/>
                <a:gd name="connsiteY1" fmla="*/ 2063129 h 2380165"/>
                <a:gd name="connsiteX2" fmla="*/ 672 w 2639067"/>
                <a:gd name="connsiteY2" fmla="*/ 1646578 h 2380165"/>
                <a:gd name="connsiteX3" fmla="*/ 16084 w 2639067"/>
                <a:gd name="connsiteY3" fmla="*/ 1307526 h 2380165"/>
                <a:gd name="connsiteX4" fmla="*/ 64079 w 2639067"/>
                <a:gd name="connsiteY4" fmla="*/ 938531 h 2380165"/>
                <a:gd name="connsiteX5" fmla="*/ 82573 w 2639067"/>
                <a:gd name="connsiteY5" fmla="*/ 913432 h 2380165"/>
                <a:gd name="connsiteX6" fmla="*/ 2204074 w 2639067"/>
                <a:gd name="connsiteY6" fmla="*/ 61397 h 2380165"/>
                <a:gd name="connsiteX7" fmla="*/ 2228732 w 2639067"/>
                <a:gd name="connsiteY7" fmla="*/ 39381 h 2380165"/>
                <a:gd name="connsiteX8" fmla="*/ 2242823 w 2639067"/>
                <a:gd name="connsiteY8" fmla="*/ 55673 h 2380165"/>
                <a:gd name="connsiteX9" fmla="*/ 2516607 w 2639067"/>
                <a:gd name="connsiteY9" fmla="*/ 728935 h 2380165"/>
                <a:gd name="connsiteX10" fmla="*/ 2637512 w 2639067"/>
                <a:gd name="connsiteY10" fmla="*/ 1447833 h 2380165"/>
                <a:gd name="connsiteX11" fmla="*/ 2427320 w 2639067"/>
                <a:gd name="connsiteY11" fmla="*/ 2380165 h 2380165"/>
                <a:gd name="connsiteX12" fmla="*/ 119561 w 2639067"/>
                <a:gd name="connsiteY12" fmla="*/ 2379285 h 238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9067" h="2380165">
                  <a:moveTo>
                    <a:pt x="119561" y="2379285"/>
                  </a:moveTo>
                  <a:cubicBezTo>
                    <a:pt x="93141" y="2279770"/>
                    <a:pt x="69363" y="2163964"/>
                    <a:pt x="49549" y="2063129"/>
                  </a:cubicBezTo>
                  <a:cubicBezTo>
                    <a:pt x="22689" y="1925306"/>
                    <a:pt x="4195" y="1787043"/>
                    <a:pt x="672" y="1646578"/>
                  </a:cubicBezTo>
                  <a:cubicBezTo>
                    <a:pt x="-2410" y="1532974"/>
                    <a:pt x="5516" y="1420250"/>
                    <a:pt x="16084" y="1307526"/>
                  </a:cubicBezTo>
                  <a:cubicBezTo>
                    <a:pt x="27972" y="1183794"/>
                    <a:pt x="45586" y="1061382"/>
                    <a:pt x="64079" y="938531"/>
                  </a:cubicBezTo>
                  <a:cubicBezTo>
                    <a:pt x="65841" y="926202"/>
                    <a:pt x="69804" y="918276"/>
                    <a:pt x="82573" y="913432"/>
                  </a:cubicBezTo>
                  <a:cubicBezTo>
                    <a:pt x="102828" y="905506"/>
                    <a:pt x="2031465" y="130529"/>
                    <a:pt x="2204074" y="61397"/>
                  </a:cubicBezTo>
                  <a:cubicBezTo>
                    <a:pt x="2215963" y="56554"/>
                    <a:pt x="2219926" y="45986"/>
                    <a:pt x="2228732" y="39381"/>
                  </a:cubicBezTo>
                  <a:cubicBezTo>
                    <a:pt x="2239740" y="39381"/>
                    <a:pt x="2194844" y="-59253"/>
                    <a:pt x="2242823" y="55673"/>
                  </a:cubicBezTo>
                  <a:cubicBezTo>
                    <a:pt x="2290802" y="170599"/>
                    <a:pt x="2450826" y="496908"/>
                    <a:pt x="2516607" y="728935"/>
                  </a:cubicBezTo>
                  <a:cubicBezTo>
                    <a:pt x="2556632" y="878055"/>
                    <a:pt x="2652393" y="1172628"/>
                    <a:pt x="2637512" y="1447833"/>
                  </a:cubicBezTo>
                  <a:cubicBezTo>
                    <a:pt x="2622631" y="1723038"/>
                    <a:pt x="2521662" y="2097435"/>
                    <a:pt x="2427320" y="2380165"/>
                  </a:cubicBezTo>
                  <a:lnTo>
                    <a:pt x="119561" y="237928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0B6BCDE-6487-4361-8C89-9343CB0461C2}"/>
                </a:ext>
              </a:extLst>
            </p:cNvPr>
            <p:cNvSpPr/>
            <p:nvPr/>
          </p:nvSpPr>
          <p:spPr>
            <a:xfrm>
              <a:off x="8848059" y="3449171"/>
              <a:ext cx="2580322" cy="452610"/>
            </a:xfrm>
            <a:custGeom>
              <a:avLst/>
              <a:gdLst>
                <a:gd name="connsiteX0" fmla="*/ 179213 w 2580322"/>
                <a:gd name="connsiteY0" fmla="*/ 14138 h 452610"/>
                <a:gd name="connsiteX1" fmla="*/ 188020 w 2580322"/>
                <a:gd name="connsiteY1" fmla="*/ 6653 h 452610"/>
                <a:gd name="connsiteX2" fmla="*/ 300304 w 2580322"/>
                <a:gd name="connsiteY2" fmla="*/ 21184 h 452610"/>
                <a:gd name="connsiteX3" fmla="*/ 363711 w 2580322"/>
                <a:gd name="connsiteY3" fmla="*/ 36155 h 452610"/>
                <a:gd name="connsiteX4" fmla="*/ 395415 w 2580322"/>
                <a:gd name="connsiteY4" fmla="*/ 105727 h 452610"/>
                <a:gd name="connsiteX5" fmla="*/ 570665 w 2580322"/>
                <a:gd name="connsiteY5" fmla="*/ 276133 h 452610"/>
                <a:gd name="connsiteX6" fmla="*/ 780261 w 2580322"/>
                <a:gd name="connsiteY6" fmla="*/ 398104 h 452610"/>
                <a:gd name="connsiteX7" fmla="*/ 1140450 w 2580322"/>
                <a:gd name="connsiteY7" fmla="*/ 370364 h 452610"/>
                <a:gd name="connsiteX8" fmla="*/ 1268145 w 2580322"/>
                <a:gd name="connsiteY8" fmla="*/ 324129 h 452610"/>
                <a:gd name="connsiteX9" fmla="*/ 1357972 w 2580322"/>
                <a:gd name="connsiteY9" fmla="*/ 321928 h 452610"/>
                <a:gd name="connsiteX10" fmla="*/ 1537625 w 2580322"/>
                <a:gd name="connsiteY10" fmla="*/ 341742 h 452610"/>
                <a:gd name="connsiteX11" fmla="*/ 1886806 w 2580322"/>
                <a:gd name="connsiteY11" fmla="*/ 372565 h 452610"/>
                <a:gd name="connsiteX12" fmla="*/ 2235986 w 2580322"/>
                <a:gd name="connsiteY12" fmla="*/ 403388 h 452610"/>
                <a:gd name="connsiteX13" fmla="*/ 2580322 w 2580322"/>
                <a:gd name="connsiteY13" fmla="*/ 434652 h 452610"/>
                <a:gd name="connsiteX14" fmla="*/ 2326253 w 2580322"/>
                <a:gd name="connsiteY14" fmla="*/ 431129 h 452610"/>
                <a:gd name="connsiteX15" fmla="*/ 1678971 w 2580322"/>
                <a:gd name="connsiteY15" fmla="*/ 387096 h 452610"/>
                <a:gd name="connsiteX16" fmla="*/ 1356210 w 2580322"/>
                <a:gd name="connsiteY16" fmla="*/ 354512 h 452610"/>
                <a:gd name="connsiteX17" fmla="*/ 1076602 w 2580322"/>
                <a:gd name="connsiteY17" fmla="*/ 417479 h 452610"/>
                <a:gd name="connsiteX18" fmla="*/ 727862 w 2580322"/>
                <a:gd name="connsiteY18" fmla="*/ 435973 h 452610"/>
                <a:gd name="connsiteX19" fmla="*/ 385287 w 2580322"/>
                <a:gd name="connsiteY19" fmla="*/ 206562 h 452610"/>
                <a:gd name="connsiteX20" fmla="*/ 246584 w 2580322"/>
                <a:gd name="connsiteY20" fmla="*/ 140953 h 452610"/>
                <a:gd name="connsiteX21" fmla="*/ 143107 w 2580322"/>
                <a:gd name="connsiteY21" fmla="*/ 186747 h 452610"/>
                <a:gd name="connsiteX22" fmla="*/ 72214 w 2580322"/>
                <a:gd name="connsiteY22" fmla="*/ 214047 h 452610"/>
                <a:gd name="connsiteX23" fmla="*/ 0 w 2580322"/>
                <a:gd name="connsiteY23" fmla="*/ 211846 h 452610"/>
                <a:gd name="connsiteX24" fmla="*/ 132098 w 2580322"/>
                <a:gd name="connsiteY24" fmla="*/ 82829 h 452610"/>
                <a:gd name="connsiteX25" fmla="*/ 179213 w 2580322"/>
                <a:gd name="connsiteY25" fmla="*/ 14138 h 45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80322" h="452610">
                  <a:moveTo>
                    <a:pt x="179213" y="14138"/>
                  </a:moveTo>
                  <a:cubicBezTo>
                    <a:pt x="182296" y="11056"/>
                    <a:pt x="184938" y="8414"/>
                    <a:pt x="188020" y="6653"/>
                  </a:cubicBezTo>
                  <a:cubicBezTo>
                    <a:pt x="217962" y="-11841"/>
                    <a:pt x="270361" y="13258"/>
                    <a:pt x="300304" y="21184"/>
                  </a:cubicBezTo>
                  <a:cubicBezTo>
                    <a:pt x="315715" y="25146"/>
                    <a:pt x="351382" y="27788"/>
                    <a:pt x="363711" y="36155"/>
                  </a:cubicBezTo>
                  <a:cubicBezTo>
                    <a:pt x="384406" y="50686"/>
                    <a:pt x="384406" y="85031"/>
                    <a:pt x="395415" y="105727"/>
                  </a:cubicBezTo>
                  <a:cubicBezTo>
                    <a:pt x="434604" y="180582"/>
                    <a:pt x="508138" y="222854"/>
                    <a:pt x="570665" y="276133"/>
                  </a:cubicBezTo>
                  <a:cubicBezTo>
                    <a:pt x="634953" y="330734"/>
                    <a:pt x="697039" y="376528"/>
                    <a:pt x="780261" y="398104"/>
                  </a:cubicBezTo>
                  <a:cubicBezTo>
                    <a:pt x="903113" y="429808"/>
                    <a:pt x="1023322" y="412195"/>
                    <a:pt x="1140450" y="370364"/>
                  </a:cubicBezTo>
                  <a:cubicBezTo>
                    <a:pt x="1176997" y="357154"/>
                    <a:pt x="1231597" y="336018"/>
                    <a:pt x="1268145" y="324129"/>
                  </a:cubicBezTo>
                  <a:cubicBezTo>
                    <a:pt x="1296326" y="315323"/>
                    <a:pt x="1328470" y="319726"/>
                    <a:pt x="1357972" y="321928"/>
                  </a:cubicBezTo>
                  <a:cubicBezTo>
                    <a:pt x="1418297" y="326331"/>
                    <a:pt x="1477741" y="336458"/>
                    <a:pt x="1537625" y="341742"/>
                  </a:cubicBezTo>
                  <a:cubicBezTo>
                    <a:pt x="1653872" y="351870"/>
                    <a:pt x="1770559" y="362438"/>
                    <a:pt x="1886806" y="372565"/>
                  </a:cubicBezTo>
                  <a:cubicBezTo>
                    <a:pt x="2003052" y="382693"/>
                    <a:pt x="2119739" y="393261"/>
                    <a:pt x="2235986" y="403388"/>
                  </a:cubicBezTo>
                  <a:cubicBezTo>
                    <a:pt x="2348710" y="413516"/>
                    <a:pt x="2469800" y="411755"/>
                    <a:pt x="2580322" y="434652"/>
                  </a:cubicBezTo>
                  <a:cubicBezTo>
                    <a:pt x="2497100" y="441697"/>
                    <a:pt x="2410356" y="431129"/>
                    <a:pt x="2326253" y="431129"/>
                  </a:cubicBezTo>
                  <a:cubicBezTo>
                    <a:pt x="2109612" y="429368"/>
                    <a:pt x="1893851" y="409113"/>
                    <a:pt x="1678971" y="387096"/>
                  </a:cubicBezTo>
                  <a:cubicBezTo>
                    <a:pt x="1572852" y="376088"/>
                    <a:pt x="1462770" y="355833"/>
                    <a:pt x="1356210" y="354512"/>
                  </a:cubicBezTo>
                  <a:cubicBezTo>
                    <a:pt x="1260659" y="353191"/>
                    <a:pt x="1168630" y="397224"/>
                    <a:pt x="1076602" y="417479"/>
                  </a:cubicBezTo>
                  <a:cubicBezTo>
                    <a:pt x="969602" y="440816"/>
                    <a:pt x="833981" y="472520"/>
                    <a:pt x="727862" y="435973"/>
                  </a:cubicBezTo>
                  <a:cubicBezTo>
                    <a:pt x="598846" y="391499"/>
                    <a:pt x="482159" y="299911"/>
                    <a:pt x="385287" y="206562"/>
                  </a:cubicBezTo>
                  <a:cubicBezTo>
                    <a:pt x="347419" y="170014"/>
                    <a:pt x="298983" y="136109"/>
                    <a:pt x="246584" y="140953"/>
                  </a:cubicBezTo>
                  <a:cubicBezTo>
                    <a:pt x="208715" y="144475"/>
                    <a:pt x="175691" y="167813"/>
                    <a:pt x="143107" y="186747"/>
                  </a:cubicBezTo>
                  <a:cubicBezTo>
                    <a:pt x="121530" y="199076"/>
                    <a:pt x="97753" y="211405"/>
                    <a:pt x="72214" y="214047"/>
                  </a:cubicBezTo>
                  <a:cubicBezTo>
                    <a:pt x="55921" y="215809"/>
                    <a:pt x="14090" y="219772"/>
                    <a:pt x="0" y="211846"/>
                  </a:cubicBezTo>
                  <a:cubicBezTo>
                    <a:pt x="33905" y="230339"/>
                    <a:pt x="116687" y="103085"/>
                    <a:pt x="132098" y="82829"/>
                  </a:cubicBezTo>
                  <a:cubicBezTo>
                    <a:pt x="144868" y="67418"/>
                    <a:pt x="162041" y="31751"/>
                    <a:pt x="179213" y="14138"/>
                  </a:cubicBezTo>
                  <a:close/>
                </a:path>
              </a:pathLst>
            </a:custGeom>
            <a:solidFill>
              <a:srgbClr val="E0AC84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365DFC4-29E5-4E3C-A992-9DBB278A4A7C}"/>
                </a:ext>
              </a:extLst>
            </p:cNvPr>
            <p:cNvSpPr/>
            <p:nvPr/>
          </p:nvSpPr>
          <p:spPr>
            <a:xfrm>
              <a:off x="9027189" y="2711573"/>
              <a:ext cx="3311755" cy="1160221"/>
            </a:xfrm>
            <a:custGeom>
              <a:avLst/>
              <a:gdLst>
                <a:gd name="connsiteX0" fmla="*/ 2792204 w 2795013"/>
                <a:gd name="connsiteY0" fmla="*/ 146421 h 1104436"/>
                <a:gd name="connsiteX1" fmla="*/ 2792204 w 2795013"/>
                <a:gd name="connsiteY1" fmla="*/ 75087 h 1104436"/>
                <a:gd name="connsiteX2" fmla="*/ 2791764 w 2795013"/>
                <a:gd name="connsiteY2" fmla="*/ 14763 h 1104436"/>
                <a:gd name="connsiteX3" fmla="*/ 2791324 w 2795013"/>
                <a:gd name="connsiteY3" fmla="*/ 14322 h 1104436"/>
                <a:gd name="connsiteX4" fmla="*/ 2689168 w 2795013"/>
                <a:gd name="connsiteY4" fmla="*/ 4195 h 1104436"/>
                <a:gd name="connsiteX5" fmla="*/ 2535053 w 2795013"/>
                <a:gd name="connsiteY5" fmla="*/ 57474 h 1104436"/>
                <a:gd name="connsiteX6" fmla="*/ 2364205 w 2795013"/>
                <a:gd name="connsiteY6" fmla="*/ 129248 h 1104436"/>
                <a:gd name="connsiteX7" fmla="*/ 1875881 w 2795013"/>
                <a:gd name="connsiteY7" fmla="*/ 299214 h 1104436"/>
                <a:gd name="connsiteX8" fmla="*/ 1344846 w 2795013"/>
                <a:gd name="connsiteY8" fmla="*/ 358218 h 1104436"/>
                <a:gd name="connsiteX9" fmla="*/ 1132168 w 2795013"/>
                <a:gd name="connsiteY9" fmla="*/ 364823 h 1104436"/>
                <a:gd name="connsiteX10" fmla="*/ 928736 w 2795013"/>
                <a:gd name="connsiteY10" fmla="*/ 300976 h 1104436"/>
                <a:gd name="connsiteX11" fmla="*/ 578675 w 2795013"/>
                <a:gd name="connsiteY11" fmla="*/ 183849 h 1104436"/>
                <a:gd name="connsiteX12" fmla="*/ 481803 w 2795013"/>
                <a:gd name="connsiteY12" fmla="*/ 227001 h 1104436"/>
                <a:gd name="connsiteX13" fmla="*/ 381848 w 2795013"/>
                <a:gd name="connsiteY13" fmla="*/ 252540 h 1104436"/>
                <a:gd name="connsiteX14" fmla="*/ 252392 w 2795013"/>
                <a:gd name="connsiteY14" fmla="*/ 276317 h 1104436"/>
                <a:gd name="connsiteX15" fmla="*/ 127339 w 2795013"/>
                <a:gd name="connsiteY15" fmla="*/ 285124 h 1104436"/>
                <a:gd name="connsiteX16" fmla="*/ 100479 w 2795013"/>
                <a:gd name="connsiteY16" fmla="*/ 306260 h 1104436"/>
                <a:gd name="connsiteX17" fmla="*/ 342659 w 2795013"/>
                <a:gd name="connsiteY17" fmla="*/ 412379 h 1104436"/>
                <a:gd name="connsiteX18" fmla="*/ 296425 w 2795013"/>
                <a:gd name="connsiteY18" fmla="*/ 453329 h 1104436"/>
                <a:gd name="connsiteX19" fmla="*/ 89030 w 2795013"/>
                <a:gd name="connsiteY19" fmla="*/ 474465 h 1104436"/>
                <a:gd name="connsiteX20" fmla="*/ 84 w 2795013"/>
                <a:gd name="connsiteY20" fmla="*/ 557247 h 1104436"/>
                <a:gd name="connsiteX21" fmla="*/ 72298 w 2795013"/>
                <a:gd name="connsiteY21" fmla="*/ 686263 h 1104436"/>
                <a:gd name="connsiteX22" fmla="*/ 133944 w 2795013"/>
                <a:gd name="connsiteY22" fmla="*/ 706078 h 1104436"/>
                <a:gd name="connsiteX23" fmla="*/ 179298 w 2795013"/>
                <a:gd name="connsiteY23" fmla="*/ 721049 h 1104436"/>
                <a:gd name="connsiteX24" fmla="*/ 190306 w 2795013"/>
                <a:gd name="connsiteY24" fmla="*/ 737341 h 1104436"/>
                <a:gd name="connsiteX25" fmla="*/ 319762 w 2795013"/>
                <a:gd name="connsiteY25" fmla="*/ 901583 h 1104436"/>
                <a:gd name="connsiteX26" fmla="*/ 409149 w 2795013"/>
                <a:gd name="connsiteY26" fmla="*/ 972476 h 1104436"/>
                <a:gd name="connsiteX27" fmla="*/ 494132 w 2795013"/>
                <a:gd name="connsiteY27" fmla="*/ 1041167 h 1104436"/>
                <a:gd name="connsiteX28" fmla="*/ 622708 w 2795013"/>
                <a:gd name="connsiteY28" fmla="*/ 1093126 h 1104436"/>
                <a:gd name="connsiteX29" fmla="*/ 757008 w 2795013"/>
                <a:gd name="connsiteY29" fmla="*/ 1100612 h 1104436"/>
                <a:gd name="connsiteX30" fmla="*/ 884263 w 2795013"/>
                <a:gd name="connsiteY30" fmla="*/ 1085200 h 1104436"/>
                <a:gd name="connsiteX31" fmla="*/ 1038818 w 2795013"/>
                <a:gd name="connsiteY31" fmla="*/ 1034122 h 1104436"/>
                <a:gd name="connsiteX32" fmla="*/ 1106188 w 2795013"/>
                <a:gd name="connsiteY32" fmla="*/ 1014748 h 1104436"/>
                <a:gd name="connsiteX33" fmla="*/ 1264266 w 2795013"/>
                <a:gd name="connsiteY33" fmla="*/ 1022674 h 1104436"/>
                <a:gd name="connsiteX34" fmla="*/ 1429389 w 2795013"/>
                <a:gd name="connsiteY34" fmla="*/ 1035443 h 1104436"/>
                <a:gd name="connsiteX35" fmla="*/ 1930042 w 2795013"/>
                <a:gd name="connsiteY35" fmla="*/ 1079916 h 1104436"/>
                <a:gd name="connsiteX36" fmla="*/ 2379177 w 2795013"/>
                <a:gd name="connsiteY36" fmla="*/ 1103694 h 1104436"/>
                <a:gd name="connsiteX37" fmla="*/ 2606386 w 2795013"/>
                <a:gd name="connsiteY37" fmla="*/ 1102373 h 1104436"/>
                <a:gd name="connsiteX38" fmla="*/ 2720431 w 2795013"/>
                <a:gd name="connsiteY38" fmla="*/ 1097089 h 1104436"/>
                <a:gd name="connsiteX39" fmla="*/ 2775032 w 2795013"/>
                <a:gd name="connsiteY39" fmla="*/ 1093566 h 1104436"/>
                <a:gd name="connsiteX40" fmla="*/ 2792204 w 2795013"/>
                <a:gd name="connsiteY40" fmla="*/ 1065385 h 1104436"/>
                <a:gd name="connsiteX41" fmla="*/ 2792204 w 2795013"/>
                <a:gd name="connsiteY41" fmla="*/ 972036 h 1104436"/>
                <a:gd name="connsiteX42" fmla="*/ 2792204 w 2795013"/>
                <a:gd name="connsiteY42" fmla="*/ 422066 h 1104436"/>
                <a:gd name="connsiteX43" fmla="*/ 2792204 w 2795013"/>
                <a:gd name="connsiteY43" fmla="*/ 146421 h 1104436"/>
                <a:gd name="connsiteX0" fmla="*/ 2792204 w 2795013"/>
                <a:gd name="connsiteY0" fmla="*/ 146421 h 1104437"/>
                <a:gd name="connsiteX1" fmla="*/ 2792204 w 2795013"/>
                <a:gd name="connsiteY1" fmla="*/ 75087 h 1104437"/>
                <a:gd name="connsiteX2" fmla="*/ 2791764 w 2795013"/>
                <a:gd name="connsiteY2" fmla="*/ 14763 h 1104437"/>
                <a:gd name="connsiteX3" fmla="*/ 2791324 w 2795013"/>
                <a:gd name="connsiteY3" fmla="*/ 14322 h 1104437"/>
                <a:gd name="connsiteX4" fmla="*/ 2689168 w 2795013"/>
                <a:gd name="connsiteY4" fmla="*/ 4195 h 1104437"/>
                <a:gd name="connsiteX5" fmla="*/ 2535053 w 2795013"/>
                <a:gd name="connsiteY5" fmla="*/ 57474 h 1104437"/>
                <a:gd name="connsiteX6" fmla="*/ 2364205 w 2795013"/>
                <a:gd name="connsiteY6" fmla="*/ 129248 h 1104437"/>
                <a:gd name="connsiteX7" fmla="*/ 1875881 w 2795013"/>
                <a:gd name="connsiteY7" fmla="*/ 299214 h 1104437"/>
                <a:gd name="connsiteX8" fmla="*/ 1344846 w 2795013"/>
                <a:gd name="connsiteY8" fmla="*/ 358218 h 1104437"/>
                <a:gd name="connsiteX9" fmla="*/ 1132168 w 2795013"/>
                <a:gd name="connsiteY9" fmla="*/ 364823 h 1104437"/>
                <a:gd name="connsiteX10" fmla="*/ 928736 w 2795013"/>
                <a:gd name="connsiteY10" fmla="*/ 300976 h 1104437"/>
                <a:gd name="connsiteX11" fmla="*/ 578675 w 2795013"/>
                <a:gd name="connsiteY11" fmla="*/ 183849 h 1104437"/>
                <a:gd name="connsiteX12" fmla="*/ 481803 w 2795013"/>
                <a:gd name="connsiteY12" fmla="*/ 227001 h 1104437"/>
                <a:gd name="connsiteX13" fmla="*/ 381848 w 2795013"/>
                <a:gd name="connsiteY13" fmla="*/ 252540 h 1104437"/>
                <a:gd name="connsiteX14" fmla="*/ 252392 w 2795013"/>
                <a:gd name="connsiteY14" fmla="*/ 276317 h 1104437"/>
                <a:gd name="connsiteX15" fmla="*/ 127339 w 2795013"/>
                <a:gd name="connsiteY15" fmla="*/ 285124 h 1104437"/>
                <a:gd name="connsiteX16" fmla="*/ 100479 w 2795013"/>
                <a:gd name="connsiteY16" fmla="*/ 306260 h 1104437"/>
                <a:gd name="connsiteX17" fmla="*/ 342659 w 2795013"/>
                <a:gd name="connsiteY17" fmla="*/ 412379 h 1104437"/>
                <a:gd name="connsiteX18" fmla="*/ 296425 w 2795013"/>
                <a:gd name="connsiteY18" fmla="*/ 453329 h 1104437"/>
                <a:gd name="connsiteX19" fmla="*/ 89030 w 2795013"/>
                <a:gd name="connsiteY19" fmla="*/ 474465 h 1104437"/>
                <a:gd name="connsiteX20" fmla="*/ 84 w 2795013"/>
                <a:gd name="connsiteY20" fmla="*/ 557247 h 1104437"/>
                <a:gd name="connsiteX21" fmla="*/ 72298 w 2795013"/>
                <a:gd name="connsiteY21" fmla="*/ 686263 h 1104437"/>
                <a:gd name="connsiteX22" fmla="*/ 133944 w 2795013"/>
                <a:gd name="connsiteY22" fmla="*/ 706078 h 1104437"/>
                <a:gd name="connsiteX23" fmla="*/ 179298 w 2795013"/>
                <a:gd name="connsiteY23" fmla="*/ 721049 h 1104437"/>
                <a:gd name="connsiteX24" fmla="*/ 190306 w 2795013"/>
                <a:gd name="connsiteY24" fmla="*/ 737341 h 1104437"/>
                <a:gd name="connsiteX25" fmla="*/ 319762 w 2795013"/>
                <a:gd name="connsiteY25" fmla="*/ 901583 h 1104437"/>
                <a:gd name="connsiteX26" fmla="*/ 409149 w 2795013"/>
                <a:gd name="connsiteY26" fmla="*/ 972476 h 1104437"/>
                <a:gd name="connsiteX27" fmla="*/ 494132 w 2795013"/>
                <a:gd name="connsiteY27" fmla="*/ 1041167 h 1104437"/>
                <a:gd name="connsiteX28" fmla="*/ 622708 w 2795013"/>
                <a:gd name="connsiteY28" fmla="*/ 1093126 h 1104437"/>
                <a:gd name="connsiteX29" fmla="*/ 757008 w 2795013"/>
                <a:gd name="connsiteY29" fmla="*/ 1100612 h 1104437"/>
                <a:gd name="connsiteX30" fmla="*/ 884263 w 2795013"/>
                <a:gd name="connsiteY30" fmla="*/ 1085200 h 1104437"/>
                <a:gd name="connsiteX31" fmla="*/ 1038818 w 2795013"/>
                <a:gd name="connsiteY31" fmla="*/ 1034122 h 1104437"/>
                <a:gd name="connsiteX32" fmla="*/ 1106188 w 2795013"/>
                <a:gd name="connsiteY32" fmla="*/ 1014748 h 1104437"/>
                <a:gd name="connsiteX33" fmla="*/ 1264266 w 2795013"/>
                <a:gd name="connsiteY33" fmla="*/ 1022674 h 1104437"/>
                <a:gd name="connsiteX34" fmla="*/ 1429389 w 2795013"/>
                <a:gd name="connsiteY34" fmla="*/ 1035443 h 1104437"/>
                <a:gd name="connsiteX35" fmla="*/ 1930042 w 2795013"/>
                <a:gd name="connsiteY35" fmla="*/ 1079916 h 1104437"/>
                <a:gd name="connsiteX36" fmla="*/ 2379177 w 2795013"/>
                <a:gd name="connsiteY36" fmla="*/ 1103694 h 1104437"/>
                <a:gd name="connsiteX37" fmla="*/ 2606386 w 2795013"/>
                <a:gd name="connsiteY37" fmla="*/ 1102373 h 1104437"/>
                <a:gd name="connsiteX38" fmla="*/ 2720431 w 2795013"/>
                <a:gd name="connsiteY38" fmla="*/ 1097089 h 1104437"/>
                <a:gd name="connsiteX39" fmla="*/ 2775032 w 2795013"/>
                <a:gd name="connsiteY39" fmla="*/ 1093566 h 1104437"/>
                <a:gd name="connsiteX40" fmla="*/ 2792204 w 2795013"/>
                <a:gd name="connsiteY40" fmla="*/ 1065385 h 1104437"/>
                <a:gd name="connsiteX41" fmla="*/ 2792204 w 2795013"/>
                <a:gd name="connsiteY41" fmla="*/ 972036 h 1104437"/>
                <a:gd name="connsiteX42" fmla="*/ 2792204 w 2795013"/>
                <a:gd name="connsiteY42" fmla="*/ 146421 h 1104437"/>
                <a:gd name="connsiteX0" fmla="*/ 2792204 w 2795013"/>
                <a:gd name="connsiteY0" fmla="*/ 146421 h 1104437"/>
                <a:gd name="connsiteX1" fmla="*/ 2792204 w 2795013"/>
                <a:gd name="connsiteY1" fmla="*/ 75087 h 1104437"/>
                <a:gd name="connsiteX2" fmla="*/ 2791764 w 2795013"/>
                <a:gd name="connsiteY2" fmla="*/ 14763 h 1104437"/>
                <a:gd name="connsiteX3" fmla="*/ 2791324 w 2795013"/>
                <a:gd name="connsiteY3" fmla="*/ 14322 h 1104437"/>
                <a:gd name="connsiteX4" fmla="*/ 2689168 w 2795013"/>
                <a:gd name="connsiteY4" fmla="*/ 4195 h 1104437"/>
                <a:gd name="connsiteX5" fmla="*/ 2535053 w 2795013"/>
                <a:gd name="connsiteY5" fmla="*/ 57474 h 1104437"/>
                <a:gd name="connsiteX6" fmla="*/ 2364205 w 2795013"/>
                <a:gd name="connsiteY6" fmla="*/ 129248 h 1104437"/>
                <a:gd name="connsiteX7" fmla="*/ 1875881 w 2795013"/>
                <a:gd name="connsiteY7" fmla="*/ 299214 h 1104437"/>
                <a:gd name="connsiteX8" fmla="*/ 1344846 w 2795013"/>
                <a:gd name="connsiteY8" fmla="*/ 358218 h 1104437"/>
                <a:gd name="connsiteX9" fmla="*/ 1132168 w 2795013"/>
                <a:gd name="connsiteY9" fmla="*/ 364823 h 1104437"/>
                <a:gd name="connsiteX10" fmla="*/ 928736 w 2795013"/>
                <a:gd name="connsiteY10" fmla="*/ 300976 h 1104437"/>
                <a:gd name="connsiteX11" fmla="*/ 578675 w 2795013"/>
                <a:gd name="connsiteY11" fmla="*/ 183849 h 1104437"/>
                <a:gd name="connsiteX12" fmla="*/ 481803 w 2795013"/>
                <a:gd name="connsiteY12" fmla="*/ 227001 h 1104437"/>
                <a:gd name="connsiteX13" fmla="*/ 381848 w 2795013"/>
                <a:gd name="connsiteY13" fmla="*/ 252540 h 1104437"/>
                <a:gd name="connsiteX14" fmla="*/ 252392 w 2795013"/>
                <a:gd name="connsiteY14" fmla="*/ 276317 h 1104437"/>
                <a:gd name="connsiteX15" fmla="*/ 127339 w 2795013"/>
                <a:gd name="connsiteY15" fmla="*/ 285124 h 1104437"/>
                <a:gd name="connsiteX16" fmla="*/ 100479 w 2795013"/>
                <a:gd name="connsiteY16" fmla="*/ 306260 h 1104437"/>
                <a:gd name="connsiteX17" fmla="*/ 342659 w 2795013"/>
                <a:gd name="connsiteY17" fmla="*/ 412379 h 1104437"/>
                <a:gd name="connsiteX18" fmla="*/ 296425 w 2795013"/>
                <a:gd name="connsiteY18" fmla="*/ 453329 h 1104437"/>
                <a:gd name="connsiteX19" fmla="*/ 89030 w 2795013"/>
                <a:gd name="connsiteY19" fmla="*/ 474465 h 1104437"/>
                <a:gd name="connsiteX20" fmla="*/ 84 w 2795013"/>
                <a:gd name="connsiteY20" fmla="*/ 557247 h 1104437"/>
                <a:gd name="connsiteX21" fmla="*/ 72298 w 2795013"/>
                <a:gd name="connsiteY21" fmla="*/ 686263 h 1104437"/>
                <a:gd name="connsiteX22" fmla="*/ 133944 w 2795013"/>
                <a:gd name="connsiteY22" fmla="*/ 706078 h 1104437"/>
                <a:gd name="connsiteX23" fmla="*/ 179298 w 2795013"/>
                <a:gd name="connsiteY23" fmla="*/ 721049 h 1104437"/>
                <a:gd name="connsiteX24" fmla="*/ 190306 w 2795013"/>
                <a:gd name="connsiteY24" fmla="*/ 737341 h 1104437"/>
                <a:gd name="connsiteX25" fmla="*/ 319762 w 2795013"/>
                <a:gd name="connsiteY25" fmla="*/ 901583 h 1104437"/>
                <a:gd name="connsiteX26" fmla="*/ 409149 w 2795013"/>
                <a:gd name="connsiteY26" fmla="*/ 972476 h 1104437"/>
                <a:gd name="connsiteX27" fmla="*/ 494132 w 2795013"/>
                <a:gd name="connsiteY27" fmla="*/ 1041167 h 1104437"/>
                <a:gd name="connsiteX28" fmla="*/ 622708 w 2795013"/>
                <a:gd name="connsiteY28" fmla="*/ 1093126 h 1104437"/>
                <a:gd name="connsiteX29" fmla="*/ 757008 w 2795013"/>
                <a:gd name="connsiteY29" fmla="*/ 1100612 h 1104437"/>
                <a:gd name="connsiteX30" fmla="*/ 884263 w 2795013"/>
                <a:gd name="connsiteY30" fmla="*/ 1085200 h 1104437"/>
                <a:gd name="connsiteX31" fmla="*/ 1038818 w 2795013"/>
                <a:gd name="connsiteY31" fmla="*/ 1034122 h 1104437"/>
                <a:gd name="connsiteX32" fmla="*/ 1106188 w 2795013"/>
                <a:gd name="connsiteY32" fmla="*/ 1014748 h 1104437"/>
                <a:gd name="connsiteX33" fmla="*/ 1264266 w 2795013"/>
                <a:gd name="connsiteY33" fmla="*/ 1022674 h 1104437"/>
                <a:gd name="connsiteX34" fmla="*/ 1429389 w 2795013"/>
                <a:gd name="connsiteY34" fmla="*/ 1035443 h 1104437"/>
                <a:gd name="connsiteX35" fmla="*/ 1930042 w 2795013"/>
                <a:gd name="connsiteY35" fmla="*/ 1079916 h 1104437"/>
                <a:gd name="connsiteX36" fmla="*/ 2379177 w 2795013"/>
                <a:gd name="connsiteY36" fmla="*/ 1103694 h 1104437"/>
                <a:gd name="connsiteX37" fmla="*/ 2606386 w 2795013"/>
                <a:gd name="connsiteY37" fmla="*/ 1102373 h 1104437"/>
                <a:gd name="connsiteX38" fmla="*/ 2720431 w 2795013"/>
                <a:gd name="connsiteY38" fmla="*/ 1097089 h 1104437"/>
                <a:gd name="connsiteX39" fmla="*/ 2775032 w 2795013"/>
                <a:gd name="connsiteY39" fmla="*/ 1093566 h 1104437"/>
                <a:gd name="connsiteX40" fmla="*/ 2792204 w 2795013"/>
                <a:gd name="connsiteY40" fmla="*/ 972036 h 1104437"/>
                <a:gd name="connsiteX41" fmla="*/ 2792204 w 2795013"/>
                <a:gd name="connsiteY41" fmla="*/ 146421 h 1104437"/>
                <a:gd name="connsiteX0" fmla="*/ 2792204 w 3310950"/>
                <a:gd name="connsiteY0" fmla="*/ 146421 h 1129613"/>
                <a:gd name="connsiteX1" fmla="*/ 2792204 w 3310950"/>
                <a:gd name="connsiteY1" fmla="*/ 75087 h 1129613"/>
                <a:gd name="connsiteX2" fmla="*/ 2791764 w 3310950"/>
                <a:gd name="connsiteY2" fmla="*/ 14763 h 1129613"/>
                <a:gd name="connsiteX3" fmla="*/ 2791324 w 3310950"/>
                <a:gd name="connsiteY3" fmla="*/ 14322 h 1129613"/>
                <a:gd name="connsiteX4" fmla="*/ 2689168 w 3310950"/>
                <a:gd name="connsiteY4" fmla="*/ 4195 h 1129613"/>
                <a:gd name="connsiteX5" fmla="*/ 2535053 w 3310950"/>
                <a:gd name="connsiteY5" fmla="*/ 57474 h 1129613"/>
                <a:gd name="connsiteX6" fmla="*/ 2364205 w 3310950"/>
                <a:gd name="connsiteY6" fmla="*/ 129248 h 1129613"/>
                <a:gd name="connsiteX7" fmla="*/ 1875881 w 3310950"/>
                <a:gd name="connsiteY7" fmla="*/ 299214 h 1129613"/>
                <a:gd name="connsiteX8" fmla="*/ 1344846 w 3310950"/>
                <a:gd name="connsiteY8" fmla="*/ 358218 h 1129613"/>
                <a:gd name="connsiteX9" fmla="*/ 1132168 w 3310950"/>
                <a:gd name="connsiteY9" fmla="*/ 364823 h 1129613"/>
                <a:gd name="connsiteX10" fmla="*/ 928736 w 3310950"/>
                <a:gd name="connsiteY10" fmla="*/ 300976 h 1129613"/>
                <a:gd name="connsiteX11" fmla="*/ 578675 w 3310950"/>
                <a:gd name="connsiteY11" fmla="*/ 183849 h 1129613"/>
                <a:gd name="connsiteX12" fmla="*/ 481803 w 3310950"/>
                <a:gd name="connsiteY12" fmla="*/ 227001 h 1129613"/>
                <a:gd name="connsiteX13" fmla="*/ 381848 w 3310950"/>
                <a:gd name="connsiteY13" fmla="*/ 252540 h 1129613"/>
                <a:gd name="connsiteX14" fmla="*/ 252392 w 3310950"/>
                <a:gd name="connsiteY14" fmla="*/ 276317 h 1129613"/>
                <a:gd name="connsiteX15" fmla="*/ 127339 w 3310950"/>
                <a:gd name="connsiteY15" fmla="*/ 285124 h 1129613"/>
                <a:gd name="connsiteX16" fmla="*/ 100479 w 3310950"/>
                <a:gd name="connsiteY16" fmla="*/ 306260 h 1129613"/>
                <a:gd name="connsiteX17" fmla="*/ 342659 w 3310950"/>
                <a:gd name="connsiteY17" fmla="*/ 412379 h 1129613"/>
                <a:gd name="connsiteX18" fmla="*/ 296425 w 3310950"/>
                <a:gd name="connsiteY18" fmla="*/ 453329 h 1129613"/>
                <a:gd name="connsiteX19" fmla="*/ 89030 w 3310950"/>
                <a:gd name="connsiteY19" fmla="*/ 474465 h 1129613"/>
                <a:gd name="connsiteX20" fmla="*/ 84 w 3310950"/>
                <a:gd name="connsiteY20" fmla="*/ 557247 h 1129613"/>
                <a:gd name="connsiteX21" fmla="*/ 72298 w 3310950"/>
                <a:gd name="connsiteY21" fmla="*/ 686263 h 1129613"/>
                <a:gd name="connsiteX22" fmla="*/ 133944 w 3310950"/>
                <a:gd name="connsiteY22" fmla="*/ 706078 h 1129613"/>
                <a:gd name="connsiteX23" fmla="*/ 179298 w 3310950"/>
                <a:gd name="connsiteY23" fmla="*/ 721049 h 1129613"/>
                <a:gd name="connsiteX24" fmla="*/ 190306 w 3310950"/>
                <a:gd name="connsiteY24" fmla="*/ 737341 h 1129613"/>
                <a:gd name="connsiteX25" fmla="*/ 319762 w 3310950"/>
                <a:gd name="connsiteY25" fmla="*/ 901583 h 1129613"/>
                <a:gd name="connsiteX26" fmla="*/ 409149 w 3310950"/>
                <a:gd name="connsiteY26" fmla="*/ 972476 h 1129613"/>
                <a:gd name="connsiteX27" fmla="*/ 494132 w 3310950"/>
                <a:gd name="connsiteY27" fmla="*/ 1041167 h 1129613"/>
                <a:gd name="connsiteX28" fmla="*/ 622708 w 3310950"/>
                <a:gd name="connsiteY28" fmla="*/ 1093126 h 1129613"/>
                <a:gd name="connsiteX29" fmla="*/ 757008 w 3310950"/>
                <a:gd name="connsiteY29" fmla="*/ 1100612 h 1129613"/>
                <a:gd name="connsiteX30" fmla="*/ 884263 w 3310950"/>
                <a:gd name="connsiteY30" fmla="*/ 1085200 h 1129613"/>
                <a:gd name="connsiteX31" fmla="*/ 1038818 w 3310950"/>
                <a:gd name="connsiteY31" fmla="*/ 1034122 h 1129613"/>
                <a:gd name="connsiteX32" fmla="*/ 1106188 w 3310950"/>
                <a:gd name="connsiteY32" fmla="*/ 1014748 h 1129613"/>
                <a:gd name="connsiteX33" fmla="*/ 1264266 w 3310950"/>
                <a:gd name="connsiteY33" fmla="*/ 1022674 h 1129613"/>
                <a:gd name="connsiteX34" fmla="*/ 1429389 w 3310950"/>
                <a:gd name="connsiteY34" fmla="*/ 1035443 h 1129613"/>
                <a:gd name="connsiteX35" fmla="*/ 1930042 w 3310950"/>
                <a:gd name="connsiteY35" fmla="*/ 1079916 h 1129613"/>
                <a:gd name="connsiteX36" fmla="*/ 2379177 w 3310950"/>
                <a:gd name="connsiteY36" fmla="*/ 1103694 h 1129613"/>
                <a:gd name="connsiteX37" fmla="*/ 2606386 w 3310950"/>
                <a:gd name="connsiteY37" fmla="*/ 1102373 h 1129613"/>
                <a:gd name="connsiteX38" fmla="*/ 2720431 w 3310950"/>
                <a:gd name="connsiteY38" fmla="*/ 1097089 h 1129613"/>
                <a:gd name="connsiteX39" fmla="*/ 2775032 w 3310950"/>
                <a:gd name="connsiteY39" fmla="*/ 1093566 h 1129613"/>
                <a:gd name="connsiteX40" fmla="*/ 3310950 w 3310950"/>
                <a:gd name="connsiteY40" fmla="*/ 620344 h 1129613"/>
                <a:gd name="connsiteX41" fmla="*/ 2792204 w 3310950"/>
                <a:gd name="connsiteY41" fmla="*/ 146421 h 1129613"/>
                <a:gd name="connsiteX0" fmla="*/ 3310950 w 3310950"/>
                <a:gd name="connsiteY0" fmla="*/ 620344 h 1129613"/>
                <a:gd name="connsiteX1" fmla="*/ 2792204 w 3310950"/>
                <a:gd name="connsiteY1" fmla="*/ 75087 h 1129613"/>
                <a:gd name="connsiteX2" fmla="*/ 2791764 w 3310950"/>
                <a:gd name="connsiteY2" fmla="*/ 14763 h 1129613"/>
                <a:gd name="connsiteX3" fmla="*/ 2791324 w 3310950"/>
                <a:gd name="connsiteY3" fmla="*/ 14322 h 1129613"/>
                <a:gd name="connsiteX4" fmla="*/ 2689168 w 3310950"/>
                <a:gd name="connsiteY4" fmla="*/ 4195 h 1129613"/>
                <a:gd name="connsiteX5" fmla="*/ 2535053 w 3310950"/>
                <a:gd name="connsiteY5" fmla="*/ 57474 h 1129613"/>
                <a:gd name="connsiteX6" fmla="*/ 2364205 w 3310950"/>
                <a:gd name="connsiteY6" fmla="*/ 129248 h 1129613"/>
                <a:gd name="connsiteX7" fmla="*/ 1875881 w 3310950"/>
                <a:gd name="connsiteY7" fmla="*/ 299214 h 1129613"/>
                <a:gd name="connsiteX8" fmla="*/ 1344846 w 3310950"/>
                <a:gd name="connsiteY8" fmla="*/ 358218 h 1129613"/>
                <a:gd name="connsiteX9" fmla="*/ 1132168 w 3310950"/>
                <a:gd name="connsiteY9" fmla="*/ 364823 h 1129613"/>
                <a:gd name="connsiteX10" fmla="*/ 928736 w 3310950"/>
                <a:gd name="connsiteY10" fmla="*/ 300976 h 1129613"/>
                <a:gd name="connsiteX11" fmla="*/ 578675 w 3310950"/>
                <a:gd name="connsiteY11" fmla="*/ 183849 h 1129613"/>
                <a:gd name="connsiteX12" fmla="*/ 481803 w 3310950"/>
                <a:gd name="connsiteY12" fmla="*/ 227001 h 1129613"/>
                <a:gd name="connsiteX13" fmla="*/ 381848 w 3310950"/>
                <a:gd name="connsiteY13" fmla="*/ 252540 h 1129613"/>
                <a:gd name="connsiteX14" fmla="*/ 252392 w 3310950"/>
                <a:gd name="connsiteY14" fmla="*/ 276317 h 1129613"/>
                <a:gd name="connsiteX15" fmla="*/ 127339 w 3310950"/>
                <a:gd name="connsiteY15" fmla="*/ 285124 h 1129613"/>
                <a:gd name="connsiteX16" fmla="*/ 100479 w 3310950"/>
                <a:gd name="connsiteY16" fmla="*/ 306260 h 1129613"/>
                <a:gd name="connsiteX17" fmla="*/ 342659 w 3310950"/>
                <a:gd name="connsiteY17" fmla="*/ 412379 h 1129613"/>
                <a:gd name="connsiteX18" fmla="*/ 296425 w 3310950"/>
                <a:gd name="connsiteY18" fmla="*/ 453329 h 1129613"/>
                <a:gd name="connsiteX19" fmla="*/ 89030 w 3310950"/>
                <a:gd name="connsiteY19" fmla="*/ 474465 h 1129613"/>
                <a:gd name="connsiteX20" fmla="*/ 84 w 3310950"/>
                <a:gd name="connsiteY20" fmla="*/ 557247 h 1129613"/>
                <a:gd name="connsiteX21" fmla="*/ 72298 w 3310950"/>
                <a:gd name="connsiteY21" fmla="*/ 686263 h 1129613"/>
                <a:gd name="connsiteX22" fmla="*/ 133944 w 3310950"/>
                <a:gd name="connsiteY22" fmla="*/ 706078 h 1129613"/>
                <a:gd name="connsiteX23" fmla="*/ 179298 w 3310950"/>
                <a:gd name="connsiteY23" fmla="*/ 721049 h 1129613"/>
                <a:gd name="connsiteX24" fmla="*/ 190306 w 3310950"/>
                <a:gd name="connsiteY24" fmla="*/ 737341 h 1129613"/>
                <a:gd name="connsiteX25" fmla="*/ 319762 w 3310950"/>
                <a:gd name="connsiteY25" fmla="*/ 901583 h 1129613"/>
                <a:gd name="connsiteX26" fmla="*/ 409149 w 3310950"/>
                <a:gd name="connsiteY26" fmla="*/ 972476 h 1129613"/>
                <a:gd name="connsiteX27" fmla="*/ 494132 w 3310950"/>
                <a:gd name="connsiteY27" fmla="*/ 1041167 h 1129613"/>
                <a:gd name="connsiteX28" fmla="*/ 622708 w 3310950"/>
                <a:gd name="connsiteY28" fmla="*/ 1093126 h 1129613"/>
                <a:gd name="connsiteX29" fmla="*/ 757008 w 3310950"/>
                <a:gd name="connsiteY29" fmla="*/ 1100612 h 1129613"/>
                <a:gd name="connsiteX30" fmla="*/ 884263 w 3310950"/>
                <a:gd name="connsiteY30" fmla="*/ 1085200 h 1129613"/>
                <a:gd name="connsiteX31" fmla="*/ 1038818 w 3310950"/>
                <a:gd name="connsiteY31" fmla="*/ 1034122 h 1129613"/>
                <a:gd name="connsiteX32" fmla="*/ 1106188 w 3310950"/>
                <a:gd name="connsiteY32" fmla="*/ 1014748 h 1129613"/>
                <a:gd name="connsiteX33" fmla="*/ 1264266 w 3310950"/>
                <a:gd name="connsiteY33" fmla="*/ 1022674 h 1129613"/>
                <a:gd name="connsiteX34" fmla="*/ 1429389 w 3310950"/>
                <a:gd name="connsiteY34" fmla="*/ 1035443 h 1129613"/>
                <a:gd name="connsiteX35" fmla="*/ 1930042 w 3310950"/>
                <a:gd name="connsiteY35" fmla="*/ 1079916 h 1129613"/>
                <a:gd name="connsiteX36" fmla="*/ 2379177 w 3310950"/>
                <a:gd name="connsiteY36" fmla="*/ 1103694 h 1129613"/>
                <a:gd name="connsiteX37" fmla="*/ 2606386 w 3310950"/>
                <a:gd name="connsiteY37" fmla="*/ 1102373 h 1129613"/>
                <a:gd name="connsiteX38" fmla="*/ 2720431 w 3310950"/>
                <a:gd name="connsiteY38" fmla="*/ 1097089 h 1129613"/>
                <a:gd name="connsiteX39" fmla="*/ 2775032 w 3310950"/>
                <a:gd name="connsiteY39" fmla="*/ 1093566 h 1129613"/>
                <a:gd name="connsiteX40" fmla="*/ 3310950 w 3310950"/>
                <a:gd name="connsiteY40" fmla="*/ 620344 h 1129613"/>
                <a:gd name="connsiteX0" fmla="*/ 3310950 w 3310950"/>
                <a:gd name="connsiteY0" fmla="*/ 620344 h 1129613"/>
                <a:gd name="connsiteX1" fmla="*/ 2791764 w 3310950"/>
                <a:gd name="connsiteY1" fmla="*/ 14763 h 1129613"/>
                <a:gd name="connsiteX2" fmla="*/ 2791324 w 3310950"/>
                <a:gd name="connsiteY2" fmla="*/ 14322 h 1129613"/>
                <a:gd name="connsiteX3" fmla="*/ 2689168 w 3310950"/>
                <a:gd name="connsiteY3" fmla="*/ 4195 h 1129613"/>
                <a:gd name="connsiteX4" fmla="*/ 2535053 w 3310950"/>
                <a:gd name="connsiteY4" fmla="*/ 57474 h 1129613"/>
                <a:gd name="connsiteX5" fmla="*/ 2364205 w 3310950"/>
                <a:gd name="connsiteY5" fmla="*/ 129248 h 1129613"/>
                <a:gd name="connsiteX6" fmla="*/ 1875881 w 3310950"/>
                <a:gd name="connsiteY6" fmla="*/ 299214 h 1129613"/>
                <a:gd name="connsiteX7" fmla="*/ 1344846 w 3310950"/>
                <a:gd name="connsiteY7" fmla="*/ 358218 h 1129613"/>
                <a:gd name="connsiteX8" fmla="*/ 1132168 w 3310950"/>
                <a:gd name="connsiteY8" fmla="*/ 364823 h 1129613"/>
                <a:gd name="connsiteX9" fmla="*/ 928736 w 3310950"/>
                <a:gd name="connsiteY9" fmla="*/ 300976 h 1129613"/>
                <a:gd name="connsiteX10" fmla="*/ 578675 w 3310950"/>
                <a:gd name="connsiteY10" fmla="*/ 183849 h 1129613"/>
                <a:gd name="connsiteX11" fmla="*/ 481803 w 3310950"/>
                <a:gd name="connsiteY11" fmla="*/ 227001 h 1129613"/>
                <a:gd name="connsiteX12" fmla="*/ 381848 w 3310950"/>
                <a:gd name="connsiteY12" fmla="*/ 252540 h 1129613"/>
                <a:gd name="connsiteX13" fmla="*/ 252392 w 3310950"/>
                <a:gd name="connsiteY13" fmla="*/ 276317 h 1129613"/>
                <a:gd name="connsiteX14" fmla="*/ 127339 w 3310950"/>
                <a:gd name="connsiteY14" fmla="*/ 285124 h 1129613"/>
                <a:gd name="connsiteX15" fmla="*/ 100479 w 3310950"/>
                <a:gd name="connsiteY15" fmla="*/ 306260 h 1129613"/>
                <a:gd name="connsiteX16" fmla="*/ 342659 w 3310950"/>
                <a:gd name="connsiteY16" fmla="*/ 412379 h 1129613"/>
                <a:gd name="connsiteX17" fmla="*/ 296425 w 3310950"/>
                <a:gd name="connsiteY17" fmla="*/ 453329 h 1129613"/>
                <a:gd name="connsiteX18" fmla="*/ 89030 w 3310950"/>
                <a:gd name="connsiteY18" fmla="*/ 474465 h 1129613"/>
                <a:gd name="connsiteX19" fmla="*/ 84 w 3310950"/>
                <a:gd name="connsiteY19" fmla="*/ 557247 h 1129613"/>
                <a:gd name="connsiteX20" fmla="*/ 72298 w 3310950"/>
                <a:gd name="connsiteY20" fmla="*/ 686263 h 1129613"/>
                <a:gd name="connsiteX21" fmla="*/ 133944 w 3310950"/>
                <a:gd name="connsiteY21" fmla="*/ 706078 h 1129613"/>
                <a:gd name="connsiteX22" fmla="*/ 179298 w 3310950"/>
                <a:gd name="connsiteY22" fmla="*/ 721049 h 1129613"/>
                <a:gd name="connsiteX23" fmla="*/ 190306 w 3310950"/>
                <a:gd name="connsiteY23" fmla="*/ 737341 h 1129613"/>
                <a:gd name="connsiteX24" fmla="*/ 319762 w 3310950"/>
                <a:gd name="connsiteY24" fmla="*/ 901583 h 1129613"/>
                <a:gd name="connsiteX25" fmla="*/ 409149 w 3310950"/>
                <a:gd name="connsiteY25" fmla="*/ 972476 h 1129613"/>
                <a:gd name="connsiteX26" fmla="*/ 494132 w 3310950"/>
                <a:gd name="connsiteY26" fmla="*/ 1041167 h 1129613"/>
                <a:gd name="connsiteX27" fmla="*/ 622708 w 3310950"/>
                <a:gd name="connsiteY27" fmla="*/ 1093126 h 1129613"/>
                <a:gd name="connsiteX28" fmla="*/ 757008 w 3310950"/>
                <a:gd name="connsiteY28" fmla="*/ 1100612 h 1129613"/>
                <a:gd name="connsiteX29" fmla="*/ 884263 w 3310950"/>
                <a:gd name="connsiteY29" fmla="*/ 1085200 h 1129613"/>
                <a:gd name="connsiteX30" fmla="*/ 1038818 w 3310950"/>
                <a:gd name="connsiteY30" fmla="*/ 1034122 h 1129613"/>
                <a:gd name="connsiteX31" fmla="*/ 1106188 w 3310950"/>
                <a:gd name="connsiteY31" fmla="*/ 1014748 h 1129613"/>
                <a:gd name="connsiteX32" fmla="*/ 1264266 w 3310950"/>
                <a:gd name="connsiteY32" fmla="*/ 1022674 h 1129613"/>
                <a:gd name="connsiteX33" fmla="*/ 1429389 w 3310950"/>
                <a:gd name="connsiteY33" fmla="*/ 1035443 h 1129613"/>
                <a:gd name="connsiteX34" fmla="*/ 1930042 w 3310950"/>
                <a:gd name="connsiteY34" fmla="*/ 1079916 h 1129613"/>
                <a:gd name="connsiteX35" fmla="*/ 2379177 w 3310950"/>
                <a:gd name="connsiteY35" fmla="*/ 1103694 h 1129613"/>
                <a:gd name="connsiteX36" fmla="*/ 2606386 w 3310950"/>
                <a:gd name="connsiteY36" fmla="*/ 1102373 h 1129613"/>
                <a:gd name="connsiteX37" fmla="*/ 2720431 w 3310950"/>
                <a:gd name="connsiteY37" fmla="*/ 1097089 h 1129613"/>
                <a:gd name="connsiteX38" fmla="*/ 2775032 w 3310950"/>
                <a:gd name="connsiteY38" fmla="*/ 1093566 h 1129613"/>
                <a:gd name="connsiteX39" fmla="*/ 3310950 w 3310950"/>
                <a:gd name="connsiteY39" fmla="*/ 620344 h 1129613"/>
                <a:gd name="connsiteX0" fmla="*/ 3310950 w 3311765"/>
                <a:gd name="connsiteY0" fmla="*/ 620344 h 1129613"/>
                <a:gd name="connsiteX1" fmla="*/ 2791764 w 3311765"/>
                <a:gd name="connsiteY1" fmla="*/ 14763 h 1129613"/>
                <a:gd name="connsiteX2" fmla="*/ 2791324 w 3311765"/>
                <a:gd name="connsiteY2" fmla="*/ 14322 h 1129613"/>
                <a:gd name="connsiteX3" fmla="*/ 2689168 w 3311765"/>
                <a:gd name="connsiteY3" fmla="*/ 4195 h 1129613"/>
                <a:gd name="connsiteX4" fmla="*/ 2535053 w 3311765"/>
                <a:gd name="connsiteY4" fmla="*/ 57474 h 1129613"/>
                <a:gd name="connsiteX5" fmla="*/ 2364205 w 3311765"/>
                <a:gd name="connsiteY5" fmla="*/ 129248 h 1129613"/>
                <a:gd name="connsiteX6" fmla="*/ 1875881 w 3311765"/>
                <a:gd name="connsiteY6" fmla="*/ 299214 h 1129613"/>
                <a:gd name="connsiteX7" fmla="*/ 1344846 w 3311765"/>
                <a:gd name="connsiteY7" fmla="*/ 358218 h 1129613"/>
                <a:gd name="connsiteX8" fmla="*/ 1132168 w 3311765"/>
                <a:gd name="connsiteY8" fmla="*/ 364823 h 1129613"/>
                <a:gd name="connsiteX9" fmla="*/ 928736 w 3311765"/>
                <a:gd name="connsiteY9" fmla="*/ 300976 h 1129613"/>
                <a:gd name="connsiteX10" fmla="*/ 578675 w 3311765"/>
                <a:gd name="connsiteY10" fmla="*/ 183849 h 1129613"/>
                <a:gd name="connsiteX11" fmla="*/ 481803 w 3311765"/>
                <a:gd name="connsiteY11" fmla="*/ 227001 h 1129613"/>
                <a:gd name="connsiteX12" fmla="*/ 381848 w 3311765"/>
                <a:gd name="connsiteY12" fmla="*/ 252540 h 1129613"/>
                <a:gd name="connsiteX13" fmla="*/ 252392 w 3311765"/>
                <a:gd name="connsiteY13" fmla="*/ 276317 h 1129613"/>
                <a:gd name="connsiteX14" fmla="*/ 127339 w 3311765"/>
                <a:gd name="connsiteY14" fmla="*/ 285124 h 1129613"/>
                <a:gd name="connsiteX15" fmla="*/ 100479 w 3311765"/>
                <a:gd name="connsiteY15" fmla="*/ 306260 h 1129613"/>
                <a:gd name="connsiteX16" fmla="*/ 342659 w 3311765"/>
                <a:gd name="connsiteY16" fmla="*/ 412379 h 1129613"/>
                <a:gd name="connsiteX17" fmla="*/ 296425 w 3311765"/>
                <a:gd name="connsiteY17" fmla="*/ 453329 h 1129613"/>
                <a:gd name="connsiteX18" fmla="*/ 89030 w 3311765"/>
                <a:gd name="connsiteY18" fmla="*/ 474465 h 1129613"/>
                <a:gd name="connsiteX19" fmla="*/ 84 w 3311765"/>
                <a:gd name="connsiteY19" fmla="*/ 557247 h 1129613"/>
                <a:gd name="connsiteX20" fmla="*/ 72298 w 3311765"/>
                <a:gd name="connsiteY20" fmla="*/ 686263 h 1129613"/>
                <a:gd name="connsiteX21" fmla="*/ 133944 w 3311765"/>
                <a:gd name="connsiteY21" fmla="*/ 706078 h 1129613"/>
                <a:gd name="connsiteX22" fmla="*/ 179298 w 3311765"/>
                <a:gd name="connsiteY22" fmla="*/ 721049 h 1129613"/>
                <a:gd name="connsiteX23" fmla="*/ 190306 w 3311765"/>
                <a:gd name="connsiteY23" fmla="*/ 737341 h 1129613"/>
                <a:gd name="connsiteX24" fmla="*/ 319762 w 3311765"/>
                <a:gd name="connsiteY24" fmla="*/ 901583 h 1129613"/>
                <a:gd name="connsiteX25" fmla="*/ 409149 w 3311765"/>
                <a:gd name="connsiteY25" fmla="*/ 972476 h 1129613"/>
                <a:gd name="connsiteX26" fmla="*/ 494132 w 3311765"/>
                <a:gd name="connsiteY26" fmla="*/ 1041167 h 1129613"/>
                <a:gd name="connsiteX27" fmla="*/ 622708 w 3311765"/>
                <a:gd name="connsiteY27" fmla="*/ 1093126 h 1129613"/>
                <a:gd name="connsiteX28" fmla="*/ 757008 w 3311765"/>
                <a:gd name="connsiteY28" fmla="*/ 1100612 h 1129613"/>
                <a:gd name="connsiteX29" fmla="*/ 884263 w 3311765"/>
                <a:gd name="connsiteY29" fmla="*/ 1085200 h 1129613"/>
                <a:gd name="connsiteX30" fmla="*/ 1038818 w 3311765"/>
                <a:gd name="connsiteY30" fmla="*/ 1034122 h 1129613"/>
                <a:gd name="connsiteX31" fmla="*/ 1106188 w 3311765"/>
                <a:gd name="connsiteY31" fmla="*/ 1014748 h 1129613"/>
                <a:gd name="connsiteX32" fmla="*/ 1264266 w 3311765"/>
                <a:gd name="connsiteY32" fmla="*/ 1022674 h 1129613"/>
                <a:gd name="connsiteX33" fmla="*/ 1429389 w 3311765"/>
                <a:gd name="connsiteY33" fmla="*/ 1035443 h 1129613"/>
                <a:gd name="connsiteX34" fmla="*/ 1930042 w 3311765"/>
                <a:gd name="connsiteY34" fmla="*/ 1079916 h 1129613"/>
                <a:gd name="connsiteX35" fmla="*/ 2379177 w 3311765"/>
                <a:gd name="connsiteY35" fmla="*/ 1103694 h 1129613"/>
                <a:gd name="connsiteX36" fmla="*/ 2606386 w 3311765"/>
                <a:gd name="connsiteY36" fmla="*/ 1102373 h 1129613"/>
                <a:gd name="connsiteX37" fmla="*/ 2720431 w 3311765"/>
                <a:gd name="connsiteY37" fmla="*/ 1097089 h 1129613"/>
                <a:gd name="connsiteX38" fmla="*/ 2775032 w 3311765"/>
                <a:gd name="connsiteY38" fmla="*/ 1093566 h 1129613"/>
                <a:gd name="connsiteX39" fmla="*/ 3310950 w 3311765"/>
                <a:gd name="connsiteY39" fmla="*/ 620344 h 1129613"/>
                <a:gd name="connsiteX0" fmla="*/ 3310950 w 3311818"/>
                <a:gd name="connsiteY0" fmla="*/ 620344 h 1129613"/>
                <a:gd name="connsiteX1" fmla="*/ 2791764 w 3311818"/>
                <a:gd name="connsiteY1" fmla="*/ 14763 h 1129613"/>
                <a:gd name="connsiteX2" fmla="*/ 2791324 w 3311818"/>
                <a:gd name="connsiteY2" fmla="*/ 14322 h 1129613"/>
                <a:gd name="connsiteX3" fmla="*/ 2689168 w 3311818"/>
                <a:gd name="connsiteY3" fmla="*/ 4195 h 1129613"/>
                <a:gd name="connsiteX4" fmla="*/ 2535053 w 3311818"/>
                <a:gd name="connsiteY4" fmla="*/ 57474 h 1129613"/>
                <a:gd name="connsiteX5" fmla="*/ 2364205 w 3311818"/>
                <a:gd name="connsiteY5" fmla="*/ 129248 h 1129613"/>
                <a:gd name="connsiteX6" fmla="*/ 1875881 w 3311818"/>
                <a:gd name="connsiteY6" fmla="*/ 299214 h 1129613"/>
                <a:gd name="connsiteX7" fmla="*/ 1344846 w 3311818"/>
                <a:gd name="connsiteY7" fmla="*/ 358218 h 1129613"/>
                <a:gd name="connsiteX8" fmla="*/ 1132168 w 3311818"/>
                <a:gd name="connsiteY8" fmla="*/ 364823 h 1129613"/>
                <a:gd name="connsiteX9" fmla="*/ 928736 w 3311818"/>
                <a:gd name="connsiteY9" fmla="*/ 300976 h 1129613"/>
                <a:gd name="connsiteX10" fmla="*/ 578675 w 3311818"/>
                <a:gd name="connsiteY10" fmla="*/ 183849 h 1129613"/>
                <a:gd name="connsiteX11" fmla="*/ 481803 w 3311818"/>
                <a:gd name="connsiteY11" fmla="*/ 227001 h 1129613"/>
                <a:gd name="connsiteX12" fmla="*/ 381848 w 3311818"/>
                <a:gd name="connsiteY12" fmla="*/ 252540 h 1129613"/>
                <a:gd name="connsiteX13" fmla="*/ 252392 w 3311818"/>
                <a:gd name="connsiteY13" fmla="*/ 276317 h 1129613"/>
                <a:gd name="connsiteX14" fmla="*/ 127339 w 3311818"/>
                <a:gd name="connsiteY14" fmla="*/ 285124 h 1129613"/>
                <a:gd name="connsiteX15" fmla="*/ 100479 w 3311818"/>
                <a:gd name="connsiteY15" fmla="*/ 306260 h 1129613"/>
                <a:gd name="connsiteX16" fmla="*/ 342659 w 3311818"/>
                <a:gd name="connsiteY16" fmla="*/ 412379 h 1129613"/>
                <a:gd name="connsiteX17" fmla="*/ 296425 w 3311818"/>
                <a:gd name="connsiteY17" fmla="*/ 453329 h 1129613"/>
                <a:gd name="connsiteX18" fmla="*/ 89030 w 3311818"/>
                <a:gd name="connsiteY18" fmla="*/ 474465 h 1129613"/>
                <a:gd name="connsiteX19" fmla="*/ 84 w 3311818"/>
                <a:gd name="connsiteY19" fmla="*/ 557247 h 1129613"/>
                <a:gd name="connsiteX20" fmla="*/ 72298 w 3311818"/>
                <a:gd name="connsiteY20" fmla="*/ 686263 h 1129613"/>
                <a:gd name="connsiteX21" fmla="*/ 133944 w 3311818"/>
                <a:gd name="connsiteY21" fmla="*/ 706078 h 1129613"/>
                <a:gd name="connsiteX22" fmla="*/ 179298 w 3311818"/>
                <a:gd name="connsiteY22" fmla="*/ 721049 h 1129613"/>
                <a:gd name="connsiteX23" fmla="*/ 190306 w 3311818"/>
                <a:gd name="connsiteY23" fmla="*/ 737341 h 1129613"/>
                <a:gd name="connsiteX24" fmla="*/ 319762 w 3311818"/>
                <a:gd name="connsiteY24" fmla="*/ 901583 h 1129613"/>
                <a:gd name="connsiteX25" fmla="*/ 409149 w 3311818"/>
                <a:gd name="connsiteY25" fmla="*/ 972476 h 1129613"/>
                <a:gd name="connsiteX26" fmla="*/ 494132 w 3311818"/>
                <a:gd name="connsiteY26" fmla="*/ 1041167 h 1129613"/>
                <a:gd name="connsiteX27" fmla="*/ 622708 w 3311818"/>
                <a:gd name="connsiteY27" fmla="*/ 1093126 h 1129613"/>
                <a:gd name="connsiteX28" fmla="*/ 757008 w 3311818"/>
                <a:gd name="connsiteY28" fmla="*/ 1100612 h 1129613"/>
                <a:gd name="connsiteX29" fmla="*/ 884263 w 3311818"/>
                <a:gd name="connsiteY29" fmla="*/ 1085200 h 1129613"/>
                <a:gd name="connsiteX30" fmla="*/ 1038818 w 3311818"/>
                <a:gd name="connsiteY30" fmla="*/ 1034122 h 1129613"/>
                <a:gd name="connsiteX31" fmla="*/ 1106188 w 3311818"/>
                <a:gd name="connsiteY31" fmla="*/ 1014748 h 1129613"/>
                <a:gd name="connsiteX32" fmla="*/ 1264266 w 3311818"/>
                <a:gd name="connsiteY32" fmla="*/ 1022674 h 1129613"/>
                <a:gd name="connsiteX33" fmla="*/ 1429389 w 3311818"/>
                <a:gd name="connsiteY33" fmla="*/ 1035443 h 1129613"/>
                <a:gd name="connsiteX34" fmla="*/ 1930042 w 3311818"/>
                <a:gd name="connsiteY34" fmla="*/ 1079916 h 1129613"/>
                <a:gd name="connsiteX35" fmla="*/ 2379177 w 3311818"/>
                <a:gd name="connsiteY35" fmla="*/ 1103694 h 1129613"/>
                <a:gd name="connsiteX36" fmla="*/ 2606386 w 3311818"/>
                <a:gd name="connsiteY36" fmla="*/ 1102373 h 1129613"/>
                <a:gd name="connsiteX37" fmla="*/ 2720431 w 3311818"/>
                <a:gd name="connsiteY37" fmla="*/ 1097089 h 1129613"/>
                <a:gd name="connsiteX38" fmla="*/ 2775032 w 3311818"/>
                <a:gd name="connsiteY38" fmla="*/ 1093566 h 1129613"/>
                <a:gd name="connsiteX39" fmla="*/ 3310950 w 3311818"/>
                <a:gd name="connsiteY39" fmla="*/ 620344 h 1129613"/>
                <a:gd name="connsiteX0" fmla="*/ 3310950 w 3311818"/>
                <a:gd name="connsiteY0" fmla="*/ 620344 h 1129613"/>
                <a:gd name="connsiteX1" fmla="*/ 2791764 w 3311818"/>
                <a:gd name="connsiteY1" fmla="*/ 14763 h 1129613"/>
                <a:gd name="connsiteX2" fmla="*/ 2791324 w 3311818"/>
                <a:gd name="connsiteY2" fmla="*/ 14322 h 1129613"/>
                <a:gd name="connsiteX3" fmla="*/ 2689168 w 3311818"/>
                <a:gd name="connsiteY3" fmla="*/ 4195 h 1129613"/>
                <a:gd name="connsiteX4" fmla="*/ 2535053 w 3311818"/>
                <a:gd name="connsiteY4" fmla="*/ 57474 h 1129613"/>
                <a:gd name="connsiteX5" fmla="*/ 2364205 w 3311818"/>
                <a:gd name="connsiteY5" fmla="*/ 129248 h 1129613"/>
                <a:gd name="connsiteX6" fmla="*/ 1875881 w 3311818"/>
                <a:gd name="connsiteY6" fmla="*/ 299214 h 1129613"/>
                <a:gd name="connsiteX7" fmla="*/ 1344846 w 3311818"/>
                <a:gd name="connsiteY7" fmla="*/ 358218 h 1129613"/>
                <a:gd name="connsiteX8" fmla="*/ 1132168 w 3311818"/>
                <a:gd name="connsiteY8" fmla="*/ 364823 h 1129613"/>
                <a:gd name="connsiteX9" fmla="*/ 928736 w 3311818"/>
                <a:gd name="connsiteY9" fmla="*/ 300976 h 1129613"/>
                <a:gd name="connsiteX10" fmla="*/ 578675 w 3311818"/>
                <a:gd name="connsiteY10" fmla="*/ 183849 h 1129613"/>
                <a:gd name="connsiteX11" fmla="*/ 481803 w 3311818"/>
                <a:gd name="connsiteY11" fmla="*/ 227001 h 1129613"/>
                <a:gd name="connsiteX12" fmla="*/ 381848 w 3311818"/>
                <a:gd name="connsiteY12" fmla="*/ 252540 h 1129613"/>
                <a:gd name="connsiteX13" fmla="*/ 252392 w 3311818"/>
                <a:gd name="connsiteY13" fmla="*/ 276317 h 1129613"/>
                <a:gd name="connsiteX14" fmla="*/ 127339 w 3311818"/>
                <a:gd name="connsiteY14" fmla="*/ 285124 h 1129613"/>
                <a:gd name="connsiteX15" fmla="*/ 100479 w 3311818"/>
                <a:gd name="connsiteY15" fmla="*/ 306260 h 1129613"/>
                <a:gd name="connsiteX16" fmla="*/ 342659 w 3311818"/>
                <a:gd name="connsiteY16" fmla="*/ 412379 h 1129613"/>
                <a:gd name="connsiteX17" fmla="*/ 296425 w 3311818"/>
                <a:gd name="connsiteY17" fmla="*/ 453329 h 1129613"/>
                <a:gd name="connsiteX18" fmla="*/ 89030 w 3311818"/>
                <a:gd name="connsiteY18" fmla="*/ 474465 h 1129613"/>
                <a:gd name="connsiteX19" fmla="*/ 84 w 3311818"/>
                <a:gd name="connsiteY19" fmla="*/ 557247 h 1129613"/>
                <a:gd name="connsiteX20" fmla="*/ 72298 w 3311818"/>
                <a:gd name="connsiteY20" fmla="*/ 686263 h 1129613"/>
                <a:gd name="connsiteX21" fmla="*/ 133944 w 3311818"/>
                <a:gd name="connsiteY21" fmla="*/ 706078 h 1129613"/>
                <a:gd name="connsiteX22" fmla="*/ 179298 w 3311818"/>
                <a:gd name="connsiteY22" fmla="*/ 721049 h 1129613"/>
                <a:gd name="connsiteX23" fmla="*/ 190306 w 3311818"/>
                <a:gd name="connsiteY23" fmla="*/ 737341 h 1129613"/>
                <a:gd name="connsiteX24" fmla="*/ 319762 w 3311818"/>
                <a:gd name="connsiteY24" fmla="*/ 901583 h 1129613"/>
                <a:gd name="connsiteX25" fmla="*/ 409149 w 3311818"/>
                <a:gd name="connsiteY25" fmla="*/ 972476 h 1129613"/>
                <a:gd name="connsiteX26" fmla="*/ 494132 w 3311818"/>
                <a:gd name="connsiteY26" fmla="*/ 1041167 h 1129613"/>
                <a:gd name="connsiteX27" fmla="*/ 622708 w 3311818"/>
                <a:gd name="connsiteY27" fmla="*/ 1093126 h 1129613"/>
                <a:gd name="connsiteX28" fmla="*/ 757008 w 3311818"/>
                <a:gd name="connsiteY28" fmla="*/ 1100612 h 1129613"/>
                <a:gd name="connsiteX29" fmla="*/ 884263 w 3311818"/>
                <a:gd name="connsiteY29" fmla="*/ 1085200 h 1129613"/>
                <a:gd name="connsiteX30" fmla="*/ 1038818 w 3311818"/>
                <a:gd name="connsiteY30" fmla="*/ 1034122 h 1129613"/>
                <a:gd name="connsiteX31" fmla="*/ 1106188 w 3311818"/>
                <a:gd name="connsiteY31" fmla="*/ 1014748 h 1129613"/>
                <a:gd name="connsiteX32" fmla="*/ 1264266 w 3311818"/>
                <a:gd name="connsiteY32" fmla="*/ 1022674 h 1129613"/>
                <a:gd name="connsiteX33" fmla="*/ 1429389 w 3311818"/>
                <a:gd name="connsiteY33" fmla="*/ 1035443 h 1129613"/>
                <a:gd name="connsiteX34" fmla="*/ 1930042 w 3311818"/>
                <a:gd name="connsiteY34" fmla="*/ 1079916 h 1129613"/>
                <a:gd name="connsiteX35" fmla="*/ 2379177 w 3311818"/>
                <a:gd name="connsiteY35" fmla="*/ 1103694 h 1129613"/>
                <a:gd name="connsiteX36" fmla="*/ 2606386 w 3311818"/>
                <a:gd name="connsiteY36" fmla="*/ 1102373 h 1129613"/>
                <a:gd name="connsiteX37" fmla="*/ 2720431 w 3311818"/>
                <a:gd name="connsiteY37" fmla="*/ 1097089 h 1129613"/>
                <a:gd name="connsiteX38" fmla="*/ 2775032 w 3311818"/>
                <a:gd name="connsiteY38" fmla="*/ 1093566 h 1129613"/>
                <a:gd name="connsiteX39" fmla="*/ 3310950 w 3311818"/>
                <a:gd name="connsiteY39" fmla="*/ 620344 h 1129613"/>
                <a:gd name="connsiteX0" fmla="*/ 3310950 w 3311818"/>
                <a:gd name="connsiteY0" fmla="*/ 660865 h 1170134"/>
                <a:gd name="connsiteX1" fmla="*/ 2791764 w 3311818"/>
                <a:gd name="connsiteY1" fmla="*/ 55284 h 1170134"/>
                <a:gd name="connsiteX2" fmla="*/ 2817701 w 3311818"/>
                <a:gd name="connsiteY2" fmla="*/ 19673 h 1170134"/>
                <a:gd name="connsiteX3" fmla="*/ 2689168 w 3311818"/>
                <a:gd name="connsiteY3" fmla="*/ 44716 h 1170134"/>
                <a:gd name="connsiteX4" fmla="*/ 2535053 w 3311818"/>
                <a:gd name="connsiteY4" fmla="*/ 97995 h 1170134"/>
                <a:gd name="connsiteX5" fmla="*/ 2364205 w 3311818"/>
                <a:gd name="connsiteY5" fmla="*/ 169769 h 1170134"/>
                <a:gd name="connsiteX6" fmla="*/ 1875881 w 3311818"/>
                <a:gd name="connsiteY6" fmla="*/ 339735 h 1170134"/>
                <a:gd name="connsiteX7" fmla="*/ 1344846 w 3311818"/>
                <a:gd name="connsiteY7" fmla="*/ 398739 h 1170134"/>
                <a:gd name="connsiteX8" fmla="*/ 1132168 w 3311818"/>
                <a:gd name="connsiteY8" fmla="*/ 405344 h 1170134"/>
                <a:gd name="connsiteX9" fmla="*/ 928736 w 3311818"/>
                <a:gd name="connsiteY9" fmla="*/ 341497 h 1170134"/>
                <a:gd name="connsiteX10" fmla="*/ 578675 w 3311818"/>
                <a:gd name="connsiteY10" fmla="*/ 224370 h 1170134"/>
                <a:gd name="connsiteX11" fmla="*/ 481803 w 3311818"/>
                <a:gd name="connsiteY11" fmla="*/ 267522 h 1170134"/>
                <a:gd name="connsiteX12" fmla="*/ 381848 w 3311818"/>
                <a:gd name="connsiteY12" fmla="*/ 293061 h 1170134"/>
                <a:gd name="connsiteX13" fmla="*/ 252392 w 3311818"/>
                <a:gd name="connsiteY13" fmla="*/ 316838 h 1170134"/>
                <a:gd name="connsiteX14" fmla="*/ 127339 w 3311818"/>
                <a:gd name="connsiteY14" fmla="*/ 325645 h 1170134"/>
                <a:gd name="connsiteX15" fmla="*/ 100479 w 3311818"/>
                <a:gd name="connsiteY15" fmla="*/ 346781 h 1170134"/>
                <a:gd name="connsiteX16" fmla="*/ 342659 w 3311818"/>
                <a:gd name="connsiteY16" fmla="*/ 452900 h 1170134"/>
                <a:gd name="connsiteX17" fmla="*/ 296425 w 3311818"/>
                <a:gd name="connsiteY17" fmla="*/ 493850 h 1170134"/>
                <a:gd name="connsiteX18" fmla="*/ 89030 w 3311818"/>
                <a:gd name="connsiteY18" fmla="*/ 514986 h 1170134"/>
                <a:gd name="connsiteX19" fmla="*/ 84 w 3311818"/>
                <a:gd name="connsiteY19" fmla="*/ 597768 h 1170134"/>
                <a:gd name="connsiteX20" fmla="*/ 72298 w 3311818"/>
                <a:gd name="connsiteY20" fmla="*/ 726784 h 1170134"/>
                <a:gd name="connsiteX21" fmla="*/ 133944 w 3311818"/>
                <a:gd name="connsiteY21" fmla="*/ 746599 h 1170134"/>
                <a:gd name="connsiteX22" fmla="*/ 179298 w 3311818"/>
                <a:gd name="connsiteY22" fmla="*/ 761570 h 1170134"/>
                <a:gd name="connsiteX23" fmla="*/ 190306 w 3311818"/>
                <a:gd name="connsiteY23" fmla="*/ 777862 h 1170134"/>
                <a:gd name="connsiteX24" fmla="*/ 319762 w 3311818"/>
                <a:gd name="connsiteY24" fmla="*/ 942104 h 1170134"/>
                <a:gd name="connsiteX25" fmla="*/ 409149 w 3311818"/>
                <a:gd name="connsiteY25" fmla="*/ 1012997 h 1170134"/>
                <a:gd name="connsiteX26" fmla="*/ 494132 w 3311818"/>
                <a:gd name="connsiteY26" fmla="*/ 1081688 h 1170134"/>
                <a:gd name="connsiteX27" fmla="*/ 622708 w 3311818"/>
                <a:gd name="connsiteY27" fmla="*/ 1133647 h 1170134"/>
                <a:gd name="connsiteX28" fmla="*/ 757008 w 3311818"/>
                <a:gd name="connsiteY28" fmla="*/ 1141133 h 1170134"/>
                <a:gd name="connsiteX29" fmla="*/ 884263 w 3311818"/>
                <a:gd name="connsiteY29" fmla="*/ 1125721 h 1170134"/>
                <a:gd name="connsiteX30" fmla="*/ 1038818 w 3311818"/>
                <a:gd name="connsiteY30" fmla="*/ 1074643 h 1170134"/>
                <a:gd name="connsiteX31" fmla="*/ 1106188 w 3311818"/>
                <a:gd name="connsiteY31" fmla="*/ 1055269 h 1170134"/>
                <a:gd name="connsiteX32" fmla="*/ 1264266 w 3311818"/>
                <a:gd name="connsiteY32" fmla="*/ 1063195 h 1170134"/>
                <a:gd name="connsiteX33" fmla="*/ 1429389 w 3311818"/>
                <a:gd name="connsiteY33" fmla="*/ 1075964 h 1170134"/>
                <a:gd name="connsiteX34" fmla="*/ 1930042 w 3311818"/>
                <a:gd name="connsiteY34" fmla="*/ 1120437 h 1170134"/>
                <a:gd name="connsiteX35" fmla="*/ 2379177 w 3311818"/>
                <a:gd name="connsiteY35" fmla="*/ 1144215 h 1170134"/>
                <a:gd name="connsiteX36" fmla="*/ 2606386 w 3311818"/>
                <a:gd name="connsiteY36" fmla="*/ 1142894 h 1170134"/>
                <a:gd name="connsiteX37" fmla="*/ 2720431 w 3311818"/>
                <a:gd name="connsiteY37" fmla="*/ 1137610 h 1170134"/>
                <a:gd name="connsiteX38" fmla="*/ 2775032 w 3311818"/>
                <a:gd name="connsiteY38" fmla="*/ 1134087 h 1170134"/>
                <a:gd name="connsiteX39" fmla="*/ 3310950 w 3311818"/>
                <a:gd name="connsiteY39" fmla="*/ 660865 h 1170134"/>
                <a:gd name="connsiteX0" fmla="*/ 3310950 w 3311818"/>
                <a:gd name="connsiteY0" fmla="*/ 655935 h 1165204"/>
                <a:gd name="connsiteX1" fmla="*/ 2791764 w 3311818"/>
                <a:gd name="connsiteY1" fmla="*/ 50354 h 1165204"/>
                <a:gd name="connsiteX2" fmla="*/ 2689168 w 3311818"/>
                <a:gd name="connsiteY2" fmla="*/ 39786 h 1165204"/>
                <a:gd name="connsiteX3" fmla="*/ 2535053 w 3311818"/>
                <a:gd name="connsiteY3" fmla="*/ 93065 h 1165204"/>
                <a:gd name="connsiteX4" fmla="*/ 2364205 w 3311818"/>
                <a:gd name="connsiteY4" fmla="*/ 164839 h 1165204"/>
                <a:gd name="connsiteX5" fmla="*/ 1875881 w 3311818"/>
                <a:gd name="connsiteY5" fmla="*/ 334805 h 1165204"/>
                <a:gd name="connsiteX6" fmla="*/ 1344846 w 3311818"/>
                <a:gd name="connsiteY6" fmla="*/ 393809 h 1165204"/>
                <a:gd name="connsiteX7" fmla="*/ 1132168 w 3311818"/>
                <a:gd name="connsiteY7" fmla="*/ 400414 h 1165204"/>
                <a:gd name="connsiteX8" fmla="*/ 928736 w 3311818"/>
                <a:gd name="connsiteY8" fmla="*/ 336567 h 1165204"/>
                <a:gd name="connsiteX9" fmla="*/ 578675 w 3311818"/>
                <a:gd name="connsiteY9" fmla="*/ 219440 h 1165204"/>
                <a:gd name="connsiteX10" fmla="*/ 481803 w 3311818"/>
                <a:gd name="connsiteY10" fmla="*/ 262592 h 1165204"/>
                <a:gd name="connsiteX11" fmla="*/ 381848 w 3311818"/>
                <a:gd name="connsiteY11" fmla="*/ 288131 h 1165204"/>
                <a:gd name="connsiteX12" fmla="*/ 252392 w 3311818"/>
                <a:gd name="connsiteY12" fmla="*/ 311908 h 1165204"/>
                <a:gd name="connsiteX13" fmla="*/ 127339 w 3311818"/>
                <a:gd name="connsiteY13" fmla="*/ 320715 h 1165204"/>
                <a:gd name="connsiteX14" fmla="*/ 100479 w 3311818"/>
                <a:gd name="connsiteY14" fmla="*/ 341851 h 1165204"/>
                <a:gd name="connsiteX15" fmla="*/ 342659 w 3311818"/>
                <a:gd name="connsiteY15" fmla="*/ 447970 h 1165204"/>
                <a:gd name="connsiteX16" fmla="*/ 296425 w 3311818"/>
                <a:gd name="connsiteY16" fmla="*/ 488920 h 1165204"/>
                <a:gd name="connsiteX17" fmla="*/ 89030 w 3311818"/>
                <a:gd name="connsiteY17" fmla="*/ 510056 h 1165204"/>
                <a:gd name="connsiteX18" fmla="*/ 84 w 3311818"/>
                <a:gd name="connsiteY18" fmla="*/ 592838 h 1165204"/>
                <a:gd name="connsiteX19" fmla="*/ 72298 w 3311818"/>
                <a:gd name="connsiteY19" fmla="*/ 721854 h 1165204"/>
                <a:gd name="connsiteX20" fmla="*/ 133944 w 3311818"/>
                <a:gd name="connsiteY20" fmla="*/ 741669 h 1165204"/>
                <a:gd name="connsiteX21" fmla="*/ 179298 w 3311818"/>
                <a:gd name="connsiteY21" fmla="*/ 756640 h 1165204"/>
                <a:gd name="connsiteX22" fmla="*/ 190306 w 3311818"/>
                <a:gd name="connsiteY22" fmla="*/ 772932 h 1165204"/>
                <a:gd name="connsiteX23" fmla="*/ 319762 w 3311818"/>
                <a:gd name="connsiteY23" fmla="*/ 937174 h 1165204"/>
                <a:gd name="connsiteX24" fmla="*/ 409149 w 3311818"/>
                <a:gd name="connsiteY24" fmla="*/ 1008067 h 1165204"/>
                <a:gd name="connsiteX25" fmla="*/ 494132 w 3311818"/>
                <a:gd name="connsiteY25" fmla="*/ 1076758 h 1165204"/>
                <a:gd name="connsiteX26" fmla="*/ 622708 w 3311818"/>
                <a:gd name="connsiteY26" fmla="*/ 1128717 h 1165204"/>
                <a:gd name="connsiteX27" fmla="*/ 757008 w 3311818"/>
                <a:gd name="connsiteY27" fmla="*/ 1136203 h 1165204"/>
                <a:gd name="connsiteX28" fmla="*/ 884263 w 3311818"/>
                <a:gd name="connsiteY28" fmla="*/ 1120791 h 1165204"/>
                <a:gd name="connsiteX29" fmla="*/ 1038818 w 3311818"/>
                <a:gd name="connsiteY29" fmla="*/ 1069713 h 1165204"/>
                <a:gd name="connsiteX30" fmla="*/ 1106188 w 3311818"/>
                <a:gd name="connsiteY30" fmla="*/ 1050339 h 1165204"/>
                <a:gd name="connsiteX31" fmla="*/ 1264266 w 3311818"/>
                <a:gd name="connsiteY31" fmla="*/ 1058265 h 1165204"/>
                <a:gd name="connsiteX32" fmla="*/ 1429389 w 3311818"/>
                <a:gd name="connsiteY32" fmla="*/ 1071034 h 1165204"/>
                <a:gd name="connsiteX33" fmla="*/ 1930042 w 3311818"/>
                <a:gd name="connsiteY33" fmla="*/ 1115507 h 1165204"/>
                <a:gd name="connsiteX34" fmla="*/ 2379177 w 3311818"/>
                <a:gd name="connsiteY34" fmla="*/ 1139285 h 1165204"/>
                <a:gd name="connsiteX35" fmla="*/ 2606386 w 3311818"/>
                <a:gd name="connsiteY35" fmla="*/ 1137964 h 1165204"/>
                <a:gd name="connsiteX36" fmla="*/ 2720431 w 3311818"/>
                <a:gd name="connsiteY36" fmla="*/ 1132680 h 1165204"/>
                <a:gd name="connsiteX37" fmla="*/ 2775032 w 3311818"/>
                <a:gd name="connsiteY37" fmla="*/ 1129157 h 1165204"/>
                <a:gd name="connsiteX38" fmla="*/ 3310950 w 3311818"/>
                <a:gd name="connsiteY38" fmla="*/ 655935 h 1165204"/>
                <a:gd name="connsiteX0" fmla="*/ 3310950 w 3311818"/>
                <a:gd name="connsiteY0" fmla="*/ 676128 h 1185397"/>
                <a:gd name="connsiteX1" fmla="*/ 2844518 w 3311818"/>
                <a:gd name="connsiteY1" fmla="*/ 44170 h 1185397"/>
                <a:gd name="connsiteX2" fmla="*/ 2689168 w 3311818"/>
                <a:gd name="connsiteY2" fmla="*/ 59979 h 1185397"/>
                <a:gd name="connsiteX3" fmla="*/ 2535053 w 3311818"/>
                <a:gd name="connsiteY3" fmla="*/ 113258 h 1185397"/>
                <a:gd name="connsiteX4" fmla="*/ 2364205 w 3311818"/>
                <a:gd name="connsiteY4" fmla="*/ 185032 h 1185397"/>
                <a:gd name="connsiteX5" fmla="*/ 1875881 w 3311818"/>
                <a:gd name="connsiteY5" fmla="*/ 354998 h 1185397"/>
                <a:gd name="connsiteX6" fmla="*/ 1344846 w 3311818"/>
                <a:gd name="connsiteY6" fmla="*/ 414002 h 1185397"/>
                <a:gd name="connsiteX7" fmla="*/ 1132168 w 3311818"/>
                <a:gd name="connsiteY7" fmla="*/ 420607 h 1185397"/>
                <a:gd name="connsiteX8" fmla="*/ 928736 w 3311818"/>
                <a:gd name="connsiteY8" fmla="*/ 356760 h 1185397"/>
                <a:gd name="connsiteX9" fmla="*/ 578675 w 3311818"/>
                <a:gd name="connsiteY9" fmla="*/ 239633 h 1185397"/>
                <a:gd name="connsiteX10" fmla="*/ 481803 w 3311818"/>
                <a:gd name="connsiteY10" fmla="*/ 282785 h 1185397"/>
                <a:gd name="connsiteX11" fmla="*/ 381848 w 3311818"/>
                <a:gd name="connsiteY11" fmla="*/ 308324 h 1185397"/>
                <a:gd name="connsiteX12" fmla="*/ 252392 w 3311818"/>
                <a:gd name="connsiteY12" fmla="*/ 332101 h 1185397"/>
                <a:gd name="connsiteX13" fmla="*/ 127339 w 3311818"/>
                <a:gd name="connsiteY13" fmla="*/ 340908 h 1185397"/>
                <a:gd name="connsiteX14" fmla="*/ 100479 w 3311818"/>
                <a:gd name="connsiteY14" fmla="*/ 362044 h 1185397"/>
                <a:gd name="connsiteX15" fmla="*/ 342659 w 3311818"/>
                <a:gd name="connsiteY15" fmla="*/ 468163 h 1185397"/>
                <a:gd name="connsiteX16" fmla="*/ 296425 w 3311818"/>
                <a:gd name="connsiteY16" fmla="*/ 509113 h 1185397"/>
                <a:gd name="connsiteX17" fmla="*/ 89030 w 3311818"/>
                <a:gd name="connsiteY17" fmla="*/ 530249 h 1185397"/>
                <a:gd name="connsiteX18" fmla="*/ 84 w 3311818"/>
                <a:gd name="connsiteY18" fmla="*/ 613031 h 1185397"/>
                <a:gd name="connsiteX19" fmla="*/ 72298 w 3311818"/>
                <a:gd name="connsiteY19" fmla="*/ 742047 h 1185397"/>
                <a:gd name="connsiteX20" fmla="*/ 133944 w 3311818"/>
                <a:gd name="connsiteY20" fmla="*/ 761862 h 1185397"/>
                <a:gd name="connsiteX21" fmla="*/ 179298 w 3311818"/>
                <a:gd name="connsiteY21" fmla="*/ 776833 h 1185397"/>
                <a:gd name="connsiteX22" fmla="*/ 190306 w 3311818"/>
                <a:gd name="connsiteY22" fmla="*/ 793125 h 1185397"/>
                <a:gd name="connsiteX23" fmla="*/ 319762 w 3311818"/>
                <a:gd name="connsiteY23" fmla="*/ 957367 h 1185397"/>
                <a:gd name="connsiteX24" fmla="*/ 409149 w 3311818"/>
                <a:gd name="connsiteY24" fmla="*/ 1028260 h 1185397"/>
                <a:gd name="connsiteX25" fmla="*/ 494132 w 3311818"/>
                <a:gd name="connsiteY25" fmla="*/ 1096951 h 1185397"/>
                <a:gd name="connsiteX26" fmla="*/ 622708 w 3311818"/>
                <a:gd name="connsiteY26" fmla="*/ 1148910 h 1185397"/>
                <a:gd name="connsiteX27" fmla="*/ 757008 w 3311818"/>
                <a:gd name="connsiteY27" fmla="*/ 1156396 h 1185397"/>
                <a:gd name="connsiteX28" fmla="*/ 884263 w 3311818"/>
                <a:gd name="connsiteY28" fmla="*/ 1140984 h 1185397"/>
                <a:gd name="connsiteX29" fmla="*/ 1038818 w 3311818"/>
                <a:gd name="connsiteY29" fmla="*/ 1089906 h 1185397"/>
                <a:gd name="connsiteX30" fmla="*/ 1106188 w 3311818"/>
                <a:gd name="connsiteY30" fmla="*/ 1070532 h 1185397"/>
                <a:gd name="connsiteX31" fmla="*/ 1264266 w 3311818"/>
                <a:gd name="connsiteY31" fmla="*/ 1078458 h 1185397"/>
                <a:gd name="connsiteX32" fmla="*/ 1429389 w 3311818"/>
                <a:gd name="connsiteY32" fmla="*/ 1091227 h 1185397"/>
                <a:gd name="connsiteX33" fmla="*/ 1930042 w 3311818"/>
                <a:gd name="connsiteY33" fmla="*/ 1135700 h 1185397"/>
                <a:gd name="connsiteX34" fmla="*/ 2379177 w 3311818"/>
                <a:gd name="connsiteY34" fmla="*/ 1159478 h 1185397"/>
                <a:gd name="connsiteX35" fmla="*/ 2606386 w 3311818"/>
                <a:gd name="connsiteY35" fmla="*/ 1158157 h 1185397"/>
                <a:gd name="connsiteX36" fmla="*/ 2720431 w 3311818"/>
                <a:gd name="connsiteY36" fmla="*/ 1152873 h 1185397"/>
                <a:gd name="connsiteX37" fmla="*/ 2775032 w 3311818"/>
                <a:gd name="connsiteY37" fmla="*/ 1149350 h 1185397"/>
                <a:gd name="connsiteX38" fmla="*/ 3310950 w 3311818"/>
                <a:gd name="connsiteY38" fmla="*/ 676128 h 1185397"/>
                <a:gd name="connsiteX0" fmla="*/ 3310950 w 3311968"/>
                <a:gd name="connsiteY0" fmla="*/ 676128 h 1185262"/>
                <a:gd name="connsiteX1" fmla="*/ 2844518 w 3311968"/>
                <a:gd name="connsiteY1" fmla="*/ 44170 h 1185262"/>
                <a:gd name="connsiteX2" fmla="*/ 2689168 w 3311968"/>
                <a:gd name="connsiteY2" fmla="*/ 59979 h 1185262"/>
                <a:gd name="connsiteX3" fmla="*/ 2535053 w 3311968"/>
                <a:gd name="connsiteY3" fmla="*/ 113258 h 1185262"/>
                <a:gd name="connsiteX4" fmla="*/ 2364205 w 3311968"/>
                <a:gd name="connsiteY4" fmla="*/ 185032 h 1185262"/>
                <a:gd name="connsiteX5" fmla="*/ 1875881 w 3311968"/>
                <a:gd name="connsiteY5" fmla="*/ 354998 h 1185262"/>
                <a:gd name="connsiteX6" fmla="*/ 1344846 w 3311968"/>
                <a:gd name="connsiteY6" fmla="*/ 414002 h 1185262"/>
                <a:gd name="connsiteX7" fmla="*/ 1132168 w 3311968"/>
                <a:gd name="connsiteY7" fmla="*/ 420607 h 1185262"/>
                <a:gd name="connsiteX8" fmla="*/ 928736 w 3311968"/>
                <a:gd name="connsiteY8" fmla="*/ 356760 h 1185262"/>
                <a:gd name="connsiteX9" fmla="*/ 578675 w 3311968"/>
                <a:gd name="connsiteY9" fmla="*/ 239633 h 1185262"/>
                <a:gd name="connsiteX10" fmla="*/ 481803 w 3311968"/>
                <a:gd name="connsiteY10" fmla="*/ 282785 h 1185262"/>
                <a:gd name="connsiteX11" fmla="*/ 381848 w 3311968"/>
                <a:gd name="connsiteY11" fmla="*/ 308324 h 1185262"/>
                <a:gd name="connsiteX12" fmla="*/ 252392 w 3311968"/>
                <a:gd name="connsiteY12" fmla="*/ 332101 h 1185262"/>
                <a:gd name="connsiteX13" fmla="*/ 127339 w 3311968"/>
                <a:gd name="connsiteY13" fmla="*/ 340908 h 1185262"/>
                <a:gd name="connsiteX14" fmla="*/ 100479 w 3311968"/>
                <a:gd name="connsiteY14" fmla="*/ 362044 h 1185262"/>
                <a:gd name="connsiteX15" fmla="*/ 342659 w 3311968"/>
                <a:gd name="connsiteY15" fmla="*/ 468163 h 1185262"/>
                <a:gd name="connsiteX16" fmla="*/ 296425 w 3311968"/>
                <a:gd name="connsiteY16" fmla="*/ 509113 h 1185262"/>
                <a:gd name="connsiteX17" fmla="*/ 89030 w 3311968"/>
                <a:gd name="connsiteY17" fmla="*/ 530249 h 1185262"/>
                <a:gd name="connsiteX18" fmla="*/ 84 w 3311968"/>
                <a:gd name="connsiteY18" fmla="*/ 613031 h 1185262"/>
                <a:gd name="connsiteX19" fmla="*/ 72298 w 3311968"/>
                <a:gd name="connsiteY19" fmla="*/ 742047 h 1185262"/>
                <a:gd name="connsiteX20" fmla="*/ 133944 w 3311968"/>
                <a:gd name="connsiteY20" fmla="*/ 761862 h 1185262"/>
                <a:gd name="connsiteX21" fmla="*/ 179298 w 3311968"/>
                <a:gd name="connsiteY21" fmla="*/ 776833 h 1185262"/>
                <a:gd name="connsiteX22" fmla="*/ 190306 w 3311968"/>
                <a:gd name="connsiteY22" fmla="*/ 793125 h 1185262"/>
                <a:gd name="connsiteX23" fmla="*/ 319762 w 3311968"/>
                <a:gd name="connsiteY23" fmla="*/ 957367 h 1185262"/>
                <a:gd name="connsiteX24" fmla="*/ 409149 w 3311968"/>
                <a:gd name="connsiteY24" fmla="*/ 1028260 h 1185262"/>
                <a:gd name="connsiteX25" fmla="*/ 494132 w 3311968"/>
                <a:gd name="connsiteY25" fmla="*/ 1096951 h 1185262"/>
                <a:gd name="connsiteX26" fmla="*/ 622708 w 3311968"/>
                <a:gd name="connsiteY26" fmla="*/ 1148910 h 1185262"/>
                <a:gd name="connsiteX27" fmla="*/ 757008 w 3311968"/>
                <a:gd name="connsiteY27" fmla="*/ 1156396 h 1185262"/>
                <a:gd name="connsiteX28" fmla="*/ 884263 w 3311968"/>
                <a:gd name="connsiteY28" fmla="*/ 1140984 h 1185262"/>
                <a:gd name="connsiteX29" fmla="*/ 1038818 w 3311968"/>
                <a:gd name="connsiteY29" fmla="*/ 1089906 h 1185262"/>
                <a:gd name="connsiteX30" fmla="*/ 1106188 w 3311968"/>
                <a:gd name="connsiteY30" fmla="*/ 1070532 h 1185262"/>
                <a:gd name="connsiteX31" fmla="*/ 1264266 w 3311968"/>
                <a:gd name="connsiteY31" fmla="*/ 1078458 h 1185262"/>
                <a:gd name="connsiteX32" fmla="*/ 1429389 w 3311968"/>
                <a:gd name="connsiteY32" fmla="*/ 1091227 h 1185262"/>
                <a:gd name="connsiteX33" fmla="*/ 1930042 w 3311968"/>
                <a:gd name="connsiteY33" fmla="*/ 1135700 h 1185262"/>
                <a:gd name="connsiteX34" fmla="*/ 2379177 w 3311968"/>
                <a:gd name="connsiteY34" fmla="*/ 1159478 h 1185262"/>
                <a:gd name="connsiteX35" fmla="*/ 2606386 w 3311968"/>
                <a:gd name="connsiteY35" fmla="*/ 1158157 h 1185262"/>
                <a:gd name="connsiteX36" fmla="*/ 2720431 w 3311968"/>
                <a:gd name="connsiteY36" fmla="*/ 1152873 h 1185262"/>
                <a:gd name="connsiteX37" fmla="*/ 2845371 w 3311968"/>
                <a:gd name="connsiteY37" fmla="*/ 1149350 h 1185262"/>
                <a:gd name="connsiteX38" fmla="*/ 3310950 w 3311968"/>
                <a:gd name="connsiteY38" fmla="*/ 676128 h 1185262"/>
                <a:gd name="connsiteX0" fmla="*/ 3310950 w 3311755"/>
                <a:gd name="connsiteY0" fmla="*/ 676128 h 1189690"/>
                <a:gd name="connsiteX1" fmla="*/ 2844518 w 3311755"/>
                <a:gd name="connsiteY1" fmla="*/ 44170 h 1189690"/>
                <a:gd name="connsiteX2" fmla="*/ 2689168 w 3311755"/>
                <a:gd name="connsiteY2" fmla="*/ 59979 h 1189690"/>
                <a:gd name="connsiteX3" fmla="*/ 2535053 w 3311755"/>
                <a:gd name="connsiteY3" fmla="*/ 113258 h 1189690"/>
                <a:gd name="connsiteX4" fmla="*/ 2364205 w 3311755"/>
                <a:gd name="connsiteY4" fmla="*/ 185032 h 1189690"/>
                <a:gd name="connsiteX5" fmla="*/ 1875881 w 3311755"/>
                <a:gd name="connsiteY5" fmla="*/ 354998 h 1189690"/>
                <a:gd name="connsiteX6" fmla="*/ 1344846 w 3311755"/>
                <a:gd name="connsiteY6" fmla="*/ 414002 h 1189690"/>
                <a:gd name="connsiteX7" fmla="*/ 1132168 w 3311755"/>
                <a:gd name="connsiteY7" fmla="*/ 420607 h 1189690"/>
                <a:gd name="connsiteX8" fmla="*/ 928736 w 3311755"/>
                <a:gd name="connsiteY8" fmla="*/ 356760 h 1189690"/>
                <a:gd name="connsiteX9" fmla="*/ 578675 w 3311755"/>
                <a:gd name="connsiteY9" fmla="*/ 239633 h 1189690"/>
                <a:gd name="connsiteX10" fmla="*/ 481803 w 3311755"/>
                <a:gd name="connsiteY10" fmla="*/ 282785 h 1189690"/>
                <a:gd name="connsiteX11" fmla="*/ 381848 w 3311755"/>
                <a:gd name="connsiteY11" fmla="*/ 308324 h 1189690"/>
                <a:gd name="connsiteX12" fmla="*/ 252392 w 3311755"/>
                <a:gd name="connsiteY12" fmla="*/ 332101 h 1189690"/>
                <a:gd name="connsiteX13" fmla="*/ 127339 w 3311755"/>
                <a:gd name="connsiteY13" fmla="*/ 340908 h 1189690"/>
                <a:gd name="connsiteX14" fmla="*/ 100479 w 3311755"/>
                <a:gd name="connsiteY14" fmla="*/ 362044 h 1189690"/>
                <a:gd name="connsiteX15" fmla="*/ 342659 w 3311755"/>
                <a:gd name="connsiteY15" fmla="*/ 468163 h 1189690"/>
                <a:gd name="connsiteX16" fmla="*/ 296425 w 3311755"/>
                <a:gd name="connsiteY16" fmla="*/ 509113 h 1189690"/>
                <a:gd name="connsiteX17" fmla="*/ 89030 w 3311755"/>
                <a:gd name="connsiteY17" fmla="*/ 530249 h 1189690"/>
                <a:gd name="connsiteX18" fmla="*/ 84 w 3311755"/>
                <a:gd name="connsiteY18" fmla="*/ 613031 h 1189690"/>
                <a:gd name="connsiteX19" fmla="*/ 72298 w 3311755"/>
                <a:gd name="connsiteY19" fmla="*/ 742047 h 1189690"/>
                <a:gd name="connsiteX20" fmla="*/ 133944 w 3311755"/>
                <a:gd name="connsiteY20" fmla="*/ 761862 h 1189690"/>
                <a:gd name="connsiteX21" fmla="*/ 179298 w 3311755"/>
                <a:gd name="connsiteY21" fmla="*/ 776833 h 1189690"/>
                <a:gd name="connsiteX22" fmla="*/ 190306 w 3311755"/>
                <a:gd name="connsiteY22" fmla="*/ 793125 h 1189690"/>
                <a:gd name="connsiteX23" fmla="*/ 319762 w 3311755"/>
                <a:gd name="connsiteY23" fmla="*/ 957367 h 1189690"/>
                <a:gd name="connsiteX24" fmla="*/ 409149 w 3311755"/>
                <a:gd name="connsiteY24" fmla="*/ 1028260 h 1189690"/>
                <a:gd name="connsiteX25" fmla="*/ 494132 w 3311755"/>
                <a:gd name="connsiteY25" fmla="*/ 1096951 h 1189690"/>
                <a:gd name="connsiteX26" fmla="*/ 622708 w 3311755"/>
                <a:gd name="connsiteY26" fmla="*/ 1148910 h 1189690"/>
                <a:gd name="connsiteX27" fmla="*/ 757008 w 3311755"/>
                <a:gd name="connsiteY27" fmla="*/ 1156396 h 1189690"/>
                <a:gd name="connsiteX28" fmla="*/ 884263 w 3311755"/>
                <a:gd name="connsiteY28" fmla="*/ 1140984 h 1189690"/>
                <a:gd name="connsiteX29" fmla="*/ 1038818 w 3311755"/>
                <a:gd name="connsiteY29" fmla="*/ 1089906 h 1189690"/>
                <a:gd name="connsiteX30" fmla="*/ 1106188 w 3311755"/>
                <a:gd name="connsiteY30" fmla="*/ 1070532 h 1189690"/>
                <a:gd name="connsiteX31" fmla="*/ 1264266 w 3311755"/>
                <a:gd name="connsiteY31" fmla="*/ 1078458 h 1189690"/>
                <a:gd name="connsiteX32" fmla="*/ 1429389 w 3311755"/>
                <a:gd name="connsiteY32" fmla="*/ 1091227 h 1189690"/>
                <a:gd name="connsiteX33" fmla="*/ 1930042 w 3311755"/>
                <a:gd name="connsiteY33" fmla="*/ 1135700 h 1189690"/>
                <a:gd name="connsiteX34" fmla="*/ 2379177 w 3311755"/>
                <a:gd name="connsiteY34" fmla="*/ 1159478 h 1189690"/>
                <a:gd name="connsiteX35" fmla="*/ 2606386 w 3311755"/>
                <a:gd name="connsiteY35" fmla="*/ 1158157 h 1189690"/>
                <a:gd name="connsiteX36" fmla="*/ 2720431 w 3311755"/>
                <a:gd name="connsiteY36" fmla="*/ 1152873 h 1189690"/>
                <a:gd name="connsiteX37" fmla="*/ 3310950 w 3311755"/>
                <a:gd name="connsiteY37" fmla="*/ 676128 h 1189690"/>
                <a:gd name="connsiteX0" fmla="*/ 3310950 w 3311755"/>
                <a:gd name="connsiteY0" fmla="*/ 676128 h 1160221"/>
                <a:gd name="connsiteX1" fmla="*/ 2844518 w 3311755"/>
                <a:gd name="connsiteY1" fmla="*/ 44170 h 1160221"/>
                <a:gd name="connsiteX2" fmla="*/ 2689168 w 3311755"/>
                <a:gd name="connsiteY2" fmla="*/ 59979 h 1160221"/>
                <a:gd name="connsiteX3" fmla="*/ 2535053 w 3311755"/>
                <a:gd name="connsiteY3" fmla="*/ 113258 h 1160221"/>
                <a:gd name="connsiteX4" fmla="*/ 2364205 w 3311755"/>
                <a:gd name="connsiteY4" fmla="*/ 185032 h 1160221"/>
                <a:gd name="connsiteX5" fmla="*/ 1875881 w 3311755"/>
                <a:gd name="connsiteY5" fmla="*/ 354998 h 1160221"/>
                <a:gd name="connsiteX6" fmla="*/ 1344846 w 3311755"/>
                <a:gd name="connsiteY6" fmla="*/ 414002 h 1160221"/>
                <a:gd name="connsiteX7" fmla="*/ 1132168 w 3311755"/>
                <a:gd name="connsiteY7" fmla="*/ 420607 h 1160221"/>
                <a:gd name="connsiteX8" fmla="*/ 928736 w 3311755"/>
                <a:gd name="connsiteY8" fmla="*/ 356760 h 1160221"/>
                <a:gd name="connsiteX9" fmla="*/ 578675 w 3311755"/>
                <a:gd name="connsiteY9" fmla="*/ 239633 h 1160221"/>
                <a:gd name="connsiteX10" fmla="*/ 481803 w 3311755"/>
                <a:gd name="connsiteY10" fmla="*/ 282785 h 1160221"/>
                <a:gd name="connsiteX11" fmla="*/ 381848 w 3311755"/>
                <a:gd name="connsiteY11" fmla="*/ 308324 h 1160221"/>
                <a:gd name="connsiteX12" fmla="*/ 252392 w 3311755"/>
                <a:gd name="connsiteY12" fmla="*/ 332101 h 1160221"/>
                <a:gd name="connsiteX13" fmla="*/ 127339 w 3311755"/>
                <a:gd name="connsiteY13" fmla="*/ 340908 h 1160221"/>
                <a:gd name="connsiteX14" fmla="*/ 100479 w 3311755"/>
                <a:gd name="connsiteY14" fmla="*/ 362044 h 1160221"/>
                <a:gd name="connsiteX15" fmla="*/ 342659 w 3311755"/>
                <a:gd name="connsiteY15" fmla="*/ 468163 h 1160221"/>
                <a:gd name="connsiteX16" fmla="*/ 296425 w 3311755"/>
                <a:gd name="connsiteY16" fmla="*/ 509113 h 1160221"/>
                <a:gd name="connsiteX17" fmla="*/ 89030 w 3311755"/>
                <a:gd name="connsiteY17" fmla="*/ 530249 h 1160221"/>
                <a:gd name="connsiteX18" fmla="*/ 84 w 3311755"/>
                <a:gd name="connsiteY18" fmla="*/ 613031 h 1160221"/>
                <a:gd name="connsiteX19" fmla="*/ 72298 w 3311755"/>
                <a:gd name="connsiteY19" fmla="*/ 742047 h 1160221"/>
                <a:gd name="connsiteX20" fmla="*/ 133944 w 3311755"/>
                <a:gd name="connsiteY20" fmla="*/ 761862 h 1160221"/>
                <a:gd name="connsiteX21" fmla="*/ 179298 w 3311755"/>
                <a:gd name="connsiteY21" fmla="*/ 776833 h 1160221"/>
                <a:gd name="connsiteX22" fmla="*/ 190306 w 3311755"/>
                <a:gd name="connsiteY22" fmla="*/ 793125 h 1160221"/>
                <a:gd name="connsiteX23" fmla="*/ 319762 w 3311755"/>
                <a:gd name="connsiteY23" fmla="*/ 957367 h 1160221"/>
                <a:gd name="connsiteX24" fmla="*/ 409149 w 3311755"/>
                <a:gd name="connsiteY24" fmla="*/ 1028260 h 1160221"/>
                <a:gd name="connsiteX25" fmla="*/ 494132 w 3311755"/>
                <a:gd name="connsiteY25" fmla="*/ 1096951 h 1160221"/>
                <a:gd name="connsiteX26" fmla="*/ 622708 w 3311755"/>
                <a:gd name="connsiteY26" fmla="*/ 1148910 h 1160221"/>
                <a:gd name="connsiteX27" fmla="*/ 757008 w 3311755"/>
                <a:gd name="connsiteY27" fmla="*/ 1156396 h 1160221"/>
                <a:gd name="connsiteX28" fmla="*/ 884263 w 3311755"/>
                <a:gd name="connsiteY28" fmla="*/ 1140984 h 1160221"/>
                <a:gd name="connsiteX29" fmla="*/ 1038818 w 3311755"/>
                <a:gd name="connsiteY29" fmla="*/ 1089906 h 1160221"/>
                <a:gd name="connsiteX30" fmla="*/ 1106188 w 3311755"/>
                <a:gd name="connsiteY30" fmla="*/ 1070532 h 1160221"/>
                <a:gd name="connsiteX31" fmla="*/ 1264266 w 3311755"/>
                <a:gd name="connsiteY31" fmla="*/ 1078458 h 1160221"/>
                <a:gd name="connsiteX32" fmla="*/ 1429389 w 3311755"/>
                <a:gd name="connsiteY32" fmla="*/ 1091227 h 1160221"/>
                <a:gd name="connsiteX33" fmla="*/ 1930042 w 3311755"/>
                <a:gd name="connsiteY33" fmla="*/ 1135700 h 1160221"/>
                <a:gd name="connsiteX34" fmla="*/ 2379177 w 3311755"/>
                <a:gd name="connsiteY34" fmla="*/ 1159478 h 1160221"/>
                <a:gd name="connsiteX35" fmla="*/ 2606386 w 3311755"/>
                <a:gd name="connsiteY35" fmla="*/ 1158157 h 1160221"/>
                <a:gd name="connsiteX36" fmla="*/ 2720431 w 3311755"/>
                <a:gd name="connsiteY36" fmla="*/ 1152873 h 1160221"/>
                <a:gd name="connsiteX37" fmla="*/ 3310950 w 3311755"/>
                <a:gd name="connsiteY37" fmla="*/ 676128 h 116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311755" h="1160221">
                  <a:moveTo>
                    <a:pt x="3310950" y="676128"/>
                  </a:moveTo>
                  <a:cubicBezTo>
                    <a:pt x="3331631" y="491344"/>
                    <a:pt x="2948148" y="146861"/>
                    <a:pt x="2844518" y="44170"/>
                  </a:cubicBezTo>
                  <a:cubicBezTo>
                    <a:pt x="2740888" y="-58521"/>
                    <a:pt x="2740745" y="48464"/>
                    <a:pt x="2689168" y="59979"/>
                  </a:cubicBezTo>
                  <a:cubicBezTo>
                    <a:pt x="2637591" y="71494"/>
                    <a:pt x="2584369" y="93003"/>
                    <a:pt x="2535053" y="113258"/>
                  </a:cubicBezTo>
                  <a:lnTo>
                    <a:pt x="2364205" y="185032"/>
                  </a:lnTo>
                  <a:cubicBezTo>
                    <a:pt x="2203486" y="252842"/>
                    <a:pt x="2047609" y="318892"/>
                    <a:pt x="1875881" y="354998"/>
                  </a:cubicBezTo>
                  <a:cubicBezTo>
                    <a:pt x="1701952" y="391546"/>
                    <a:pt x="1521417" y="399031"/>
                    <a:pt x="1344846" y="414002"/>
                  </a:cubicBezTo>
                  <a:cubicBezTo>
                    <a:pt x="1275714" y="419727"/>
                    <a:pt x="1200859" y="434698"/>
                    <a:pt x="1132168" y="420607"/>
                  </a:cubicBezTo>
                  <a:cubicBezTo>
                    <a:pt x="1062155" y="406077"/>
                    <a:pt x="993904" y="384941"/>
                    <a:pt x="928736" y="356760"/>
                  </a:cubicBezTo>
                  <a:cubicBezTo>
                    <a:pt x="819094" y="309645"/>
                    <a:pt x="705930" y="200884"/>
                    <a:pt x="578675" y="239633"/>
                  </a:cubicBezTo>
                  <a:cubicBezTo>
                    <a:pt x="544770" y="250200"/>
                    <a:pt x="514387" y="268694"/>
                    <a:pt x="481803" y="282785"/>
                  </a:cubicBezTo>
                  <a:cubicBezTo>
                    <a:pt x="450099" y="296435"/>
                    <a:pt x="415314" y="299957"/>
                    <a:pt x="381848" y="308324"/>
                  </a:cubicBezTo>
                  <a:cubicBezTo>
                    <a:pt x="339137" y="318451"/>
                    <a:pt x="295984" y="327258"/>
                    <a:pt x="252392" y="332101"/>
                  </a:cubicBezTo>
                  <a:cubicBezTo>
                    <a:pt x="212322" y="336945"/>
                    <a:pt x="166088" y="330340"/>
                    <a:pt x="127339" y="340908"/>
                  </a:cubicBezTo>
                  <a:cubicBezTo>
                    <a:pt x="115890" y="343990"/>
                    <a:pt x="104882" y="351036"/>
                    <a:pt x="100479" y="362044"/>
                  </a:cubicBezTo>
                  <a:cubicBezTo>
                    <a:pt x="74059" y="426772"/>
                    <a:pt x="306552" y="458476"/>
                    <a:pt x="342659" y="468163"/>
                  </a:cubicBezTo>
                  <a:cubicBezTo>
                    <a:pt x="410030" y="485776"/>
                    <a:pt x="319762" y="506471"/>
                    <a:pt x="296425" y="509113"/>
                  </a:cubicBezTo>
                  <a:lnTo>
                    <a:pt x="89030" y="530249"/>
                  </a:lnTo>
                  <a:cubicBezTo>
                    <a:pt x="39273" y="534652"/>
                    <a:pt x="-2118" y="554907"/>
                    <a:pt x="84" y="613031"/>
                  </a:cubicBezTo>
                  <a:cubicBezTo>
                    <a:pt x="6249" y="772870"/>
                    <a:pt x="13734" y="729277"/>
                    <a:pt x="72298" y="742047"/>
                  </a:cubicBezTo>
                  <a:cubicBezTo>
                    <a:pt x="91672" y="746450"/>
                    <a:pt x="114129" y="759660"/>
                    <a:pt x="133944" y="761862"/>
                  </a:cubicBezTo>
                  <a:cubicBezTo>
                    <a:pt x="145392" y="763183"/>
                    <a:pt x="170051" y="769347"/>
                    <a:pt x="179298" y="776833"/>
                  </a:cubicBezTo>
                  <a:cubicBezTo>
                    <a:pt x="184582" y="780796"/>
                    <a:pt x="187664" y="786960"/>
                    <a:pt x="190306" y="793125"/>
                  </a:cubicBezTo>
                  <a:cubicBezTo>
                    <a:pt x="240503" y="895281"/>
                    <a:pt x="260758" y="911573"/>
                    <a:pt x="319762" y="957367"/>
                  </a:cubicBezTo>
                  <a:cubicBezTo>
                    <a:pt x="355429" y="985108"/>
                    <a:pt x="381848" y="1004042"/>
                    <a:pt x="409149" y="1028260"/>
                  </a:cubicBezTo>
                  <a:cubicBezTo>
                    <a:pt x="440853" y="1056881"/>
                    <a:pt x="457585" y="1074054"/>
                    <a:pt x="494132" y="1096951"/>
                  </a:cubicBezTo>
                  <a:cubicBezTo>
                    <a:pt x="494132" y="1117206"/>
                    <a:pt x="605535" y="1145387"/>
                    <a:pt x="622708" y="1148910"/>
                  </a:cubicBezTo>
                  <a:cubicBezTo>
                    <a:pt x="666741" y="1158157"/>
                    <a:pt x="712094" y="1159478"/>
                    <a:pt x="757008" y="1156396"/>
                  </a:cubicBezTo>
                  <a:cubicBezTo>
                    <a:pt x="798399" y="1153754"/>
                    <a:pt x="844633" y="1151112"/>
                    <a:pt x="884263" y="1140984"/>
                  </a:cubicBezTo>
                  <a:cubicBezTo>
                    <a:pt x="936222" y="1128215"/>
                    <a:pt x="987740" y="1106639"/>
                    <a:pt x="1038818" y="1089906"/>
                  </a:cubicBezTo>
                  <a:cubicBezTo>
                    <a:pt x="1061275" y="1082420"/>
                    <a:pt x="1083291" y="1075375"/>
                    <a:pt x="1106188" y="1070532"/>
                  </a:cubicBezTo>
                  <a:cubicBezTo>
                    <a:pt x="1162550" y="1059083"/>
                    <a:pt x="1209225" y="1072293"/>
                    <a:pt x="1264266" y="1078458"/>
                  </a:cubicBezTo>
                  <a:cubicBezTo>
                    <a:pt x="1318426" y="1084622"/>
                    <a:pt x="1374348" y="1085943"/>
                    <a:pt x="1429389" y="1091227"/>
                  </a:cubicBezTo>
                  <a:cubicBezTo>
                    <a:pt x="1595833" y="1107959"/>
                    <a:pt x="1763158" y="1121610"/>
                    <a:pt x="1930042" y="1135700"/>
                  </a:cubicBezTo>
                  <a:cubicBezTo>
                    <a:pt x="2079313" y="1148029"/>
                    <a:pt x="2229465" y="1157276"/>
                    <a:pt x="2379177" y="1159478"/>
                  </a:cubicBezTo>
                  <a:cubicBezTo>
                    <a:pt x="2454913" y="1160799"/>
                    <a:pt x="2530650" y="1160359"/>
                    <a:pt x="2606386" y="1158157"/>
                  </a:cubicBezTo>
                  <a:cubicBezTo>
                    <a:pt x="2644254" y="1156836"/>
                    <a:pt x="2578179" y="1150106"/>
                    <a:pt x="2720431" y="1152873"/>
                  </a:cubicBezTo>
                  <a:cubicBezTo>
                    <a:pt x="3110419" y="1160458"/>
                    <a:pt x="3290269" y="860912"/>
                    <a:pt x="3310950" y="676128"/>
                  </a:cubicBezTo>
                  <a:close/>
                </a:path>
              </a:pathLst>
            </a:custGeom>
            <a:solidFill>
              <a:srgbClr val="FEC68E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83E3447-4DE0-4016-9057-89C3B97B7B4B}"/>
                </a:ext>
              </a:extLst>
            </p:cNvPr>
            <p:cNvSpPr/>
            <p:nvPr/>
          </p:nvSpPr>
          <p:spPr>
            <a:xfrm>
              <a:off x="6314852" y="2634612"/>
              <a:ext cx="192863" cy="1626131"/>
            </a:xfrm>
            <a:custGeom>
              <a:avLst/>
              <a:gdLst>
                <a:gd name="connsiteX0" fmla="*/ 92029 w 192863"/>
                <a:gd name="connsiteY0" fmla="*/ 786866 h 1626131"/>
                <a:gd name="connsiteX1" fmla="*/ 9247 w 192863"/>
                <a:gd name="connsiteY1" fmla="*/ 67370 h 1626131"/>
                <a:gd name="connsiteX2" fmla="*/ 0 w 192863"/>
                <a:gd name="connsiteY2" fmla="*/ 0 h 1626131"/>
                <a:gd name="connsiteX3" fmla="*/ 6165 w 192863"/>
                <a:gd name="connsiteY3" fmla="*/ 0 h 1626131"/>
                <a:gd name="connsiteX4" fmla="*/ 19815 w 192863"/>
                <a:gd name="connsiteY4" fmla="*/ 79259 h 1626131"/>
                <a:gd name="connsiteX5" fmla="*/ 59885 w 192863"/>
                <a:gd name="connsiteY5" fmla="*/ 299423 h 1626131"/>
                <a:gd name="connsiteX6" fmla="*/ 89387 w 192863"/>
                <a:gd name="connsiteY6" fmla="*/ 479077 h 1626131"/>
                <a:gd name="connsiteX7" fmla="*/ 164242 w 192863"/>
                <a:gd name="connsiteY7" fmla="*/ 1189766 h 1626131"/>
                <a:gd name="connsiteX8" fmla="*/ 167325 w 192863"/>
                <a:gd name="connsiteY8" fmla="*/ 1243927 h 1626131"/>
                <a:gd name="connsiteX9" fmla="*/ 180094 w 192863"/>
                <a:gd name="connsiteY9" fmla="*/ 1411692 h 1626131"/>
                <a:gd name="connsiteX10" fmla="*/ 182736 w 192863"/>
                <a:gd name="connsiteY10" fmla="*/ 1461009 h 1626131"/>
                <a:gd name="connsiteX11" fmla="*/ 192864 w 192863"/>
                <a:gd name="connsiteY11" fmla="*/ 1616885 h 1626131"/>
                <a:gd name="connsiteX12" fmla="*/ 191983 w 192863"/>
                <a:gd name="connsiteY12" fmla="*/ 1626132 h 1626131"/>
                <a:gd name="connsiteX13" fmla="*/ 180535 w 192863"/>
                <a:gd name="connsiteY13" fmla="*/ 1540268 h 1626131"/>
                <a:gd name="connsiteX14" fmla="*/ 92029 w 192863"/>
                <a:gd name="connsiteY14" fmla="*/ 786866 h 162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863" h="1626131">
                  <a:moveTo>
                    <a:pt x="92029" y="786866"/>
                  </a:moveTo>
                  <a:cubicBezTo>
                    <a:pt x="65169" y="546887"/>
                    <a:pt x="36547" y="306909"/>
                    <a:pt x="9247" y="67370"/>
                  </a:cubicBezTo>
                  <a:cubicBezTo>
                    <a:pt x="6605" y="44913"/>
                    <a:pt x="3082" y="22457"/>
                    <a:pt x="0" y="0"/>
                  </a:cubicBezTo>
                  <a:cubicBezTo>
                    <a:pt x="2202" y="0"/>
                    <a:pt x="3963" y="0"/>
                    <a:pt x="6165" y="0"/>
                  </a:cubicBezTo>
                  <a:cubicBezTo>
                    <a:pt x="7926" y="26860"/>
                    <a:pt x="14531" y="52839"/>
                    <a:pt x="19815" y="79259"/>
                  </a:cubicBezTo>
                  <a:cubicBezTo>
                    <a:pt x="33905" y="152354"/>
                    <a:pt x="47555" y="225888"/>
                    <a:pt x="59885" y="299423"/>
                  </a:cubicBezTo>
                  <a:cubicBezTo>
                    <a:pt x="70012" y="359308"/>
                    <a:pt x="79699" y="419192"/>
                    <a:pt x="89387" y="479077"/>
                  </a:cubicBezTo>
                  <a:cubicBezTo>
                    <a:pt x="127695" y="714652"/>
                    <a:pt x="137382" y="952870"/>
                    <a:pt x="164242" y="1189766"/>
                  </a:cubicBezTo>
                  <a:cubicBezTo>
                    <a:pt x="166444" y="1207820"/>
                    <a:pt x="166004" y="1225873"/>
                    <a:pt x="167325" y="1243927"/>
                  </a:cubicBezTo>
                  <a:cubicBezTo>
                    <a:pt x="172168" y="1299848"/>
                    <a:pt x="173489" y="1356211"/>
                    <a:pt x="180094" y="1411692"/>
                  </a:cubicBezTo>
                  <a:cubicBezTo>
                    <a:pt x="181855" y="1427984"/>
                    <a:pt x="181415" y="1444716"/>
                    <a:pt x="182736" y="1461009"/>
                  </a:cubicBezTo>
                  <a:cubicBezTo>
                    <a:pt x="187580" y="1512967"/>
                    <a:pt x="189781" y="1564926"/>
                    <a:pt x="192864" y="1616885"/>
                  </a:cubicBezTo>
                  <a:cubicBezTo>
                    <a:pt x="192864" y="1619967"/>
                    <a:pt x="192864" y="1623049"/>
                    <a:pt x="191983" y="1626132"/>
                  </a:cubicBezTo>
                  <a:cubicBezTo>
                    <a:pt x="184497" y="1597951"/>
                    <a:pt x="184497" y="1568889"/>
                    <a:pt x="180535" y="1540268"/>
                  </a:cubicBezTo>
                  <a:cubicBezTo>
                    <a:pt x="147070" y="1289281"/>
                    <a:pt x="120210" y="1037853"/>
                    <a:pt x="92029" y="786866"/>
                  </a:cubicBezTo>
                  <a:close/>
                </a:path>
              </a:pathLst>
            </a:custGeom>
            <a:solidFill>
              <a:srgbClr val="D3D5E7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F6FA99F-6E51-434F-9ED0-0CA7D4CA3460}"/>
                </a:ext>
              </a:extLst>
            </p:cNvPr>
            <p:cNvSpPr/>
            <p:nvPr/>
          </p:nvSpPr>
          <p:spPr>
            <a:xfrm>
              <a:off x="5898302" y="3285419"/>
              <a:ext cx="258923" cy="290210"/>
            </a:xfrm>
            <a:custGeom>
              <a:avLst/>
              <a:gdLst>
                <a:gd name="connsiteX0" fmla="*/ 0 w 258923"/>
                <a:gd name="connsiteY0" fmla="*/ 228968 h 290210"/>
                <a:gd name="connsiteX1" fmla="*/ 0 w 258923"/>
                <a:gd name="connsiteY1" fmla="*/ 61203 h 290210"/>
                <a:gd name="connsiteX2" fmla="*/ 41831 w 258923"/>
                <a:gd name="connsiteY2" fmla="*/ 19372 h 290210"/>
                <a:gd name="connsiteX3" fmla="*/ 258913 w 258923"/>
                <a:gd name="connsiteY3" fmla="*/ 144866 h 290210"/>
                <a:gd name="connsiteX4" fmla="*/ 179214 w 258923"/>
                <a:gd name="connsiteY4" fmla="*/ 273882 h 290210"/>
                <a:gd name="connsiteX5" fmla="*/ 30383 w 258923"/>
                <a:gd name="connsiteY5" fmla="*/ 262874 h 290210"/>
                <a:gd name="connsiteX6" fmla="*/ 0 w 258923"/>
                <a:gd name="connsiteY6" fmla="*/ 228968 h 29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923" h="290210">
                  <a:moveTo>
                    <a:pt x="0" y="228968"/>
                  </a:moveTo>
                  <a:cubicBezTo>
                    <a:pt x="0" y="173047"/>
                    <a:pt x="0" y="117125"/>
                    <a:pt x="0" y="61203"/>
                  </a:cubicBezTo>
                  <a:cubicBezTo>
                    <a:pt x="6605" y="40068"/>
                    <a:pt x="24218" y="29500"/>
                    <a:pt x="41831" y="19372"/>
                  </a:cubicBezTo>
                  <a:cubicBezTo>
                    <a:pt x="136942" y="-36109"/>
                    <a:pt x="260234" y="34343"/>
                    <a:pt x="258913" y="144866"/>
                  </a:cubicBezTo>
                  <a:cubicBezTo>
                    <a:pt x="258032" y="202549"/>
                    <a:pt x="231172" y="247902"/>
                    <a:pt x="179214" y="273882"/>
                  </a:cubicBezTo>
                  <a:cubicBezTo>
                    <a:pt x="128576" y="298980"/>
                    <a:pt x="77938" y="295018"/>
                    <a:pt x="30383" y="262874"/>
                  </a:cubicBezTo>
                  <a:cubicBezTo>
                    <a:pt x="17613" y="254507"/>
                    <a:pt x="5284" y="244820"/>
                    <a:pt x="0" y="228968"/>
                  </a:cubicBezTo>
                  <a:close/>
                </a:path>
              </a:pathLst>
            </a:custGeom>
            <a:solidFill>
              <a:srgbClr val="686074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C1FAC08-B907-4059-AA80-4DB93B640ED9}"/>
                </a:ext>
              </a:extLst>
            </p:cNvPr>
            <p:cNvSpPr/>
            <p:nvPr/>
          </p:nvSpPr>
          <p:spPr>
            <a:xfrm>
              <a:off x="5898742" y="3150662"/>
              <a:ext cx="297264" cy="456963"/>
            </a:xfrm>
            <a:custGeom>
              <a:avLst/>
              <a:gdLst>
                <a:gd name="connsiteX0" fmla="*/ 66490 w 297264"/>
                <a:gd name="connsiteY0" fmla="*/ 26434 h 456963"/>
                <a:gd name="connsiteX1" fmla="*/ 83222 w 297264"/>
                <a:gd name="connsiteY1" fmla="*/ 85878 h 456963"/>
                <a:gd name="connsiteX2" fmla="*/ 102156 w 297264"/>
                <a:gd name="connsiteY2" fmla="*/ 99088 h 456963"/>
                <a:gd name="connsiteX3" fmla="*/ 268600 w 297264"/>
                <a:gd name="connsiteY3" fmla="*/ 183631 h 456963"/>
                <a:gd name="connsiteX4" fmla="*/ 263757 w 297264"/>
                <a:gd name="connsiteY4" fmla="*/ 379137 h 456963"/>
                <a:gd name="connsiteX5" fmla="*/ 85864 w 297264"/>
                <a:gd name="connsiteY5" fmla="*/ 454873 h 456963"/>
                <a:gd name="connsiteX6" fmla="*/ 0 w 297264"/>
                <a:gd name="connsiteY6" fmla="*/ 416565 h 456963"/>
                <a:gd name="connsiteX7" fmla="*/ 0 w 297264"/>
                <a:gd name="connsiteY7" fmla="*/ 394989 h 456963"/>
                <a:gd name="connsiteX8" fmla="*/ 17173 w 297264"/>
                <a:gd name="connsiteY8" fmla="*/ 403795 h 456963"/>
                <a:gd name="connsiteX9" fmla="*/ 265958 w 297264"/>
                <a:gd name="connsiteY9" fmla="*/ 316170 h 456963"/>
                <a:gd name="connsiteX10" fmla="*/ 157637 w 297264"/>
                <a:gd name="connsiteY10" fmla="*/ 129911 h 456963"/>
                <a:gd name="connsiteX11" fmla="*/ 13210 w 297264"/>
                <a:gd name="connsiteY11" fmla="*/ 159413 h 456963"/>
                <a:gd name="connsiteX12" fmla="*/ 0 w 297264"/>
                <a:gd name="connsiteY12" fmla="*/ 165578 h 456963"/>
                <a:gd name="connsiteX13" fmla="*/ 0 w 297264"/>
                <a:gd name="connsiteY13" fmla="*/ 140919 h 456963"/>
                <a:gd name="connsiteX14" fmla="*/ 31263 w 297264"/>
                <a:gd name="connsiteY14" fmla="*/ 116261 h 456963"/>
                <a:gd name="connsiteX15" fmla="*/ 39630 w 297264"/>
                <a:gd name="connsiteY15" fmla="*/ 96006 h 456963"/>
                <a:gd name="connsiteX16" fmla="*/ 19815 w 297264"/>
                <a:gd name="connsiteY16" fmla="*/ 33920 h 456963"/>
                <a:gd name="connsiteX17" fmla="*/ 20255 w 297264"/>
                <a:gd name="connsiteY17" fmla="*/ 25994 h 456963"/>
                <a:gd name="connsiteX18" fmla="*/ 43152 w 297264"/>
                <a:gd name="connsiteY18" fmla="*/ 14 h 456963"/>
                <a:gd name="connsiteX19" fmla="*/ 66490 w 297264"/>
                <a:gd name="connsiteY19" fmla="*/ 26434 h 45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264" h="456963">
                  <a:moveTo>
                    <a:pt x="66490" y="26434"/>
                  </a:moveTo>
                  <a:cubicBezTo>
                    <a:pt x="72214" y="46249"/>
                    <a:pt x="78378" y="66064"/>
                    <a:pt x="83222" y="85878"/>
                  </a:cubicBezTo>
                  <a:cubicBezTo>
                    <a:pt x="85864" y="97327"/>
                    <a:pt x="91148" y="99969"/>
                    <a:pt x="102156" y="99088"/>
                  </a:cubicBezTo>
                  <a:cubicBezTo>
                    <a:pt x="173930" y="95125"/>
                    <a:pt x="231172" y="122426"/>
                    <a:pt x="268600" y="183631"/>
                  </a:cubicBezTo>
                  <a:cubicBezTo>
                    <a:pt x="308230" y="248800"/>
                    <a:pt x="306909" y="316170"/>
                    <a:pt x="263757" y="379137"/>
                  </a:cubicBezTo>
                  <a:cubicBezTo>
                    <a:pt x="221485" y="440783"/>
                    <a:pt x="160279" y="464560"/>
                    <a:pt x="85864" y="454873"/>
                  </a:cubicBezTo>
                  <a:cubicBezTo>
                    <a:pt x="53280" y="450470"/>
                    <a:pt x="26420" y="434178"/>
                    <a:pt x="0" y="416565"/>
                  </a:cubicBezTo>
                  <a:cubicBezTo>
                    <a:pt x="0" y="409519"/>
                    <a:pt x="0" y="402034"/>
                    <a:pt x="0" y="394989"/>
                  </a:cubicBezTo>
                  <a:cubicBezTo>
                    <a:pt x="7926" y="393227"/>
                    <a:pt x="12329" y="399832"/>
                    <a:pt x="17173" y="403795"/>
                  </a:cubicBezTo>
                  <a:cubicBezTo>
                    <a:pt x="108761" y="473367"/>
                    <a:pt x="239979" y="428013"/>
                    <a:pt x="265958" y="316170"/>
                  </a:cubicBezTo>
                  <a:cubicBezTo>
                    <a:pt x="286213" y="228545"/>
                    <a:pt x="234255" y="152808"/>
                    <a:pt x="157637" y="129911"/>
                  </a:cubicBezTo>
                  <a:cubicBezTo>
                    <a:pt x="104358" y="113619"/>
                    <a:pt x="56362" y="125508"/>
                    <a:pt x="13210" y="159413"/>
                  </a:cubicBezTo>
                  <a:cubicBezTo>
                    <a:pt x="9247" y="162495"/>
                    <a:pt x="6165" y="167339"/>
                    <a:pt x="0" y="165578"/>
                  </a:cubicBezTo>
                  <a:cubicBezTo>
                    <a:pt x="0" y="157212"/>
                    <a:pt x="0" y="148845"/>
                    <a:pt x="0" y="140919"/>
                  </a:cubicBezTo>
                  <a:cubicBezTo>
                    <a:pt x="7045" y="128150"/>
                    <a:pt x="19815" y="122866"/>
                    <a:pt x="31263" y="116261"/>
                  </a:cubicBezTo>
                  <a:cubicBezTo>
                    <a:pt x="40070" y="111417"/>
                    <a:pt x="42712" y="105693"/>
                    <a:pt x="39630" y="96006"/>
                  </a:cubicBezTo>
                  <a:cubicBezTo>
                    <a:pt x="33025" y="75310"/>
                    <a:pt x="28181" y="54175"/>
                    <a:pt x="19815" y="33920"/>
                  </a:cubicBezTo>
                  <a:cubicBezTo>
                    <a:pt x="19374" y="31278"/>
                    <a:pt x="19815" y="28636"/>
                    <a:pt x="20255" y="25994"/>
                  </a:cubicBezTo>
                  <a:cubicBezTo>
                    <a:pt x="22016" y="9261"/>
                    <a:pt x="30383" y="14"/>
                    <a:pt x="43152" y="14"/>
                  </a:cubicBezTo>
                  <a:cubicBezTo>
                    <a:pt x="56362" y="-426"/>
                    <a:pt x="65169" y="9261"/>
                    <a:pt x="66490" y="26434"/>
                  </a:cubicBezTo>
                  <a:close/>
                </a:path>
              </a:pathLst>
            </a:custGeom>
            <a:solidFill>
              <a:srgbClr val="685F74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E6D98FF-0A9F-468E-9396-C8774F052C6C}"/>
                </a:ext>
              </a:extLst>
            </p:cNvPr>
            <p:cNvSpPr/>
            <p:nvPr/>
          </p:nvSpPr>
          <p:spPr>
            <a:xfrm>
              <a:off x="5898302" y="3269116"/>
              <a:ext cx="274386" cy="322150"/>
            </a:xfrm>
            <a:custGeom>
              <a:avLst/>
              <a:gdLst>
                <a:gd name="connsiteX0" fmla="*/ 0 w 274386"/>
                <a:gd name="connsiteY0" fmla="*/ 46243 h 322150"/>
                <a:gd name="connsiteX1" fmla="*/ 116247 w 274386"/>
                <a:gd name="connsiteY1" fmla="*/ 9 h 322150"/>
                <a:gd name="connsiteX2" fmla="*/ 274324 w 274386"/>
                <a:gd name="connsiteY2" fmla="*/ 157206 h 322150"/>
                <a:gd name="connsiteX3" fmla="*/ 150152 w 274386"/>
                <a:gd name="connsiteY3" fmla="*/ 317926 h 322150"/>
                <a:gd name="connsiteX4" fmla="*/ 8366 w 274386"/>
                <a:gd name="connsiteY4" fmla="*/ 283140 h 322150"/>
                <a:gd name="connsiteX5" fmla="*/ 0 w 274386"/>
                <a:gd name="connsiteY5" fmla="*/ 276535 h 322150"/>
                <a:gd name="connsiteX6" fmla="*/ 0 w 274386"/>
                <a:gd name="connsiteY6" fmla="*/ 245271 h 322150"/>
                <a:gd name="connsiteX7" fmla="*/ 120210 w 274386"/>
                <a:gd name="connsiteY7" fmla="*/ 301633 h 322150"/>
                <a:gd name="connsiteX8" fmla="*/ 251868 w 274386"/>
                <a:gd name="connsiteY8" fmla="*/ 188029 h 322150"/>
                <a:gd name="connsiteX9" fmla="*/ 141345 w 274386"/>
                <a:gd name="connsiteY9" fmla="*/ 23786 h 322150"/>
                <a:gd name="connsiteX10" fmla="*/ 0 w 274386"/>
                <a:gd name="connsiteY10" fmla="*/ 77506 h 322150"/>
                <a:gd name="connsiteX11" fmla="*/ 0 w 274386"/>
                <a:gd name="connsiteY11" fmla="*/ 46243 h 32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386" h="322150">
                  <a:moveTo>
                    <a:pt x="0" y="46243"/>
                  </a:moveTo>
                  <a:cubicBezTo>
                    <a:pt x="33025" y="15860"/>
                    <a:pt x="71333" y="-432"/>
                    <a:pt x="116247" y="9"/>
                  </a:cubicBezTo>
                  <a:cubicBezTo>
                    <a:pt x="201670" y="889"/>
                    <a:pt x="271682" y="71782"/>
                    <a:pt x="274324" y="157206"/>
                  </a:cubicBezTo>
                  <a:cubicBezTo>
                    <a:pt x="276526" y="235144"/>
                    <a:pt x="219724" y="302514"/>
                    <a:pt x="150152" y="317926"/>
                  </a:cubicBezTo>
                  <a:cubicBezTo>
                    <a:pt x="97313" y="329374"/>
                    <a:pt x="50197" y="317485"/>
                    <a:pt x="8366" y="283140"/>
                  </a:cubicBezTo>
                  <a:cubicBezTo>
                    <a:pt x="5724" y="280938"/>
                    <a:pt x="2642" y="278736"/>
                    <a:pt x="0" y="276535"/>
                  </a:cubicBezTo>
                  <a:cubicBezTo>
                    <a:pt x="0" y="265967"/>
                    <a:pt x="0" y="255839"/>
                    <a:pt x="0" y="245271"/>
                  </a:cubicBezTo>
                  <a:cubicBezTo>
                    <a:pt x="31263" y="282699"/>
                    <a:pt x="70452" y="302954"/>
                    <a:pt x="120210" y="301633"/>
                  </a:cubicBezTo>
                  <a:cubicBezTo>
                    <a:pt x="182736" y="299872"/>
                    <a:pt x="241300" y="250115"/>
                    <a:pt x="251868" y="188029"/>
                  </a:cubicBezTo>
                  <a:cubicBezTo>
                    <a:pt x="265077" y="109650"/>
                    <a:pt x="219283" y="39638"/>
                    <a:pt x="141345" y="23786"/>
                  </a:cubicBezTo>
                  <a:cubicBezTo>
                    <a:pt x="84103" y="12338"/>
                    <a:pt x="36547" y="32153"/>
                    <a:pt x="0" y="77506"/>
                  </a:cubicBezTo>
                  <a:cubicBezTo>
                    <a:pt x="0" y="66939"/>
                    <a:pt x="0" y="56811"/>
                    <a:pt x="0" y="46243"/>
                  </a:cubicBezTo>
                  <a:close/>
                </a:path>
              </a:pathLst>
            </a:custGeom>
            <a:solidFill>
              <a:srgbClr val="020205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7D8D4E6-1E0E-4107-B898-24FBCC4B967A}"/>
                </a:ext>
              </a:extLst>
            </p:cNvPr>
            <p:cNvSpPr/>
            <p:nvPr/>
          </p:nvSpPr>
          <p:spPr>
            <a:xfrm>
              <a:off x="5898742" y="2923467"/>
              <a:ext cx="71002" cy="260485"/>
            </a:xfrm>
            <a:custGeom>
              <a:avLst/>
              <a:gdLst>
                <a:gd name="connsiteX0" fmla="*/ 66490 w 71002"/>
                <a:gd name="connsiteY0" fmla="*/ 253629 h 260485"/>
                <a:gd name="connsiteX1" fmla="*/ 58564 w 71002"/>
                <a:gd name="connsiteY1" fmla="*/ 237337 h 260485"/>
                <a:gd name="connsiteX2" fmla="*/ 38309 w 71002"/>
                <a:gd name="connsiteY2" fmla="*/ 230732 h 260485"/>
                <a:gd name="connsiteX3" fmla="*/ 24658 w 71002"/>
                <a:gd name="connsiteY3" fmla="*/ 248345 h 260485"/>
                <a:gd name="connsiteX4" fmla="*/ 21576 w 71002"/>
                <a:gd name="connsiteY4" fmla="*/ 259794 h 260485"/>
                <a:gd name="connsiteX5" fmla="*/ 9687 w 71002"/>
                <a:gd name="connsiteY5" fmla="*/ 250106 h 260485"/>
                <a:gd name="connsiteX6" fmla="*/ 0 w 71002"/>
                <a:gd name="connsiteY6" fmla="*/ 214440 h 260485"/>
                <a:gd name="connsiteX7" fmla="*/ 0 w 71002"/>
                <a:gd name="connsiteY7" fmla="*/ 0 h 260485"/>
                <a:gd name="connsiteX8" fmla="*/ 26860 w 71002"/>
                <a:gd name="connsiteY8" fmla="*/ 83222 h 260485"/>
                <a:gd name="connsiteX9" fmla="*/ 68251 w 71002"/>
                <a:gd name="connsiteY9" fmla="*/ 220604 h 260485"/>
                <a:gd name="connsiteX10" fmla="*/ 66490 w 71002"/>
                <a:gd name="connsiteY10" fmla="*/ 253629 h 26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02" h="260485">
                  <a:moveTo>
                    <a:pt x="66490" y="253629"/>
                  </a:moveTo>
                  <a:cubicBezTo>
                    <a:pt x="65169" y="247464"/>
                    <a:pt x="62086" y="242621"/>
                    <a:pt x="58564" y="237337"/>
                  </a:cubicBezTo>
                  <a:cubicBezTo>
                    <a:pt x="53280" y="230292"/>
                    <a:pt x="45794" y="228530"/>
                    <a:pt x="38309" y="230732"/>
                  </a:cubicBezTo>
                  <a:cubicBezTo>
                    <a:pt x="29942" y="232934"/>
                    <a:pt x="24658" y="239098"/>
                    <a:pt x="24658" y="248345"/>
                  </a:cubicBezTo>
                  <a:cubicBezTo>
                    <a:pt x="24658" y="252308"/>
                    <a:pt x="25539" y="256711"/>
                    <a:pt x="21576" y="259794"/>
                  </a:cubicBezTo>
                  <a:cubicBezTo>
                    <a:pt x="12770" y="262876"/>
                    <a:pt x="11889" y="254950"/>
                    <a:pt x="9687" y="250106"/>
                  </a:cubicBezTo>
                  <a:cubicBezTo>
                    <a:pt x="3963" y="239098"/>
                    <a:pt x="3963" y="226329"/>
                    <a:pt x="0" y="214440"/>
                  </a:cubicBezTo>
                  <a:cubicBezTo>
                    <a:pt x="0" y="143107"/>
                    <a:pt x="0" y="71333"/>
                    <a:pt x="0" y="0"/>
                  </a:cubicBezTo>
                  <a:cubicBezTo>
                    <a:pt x="12329" y="26420"/>
                    <a:pt x="18053" y="55481"/>
                    <a:pt x="26860" y="83222"/>
                  </a:cubicBezTo>
                  <a:cubicBezTo>
                    <a:pt x="41391" y="128576"/>
                    <a:pt x="54160" y="174810"/>
                    <a:pt x="68251" y="220604"/>
                  </a:cubicBezTo>
                  <a:cubicBezTo>
                    <a:pt x="71333" y="232053"/>
                    <a:pt x="73094" y="243061"/>
                    <a:pt x="66490" y="253629"/>
                  </a:cubicBezTo>
                  <a:close/>
                </a:path>
              </a:pathLst>
            </a:custGeom>
            <a:solidFill>
              <a:schemeClr val="accent1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6726179-781C-4F0C-BF52-287A0F608594}"/>
                </a:ext>
              </a:extLst>
            </p:cNvPr>
            <p:cNvSpPr/>
            <p:nvPr/>
          </p:nvSpPr>
          <p:spPr>
            <a:xfrm>
              <a:off x="7454716" y="3987299"/>
              <a:ext cx="1394174" cy="967400"/>
            </a:xfrm>
            <a:custGeom>
              <a:avLst/>
              <a:gdLst>
                <a:gd name="connsiteX0" fmla="*/ 1357236 w 1394174"/>
                <a:gd name="connsiteY0" fmla="*/ 270361 h 967400"/>
                <a:gd name="connsiteX1" fmla="*/ 1366923 w 1394174"/>
                <a:gd name="connsiteY1" fmla="*/ 433723 h 967400"/>
                <a:gd name="connsiteX2" fmla="*/ 1371326 w 1394174"/>
                <a:gd name="connsiteY2" fmla="*/ 450015 h 967400"/>
                <a:gd name="connsiteX3" fmla="*/ 1386297 w 1394174"/>
                <a:gd name="connsiteY3" fmla="*/ 477316 h 967400"/>
                <a:gd name="connsiteX4" fmla="*/ 1361199 w 1394174"/>
                <a:gd name="connsiteY4" fmla="*/ 578591 h 967400"/>
                <a:gd name="connsiteX5" fmla="*/ 1359878 w 1394174"/>
                <a:gd name="connsiteY5" fmla="*/ 593122 h 967400"/>
                <a:gd name="connsiteX6" fmla="*/ 1341384 w 1394174"/>
                <a:gd name="connsiteY6" fmla="*/ 695278 h 967400"/>
                <a:gd name="connsiteX7" fmla="*/ 1277096 w 1394174"/>
                <a:gd name="connsiteY7" fmla="*/ 760006 h 967400"/>
                <a:gd name="connsiteX8" fmla="*/ 1272693 w 1394174"/>
                <a:gd name="connsiteY8" fmla="*/ 780702 h 967400"/>
                <a:gd name="connsiteX9" fmla="*/ 1278858 w 1394174"/>
                <a:gd name="connsiteY9" fmla="*/ 830459 h 967400"/>
                <a:gd name="connsiteX10" fmla="*/ 1247154 w 1394174"/>
                <a:gd name="connsiteY10" fmla="*/ 873171 h 967400"/>
                <a:gd name="connsiteX11" fmla="*/ 1108451 w 1394174"/>
                <a:gd name="connsiteY11" fmla="*/ 936137 h 967400"/>
                <a:gd name="connsiteX12" fmla="*/ 1003652 w 1394174"/>
                <a:gd name="connsiteY12" fmla="*/ 964319 h 967400"/>
                <a:gd name="connsiteX13" fmla="*/ 636859 w 1394174"/>
                <a:gd name="connsiteY13" fmla="*/ 927331 h 967400"/>
                <a:gd name="connsiteX14" fmla="*/ 495073 w 1394174"/>
                <a:gd name="connsiteY14" fmla="*/ 919405 h 967400"/>
                <a:gd name="connsiteX15" fmla="*/ 217226 w 1394174"/>
                <a:gd name="connsiteY15" fmla="*/ 967401 h 967400"/>
                <a:gd name="connsiteX16" fmla="*/ 299127 w 1394174"/>
                <a:gd name="connsiteY16" fmla="*/ 698801 h 967400"/>
                <a:gd name="connsiteX17" fmla="*/ 320263 w 1394174"/>
                <a:gd name="connsiteY17" fmla="*/ 498892 h 967400"/>
                <a:gd name="connsiteX18" fmla="*/ 322905 w 1394174"/>
                <a:gd name="connsiteY18" fmla="*/ 455740 h 967400"/>
                <a:gd name="connsiteX19" fmla="*/ 313658 w 1394174"/>
                <a:gd name="connsiteY19" fmla="*/ 444731 h 967400"/>
                <a:gd name="connsiteX20" fmla="*/ 225593 w 1394174"/>
                <a:gd name="connsiteY20" fmla="*/ 439447 h 967400"/>
                <a:gd name="connsiteX21" fmla="*/ 45939 w 1394174"/>
                <a:gd name="connsiteY21" fmla="*/ 431962 h 967400"/>
                <a:gd name="connsiteX22" fmla="*/ 8951 w 1394174"/>
                <a:gd name="connsiteY22" fmla="*/ 429320 h 967400"/>
                <a:gd name="connsiteX23" fmla="*/ 3227 w 1394174"/>
                <a:gd name="connsiteY23" fmla="*/ 418312 h 967400"/>
                <a:gd name="connsiteX24" fmla="*/ 43737 w 1394174"/>
                <a:gd name="connsiteY24" fmla="*/ 365472 h 967400"/>
                <a:gd name="connsiteX25" fmla="*/ 135326 w 1394174"/>
                <a:gd name="connsiteY25" fmla="*/ 248345 h 967400"/>
                <a:gd name="connsiteX26" fmla="*/ 287239 w 1394174"/>
                <a:gd name="connsiteY26" fmla="*/ 53280 h 967400"/>
                <a:gd name="connsiteX27" fmla="*/ 329510 w 1394174"/>
                <a:gd name="connsiteY27" fmla="*/ 0 h 967400"/>
                <a:gd name="connsiteX28" fmla="*/ 431226 w 1394174"/>
                <a:gd name="connsiteY28" fmla="*/ 36547 h 967400"/>
                <a:gd name="connsiteX29" fmla="*/ 592386 w 1394174"/>
                <a:gd name="connsiteY29" fmla="*/ 13210 h 967400"/>
                <a:gd name="connsiteX30" fmla="*/ 849097 w 1394174"/>
                <a:gd name="connsiteY30" fmla="*/ 3082 h 967400"/>
                <a:gd name="connsiteX31" fmla="*/ 1087315 w 1394174"/>
                <a:gd name="connsiteY31" fmla="*/ 84543 h 967400"/>
                <a:gd name="connsiteX32" fmla="*/ 1158208 w 1394174"/>
                <a:gd name="connsiteY32" fmla="*/ 124613 h 967400"/>
                <a:gd name="connsiteX33" fmla="*/ 1244512 w 1394174"/>
                <a:gd name="connsiteY33" fmla="*/ 122411 h 967400"/>
                <a:gd name="connsiteX34" fmla="*/ 1305717 w 1394174"/>
                <a:gd name="connsiteY34" fmla="*/ 129897 h 967400"/>
                <a:gd name="connsiteX35" fmla="*/ 1297351 w 1394174"/>
                <a:gd name="connsiteY35" fmla="*/ 147070 h 967400"/>
                <a:gd name="connsiteX36" fmla="*/ 1288104 w 1394174"/>
                <a:gd name="connsiteY36" fmla="*/ 220164 h 967400"/>
                <a:gd name="connsiteX37" fmla="*/ 1299553 w 1394174"/>
                <a:gd name="connsiteY37" fmla="*/ 237777 h 967400"/>
                <a:gd name="connsiteX38" fmla="*/ 1357236 w 1394174"/>
                <a:gd name="connsiteY38" fmla="*/ 270361 h 96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94174" h="967400">
                  <a:moveTo>
                    <a:pt x="1357236" y="270361"/>
                  </a:moveTo>
                  <a:cubicBezTo>
                    <a:pt x="1381894" y="336411"/>
                    <a:pt x="1381894" y="390571"/>
                    <a:pt x="1366923" y="433723"/>
                  </a:cubicBezTo>
                  <a:cubicBezTo>
                    <a:pt x="1364722" y="439447"/>
                    <a:pt x="1368244" y="444731"/>
                    <a:pt x="1371326" y="450015"/>
                  </a:cubicBezTo>
                  <a:cubicBezTo>
                    <a:pt x="1376610" y="458822"/>
                    <a:pt x="1381454" y="468069"/>
                    <a:pt x="1386297" y="477316"/>
                  </a:cubicBezTo>
                  <a:cubicBezTo>
                    <a:pt x="1406993" y="510781"/>
                    <a:pt x="1382775" y="567143"/>
                    <a:pt x="1361199" y="578591"/>
                  </a:cubicBezTo>
                  <a:cubicBezTo>
                    <a:pt x="1357236" y="582994"/>
                    <a:pt x="1356355" y="586957"/>
                    <a:pt x="1359878" y="593122"/>
                  </a:cubicBezTo>
                  <a:cubicBezTo>
                    <a:pt x="1386738" y="638035"/>
                    <a:pt x="1371326" y="659612"/>
                    <a:pt x="1341384" y="695278"/>
                  </a:cubicBezTo>
                  <a:cubicBezTo>
                    <a:pt x="1322010" y="718615"/>
                    <a:pt x="1299113" y="739311"/>
                    <a:pt x="1277096" y="760006"/>
                  </a:cubicBezTo>
                  <a:cubicBezTo>
                    <a:pt x="1269610" y="767052"/>
                    <a:pt x="1268730" y="772776"/>
                    <a:pt x="1272693" y="780702"/>
                  </a:cubicBezTo>
                  <a:cubicBezTo>
                    <a:pt x="1280178" y="796553"/>
                    <a:pt x="1282820" y="813286"/>
                    <a:pt x="1278858" y="830459"/>
                  </a:cubicBezTo>
                  <a:cubicBezTo>
                    <a:pt x="1274454" y="849393"/>
                    <a:pt x="1262125" y="862162"/>
                    <a:pt x="1247154" y="873171"/>
                  </a:cubicBezTo>
                  <a:cubicBezTo>
                    <a:pt x="1205323" y="903553"/>
                    <a:pt x="1157767" y="922047"/>
                    <a:pt x="1108451" y="936137"/>
                  </a:cubicBezTo>
                  <a:cubicBezTo>
                    <a:pt x="1086874" y="942302"/>
                    <a:pt x="1016862" y="962557"/>
                    <a:pt x="1003652" y="964319"/>
                  </a:cubicBezTo>
                  <a:cubicBezTo>
                    <a:pt x="794497" y="980170"/>
                    <a:pt x="663279" y="929092"/>
                    <a:pt x="636859" y="927331"/>
                  </a:cubicBezTo>
                  <a:cubicBezTo>
                    <a:pt x="594588" y="924249"/>
                    <a:pt x="536464" y="907076"/>
                    <a:pt x="495073" y="919405"/>
                  </a:cubicBezTo>
                  <a:cubicBezTo>
                    <a:pt x="442234" y="935257"/>
                    <a:pt x="283716" y="953310"/>
                    <a:pt x="217226" y="967401"/>
                  </a:cubicBezTo>
                  <a:cubicBezTo>
                    <a:pt x="252893" y="880216"/>
                    <a:pt x="281514" y="791710"/>
                    <a:pt x="299127" y="698801"/>
                  </a:cubicBezTo>
                  <a:cubicBezTo>
                    <a:pt x="311457" y="632751"/>
                    <a:pt x="316300" y="565822"/>
                    <a:pt x="320263" y="498892"/>
                  </a:cubicBezTo>
                  <a:cubicBezTo>
                    <a:pt x="321144" y="484361"/>
                    <a:pt x="322905" y="470270"/>
                    <a:pt x="322905" y="455740"/>
                  </a:cubicBezTo>
                  <a:cubicBezTo>
                    <a:pt x="322905" y="449135"/>
                    <a:pt x="321144" y="445172"/>
                    <a:pt x="313658" y="444731"/>
                  </a:cubicBezTo>
                  <a:cubicBezTo>
                    <a:pt x="284156" y="442970"/>
                    <a:pt x="255095" y="439447"/>
                    <a:pt x="225593" y="439447"/>
                  </a:cubicBezTo>
                  <a:cubicBezTo>
                    <a:pt x="165708" y="439447"/>
                    <a:pt x="105823" y="431962"/>
                    <a:pt x="45939" y="431962"/>
                  </a:cubicBezTo>
                  <a:cubicBezTo>
                    <a:pt x="33610" y="431962"/>
                    <a:pt x="21280" y="429320"/>
                    <a:pt x="8951" y="429320"/>
                  </a:cubicBezTo>
                  <a:cubicBezTo>
                    <a:pt x="145" y="429320"/>
                    <a:pt x="-2938" y="425797"/>
                    <a:pt x="3227" y="418312"/>
                  </a:cubicBezTo>
                  <a:cubicBezTo>
                    <a:pt x="16877" y="400699"/>
                    <a:pt x="30087" y="383085"/>
                    <a:pt x="43737" y="365472"/>
                  </a:cubicBezTo>
                  <a:cubicBezTo>
                    <a:pt x="74120" y="326283"/>
                    <a:pt x="104943" y="287534"/>
                    <a:pt x="135326" y="248345"/>
                  </a:cubicBezTo>
                  <a:cubicBezTo>
                    <a:pt x="185963" y="183177"/>
                    <a:pt x="236601" y="118008"/>
                    <a:pt x="287239" y="53280"/>
                  </a:cubicBezTo>
                  <a:cubicBezTo>
                    <a:pt x="301329" y="35226"/>
                    <a:pt x="315420" y="17613"/>
                    <a:pt x="329510" y="0"/>
                  </a:cubicBezTo>
                  <a:cubicBezTo>
                    <a:pt x="369580" y="22897"/>
                    <a:pt x="399522" y="40510"/>
                    <a:pt x="431226" y="36547"/>
                  </a:cubicBezTo>
                  <a:cubicBezTo>
                    <a:pt x="462489" y="33025"/>
                    <a:pt x="561123" y="15411"/>
                    <a:pt x="592386" y="13210"/>
                  </a:cubicBezTo>
                  <a:cubicBezTo>
                    <a:pt x="677810" y="7486"/>
                    <a:pt x="763233" y="881"/>
                    <a:pt x="849097" y="3082"/>
                  </a:cubicBezTo>
                  <a:cubicBezTo>
                    <a:pt x="937163" y="5284"/>
                    <a:pt x="1017743" y="27741"/>
                    <a:pt x="1087315" y="84543"/>
                  </a:cubicBezTo>
                  <a:cubicBezTo>
                    <a:pt x="1108451" y="101716"/>
                    <a:pt x="1130026" y="118448"/>
                    <a:pt x="1158208" y="124613"/>
                  </a:cubicBezTo>
                  <a:cubicBezTo>
                    <a:pt x="1187269" y="131218"/>
                    <a:pt x="1215450" y="125053"/>
                    <a:pt x="1244512" y="122411"/>
                  </a:cubicBezTo>
                  <a:cubicBezTo>
                    <a:pt x="1265207" y="120650"/>
                    <a:pt x="1286783" y="115806"/>
                    <a:pt x="1305717" y="129897"/>
                  </a:cubicBezTo>
                  <a:cubicBezTo>
                    <a:pt x="1307479" y="137823"/>
                    <a:pt x="1301314" y="142226"/>
                    <a:pt x="1297351" y="147070"/>
                  </a:cubicBezTo>
                  <a:cubicBezTo>
                    <a:pt x="1279298" y="169967"/>
                    <a:pt x="1284582" y="195065"/>
                    <a:pt x="1288104" y="220164"/>
                  </a:cubicBezTo>
                  <a:cubicBezTo>
                    <a:pt x="1288985" y="224567"/>
                    <a:pt x="1297792" y="236016"/>
                    <a:pt x="1299553" y="237777"/>
                  </a:cubicBezTo>
                  <a:cubicBezTo>
                    <a:pt x="1314084" y="255390"/>
                    <a:pt x="1336540" y="261115"/>
                    <a:pt x="1357236" y="270361"/>
                  </a:cubicBezTo>
                  <a:close/>
                </a:path>
              </a:pathLst>
            </a:custGeom>
            <a:solidFill>
              <a:srgbClr val="FEC79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B68EAE7-98FA-4C45-91E7-22EB9A524AAD}"/>
                </a:ext>
              </a:extLst>
            </p:cNvPr>
            <p:cNvSpPr/>
            <p:nvPr/>
          </p:nvSpPr>
          <p:spPr>
            <a:xfrm>
              <a:off x="5979939" y="3616543"/>
              <a:ext cx="1407111" cy="808401"/>
            </a:xfrm>
            <a:custGeom>
              <a:avLst/>
              <a:gdLst>
                <a:gd name="connsiteX0" fmla="*/ 33728 w 1407111"/>
                <a:gd name="connsiteY0" fmla="*/ 109201 h 808401"/>
                <a:gd name="connsiteX1" fmla="*/ 5107 w 1407111"/>
                <a:gd name="connsiteY1" fmla="*/ 24218 h 808401"/>
                <a:gd name="connsiteX2" fmla="*/ 264 w 1407111"/>
                <a:gd name="connsiteY2" fmla="*/ 0 h 808401"/>
                <a:gd name="connsiteX3" fmla="*/ 27124 w 1407111"/>
                <a:gd name="connsiteY3" fmla="*/ 71333 h 808401"/>
                <a:gd name="connsiteX4" fmla="*/ 59708 w 1407111"/>
                <a:gd name="connsiteY4" fmla="*/ 158078 h 808401"/>
                <a:gd name="connsiteX5" fmla="*/ 122675 w 1407111"/>
                <a:gd name="connsiteY5" fmla="*/ 326283 h 808401"/>
                <a:gd name="connsiteX6" fmla="*/ 185201 w 1407111"/>
                <a:gd name="connsiteY6" fmla="*/ 494929 h 808401"/>
                <a:gd name="connsiteX7" fmla="*/ 268864 w 1407111"/>
                <a:gd name="connsiteY7" fmla="*/ 643760 h 808401"/>
                <a:gd name="connsiteX8" fmla="*/ 1324330 w 1407111"/>
                <a:gd name="connsiteY8" fmla="*/ 790829 h 808401"/>
                <a:gd name="connsiteX9" fmla="*/ 1407112 w 1407111"/>
                <a:gd name="connsiteY9" fmla="*/ 806241 h 808401"/>
                <a:gd name="connsiteX10" fmla="*/ 1291305 w 1407111"/>
                <a:gd name="connsiteY10" fmla="*/ 801837 h 808401"/>
                <a:gd name="connsiteX11" fmla="*/ 836006 w 1407111"/>
                <a:gd name="connsiteY11" fmla="*/ 751640 h 808401"/>
                <a:gd name="connsiteX12" fmla="*/ 289559 w 1407111"/>
                <a:gd name="connsiteY12" fmla="*/ 691315 h 808401"/>
                <a:gd name="connsiteX13" fmla="*/ 225711 w 1407111"/>
                <a:gd name="connsiteY13" fmla="*/ 675023 h 808401"/>
                <a:gd name="connsiteX14" fmla="*/ 33728 w 1407111"/>
                <a:gd name="connsiteY14" fmla="*/ 109201 h 80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7111" h="808401">
                  <a:moveTo>
                    <a:pt x="33728" y="109201"/>
                  </a:moveTo>
                  <a:cubicBezTo>
                    <a:pt x="24041" y="81020"/>
                    <a:pt x="14794" y="52839"/>
                    <a:pt x="5107" y="24218"/>
                  </a:cubicBezTo>
                  <a:cubicBezTo>
                    <a:pt x="2905" y="17613"/>
                    <a:pt x="-1057" y="11449"/>
                    <a:pt x="264" y="0"/>
                  </a:cubicBezTo>
                  <a:cubicBezTo>
                    <a:pt x="-1938" y="16292"/>
                    <a:pt x="20959" y="54601"/>
                    <a:pt x="27124" y="71333"/>
                  </a:cubicBezTo>
                  <a:cubicBezTo>
                    <a:pt x="38132" y="100395"/>
                    <a:pt x="48700" y="129016"/>
                    <a:pt x="59708" y="158078"/>
                  </a:cubicBezTo>
                  <a:cubicBezTo>
                    <a:pt x="80844" y="213999"/>
                    <a:pt x="101979" y="270361"/>
                    <a:pt x="122675" y="326283"/>
                  </a:cubicBezTo>
                  <a:cubicBezTo>
                    <a:pt x="143370" y="382645"/>
                    <a:pt x="164506" y="438567"/>
                    <a:pt x="185201" y="494929"/>
                  </a:cubicBezTo>
                  <a:cubicBezTo>
                    <a:pt x="195329" y="522229"/>
                    <a:pt x="233637" y="638916"/>
                    <a:pt x="268864" y="643760"/>
                  </a:cubicBezTo>
                  <a:cubicBezTo>
                    <a:pt x="627291" y="691315"/>
                    <a:pt x="966784" y="737990"/>
                    <a:pt x="1324330" y="790829"/>
                  </a:cubicBezTo>
                  <a:cubicBezTo>
                    <a:pt x="1345025" y="793912"/>
                    <a:pt x="1345025" y="793912"/>
                    <a:pt x="1407112" y="806241"/>
                  </a:cubicBezTo>
                  <a:cubicBezTo>
                    <a:pt x="1371885" y="812405"/>
                    <a:pt x="1327853" y="803599"/>
                    <a:pt x="1291305" y="801837"/>
                  </a:cubicBezTo>
                  <a:cubicBezTo>
                    <a:pt x="1138512" y="793912"/>
                    <a:pt x="987919" y="768373"/>
                    <a:pt x="836006" y="751640"/>
                  </a:cubicBezTo>
                  <a:cubicBezTo>
                    <a:pt x="653710" y="731385"/>
                    <a:pt x="471855" y="711570"/>
                    <a:pt x="289559" y="691315"/>
                  </a:cubicBezTo>
                  <a:cubicBezTo>
                    <a:pt x="274588" y="689554"/>
                    <a:pt x="231436" y="692636"/>
                    <a:pt x="225711" y="675023"/>
                  </a:cubicBezTo>
                  <a:cubicBezTo>
                    <a:pt x="162745" y="485682"/>
                    <a:pt x="97136" y="297662"/>
                    <a:pt x="33728" y="109201"/>
                  </a:cubicBezTo>
                  <a:close/>
                </a:path>
              </a:pathLst>
            </a:custGeom>
            <a:solidFill>
              <a:srgbClr val="DADAEB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8084FF5-AEFB-4197-997A-7F122E3AF566}"/>
                </a:ext>
              </a:extLst>
            </p:cNvPr>
            <p:cNvSpPr/>
            <p:nvPr/>
          </p:nvSpPr>
          <p:spPr>
            <a:xfrm>
              <a:off x="5903145" y="5180543"/>
              <a:ext cx="396295" cy="140069"/>
            </a:xfrm>
            <a:custGeom>
              <a:avLst/>
              <a:gdLst>
                <a:gd name="connsiteX0" fmla="*/ 66490 w 396295"/>
                <a:gd name="connsiteY0" fmla="*/ 31749 h 140069"/>
                <a:gd name="connsiteX1" fmla="*/ 0 w 396295"/>
                <a:gd name="connsiteY1" fmla="*/ 46 h 140069"/>
                <a:gd name="connsiteX2" fmla="*/ 104358 w 396295"/>
                <a:gd name="connsiteY2" fmla="*/ 33951 h 140069"/>
                <a:gd name="connsiteX3" fmla="*/ 270361 w 396295"/>
                <a:gd name="connsiteY3" fmla="*/ 92955 h 140069"/>
                <a:gd name="connsiteX4" fmla="*/ 385727 w 396295"/>
                <a:gd name="connsiteY4" fmla="*/ 133465 h 140069"/>
                <a:gd name="connsiteX5" fmla="*/ 396295 w 396295"/>
                <a:gd name="connsiteY5" fmla="*/ 140070 h 140069"/>
                <a:gd name="connsiteX6" fmla="*/ 328925 w 396295"/>
                <a:gd name="connsiteY6" fmla="*/ 120695 h 140069"/>
                <a:gd name="connsiteX7" fmla="*/ 66490 w 396295"/>
                <a:gd name="connsiteY7" fmla="*/ 31749 h 14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295" h="140069">
                  <a:moveTo>
                    <a:pt x="66490" y="31749"/>
                  </a:moveTo>
                  <a:cubicBezTo>
                    <a:pt x="44473" y="21181"/>
                    <a:pt x="22016" y="10613"/>
                    <a:pt x="0" y="46"/>
                  </a:cubicBezTo>
                  <a:cubicBezTo>
                    <a:pt x="16292" y="-1276"/>
                    <a:pt x="84543" y="26465"/>
                    <a:pt x="104358" y="33951"/>
                  </a:cubicBezTo>
                  <a:cubicBezTo>
                    <a:pt x="159399" y="54646"/>
                    <a:pt x="214880" y="73580"/>
                    <a:pt x="270361" y="92955"/>
                  </a:cubicBezTo>
                  <a:cubicBezTo>
                    <a:pt x="308670" y="106605"/>
                    <a:pt x="346979" y="119815"/>
                    <a:pt x="385727" y="133465"/>
                  </a:cubicBezTo>
                  <a:cubicBezTo>
                    <a:pt x="389690" y="134786"/>
                    <a:pt x="393213" y="136547"/>
                    <a:pt x="396295" y="140070"/>
                  </a:cubicBezTo>
                  <a:cubicBezTo>
                    <a:pt x="373839" y="133465"/>
                    <a:pt x="351382" y="127741"/>
                    <a:pt x="328925" y="120695"/>
                  </a:cubicBezTo>
                  <a:cubicBezTo>
                    <a:pt x="272123" y="103082"/>
                    <a:pt x="83222" y="47161"/>
                    <a:pt x="66490" y="31749"/>
                  </a:cubicBezTo>
                  <a:close/>
                </a:path>
              </a:pathLst>
            </a:custGeom>
            <a:solidFill>
              <a:srgbClr val="D5D6E3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5D5B620-3EBE-4FBE-BBEF-DAA35FDC1DFC}"/>
                </a:ext>
              </a:extLst>
            </p:cNvPr>
            <p:cNvSpPr/>
            <p:nvPr/>
          </p:nvSpPr>
          <p:spPr>
            <a:xfrm>
              <a:off x="5898302" y="2624925"/>
              <a:ext cx="4403" cy="4403"/>
            </a:xfrm>
            <a:custGeom>
              <a:avLst/>
              <a:gdLst/>
              <a:ahLst/>
              <a:cxnLst/>
              <a:rect l="l" t="t" r="r" b="b"/>
              <a:pathLst>
                <a:path w="4403" h="4403"/>
              </a:pathLst>
            </a:custGeom>
            <a:solidFill>
              <a:srgbClr val="F9F8FD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DB43A11-2AEC-4162-8269-CF68EA416D1B}"/>
                </a:ext>
              </a:extLst>
            </p:cNvPr>
            <p:cNvSpPr/>
            <p:nvPr/>
          </p:nvSpPr>
          <p:spPr>
            <a:xfrm>
              <a:off x="6429777" y="3620066"/>
              <a:ext cx="3313" cy="12329"/>
            </a:xfrm>
            <a:custGeom>
              <a:avLst/>
              <a:gdLst>
                <a:gd name="connsiteX0" fmla="*/ 0 w 3313"/>
                <a:gd name="connsiteY0" fmla="*/ 0 h 12329"/>
                <a:gd name="connsiteX1" fmla="*/ 3082 w 3313"/>
                <a:gd name="connsiteY1" fmla="*/ 12329 h 1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3" h="12329">
                  <a:moveTo>
                    <a:pt x="0" y="0"/>
                  </a:moveTo>
                  <a:cubicBezTo>
                    <a:pt x="2202" y="3963"/>
                    <a:pt x="3963" y="7926"/>
                    <a:pt x="3082" y="12329"/>
                  </a:cubicBezTo>
                </a:path>
              </a:pathLst>
            </a:custGeom>
            <a:solidFill>
              <a:srgbClr val="F9F8FD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5E2CDB0-6F05-4CB2-A0A1-13202820F9C7}"/>
                </a:ext>
              </a:extLst>
            </p:cNvPr>
            <p:cNvSpPr/>
            <p:nvPr/>
          </p:nvSpPr>
          <p:spPr>
            <a:xfrm>
              <a:off x="8732569" y="4095758"/>
              <a:ext cx="2888357" cy="161903"/>
            </a:xfrm>
            <a:custGeom>
              <a:avLst/>
              <a:gdLst>
                <a:gd name="connsiteX0" fmla="*/ 66614 w 2888357"/>
                <a:gd name="connsiteY0" fmla="*/ 5587 h 161903"/>
                <a:gd name="connsiteX1" fmla="*/ 2862256 w 2888357"/>
                <a:gd name="connsiteY1" fmla="*/ 303 h 161903"/>
                <a:gd name="connsiteX2" fmla="*/ 2887355 w 2888357"/>
                <a:gd name="connsiteY2" fmla="*/ 24521 h 161903"/>
                <a:gd name="connsiteX3" fmla="*/ 2873264 w 2888357"/>
                <a:gd name="connsiteY3" fmla="*/ 160582 h 161903"/>
                <a:gd name="connsiteX4" fmla="*/ 78943 w 2888357"/>
                <a:gd name="connsiteY4" fmla="*/ 161903 h 161903"/>
                <a:gd name="connsiteX5" fmla="*/ 78943 w 2888357"/>
                <a:gd name="connsiteY5" fmla="*/ 161903 h 161903"/>
                <a:gd name="connsiteX6" fmla="*/ 23462 w 2888357"/>
                <a:gd name="connsiteY6" fmla="*/ 137685 h 161903"/>
                <a:gd name="connsiteX7" fmla="*/ 13774 w 2888357"/>
                <a:gd name="connsiteY7" fmla="*/ 131080 h 161903"/>
                <a:gd name="connsiteX8" fmla="*/ 10692 w 2888357"/>
                <a:gd name="connsiteY8" fmla="*/ 124916 h 161903"/>
                <a:gd name="connsiteX9" fmla="*/ 26103 w 2888357"/>
                <a:gd name="connsiteY9" fmla="*/ 21438 h 161903"/>
                <a:gd name="connsiteX10" fmla="*/ 66614 w 2888357"/>
                <a:gd name="connsiteY10" fmla="*/ 5587 h 16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8357" h="161903">
                  <a:moveTo>
                    <a:pt x="66614" y="5587"/>
                  </a:moveTo>
                  <a:cubicBezTo>
                    <a:pt x="107124" y="5587"/>
                    <a:pt x="2749092" y="-138"/>
                    <a:pt x="2862256" y="303"/>
                  </a:cubicBezTo>
                  <a:cubicBezTo>
                    <a:pt x="2889997" y="303"/>
                    <a:pt x="2886915" y="-4541"/>
                    <a:pt x="2887355" y="24521"/>
                  </a:cubicBezTo>
                  <a:cubicBezTo>
                    <a:pt x="2887355" y="39052"/>
                    <a:pt x="2893960" y="160582"/>
                    <a:pt x="2873264" y="160582"/>
                  </a:cubicBezTo>
                  <a:cubicBezTo>
                    <a:pt x="2767146" y="161022"/>
                    <a:pt x="95675" y="157940"/>
                    <a:pt x="78943" y="161903"/>
                  </a:cubicBezTo>
                  <a:cubicBezTo>
                    <a:pt x="78943" y="161903"/>
                    <a:pt x="78943" y="161903"/>
                    <a:pt x="78943" y="161903"/>
                  </a:cubicBezTo>
                  <a:cubicBezTo>
                    <a:pt x="57367" y="160582"/>
                    <a:pt x="38873" y="153096"/>
                    <a:pt x="23462" y="137685"/>
                  </a:cubicBezTo>
                  <a:cubicBezTo>
                    <a:pt x="20820" y="135043"/>
                    <a:pt x="18618" y="130640"/>
                    <a:pt x="13774" y="131080"/>
                  </a:cubicBezTo>
                  <a:cubicBezTo>
                    <a:pt x="11573" y="129759"/>
                    <a:pt x="12453" y="126677"/>
                    <a:pt x="10692" y="124916"/>
                  </a:cubicBezTo>
                  <a:cubicBezTo>
                    <a:pt x="-7802" y="89689"/>
                    <a:pt x="-2077" y="50500"/>
                    <a:pt x="26103" y="21438"/>
                  </a:cubicBezTo>
                  <a:cubicBezTo>
                    <a:pt x="38873" y="13953"/>
                    <a:pt x="51643" y="6908"/>
                    <a:pt x="66614" y="5587"/>
                  </a:cubicBezTo>
                  <a:close/>
                </a:path>
              </a:pathLst>
            </a:custGeom>
            <a:solidFill>
              <a:srgbClr val="FEED0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166F51C-76EC-44E0-9E1E-D69A1D7E135D}"/>
                </a:ext>
              </a:extLst>
            </p:cNvPr>
            <p:cNvSpPr/>
            <p:nvPr/>
          </p:nvSpPr>
          <p:spPr>
            <a:xfrm>
              <a:off x="5908426" y="3324162"/>
              <a:ext cx="220170" cy="218849"/>
            </a:xfrm>
            <a:custGeom>
              <a:avLst/>
              <a:gdLst>
                <a:gd name="connsiteX0" fmla="*/ 110085 w 220170"/>
                <a:gd name="connsiteY0" fmla="*/ 3 h 218849"/>
                <a:gd name="connsiteX1" fmla="*/ 220167 w 220170"/>
                <a:gd name="connsiteY1" fmla="*/ 108324 h 218849"/>
                <a:gd name="connsiteX2" fmla="*/ 110966 w 220170"/>
                <a:gd name="connsiteY2" fmla="*/ 218846 h 218849"/>
                <a:gd name="connsiteX3" fmla="*/ 3 w 220170"/>
                <a:gd name="connsiteY3" fmla="*/ 110525 h 218849"/>
                <a:gd name="connsiteX4" fmla="*/ 110085 w 220170"/>
                <a:gd name="connsiteY4" fmla="*/ 3 h 21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70" h="218849">
                  <a:moveTo>
                    <a:pt x="110085" y="3"/>
                  </a:moveTo>
                  <a:cubicBezTo>
                    <a:pt x="171731" y="-437"/>
                    <a:pt x="219727" y="47118"/>
                    <a:pt x="220167" y="108324"/>
                  </a:cubicBezTo>
                  <a:cubicBezTo>
                    <a:pt x="220607" y="170850"/>
                    <a:pt x="173492" y="218406"/>
                    <a:pt x="110966" y="218846"/>
                  </a:cubicBezTo>
                  <a:cubicBezTo>
                    <a:pt x="50200" y="219286"/>
                    <a:pt x="443" y="170850"/>
                    <a:pt x="3" y="110525"/>
                  </a:cubicBezTo>
                  <a:cubicBezTo>
                    <a:pt x="-437" y="49320"/>
                    <a:pt x="48439" y="443"/>
                    <a:pt x="110085" y="3"/>
                  </a:cubicBezTo>
                  <a:close/>
                </a:path>
              </a:pathLst>
            </a:custGeom>
            <a:solidFill>
              <a:srgbClr val="020203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16EBD5D-26D9-4467-A19E-4AC7F25C58EF}"/>
                </a:ext>
              </a:extLst>
            </p:cNvPr>
            <p:cNvSpPr/>
            <p:nvPr/>
          </p:nvSpPr>
          <p:spPr>
            <a:xfrm>
              <a:off x="8043048" y="4930042"/>
              <a:ext cx="503448" cy="1665314"/>
            </a:xfrm>
            <a:custGeom>
              <a:avLst/>
              <a:gdLst>
                <a:gd name="connsiteX0" fmla="*/ 454510 w 503448"/>
                <a:gd name="connsiteY0" fmla="*/ 11889 h 1665314"/>
                <a:gd name="connsiteX1" fmla="*/ 502946 w 503448"/>
                <a:gd name="connsiteY1" fmla="*/ 1126359 h 1665314"/>
                <a:gd name="connsiteX2" fmla="*/ 488855 w 503448"/>
                <a:gd name="connsiteY2" fmla="*/ 1349165 h 1665314"/>
                <a:gd name="connsiteX3" fmla="*/ 403432 w 503448"/>
                <a:gd name="connsiteY3" fmla="*/ 1584300 h 1665314"/>
                <a:gd name="connsiteX4" fmla="*/ 193836 w 503448"/>
                <a:gd name="connsiteY4" fmla="*/ 1660037 h 1665314"/>
                <a:gd name="connsiteX5" fmla="*/ 33556 w 503448"/>
                <a:gd name="connsiteY5" fmla="*/ 1478622 h 1665314"/>
                <a:gd name="connsiteX6" fmla="*/ 1412 w 503448"/>
                <a:gd name="connsiteY6" fmla="*/ 1228075 h 1665314"/>
                <a:gd name="connsiteX7" fmla="*/ 14182 w 503448"/>
                <a:gd name="connsiteY7" fmla="*/ 896948 h 1665314"/>
                <a:gd name="connsiteX8" fmla="*/ 81112 w 503448"/>
                <a:gd name="connsiteY8" fmla="*/ 352262 h 1665314"/>
                <a:gd name="connsiteX9" fmla="*/ 126465 w 503448"/>
                <a:gd name="connsiteY9" fmla="*/ 440 h 1665314"/>
                <a:gd name="connsiteX10" fmla="*/ 126465 w 503448"/>
                <a:gd name="connsiteY10" fmla="*/ 0 h 1665314"/>
                <a:gd name="connsiteX11" fmla="*/ 233465 w 503448"/>
                <a:gd name="connsiteY11" fmla="*/ 19375 h 1665314"/>
                <a:gd name="connsiteX12" fmla="*/ 115457 w 503448"/>
                <a:gd name="connsiteY12" fmla="*/ 1037413 h 1665314"/>
                <a:gd name="connsiteX13" fmla="*/ 117219 w 503448"/>
                <a:gd name="connsiteY13" fmla="*/ 1363696 h 1665314"/>
                <a:gd name="connsiteX14" fmla="*/ 140556 w 503448"/>
                <a:gd name="connsiteY14" fmla="*/ 1466733 h 1665314"/>
                <a:gd name="connsiteX15" fmla="*/ 220696 w 503448"/>
                <a:gd name="connsiteY15" fmla="*/ 1557440 h 1665314"/>
                <a:gd name="connsiteX16" fmla="*/ 328136 w 503448"/>
                <a:gd name="connsiteY16" fmla="*/ 1509445 h 1665314"/>
                <a:gd name="connsiteX17" fmla="*/ 384498 w 503448"/>
                <a:gd name="connsiteY17" fmla="*/ 1314820 h 1665314"/>
                <a:gd name="connsiteX18" fmla="*/ 395066 w 503448"/>
                <a:gd name="connsiteY18" fmla="*/ 1087170 h 1665314"/>
                <a:gd name="connsiteX19" fmla="*/ 376132 w 503448"/>
                <a:gd name="connsiteY19" fmla="*/ 535439 h 1665314"/>
                <a:gd name="connsiteX20" fmla="*/ 350152 w 503448"/>
                <a:gd name="connsiteY20" fmla="*/ 24658 h 1665314"/>
                <a:gd name="connsiteX21" fmla="*/ 454510 w 503448"/>
                <a:gd name="connsiteY21" fmla="*/ 11889 h 166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3448" h="1665314">
                  <a:moveTo>
                    <a:pt x="454510" y="11889"/>
                  </a:moveTo>
                  <a:cubicBezTo>
                    <a:pt x="448786" y="13650"/>
                    <a:pt x="509551" y="995582"/>
                    <a:pt x="502946" y="1126359"/>
                  </a:cubicBezTo>
                  <a:cubicBezTo>
                    <a:pt x="498983" y="1200775"/>
                    <a:pt x="500304" y="1275630"/>
                    <a:pt x="488855" y="1349165"/>
                  </a:cubicBezTo>
                  <a:cubicBezTo>
                    <a:pt x="476086" y="1431066"/>
                    <a:pt x="454950" y="1517811"/>
                    <a:pt x="403432" y="1584300"/>
                  </a:cubicBezTo>
                  <a:cubicBezTo>
                    <a:pt x="354555" y="1647267"/>
                    <a:pt x="271774" y="1678531"/>
                    <a:pt x="193836" y="1660037"/>
                  </a:cubicBezTo>
                  <a:cubicBezTo>
                    <a:pt x="101807" y="1638020"/>
                    <a:pt x="59976" y="1562284"/>
                    <a:pt x="33556" y="1478622"/>
                  </a:cubicBezTo>
                  <a:cubicBezTo>
                    <a:pt x="7577" y="1398042"/>
                    <a:pt x="4054" y="1312178"/>
                    <a:pt x="1412" y="1228075"/>
                  </a:cubicBezTo>
                  <a:cubicBezTo>
                    <a:pt x="-2110" y="1118433"/>
                    <a:pt x="532" y="1005709"/>
                    <a:pt x="14182" y="896948"/>
                  </a:cubicBezTo>
                  <a:cubicBezTo>
                    <a:pt x="21667" y="836623"/>
                    <a:pt x="66141" y="473353"/>
                    <a:pt x="81112" y="352262"/>
                  </a:cubicBezTo>
                  <a:cubicBezTo>
                    <a:pt x="88597" y="291937"/>
                    <a:pt x="127786" y="25539"/>
                    <a:pt x="126465" y="440"/>
                  </a:cubicBezTo>
                  <a:cubicBezTo>
                    <a:pt x="126465" y="440"/>
                    <a:pt x="126465" y="0"/>
                    <a:pt x="126465" y="0"/>
                  </a:cubicBezTo>
                  <a:cubicBezTo>
                    <a:pt x="168737" y="7045"/>
                    <a:pt x="192955" y="14531"/>
                    <a:pt x="233465" y="19375"/>
                  </a:cubicBezTo>
                  <a:cubicBezTo>
                    <a:pt x="228622" y="18934"/>
                    <a:pt x="123824" y="891664"/>
                    <a:pt x="115457" y="1037413"/>
                  </a:cubicBezTo>
                  <a:cubicBezTo>
                    <a:pt x="108852" y="1147055"/>
                    <a:pt x="103128" y="1254495"/>
                    <a:pt x="117219" y="1363696"/>
                  </a:cubicBezTo>
                  <a:cubicBezTo>
                    <a:pt x="121622" y="1398482"/>
                    <a:pt x="127786" y="1433708"/>
                    <a:pt x="140556" y="1466733"/>
                  </a:cubicBezTo>
                  <a:cubicBezTo>
                    <a:pt x="155087" y="1503720"/>
                    <a:pt x="179745" y="1546872"/>
                    <a:pt x="220696" y="1557440"/>
                  </a:cubicBezTo>
                  <a:cubicBezTo>
                    <a:pt x="261206" y="1568008"/>
                    <a:pt x="303918" y="1543350"/>
                    <a:pt x="328136" y="1509445"/>
                  </a:cubicBezTo>
                  <a:cubicBezTo>
                    <a:pt x="366004" y="1455724"/>
                    <a:pt x="376132" y="1378227"/>
                    <a:pt x="384498" y="1314820"/>
                  </a:cubicBezTo>
                  <a:cubicBezTo>
                    <a:pt x="394185" y="1239524"/>
                    <a:pt x="395946" y="1163347"/>
                    <a:pt x="395066" y="1087170"/>
                  </a:cubicBezTo>
                  <a:cubicBezTo>
                    <a:pt x="393304" y="903113"/>
                    <a:pt x="384498" y="719056"/>
                    <a:pt x="376132" y="535439"/>
                  </a:cubicBezTo>
                  <a:cubicBezTo>
                    <a:pt x="374370" y="492287"/>
                    <a:pt x="358078" y="24658"/>
                    <a:pt x="350152" y="24658"/>
                  </a:cubicBezTo>
                  <a:cubicBezTo>
                    <a:pt x="384498" y="24218"/>
                    <a:pt x="424127" y="21576"/>
                    <a:pt x="454510" y="11889"/>
                  </a:cubicBezTo>
                  <a:close/>
                </a:path>
              </a:pathLst>
            </a:custGeom>
            <a:solidFill>
              <a:srgbClr val="FEEC0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2C1ED8F-9968-4E0B-938C-496C50B66076}"/>
                </a:ext>
              </a:extLst>
            </p:cNvPr>
            <p:cNvSpPr/>
            <p:nvPr/>
          </p:nvSpPr>
          <p:spPr>
            <a:xfrm>
              <a:off x="8811512" y="4253655"/>
              <a:ext cx="49757" cy="4005"/>
            </a:xfrm>
            <a:custGeom>
              <a:avLst/>
              <a:gdLst>
                <a:gd name="connsiteX0" fmla="*/ 0 w 49757"/>
                <a:gd name="connsiteY0" fmla="*/ 4006 h 4005"/>
                <a:gd name="connsiteX1" fmla="*/ 3963 w 49757"/>
                <a:gd name="connsiteY1" fmla="*/ 43 h 4005"/>
                <a:gd name="connsiteX2" fmla="*/ 49757 w 49757"/>
                <a:gd name="connsiteY2" fmla="*/ 3565 h 4005"/>
                <a:gd name="connsiteX3" fmla="*/ 0 w 49757"/>
                <a:gd name="connsiteY3" fmla="*/ 4006 h 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57" h="4005">
                  <a:moveTo>
                    <a:pt x="0" y="4006"/>
                  </a:moveTo>
                  <a:cubicBezTo>
                    <a:pt x="1321" y="2685"/>
                    <a:pt x="2642" y="-398"/>
                    <a:pt x="3963" y="43"/>
                  </a:cubicBezTo>
                  <a:cubicBezTo>
                    <a:pt x="19375" y="2244"/>
                    <a:pt x="34786" y="-1278"/>
                    <a:pt x="49757" y="3565"/>
                  </a:cubicBezTo>
                  <a:cubicBezTo>
                    <a:pt x="33465" y="3565"/>
                    <a:pt x="16733" y="3565"/>
                    <a:pt x="0" y="4006"/>
                  </a:cubicBezTo>
                  <a:close/>
                </a:path>
              </a:pathLst>
            </a:custGeom>
            <a:solidFill>
              <a:srgbClr val="FEC79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B32ADB1-F638-4642-97C1-40A7F001AD63}"/>
                </a:ext>
              </a:extLst>
            </p:cNvPr>
            <p:cNvSpPr/>
            <p:nvPr/>
          </p:nvSpPr>
          <p:spPr>
            <a:xfrm>
              <a:off x="8064715" y="4119398"/>
              <a:ext cx="526632" cy="158873"/>
            </a:xfrm>
            <a:custGeom>
              <a:avLst/>
              <a:gdLst>
                <a:gd name="connsiteX0" fmla="*/ 0 w 526632"/>
                <a:gd name="connsiteY0" fmla="*/ 157638 h 158873"/>
                <a:gd name="connsiteX1" fmla="*/ 88066 w 526632"/>
                <a:gd name="connsiteY1" fmla="*/ 98193 h 158873"/>
                <a:gd name="connsiteX2" fmla="*/ 309551 w 526632"/>
                <a:gd name="connsiteY2" fmla="*/ 30823 h 158873"/>
                <a:gd name="connsiteX3" fmla="*/ 460143 w 526632"/>
                <a:gd name="connsiteY3" fmla="*/ 7045 h 158873"/>
                <a:gd name="connsiteX4" fmla="*/ 525752 w 526632"/>
                <a:gd name="connsiteY4" fmla="*/ 0 h 158873"/>
                <a:gd name="connsiteX5" fmla="*/ 526632 w 526632"/>
                <a:gd name="connsiteY5" fmla="*/ 4844 h 158873"/>
                <a:gd name="connsiteX6" fmla="*/ 483921 w 526632"/>
                <a:gd name="connsiteY6" fmla="*/ 13650 h 158873"/>
                <a:gd name="connsiteX7" fmla="*/ 326283 w 526632"/>
                <a:gd name="connsiteY7" fmla="*/ 43592 h 158873"/>
                <a:gd name="connsiteX8" fmla="*/ 92909 w 526632"/>
                <a:gd name="connsiteY8" fmla="*/ 114045 h 158873"/>
                <a:gd name="connsiteX9" fmla="*/ 4403 w 526632"/>
                <a:gd name="connsiteY9" fmla="*/ 158078 h 158873"/>
                <a:gd name="connsiteX10" fmla="*/ 0 w 526632"/>
                <a:gd name="connsiteY10" fmla="*/ 157638 h 15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6632" h="158873">
                  <a:moveTo>
                    <a:pt x="0" y="157638"/>
                  </a:moveTo>
                  <a:cubicBezTo>
                    <a:pt x="22016" y="126815"/>
                    <a:pt x="54601" y="111843"/>
                    <a:pt x="88066" y="98193"/>
                  </a:cubicBezTo>
                  <a:cubicBezTo>
                    <a:pt x="159399" y="68251"/>
                    <a:pt x="233374" y="45794"/>
                    <a:pt x="309551" y="30823"/>
                  </a:cubicBezTo>
                  <a:cubicBezTo>
                    <a:pt x="359308" y="20695"/>
                    <a:pt x="409505" y="13650"/>
                    <a:pt x="460143" y="7045"/>
                  </a:cubicBezTo>
                  <a:cubicBezTo>
                    <a:pt x="482159" y="4403"/>
                    <a:pt x="504176" y="6605"/>
                    <a:pt x="525752" y="0"/>
                  </a:cubicBezTo>
                  <a:cubicBezTo>
                    <a:pt x="526192" y="1761"/>
                    <a:pt x="526192" y="3082"/>
                    <a:pt x="526632" y="4844"/>
                  </a:cubicBezTo>
                  <a:cubicBezTo>
                    <a:pt x="512542" y="7926"/>
                    <a:pt x="498011" y="11449"/>
                    <a:pt x="483921" y="13650"/>
                  </a:cubicBezTo>
                  <a:cubicBezTo>
                    <a:pt x="431521" y="23337"/>
                    <a:pt x="378682" y="33025"/>
                    <a:pt x="326283" y="43592"/>
                  </a:cubicBezTo>
                  <a:cubicBezTo>
                    <a:pt x="246143" y="59885"/>
                    <a:pt x="168646" y="84103"/>
                    <a:pt x="92909" y="114045"/>
                  </a:cubicBezTo>
                  <a:cubicBezTo>
                    <a:pt x="62527" y="125934"/>
                    <a:pt x="33905" y="143107"/>
                    <a:pt x="4403" y="158078"/>
                  </a:cubicBezTo>
                  <a:cubicBezTo>
                    <a:pt x="2642" y="158518"/>
                    <a:pt x="1761" y="159839"/>
                    <a:pt x="0" y="157638"/>
                  </a:cubicBezTo>
                  <a:close/>
                </a:path>
              </a:pathLst>
            </a:custGeom>
            <a:solidFill>
              <a:srgbClr val="DBA67D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CE5AC6D-A476-40E6-B61A-2BC2656B06AE}"/>
                </a:ext>
              </a:extLst>
            </p:cNvPr>
            <p:cNvSpPr/>
            <p:nvPr/>
          </p:nvSpPr>
          <p:spPr>
            <a:xfrm>
              <a:off x="8413455" y="4220673"/>
              <a:ext cx="332887" cy="112097"/>
            </a:xfrm>
            <a:custGeom>
              <a:avLst/>
              <a:gdLst>
                <a:gd name="connsiteX0" fmla="*/ 329806 w 332887"/>
                <a:gd name="connsiteY0" fmla="*/ 0 h 112097"/>
                <a:gd name="connsiteX1" fmla="*/ 332888 w 332887"/>
                <a:gd name="connsiteY1" fmla="*/ 6165 h 112097"/>
                <a:gd name="connsiteX2" fmla="*/ 202551 w 332887"/>
                <a:gd name="connsiteY2" fmla="*/ 101716 h 112097"/>
                <a:gd name="connsiteX3" fmla="*/ 84543 w 332887"/>
                <a:gd name="connsiteY3" fmla="*/ 109642 h 112097"/>
                <a:gd name="connsiteX4" fmla="*/ 0 w 332887"/>
                <a:gd name="connsiteY4" fmla="*/ 94230 h 112097"/>
                <a:gd name="connsiteX5" fmla="*/ 40510 w 332887"/>
                <a:gd name="connsiteY5" fmla="*/ 96872 h 112097"/>
                <a:gd name="connsiteX6" fmla="*/ 262435 w 332887"/>
                <a:gd name="connsiteY6" fmla="*/ 56802 h 112097"/>
                <a:gd name="connsiteX7" fmla="*/ 329806 w 332887"/>
                <a:gd name="connsiteY7" fmla="*/ 0 h 11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887" h="112097">
                  <a:moveTo>
                    <a:pt x="329806" y="0"/>
                  </a:moveTo>
                  <a:cubicBezTo>
                    <a:pt x="332888" y="881"/>
                    <a:pt x="332448" y="3523"/>
                    <a:pt x="332888" y="6165"/>
                  </a:cubicBezTo>
                  <a:cubicBezTo>
                    <a:pt x="296781" y="47996"/>
                    <a:pt x="257151" y="85424"/>
                    <a:pt x="202551" y="101716"/>
                  </a:cubicBezTo>
                  <a:cubicBezTo>
                    <a:pt x="164242" y="113164"/>
                    <a:pt x="124613" y="114045"/>
                    <a:pt x="84543" y="109642"/>
                  </a:cubicBezTo>
                  <a:cubicBezTo>
                    <a:pt x="55922" y="106559"/>
                    <a:pt x="27741" y="102597"/>
                    <a:pt x="0" y="94230"/>
                  </a:cubicBezTo>
                  <a:cubicBezTo>
                    <a:pt x="13650" y="92469"/>
                    <a:pt x="27300" y="95111"/>
                    <a:pt x="40510" y="96872"/>
                  </a:cubicBezTo>
                  <a:cubicBezTo>
                    <a:pt x="118889" y="107880"/>
                    <a:pt x="192864" y="89387"/>
                    <a:pt x="262435" y="56802"/>
                  </a:cubicBezTo>
                  <a:cubicBezTo>
                    <a:pt x="288855" y="44473"/>
                    <a:pt x="310431" y="22457"/>
                    <a:pt x="329806" y="0"/>
                  </a:cubicBezTo>
                  <a:close/>
                </a:path>
              </a:pathLst>
            </a:custGeom>
            <a:solidFill>
              <a:srgbClr val="DBA67F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990479F-9EFB-4AAD-9011-D2908C1AEDC0}"/>
                </a:ext>
              </a:extLst>
            </p:cNvPr>
            <p:cNvSpPr/>
            <p:nvPr/>
          </p:nvSpPr>
          <p:spPr>
            <a:xfrm>
              <a:off x="7822535" y="4285402"/>
              <a:ext cx="232933" cy="118888"/>
            </a:xfrm>
            <a:custGeom>
              <a:avLst/>
              <a:gdLst>
                <a:gd name="connsiteX0" fmla="*/ 0 w 232933"/>
                <a:gd name="connsiteY0" fmla="*/ 118889 h 118888"/>
                <a:gd name="connsiteX1" fmla="*/ 230732 w 232933"/>
                <a:gd name="connsiteY1" fmla="*/ 0 h 118888"/>
                <a:gd name="connsiteX2" fmla="*/ 232934 w 232933"/>
                <a:gd name="connsiteY2" fmla="*/ 4403 h 118888"/>
                <a:gd name="connsiteX3" fmla="*/ 0 w 232933"/>
                <a:gd name="connsiteY3" fmla="*/ 118889 h 11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933" h="118888">
                  <a:moveTo>
                    <a:pt x="0" y="118889"/>
                  </a:moveTo>
                  <a:cubicBezTo>
                    <a:pt x="77057" y="79259"/>
                    <a:pt x="153674" y="39630"/>
                    <a:pt x="230732" y="0"/>
                  </a:cubicBezTo>
                  <a:cubicBezTo>
                    <a:pt x="231613" y="1321"/>
                    <a:pt x="232053" y="3082"/>
                    <a:pt x="232934" y="4403"/>
                  </a:cubicBezTo>
                  <a:cubicBezTo>
                    <a:pt x="163802" y="59885"/>
                    <a:pt x="80140" y="85864"/>
                    <a:pt x="0" y="118889"/>
                  </a:cubicBezTo>
                  <a:close/>
                </a:path>
              </a:pathLst>
            </a:custGeom>
            <a:solidFill>
              <a:srgbClr val="DCA57C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1E64D15-0B07-4421-A652-25F7301DCF0E}"/>
                </a:ext>
              </a:extLst>
            </p:cNvPr>
            <p:cNvSpPr/>
            <p:nvPr/>
          </p:nvSpPr>
          <p:spPr>
            <a:xfrm>
              <a:off x="5941454" y="3356733"/>
              <a:ext cx="153238" cy="154147"/>
            </a:xfrm>
            <a:custGeom>
              <a:avLst/>
              <a:gdLst>
                <a:gd name="connsiteX0" fmla="*/ 153234 w 153238"/>
                <a:gd name="connsiteY0" fmla="*/ 75753 h 154147"/>
                <a:gd name="connsiteX1" fmla="*/ 77938 w 153238"/>
                <a:gd name="connsiteY1" fmla="*/ 154131 h 154147"/>
                <a:gd name="connsiteX2" fmla="*/ 0 w 153238"/>
                <a:gd name="connsiteY2" fmla="*/ 77514 h 154147"/>
                <a:gd name="connsiteX3" fmla="*/ 76617 w 153238"/>
                <a:gd name="connsiteY3" fmla="*/ 16 h 154147"/>
                <a:gd name="connsiteX4" fmla="*/ 153234 w 153238"/>
                <a:gd name="connsiteY4" fmla="*/ 75753 h 15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38" h="154147">
                  <a:moveTo>
                    <a:pt x="153234" y="75753"/>
                  </a:moveTo>
                  <a:cubicBezTo>
                    <a:pt x="153674" y="119345"/>
                    <a:pt x="120650" y="153251"/>
                    <a:pt x="77938" y="154131"/>
                  </a:cubicBezTo>
                  <a:cubicBezTo>
                    <a:pt x="36547" y="155012"/>
                    <a:pt x="440" y="119345"/>
                    <a:pt x="0" y="77514"/>
                  </a:cubicBezTo>
                  <a:cubicBezTo>
                    <a:pt x="0" y="35683"/>
                    <a:pt x="34786" y="457"/>
                    <a:pt x="76617" y="16"/>
                  </a:cubicBezTo>
                  <a:cubicBezTo>
                    <a:pt x="118008" y="-864"/>
                    <a:pt x="153234" y="33922"/>
                    <a:pt x="153234" y="75753"/>
                  </a:cubicBezTo>
                  <a:close/>
                </a:path>
              </a:pathLst>
            </a:custGeom>
            <a:solidFill>
              <a:srgbClr val="696075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68C8B36-87C6-44A0-8A38-0836E9AEE6CF}"/>
                </a:ext>
              </a:extLst>
            </p:cNvPr>
            <p:cNvSpPr/>
            <p:nvPr/>
          </p:nvSpPr>
          <p:spPr>
            <a:xfrm>
              <a:off x="11254696" y="4089388"/>
              <a:ext cx="195" cy="508"/>
            </a:xfrm>
            <a:custGeom>
              <a:avLst/>
              <a:gdLst>
                <a:gd name="connsiteX0" fmla="*/ 196 w 195"/>
                <a:gd name="connsiteY0" fmla="*/ 508 h 508"/>
                <a:gd name="connsiteX1" fmla="*/ 196 w 195"/>
                <a:gd name="connsiteY1" fmla="*/ 508 h 508"/>
                <a:gd name="connsiteX2" fmla="*/ 196 w 195"/>
                <a:gd name="connsiteY2" fmla="*/ 508 h 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" h="508">
                  <a:moveTo>
                    <a:pt x="196" y="508"/>
                  </a:moveTo>
                  <a:cubicBezTo>
                    <a:pt x="196" y="68"/>
                    <a:pt x="-245" y="-372"/>
                    <a:pt x="196" y="508"/>
                  </a:cubicBezTo>
                  <a:lnTo>
                    <a:pt x="196" y="508"/>
                  </a:lnTo>
                  <a:close/>
                </a:path>
              </a:pathLst>
            </a:custGeom>
            <a:noFill/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525D073-3FF8-480B-9821-851D769BF6CA}"/>
                </a:ext>
              </a:extLst>
            </p:cNvPr>
            <p:cNvSpPr/>
            <p:nvPr/>
          </p:nvSpPr>
          <p:spPr>
            <a:xfrm>
              <a:off x="11248287" y="4090336"/>
              <a:ext cx="6604" cy="1321"/>
            </a:xfrm>
            <a:custGeom>
              <a:avLst/>
              <a:gdLst>
                <a:gd name="connsiteX0" fmla="*/ 3523 w 6604"/>
                <a:gd name="connsiteY0" fmla="*/ 1321 h 1321"/>
                <a:gd name="connsiteX1" fmla="*/ 6605 w 6604"/>
                <a:gd name="connsiteY1" fmla="*/ 0 h 1321"/>
                <a:gd name="connsiteX2" fmla="*/ 5724 w 6604"/>
                <a:gd name="connsiteY2" fmla="*/ 440 h 1321"/>
                <a:gd name="connsiteX3" fmla="*/ 0 w 6604"/>
                <a:gd name="connsiteY3" fmla="*/ 1321 h 1321"/>
                <a:gd name="connsiteX4" fmla="*/ 3523 w 6604"/>
                <a:gd name="connsiteY4" fmla="*/ 1321 h 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4" h="1321">
                  <a:moveTo>
                    <a:pt x="3523" y="1321"/>
                  </a:moveTo>
                  <a:cubicBezTo>
                    <a:pt x="5724" y="1321"/>
                    <a:pt x="6165" y="440"/>
                    <a:pt x="6605" y="0"/>
                  </a:cubicBezTo>
                  <a:cubicBezTo>
                    <a:pt x="6605" y="0"/>
                    <a:pt x="6165" y="440"/>
                    <a:pt x="5724" y="440"/>
                  </a:cubicBezTo>
                  <a:cubicBezTo>
                    <a:pt x="3963" y="881"/>
                    <a:pt x="2202" y="881"/>
                    <a:pt x="0" y="1321"/>
                  </a:cubicBezTo>
                  <a:cubicBezTo>
                    <a:pt x="1321" y="1321"/>
                    <a:pt x="2642" y="1321"/>
                    <a:pt x="3523" y="1321"/>
                  </a:cubicBezTo>
                  <a:close/>
                </a:path>
              </a:pathLst>
            </a:custGeom>
            <a:noFill/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070B8EC-660C-4DD3-BAB2-C6CC3A3A9E97}"/>
                </a:ext>
              </a:extLst>
            </p:cNvPr>
            <p:cNvSpPr/>
            <p:nvPr/>
          </p:nvSpPr>
          <p:spPr>
            <a:xfrm>
              <a:off x="11239040" y="4091413"/>
              <a:ext cx="9687" cy="1565"/>
            </a:xfrm>
            <a:custGeom>
              <a:avLst/>
              <a:gdLst>
                <a:gd name="connsiteX0" fmla="*/ 0 w 9687"/>
                <a:gd name="connsiteY0" fmla="*/ 1566 h 1565"/>
                <a:gd name="connsiteX1" fmla="*/ 9687 w 9687"/>
                <a:gd name="connsiteY1" fmla="*/ 245 h 1565"/>
                <a:gd name="connsiteX2" fmla="*/ 0 w 9687"/>
                <a:gd name="connsiteY2" fmla="*/ 1566 h 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7" h="1565">
                  <a:moveTo>
                    <a:pt x="0" y="1566"/>
                  </a:moveTo>
                  <a:cubicBezTo>
                    <a:pt x="3082" y="1125"/>
                    <a:pt x="6605" y="685"/>
                    <a:pt x="9687" y="245"/>
                  </a:cubicBezTo>
                  <a:cubicBezTo>
                    <a:pt x="6605" y="-196"/>
                    <a:pt x="3522" y="-196"/>
                    <a:pt x="0" y="1566"/>
                  </a:cubicBezTo>
                  <a:close/>
                </a:path>
              </a:pathLst>
            </a:custGeom>
            <a:solidFill>
              <a:srgbClr val="FEC68E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A360BC4-3CCD-4090-91F4-04B261876E87}"/>
                </a:ext>
              </a:extLst>
            </p:cNvPr>
            <p:cNvSpPr/>
            <p:nvPr/>
          </p:nvSpPr>
          <p:spPr>
            <a:xfrm>
              <a:off x="11254892" y="4089896"/>
              <a:ext cx="4403" cy="330"/>
            </a:xfrm>
            <a:custGeom>
              <a:avLst/>
              <a:gdLst>
                <a:gd name="connsiteX0" fmla="*/ 0 w 4403"/>
                <a:gd name="connsiteY0" fmla="*/ 0 h 330"/>
                <a:gd name="connsiteX1" fmla="*/ 0 w 4403"/>
                <a:gd name="connsiteY1" fmla="*/ 0 h 330"/>
                <a:gd name="connsiteX2" fmla="*/ 0 w 4403"/>
                <a:gd name="connsiteY2" fmla="*/ 0 h 330"/>
                <a:gd name="connsiteX3" fmla="*/ 0 w 4403"/>
                <a:gd name="connsiteY3" fmla="*/ 0 h 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" h="330">
                  <a:moveTo>
                    <a:pt x="0" y="0"/>
                  </a:moveTo>
                  <a:cubicBezTo>
                    <a:pt x="0" y="440"/>
                    <a:pt x="0" y="440"/>
                    <a:pt x="0" y="0"/>
                  </a:cubicBezTo>
                  <a:cubicBezTo>
                    <a:pt x="0" y="440"/>
                    <a:pt x="0" y="44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EC68E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8E6BE0-3BD2-4F03-81CB-0586D6A17CF0}"/>
              </a:ext>
            </a:extLst>
          </p:cNvPr>
          <p:cNvGrpSpPr/>
          <p:nvPr/>
        </p:nvGrpSpPr>
        <p:grpSpPr>
          <a:xfrm>
            <a:off x="4605726" y="2998653"/>
            <a:ext cx="2695245" cy="3526865"/>
            <a:chOff x="671107" y="801939"/>
            <a:chExt cx="3958960" cy="51805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D7F606-EDD3-4074-BC9B-246EECE2B41A}"/>
                </a:ext>
              </a:extLst>
            </p:cNvPr>
            <p:cNvSpPr/>
            <p:nvPr/>
          </p:nvSpPr>
          <p:spPr>
            <a:xfrm>
              <a:off x="691710" y="2555595"/>
              <a:ext cx="3938357" cy="3408292"/>
            </a:xfrm>
            <a:custGeom>
              <a:avLst/>
              <a:gdLst>
                <a:gd name="connsiteX0" fmla="*/ 2601863 w 2608174"/>
                <a:gd name="connsiteY0" fmla="*/ 1488729 h 2257139"/>
                <a:gd name="connsiteX1" fmla="*/ 2598713 w 2608174"/>
                <a:gd name="connsiteY1" fmla="*/ 1465329 h 2257139"/>
                <a:gd name="connsiteX2" fmla="*/ 2501063 w 2608174"/>
                <a:gd name="connsiteY2" fmla="*/ 1155279 h 2257139"/>
                <a:gd name="connsiteX3" fmla="*/ 2437613 w 2608174"/>
                <a:gd name="connsiteY3" fmla="*/ 1049529 h 2257139"/>
                <a:gd name="connsiteX4" fmla="*/ 2371013 w 2608174"/>
                <a:gd name="connsiteY4" fmla="*/ 932079 h 2257139"/>
                <a:gd name="connsiteX5" fmla="*/ 2325113 w 2608174"/>
                <a:gd name="connsiteY5" fmla="*/ 877629 h 2257139"/>
                <a:gd name="connsiteX6" fmla="*/ 2275613 w 2608174"/>
                <a:gd name="connsiteY6" fmla="*/ 806979 h 2257139"/>
                <a:gd name="connsiteX7" fmla="*/ 2196863 w 2608174"/>
                <a:gd name="connsiteY7" fmla="*/ 670179 h 2257139"/>
                <a:gd name="connsiteX8" fmla="*/ 2145563 w 2608174"/>
                <a:gd name="connsiteY8" fmla="*/ 558129 h 2257139"/>
                <a:gd name="connsiteX9" fmla="*/ 2096963 w 2608174"/>
                <a:gd name="connsiteY9" fmla="*/ 433929 h 2257139"/>
                <a:gd name="connsiteX10" fmla="*/ 2057813 w 2608174"/>
                <a:gd name="connsiteY10" fmla="*/ 312879 h 2257139"/>
                <a:gd name="connsiteX11" fmla="*/ 2038463 w 2608174"/>
                <a:gd name="connsiteY11" fmla="*/ 218829 h 2257139"/>
                <a:gd name="connsiteX12" fmla="*/ 2011463 w 2608174"/>
                <a:gd name="connsiteY12" fmla="*/ 88779 h 2257139"/>
                <a:gd name="connsiteX13" fmla="*/ 1879613 w 2608174"/>
                <a:gd name="connsiteY13" fmla="*/ 2379 h 2257139"/>
                <a:gd name="connsiteX14" fmla="*/ 231263 w 2608174"/>
                <a:gd name="connsiteY14" fmla="*/ 361029 h 2257139"/>
                <a:gd name="connsiteX15" fmla="*/ 119213 w 2608174"/>
                <a:gd name="connsiteY15" fmla="*/ 447429 h 2257139"/>
                <a:gd name="connsiteX16" fmla="*/ 115613 w 2608174"/>
                <a:gd name="connsiteY16" fmla="*/ 443379 h 2257139"/>
                <a:gd name="connsiteX17" fmla="*/ 80513 w 2608174"/>
                <a:gd name="connsiteY17" fmla="*/ 651729 h 2257139"/>
                <a:gd name="connsiteX18" fmla="*/ 52613 w 2608174"/>
                <a:gd name="connsiteY18" fmla="*/ 802479 h 2257139"/>
                <a:gd name="connsiteX19" fmla="*/ 27863 w 2608174"/>
                <a:gd name="connsiteY19" fmla="*/ 1013979 h 2257139"/>
                <a:gd name="connsiteX20" fmla="*/ 22013 w 2608174"/>
                <a:gd name="connsiteY20" fmla="*/ 1264179 h 2257139"/>
                <a:gd name="connsiteX21" fmla="*/ 26063 w 2608174"/>
                <a:gd name="connsiteY21" fmla="*/ 1686279 h 2257139"/>
                <a:gd name="connsiteX22" fmla="*/ 16613 w 2608174"/>
                <a:gd name="connsiteY22" fmla="*/ 1805079 h 2257139"/>
                <a:gd name="connsiteX23" fmla="*/ 19313 w 2608174"/>
                <a:gd name="connsiteY23" fmla="*/ 1863579 h 2257139"/>
                <a:gd name="connsiteX24" fmla="*/ 33713 w 2608174"/>
                <a:gd name="connsiteY24" fmla="*/ 1911729 h 2257139"/>
                <a:gd name="connsiteX25" fmla="*/ 20663 w 2608174"/>
                <a:gd name="connsiteY25" fmla="*/ 1965279 h 2257139"/>
                <a:gd name="connsiteX26" fmla="*/ 3563 w 2608174"/>
                <a:gd name="connsiteY26" fmla="*/ 2116479 h 2257139"/>
                <a:gd name="connsiteX27" fmla="*/ 14363 w 2608174"/>
                <a:gd name="connsiteY27" fmla="*/ 2245179 h 2257139"/>
                <a:gd name="connsiteX28" fmla="*/ 131363 w 2608174"/>
                <a:gd name="connsiteY28" fmla="*/ 2241129 h 2257139"/>
                <a:gd name="connsiteX29" fmla="*/ 271313 w 2608174"/>
                <a:gd name="connsiteY29" fmla="*/ 2210079 h 2257139"/>
                <a:gd name="connsiteX30" fmla="*/ 707363 w 2608174"/>
                <a:gd name="connsiteY30" fmla="*/ 2111979 h 2257139"/>
                <a:gd name="connsiteX31" fmla="*/ 1808963 w 2608174"/>
                <a:gd name="connsiteY31" fmla="*/ 1852329 h 2257139"/>
                <a:gd name="connsiteX32" fmla="*/ 2550563 w 2608174"/>
                <a:gd name="connsiteY32" fmla="*/ 1684479 h 2257139"/>
                <a:gd name="connsiteX33" fmla="*/ 2582063 w 2608174"/>
                <a:gd name="connsiteY33" fmla="*/ 1662429 h 2257139"/>
                <a:gd name="connsiteX34" fmla="*/ 2594213 w 2608174"/>
                <a:gd name="connsiteY34" fmla="*/ 1648479 h 2257139"/>
                <a:gd name="connsiteX35" fmla="*/ 2601863 w 2608174"/>
                <a:gd name="connsiteY35" fmla="*/ 1488729 h 2257139"/>
                <a:gd name="connsiteX36" fmla="*/ 29663 w 2608174"/>
                <a:gd name="connsiteY36" fmla="*/ 1160229 h 2257139"/>
                <a:gd name="connsiteX37" fmla="*/ 29663 w 2608174"/>
                <a:gd name="connsiteY37" fmla="*/ 1160229 h 2257139"/>
                <a:gd name="connsiteX38" fmla="*/ 29663 w 2608174"/>
                <a:gd name="connsiteY38" fmla="*/ 1159779 h 2257139"/>
                <a:gd name="connsiteX39" fmla="*/ 29663 w 2608174"/>
                <a:gd name="connsiteY39" fmla="*/ 1160229 h 2257139"/>
                <a:gd name="connsiteX40" fmla="*/ 52613 w 2608174"/>
                <a:gd name="connsiteY40" fmla="*/ 2251029 h 2257139"/>
                <a:gd name="connsiteX41" fmla="*/ 52613 w 2608174"/>
                <a:gd name="connsiteY41" fmla="*/ 2251029 h 2257139"/>
                <a:gd name="connsiteX42" fmla="*/ 53063 w 2608174"/>
                <a:gd name="connsiteY42" fmla="*/ 2250129 h 2257139"/>
                <a:gd name="connsiteX43" fmla="*/ 54413 w 2608174"/>
                <a:gd name="connsiteY43" fmla="*/ 2251029 h 2257139"/>
                <a:gd name="connsiteX44" fmla="*/ 52613 w 2608174"/>
                <a:gd name="connsiteY44" fmla="*/ 2251029 h 2257139"/>
                <a:gd name="connsiteX45" fmla="*/ 52613 w 2608174"/>
                <a:gd name="connsiteY45" fmla="*/ 2251029 h 2257139"/>
                <a:gd name="connsiteX46" fmla="*/ 2029013 w 2608174"/>
                <a:gd name="connsiteY46" fmla="*/ 1417179 h 2257139"/>
                <a:gd name="connsiteX47" fmla="*/ 1971863 w 2608174"/>
                <a:gd name="connsiteY47" fmla="*/ 1433379 h 2257139"/>
                <a:gd name="connsiteX48" fmla="*/ 1966463 w 2608174"/>
                <a:gd name="connsiteY48" fmla="*/ 1435629 h 2257139"/>
                <a:gd name="connsiteX49" fmla="*/ 1938563 w 2608174"/>
                <a:gd name="connsiteY49" fmla="*/ 1414929 h 2257139"/>
                <a:gd name="connsiteX50" fmla="*/ 1929113 w 2608174"/>
                <a:gd name="connsiteY50" fmla="*/ 1358679 h 2257139"/>
                <a:gd name="connsiteX51" fmla="*/ 1925513 w 2608174"/>
                <a:gd name="connsiteY51" fmla="*/ 1284879 h 2257139"/>
                <a:gd name="connsiteX52" fmla="*/ 1927763 w 2608174"/>
                <a:gd name="connsiteY52" fmla="*/ 1247979 h 2257139"/>
                <a:gd name="connsiteX53" fmla="*/ 1939463 w 2608174"/>
                <a:gd name="connsiteY53" fmla="*/ 1223679 h 2257139"/>
                <a:gd name="connsiteX54" fmla="*/ 1952963 w 2608174"/>
                <a:gd name="connsiteY54" fmla="*/ 1219629 h 2257139"/>
                <a:gd name="connsiteX55" fmla="*/ 1958813 w 2608174"/>
                <a:gd name="connsiteY55" fmla="*/ 1225929 h 2257139"/>
                <a:gd name="connsiteX56" fmla="*/ 2033963 w 2608174"/>
                <a:gd name="connsiteY56" fmla="*/ 1384779 h 2257139"/>
                <a:gd name="connsiteX57" fmla="*/ 2034863 w 2608174"/>
                <a:gd name="connsiteY57" fmla="*/ 1387479 h 2257139"/>
                <a:gd name="connsiteX58" fmla="*/ 2029013 w 2608174"/>
                <a:gd name="connsiteY58" fmla="*/ 1417179 h 2257139"/>
                <a:gd name="connsiteX59" fmla="*/ 2208563 w 2608174"/>
                <a:gd name="connsiteY59" fmla="*/ 1761879 h 2257139"/>
                <a:gd name="connsiteX60" fmla="*/ 2208563 w 2608174"/>
                <a:gd name="connsiteY60" fmla="*/ 1761879 h 2257139"/>
                <a:gd name="connsiteX61" fmla="*/ 2208563 w 2608174"/>
                <a:gd name="connsiteY61" fmla="*/ 1761879 h 2257139"/>
                <a:gd name="connsiteX62" fmla="*/ 2208563 w 2608174"/>
                <a:gd name="connsiteY62" fmla="*/ 1761879 h 2257139"/>
                <a:gd name="connsiteX63" fmla="*/ 2379113 w 2608174"/>
                <a:gd name="connsiteY63" fmla="*/ 1726779 h 2257139"/>
                <a:gd name="connsiteX64" fmla="*/ 2379113 w 2608174"/>
                <a:gd name="connsiteY64" fmla="*/ 1726779 h 2257139"/>
                <a:gd name="connsiteX65" fmla="*/ 2379113 w 2608174"/>
                <a:gd name="connsiteY65" fmla="*/ 1726779 h 2257139"/>
                <a:gd name="connsiteX66" fmla="*/ 2379113 w 2608174"/>
                <a:gd name="connsiteY66" fmla="*/ 1726779 h 2257139"/>
                <a:gd name="connsiteX67" fmla="*/ 2379113 w 2608174"/>
                <a:gd name="connsiteY67" fmla="*/ 1726779 h 2257139"/>
                <a:gd name="connsiteX68" fmla="*/ 2590613 w 2608174"/>
                <a:gd name="connsiteY68" fmla="*/ 1444629 h 2257139"/>
                <a:gd name="connsiteX69" fmla="*/ 2590613 w 2608174"/>
                <a:gd name="connsiteY69" fmla="*/ 1443729 h 2257139"/>
                <a:gd name="connsiteX70" fmla="*/ 2591063 w 2608174"/>
                <a:gd name="connsiteY70" fmla="*/ 1443729 h 2257139"/>
                <a:gd name="connsiteX71" fmla="*/ 2590613 w 2608174"/>
                <a:gd name="connsiteY71" fmla="*/ 1444629 h 22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8174" h="2257139">
                  <a:moveTo>
                    <a:pt x="2601863" y="1488729"/>
                  </a:moveTo>
                  <a:cubicBezTo>
                    <a:pt x="2600963" y="1480629"/>
                    <a:pt x="2599613" y="1472979"/>
                    <a:pt x="2598713" y="1465329"/>
                  </a:cubicBezTo>
                  <a:cubicBezTo>
                    <a:pt x="2585213" y="1359129"/>
                    <a:pt x="2556413" y="1247979"/>
                    <a:pt x="2501063" y="1155279"/>
                  </a:cubicBezTo>
                  <a:cubicBezTo>
                    <a:pt x="2479913" y="1120179"/>
                    <a:pt x="2459213" y="1084629"/>
                    <a:pt x="2437613" y="1049529"/>
                  </a:cubicBezTo>
                  <a:cubicBezTo>
                    <a:pt x="2422763" y="1025229"/>
                    <a:pt x="2371463" y="940629"/>
                    <a:pt x="2371013" y="932079"/>
                  </a:cubicBezTo>
                  <a:cubicBezTo>
                    <a:pt x="2370563" y="923529"/>
                    <a:pt x="2337713" y="889329"/>
                    <a:pt x="2325113" y="877629"/>
                  </a:cubicBezTo>
                  <a:cubicBezTo>
                    <a:pt x="2304863" y="858729"/>
                    <a:pt x="2290013" y="829929"/>
                    <a:pt x="2275613" y="806979"/>
                  </a:cubicBezTo>
                  <a:cubicBezTo>
                    <a:pt x="2247713" y="762429"/>
                    <a:pt x="2222063" y="716079"/>
                    <a:pt x="2196863" y="670179"/>
                  </a:cubicBezTo>
                  <a:cubicBezTo>
                    <a:pt x="2177063" y="634179"/>
                    <a:pt x="2159963" y="596829"/>
                    <a:pt x="2145563" y="558129"/>
                  </a:cubicBezTo>
                  <a:cubicBezTo>
                    <a:pt x="2130263" y="518079"/>
                    <a:pt x="2107763" y="475329"/>
                    <a:pt x="2096963" y="433929"/>
                  </a:cubicBezTo>
                  <a:cubicBezTo>
                    <a:pt x="2086613" y="392529"/>
                    <a:pt x="2066813" y="354729"/>
                    <a:pt x="2057813" y="312879"/>
                  </a:cubicBezTo>
                  <a:cubicBezTo>
                    <a:pt x="2051063" y="281829"/>
                    <a:pt x="2044763" y="250329"/>
                    <a:pt x="2038463" y="218829"/>
                  </a:cubicBezTo>
                  <a:cubicBezTo>
                    <a:pt x="2029463" y="175629"/>
                    <a:pt x="2020463" y="131979"/>
                    <a:pt x="2011463" y="88779"/>
                  </a:cubicBezTo>
                  <a:cubicBezTo>
                    <a:pt x="1998863" y="28479"/>
                    <a:pt x="1939913" y="-10221"/>
                    <a:pt x="1879613" y="2379"/>
                  </a:cubicBezTo>
                  <a:cubicBezTo>
                    <a:pt x="1879613" y="2379"/>
                    <a:pt x="259163" y="351579"/>
                    <a:pt x="231263" y="361029"/>
                  </a:cubicBezTo>
                  <a:cubicBezTo>
                    <a:pt x="184913" y="376329"/>
                    <a:pt x="130463" y="393429"/>
                    <a:pt x="119213" y="447429"/>
                  </a:cubicBezTo>
                  <a:cubicBezTo>
                    <a:pt x="117413" y="446529"/>
                    <a:pt x="116063" y="445629"/>
                    <a:pt x="115613" y="443379"/>
                  </a:cubicBezTo>
                  <a:cubicBezTo>
                    <a:pt x="102113" y="512679"/>
                    <a:pt x="71513" y="581529"/>
                    <a:pt x="80513" y="651729"/>
                  </a:cubicBezTo>
                  <a:cubicBezTo>
                    <a:pt x="88163" y="711579"/>
                    <a:pt x="63413" y="752079"/>
                    <a:pt x="52613" y="802479"/>
                  </a:cubicBezTo>
                  <a:cubicBezTo>
                    <a:pt x="40463" y="872229"/>
                    <a:pt x="34613" y="943329"/>
                    <a:pt x="27863" y="1013979"/>
                  </a:cubicBezTo>
                  <a:cubicBezTo>
                    <a:pt x="19313" y="1102179"/>
                    <a:pt x="18413" y="1175529"/>
                    <a:pt x="22013" y="1264179"/>
                  </a:cubicBezTo>
                  <a:cubicBezTo>
                    <a:pt x="27863" y="1398279"/>
                    <a:pt x="-23437" y="1558929"/>
                    <a:pt x="26063" y="1686279"/>
                  </a:cubicBezTo>
                  <a:cubicBezTo>
                    <a:pt x="41813" y="1726779"/>
                    <a:pt x="23813" y="1765479"/>
                    <a:pt x="16613" y="1805079"/>
                  </a:cubicBezTo>
                  <a:cubicBezTo>
                    <a:pt x="13013" y="1824879"/>
                    <a:pt x="11663" y="1844679"/>
                    <a:pt x="19313" y="1863579"/>
                  </a:cubicBezTo>
                  <a:cubicBezTo>
                    <a:pt x="26513" y="1882029"/>
                    <a:pt x="35063" y="1891929"/>
                    <a:pt x="33713" y="1911729"/>
                  </a:cubicBezTo>
                  <a:cubicBezTo>
                    <a:pt x="32363" y="1930179"/>
                    <a:pt x="26063" y="1947729"/>
                    <a:pt x="20663" y="1965279"/>
                  </a:cubicBezTo>
                  <a:cubicBezTo>
                    <a:pt x="5813" y="2014329"/>
                    <a:pt x="4013" y="2065629"/>
                    <a:pt x="3563" y="2116479"/>
                  </a:cubicBezTo>
                  <a:cubicBezTo>
                    <a:pt x="3563" y="2148429"/>
                    <a:pt x="-9487" y="2220429"/>
                    <a:pt x="14363" y="2245179"/>
                  </a:cubicBezTo>
                  <a:cubicBezTo>
                    <a:pt x="38663" y="2270829"/>
                    <a:pt x="99413" y="2248329"/>
                    <a:pt x="131363" y="2241129"/>
                  </a:cubicBezTo>
                  <a:cubicBezTo>
                    <a:pt x="178163" y="2230779"/>
                    <a:pt x="224513" y="2220429"/>
                    <a:pt x="271313" y="2210079"/>
                  </a:cubicBezTo>
                  <a:cubicBezTo>
                    <a:pt x="416663" y="2177679"/>
                    <a:pt x="562013" y="2144829"/>
                    <a:pt x="707363" y="2111979"/>
                  </a:cubicBezTo>
                  <a:cubicBezTo>
                    <a:pt x="891413" y="2070579"/>
                    <a:pt x="1622663" y="1895079"/>
                    <a:pt x="1808963" y="1852329"/>
                  </a:cubicBezTo>
                  <a:cubicBezTo>
                    <a:pt x="1960613" y="1817679"/>
                    <a:pt x="2542913" y="1687179"/>
                    <a:pt x="2550563" y="1684479"/>
                  </a:cubicBezTo>
                  <a:cubicBezTo>
                    <a:pt x="2562713" y="1679979"/>
                    <a:pt x="2573963" y="1673679"/>
                    <a:pt x="2582063" y="1662429"/>
                  </a:cubicBezTo>
                  <a:cubicBezTo>
                    <a:pt x="2586113" y="1657929"/>
                    <a:pt x="2590163" y="1653429"/>
                    <a:pt x="2594213" y="1648479"/>
                  </a:cubicBezTo>
                  <a:cubicBezTo>
                    <a:pt x="2614463" y="1601229"/>
                    <a:pt x="2608613" y="1542279"/>
                    <a:pt x="2601863" y="1488729"/>
                  </a:cubicBezTo>
                  <a:close/>
                  <a:moveTo>
                    <a:pt x="29663" y="1160229"/>
                  </a:moveTo>
                  <a:cubicBezTo>
                    <a:pt x="29663" y="1160229"/>
                    <a:pt x="29663" y="1160229"/>
                    <a:pt x="29663" y="1160229"/>
                  </a:cubicBezTo>
                  <a:cubicBezTo>
                    <a:pt x="29213" y="1160229"/>
                    <a:pt x="29663" y="1159779"/>
                    <a:pt x="29663" y="1159779"/>
                  </a:cubicBezTo>
                  <a:cubicBezTo>
                    <a:pt x="29663" y="1159779"/>
                    <a:pt x="29663" y="1160229"/>
                    <a:pt x="29663" y="1160229"/>
                  </a:cubicBezTo>
                  <a:close/>
                  <a:moveTo>
                    <a:pt x="52613" y="2251029"/>
                  </a:moveTo>
                  <a:cubicBezTo>
                    <a:pt x="52613" y="2251029"/>
                    <a:pt x="52613" y="2251029"/>
                    <a:pt x="52613" y="2251029"/>
                  </a:cubicBezTo>
                  <a:lnTo>
                    <a:pt x="53063" y="2250129"/>
                  </a:lnTo>
                  <a:cubicBezTo>
                    <a:pt x="53513" y="2250579"/>
                    <a:pt x="53963" y="2250579"/>
                    <a:pt x="54413" y="2251029"/>
                  </a:cubicBezTo>
                  <a:cubicBezTo>
                    <a:pt x="53513" y="2251029"/>
                    <a:pt x="53063" y="2251029"/>
                    <a:pt x="52613" y="2251029"/>
                  </a:cubicBezTo>
                  <a:cubicBezTo>
                    <a:pt x="52613" y="2251029"/>
                    <a:pt x="52613" y="2251029"/>
                    <a:pt x="52613" y="2251029"/>
                  </a:cubicBezTo>
                  <a:close/>
                  <a:moveTo>
                    <a:pt x="2029013" y="1417179"/>
                  </a:moveTo>
                  <a:cubicBezTo>
                    <a:pt x="2010113" y="1422579"/>
                    <a:pt x="1990763" y="1427979"/>
                    <a:pt x="1971863" y="1433379"/>
                  </a:cubicBezTo>
                  <a:cubicBezTo>
                    <a:pt x="1970063" y="1433829"/>
                    <a:pt x="1968263" y="1434729"/>
                    <a:pt x="1966463" y="1435629"/>
                  </a:cubicBezTo>
                  <a:cubicBezTo>
                    <a:pt x="1946663" y="1448229"/>
                    <a:pt x="1942163" y="1430679"/>
                    <a:pt x="1938563" y="1414929"/>
                  </a:cubicBezTo>
                  <a:cubicBezTo>
                    <a:pt x="1934513" y="1396479"/>
                    <a:pt x="1931363" y="1377579"/>
                    <a:pt x="1929113" y="1358679"/>
                  </a:cubicBezTo>
                  <a:cubicBezTo>
                    <a:pt x="1926413" y="1333929"/>
                    <a:pt x="1925063" y="1309629"/>
                    <a:pt x="1925513" y="1284879"/>
                  </a:cubicBezTo>
                  <a:cubicBezTo>
                    <a:pt x="1925963" y="1273629"/>
                    <a:pt x="1924163" y="1258779"/>
                    <a:pt x="1927763" y="1247979"/>
                  </a:cubicBezTo>
                  <a:cubicBezTo>
                    <a:pt x="1930463" y="1239879"/>
                    <a:pt x="1935863" y="1231779"/>
                    <a:pt x="1939463" y="1223679"/>
                  </a:cubicBezTo>
                  <a:cubicBezTo>
                    <a:pt x="1942163" y="1216929"/>
                    <a:pt x="1946663" y="1215579"/>
                    <a:pt x="1952963" y="1219629"/>
                  </a:cubicBezTo>
                  <a:cubicBezTo>
                    <a:pt x="1955213" y="1220979"/>
                    <a:pt x="1957463" y="1223229"/>
                    <a:pt x="1958813" y="1225929"/>
                  </a:cubicBezTo>
                  <a:cubicBezTo>
                    <a:pt x="1987613" y="1277229"/>
                    <a:pt x="2019563" y="1327179"/>
                    <a:pt x="2033963" y="1384779"/>
                  </a:cubicBezTo>
                  <a:cubicBezTo>
                    <a:pt x="2034413" y="1385679"/>
                    <a:pt x="2034413" y="1386579"/>
                    <a:pt x="2034863" y="1387479"/>
                  </a:cubicBezTo>
                  <a:cubicBezTo>
                    <a:pt x="2039813" y="1398279"/>
                    <a:pt x="2049263" y="1409979"/>
                    <a:pt x="2029013" y="1417179"/>
                  </a:cubicBezTo>
                  <a:close/>
                  <a:moveTo>
                    <a:pt x="2208563" y="1761879"/>
                  </a:moveTo>
                  <a:cubicBezTo>
                    <a:pt x="2208563" y="1761879"/>
                    <a:pt x="2208563" y="1761879"/>
                    <a:pt x="2208563" y="1761879"/>
                  </a:cubicBezTo>
                  <a:cubicBezTo>
                    <a:pt x="2208563" y="1761879"/>
                    <a:pt x="2208563" y="1762329"/>
                    <a:pt x="2208563" y="1761879"/>
                  </a:cubicBezTo>
                  <a:cubicBezTo>
                    <a:pt x="2208563" y="1762329"/>
                    <a:pt x="2208563" y="1761879"/>
                    <a:pt x="2208563" y="1761879"/>
                  </a:cubicBezTo>
                  <a:close/>
                  <a:moveTo>
                    <a:pt x="2379113" y="1726779"/>
                  </a:moveTo>
                  <a:lnTo>
                    <a:pt x="2379113" y="1726779"/>
                  </a:ln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lose/>
                  <a:moveTo>
                    <a:pt x="2590613" y="1444629"/>
                  </a:moveTo>
                  <a:cubicBezTo>
                    <a:pt x="2590613" y="1444179"/>
                    <a:pt x="2590613" y="1444179"/>
                    <a:pt x="2590613" y="1443729"/>
                  </a:cubicBezTo>
                  <a:cubicBezTo>
                    <a:pt x="2590613" y="1443729"/>
                    <a:pt x="2590613" y="1443729"/>
                    <a:pt x="2591063" y="1443729"/>
                  </a:cubicBezTo>
                  <a:cubicBezTo>
                    <a:pt x="2590613" y="1443729"/>
                    <a:pt x="2590613" y="1444179"/>
                    <a:pt x="2590613" y="14446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587FBD8-41E4-49A8-8212-A7627180F9C1}"/>
                </a:ext>
              </a:extLst>
            </p:cNvPr>
            <p:cNvSpPr/>
            <p:nvPr/>
          </p:nvSpPr>
          <p:spPr>
            <a:xfrm>
              <a:off x="671107" y="3023959"/>
              <a:ext cx="1719395" cy="2958480"/>
            </a:xfrm>
            <a:custGeom>
              <a:avLst/>
              <a:gdLst>
                <a:gd name="connsiteX0" fmla="*/ 1118358 w 1138668"/>
                <a:gd name="connsiteY0" fmla="*/ 1243355 h 1959251"/>
                <a:gd name="connsiteX1" fmla="*/ 1103508 w 1138668"/>
                <a:gd name="connsiteY1" fmla="*/ 992255 h 1959251"/>
                <a:gd name="connsiteX2" fmla="*/ 1085508 w 1138668"/>
                <a:gd name="connsiteY2" fmla="*/ 825755 h 1959251"/>
                <a:gd name="connsiteX3" fmla="*/ 1044108 w 1138668"/>
                <a:gd name="connsiteY3" fmla="*/ 532805 h 1959251"/>
                <a:gd name="connsiteX4" fmla="*/ 951858 w 1138668"/>
                <a:gd name="connsiteY4" fmla="*/ 166955 h 1959251"/>
                <a:gd name="connsiteX5" fmla="*/ 939708 w 1138668"/>
                <a:gd name="connsiteY5" fmla="*/ 151655 h 1959251"/>
                <a:gd name="connsiteX6" fmla="*/ 918108 w 1138668"/>
                <a:gd name="connsiteY6" fmla="*/ 190805 h 1959251"/>
                <a:gd name="connsiteX7" fmla="*/ 981108 w 1138668"/>
                <a:gd name="connsiteY7" fmla="*/ 556205 h 1959251"/>
                <a:gd name="connsiteX8" fmla="*/ 1010808 w 1138668"/>
                <a:gd name="connsiteY8" fmla="*/ 951305 h 1959251"/>
                <a:gd name="connsiteX9" fmla="*/ 977508 w 1138668"/>
                <a:gd name="connsiteY9" fmla="*/ 1159205 h 1959251"/>
                <a:gd name="connsiteX10" fmla="*/ 940608 w 1138668"/>
                <a:gd name="connsiteY10" fmla="*/ 1235705 h 1959251"/>
                <a:gd name="connsiteX11" fmla="*/ 907758 w 1138668"/>
                <a:gd name="connsiteY11" fmla="*/ 1254605 h 1959251"/>
                <a:gd name="connsiteX12" fmla="*/ 884808 w 1138668"/>
                <a:gd name="connsiteY12" fmla="*/ 1224005 h 1959251"/>
                <a:gd name="connsiteX13" fmla="*/ 874908 w 1138668"/>
                <a:gd name="connsiteY13" fmla="*/ 1155155 h 1959251"/>
                <a:gd name="connsiteX14" fmla="*/ 856458 w 1138668"/>
                <a:gd name="connsiteY14" fmla="*/ 1008455 h 1959251"/>
                <a:gd name="connsiteX15" fmla="*/ 820908 w 1138668"/>
                <a:gd name="connsiteY15" fmla="*/ 913055 h 1959251"/>
                <a:gd name="connsiteX16" fmla="*/ 681408 w 1138668"/>
                <a:gd name="connsiteY16" fmla="*/ 1120505 h 1959251"/>
                <a:gd name="connsiteX17" fmla="*/ 622908 w 1138668"/>
                <a:gd name="connsiteY17" fmla="*/ 1231205 h 1959251"/>
                <a:gd name="connsiteX18" fmla="*/ 571158 w 1138668"/>
                <a:gd name="connsiteY18" fmla="*/ 1261355 h 1959251"/>
                <a:gd name="connsiteX19" fmla="*/ 534708 w 1138668"/>
                <a:gd name="connsiteY19" fmla="*/ 1214105 h 1959251"/>
                <a:gd name="connsiteX20" fmla="*/ 513558 w 1138668"/>
                <a:gd name="connsiteY20" fmla="*/ 1099355 h 1959251"/>
                <a:gd name="connsiteX21" fmla="*/ 502758 w 1138668"/>
                <a:gd name="connsiteY21" fmla="*/ 1017005 h 1959251"/>
                <a:gd name="connsiteX22" fmla="*/ 459558 w 1138668"/>
                <a:gd name="connsiteY22" fmla="*/ 1000805 h 1959251"/>
                <a:gd name="connsiteX23" fmla="*/ 430758 w 1138668"/>
                <a:gd name="connsiteY23" fmla="*/ 1025555 h 1959251"/>
                <a:gd name="connsiteX24" fmla="*/ 307908 w 1138668"/>
                <a:gd name="connsiteY24" fmla="*/ 1210505 h 1959251"/>
                <a:gd name="connsiteX25" fmla="*/ 260658 w 1138668"/>
                <a:gd name="connsiteY25" fmla="*/ 1372955 h 1959251"/>
                <a:gd name="connsiteX26" fmla="*/ 296208 w 1138668"/>
                <a:gd name="connsiteY26" fmla="*/ 1399505 h 1959251"/>
                <a:gd name="connsiteX27" fmla="*/ 341208 w 1138668"/>
                <a:gd name="connsiteY27" fmla="*/ 1377005 h 1959251"/>
                <a:gd name="connsiteX28" fmla="*/ 455508 w 1138668"/>
                <a:gd name="connsiteY28" fmla="*/ 1294205 h 1959251"/>
                <a:gd name="connsiteX29" fmla="*/ 472158 w 1138668"/>
                <a:gd name="connsiteY29" fmla="*/ 1287455 h 1959251"/>
                <a:gd name="connsiteX30" fmla="*/ 473508 w 1138668"/>
                <a:gd name="connsiteY30" fmla="*/ 1306355 h 1959251"/>
                <a:gd name="connsiteX31" fmla="*/ 424908 w 1138668"/>
                <a:gd name="connsiteY31" fmla="*/ 1390055 h 1959251"/>
                <a:gd name="connsiteX32" fmla="*/ 342558 w 1138668"/>
                <a:gd name="connsiteY32" fmla="*/ 1448105 h 1959251"/>
                <a:gd name="connsiteX33" fmla="*/ 286308 w 1138668"/>
                <a:gd name="connsiteY33" fmla="*/ 1476005 h 1959251"/>
                <a:gd name="connsiteX34" fmla="*/ 178758 w 1138668"/>
                <a:gd name="connsiteY34" fmla="*/ 1515155 h 1959251"/>
                <a:gd name="connsiteX35" fmla="*/ 96408 w 1138668"/>
                <a:gd name="connsiteY35" fmla="*/ 1460255 h 1959251"/>
                <a:gd name="connsiteX36" fmla="*/ 105858 w 1138668"/>
                <a:gd name="connsiteY36" fmla="*/ 1336055 h 1959251"/>
                <a:gd name="connsiteX37" fmla="*/ 185058 w 1138668"/>
                <a:gd name="connsiteY37" fmla="*/ 1201505 h 1959251"/>
                <a:gd name="connsiteX38" fmla="*/ 330858 w 1138668"/>
                <a:gd name="connsiteY38" fmla="*/ 1075955 h 1959251"/>
                <a:gd name="connsiteX39" fmla="*/ 342108 w 1138668"/>
                <a:gd name="connsiteY39" fmla="*/ 1053455 h 1959251"/>
                <a:gd name="connsiteX40" fmla="*/ 320058 w 1138668"/>
                <a:gd name="connsiteY40" fmla="*/ 1040855 h 1959251"/>
                <a:gd name="connsiteX41" fmla="*/ 273258 w 1138668"/>
                <a:gd name="connsiteY41" fmla="*/ 1035455 h 1959251"/>
                <a:gd name="connsiteX42" fmla="*/ 166608 w 1138668"/>
                <a:gd name="connsiteY42" fmla="*/ 1011155 h 1959251"/>
                <a:gd name="connsiteX43" fmla="*/ 73458 w 1138668"/>
                <a:gd name="connsiteY43" fmla="*/ 872105 h 1959251"/>
                <a:gd name="connsiteX44" fmla="*/ 100458 w 1138668"/>
                <a:gd name="connsiteY44" fmla="*/ 897755 h 1959251"/>
                <a:gd name="connsiteX45" fmla="*/ 158508 w 1138668"/>
                <a:gd name="connsiteY45" fmla="*/ 966155 h 1959251"/>
                <a:gd name="connsiteX46" fmla="*/ 188208 w 1138668"/>
                <a:gd name="connsiteY46" fmla="*/ 985955 h 1959251"/>
                <a:gd name="connsiteX47" fmla="*/ 219708 w 1138668"/>
                <a:gd name="connsiteY47" fmla="*/ 960305 h 1959251"/>
                <a:gd name="connsiteX48" fmla="*/ 209358 w 1138668"/>
                <a:gd name="connsiteY48" fmla="*/ 933305 h 1959251"/>
                <a:gd name="connsiteX49" fmla="*/ 181458 w 1138668"/>
                <a:gd name="connsiteY49" fmla="*/ 884705 h 1959251"/>
                <a:gd name="connsiteX50" fmla="*/ 109008 w 1138668"/>
                <a:gd name="connsiteY50" fmla="*/ 653405 h 1959251"/>
                <a:gd name="connsiteX51" fmla="*/ 117108 w 1138668"/>
                <a:gd name="connsiteY51" fmla="*/ 427055 h 1959251"/>
                <a:gd name="connsiteX52" fmla="*/ 155808 w 1138668"/>
                <a:gd name="connsiteY52" fmla="*/ 238055 h 1959251"/>
                <a:gd name="connsiteX53" fmla="*/ 179208 w 1138668"/>
                <a:gd name="connsiteY53" fmla="*/ 205655 h 1959251"/>
                <a:gd name="connsiteX54" fmla="*/ 205308 w 1138668"/>
                <a:gd name="connsiteY54" fmla="*/ 235355 h 1959251"/>
                <a:gd name="connsiteX55" fmla="*/ 235008 w 1138668"/>
                <a:gd name="connsiteY55" fmla="*/ 341105 h 1959251"/>
                <a:gd name="connsiteX56" fmla="*/ 250308 w 1138668"/>
                <a:gd name="connsiteY56" fmla="*/ 369455 h 1959251"/>
                <a:gd name="connsiteX57" fmla="*/ 260658 w 1138668"/>
                <a:gd name="connsiteY57" fmla="*/ 312755 h 1959251"/>
                <a:gd name="connsiteX58" fmla="*/ 365958 w 1138668"/>
                <a:gd name="connsiteY58" fmla="*/ 120155 h 1959251"/>
                <a:gd name="connsiteX59" fmla="*/ 420408 w 1138668"/>
                <a:gd name="connsiteY59" fmla="*/ 80105 h 1959251"/>
                <a:gd name="connsiteX60" fmla="*/ 421758 w 1138668"/>
                <a:gd name="connsiteY60" fmla="*/ 75605 h 1959251"/>
                <a:gd name="connsiteX61" fmla="*/ 422208 w 1138668"/>
                <a:gd name="connsiteY61" fmla="*/ 73805 h 1959251"/>
                <a:gd name="connsiteX62" fmla="*/ 422208 w 1138668"/>
                <a:gd name="connsiteY62" fmla="*/ 29255 h 1959251"/>
                <a:gd name="connsiteX63" fmla="*/ 421758 w 1138668"/>
                <a:gd name="connsiteY63" fmla="*/ 25205 h 1959251"/>
                <a:gd name="connsiteX64" fmla="*/ 417258 w 1138668"/>
                <a:gd name="connsiteY64" fmla="*/ 3605 h 1959251"/>
                <a:gd name="connsiteX65" fmla="*/ 347058 w 1138668"/>
                <a:gd name="connsiteY65" fmla="*/ 15305 h 1959251"/>
                <a:gd name="connsiteX66" fmla="*/ 201708 w 1138668"/>
                <a:gd name="connsiteY66" fmla="*/ 55805 h 1959251"/>
                <a:gd name="connsiteX67" fmla="*/ 130158 w 1138668"/>
                <a:gd name="connsiteY67" fmla="*/ 103055 h 1959251"/>
                <a:gd name="connsiteX68" fmla="*/ 108558 w 1138668"/>
                <a:gd name="connsiteY68" fmla="*/ 183605 h 1959251"/>
                <a:gd name="connsiteX69" fmla="*/ 100908 w 1138668"/>
                <a:gd name="connsiteY69" fmla="*/ 213305 h 1959251"/>
                <a:gd name="connsiteX70" fmla="*/ 88308 w 1138668"/>
                <a:gd name="connsiteY70" fmla="*/ 294755 h 1959251"/>
                <a:gd name="connsiteX71" fmla="*/ 71658 w 1138668"/>
                <a:gd name="connsiteY71" fmla="*/ 383405 h 1959251"/>
                <a:gd name="connsiteX72" fmla="*/ 37008 w 1138668"/>
                <a:gd name="connsiteY72" fmla="*/ 676355 h 1959251"/>
                <a:gd name="connsiteX73" fmla="*/ 22608 w 1138668"/>
                <a:gd name="connsiteY73" fmla="*/ 825305 h 1959251"/>
                <a:gd name="connsiteX74" fmla="*/ 30258 w 1138668"/>
                <a:gd name="connsiteY74" fmla="*/ 972455 h 1959251"/>
                <a:gd name="connsiteX75" fmla="*/ 19908 w 1138668"/>
                <a:gd name="connsiteY75" fmla="*/ 1148855 h 1959251"/>
                <a:gd name="connsiteX76" fmla="*/ 15858 w 1138668"/>
                <a:gd name="connsiteY76" fmla="*/ 1309505 h 1959251"/>
                <a:gd name="connsiteX77" fmla="*/ 31158 w 1138668"/>
                <a:gd name="connsiteY77" fmla="*/ 1397255 h 1959251"/>
                <a:gd name="connsiteX78" fmla="*/ 19908 w 1138668"/>
                <a:gd name="connsiteY78" fmla="*/ 1490855 h 1959251"/>
                <a:gd name="connsiteX79" fmla="*/ 30258 w 1138668"/>
                <a:gd name="connsiteY79" fmla="*/ 1581755 h 1959251"/>
                <a:gd name="connsiteX80" fmla="*/ 15408 w 1138668"/>
                <a:gd name="connsiteY80" fmla="*/ 1667255 h 1959251"/>
                <a:gd name="connsiteX81" fmla="*/ 3708 w 1138668"/>
                <a:gd name="connsiteY81" fmla="*/ 1831055 h 1959251"/>
                <a:gd name="connsiteX82" fmla="*/ 8658 w 1138668"/>
                <a:gd name="connsiteY82" fmla="*/ 1935005 h 1959251"/>
                <a:gd name="connsiteX83" fmla="*/ 78408 w 1138668"/>
                <a:gd name="connsiteY83" fmla="*/ 1955255 h 1959251"/>
                <a:gd name="connsiteX84" fmla="*/ 222858 w 1138668"/>
                <a:gd name="connsiteY84" fmla="*/ 1897655 h 1959251"/>
                <a:gd name="connsiteX85" fmla="*/ 788058 w 1138668"/>
                <a:gd name="connsiteY85" fmla="*/ 1727555 h 1959251"/>
                <a:gd name="connsiteX86" fmla="*/ 1138608 w 1138668"/>
                <a:gd name="connsiteY86" fmla="*/ 1663655 h 1959251"/>
                <a:gd name="connsiteX87" fmla="*/ 1118358 w 1138668"/>
                <a:gd name="connsiteY87" fmla="*/ 1243355 h 19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38668" h="1959251">
                  <a:moveTo>
                    <a:pt x="1118358" y="1243355"/>
                  </a:moveTo>
                  <a:cubicBezTo>
                    <a:pt x="1119258" y="1159205"/>
                    <a:pt x="1108458" y="1075955"/>
                    <a:pt x="1103508" y="992255"/>
                  </a:cubicBezTo>
                  <a:cubicBezTo>
                    <a:pt x="1096758" y="936905"/>
                    <a:pt x="1090458" y="881555"/>
                    <a:pt x="1085508" y="825755"/>
                  </a:cubicBezTo>
                  <a:cubicBezTo>
                    <a:pt x="1080558" y="803255"/>
                    <a:pt x="1039608" y="545405"/>
                    <a:pt x="1044108" y="532805"/>
                  </a:cubicBezTo>
                  <a:cubicBezTo>
                    <a:pt x="1042308" y="499055"/>
                    <a:pt x="971658" y="230855"/>
                    <a:pt x="951858" y="166955"/>
                  </a:cubicBezTo>
                  <a:cubicBezTo>
                    <a:pt x="950058" y="160655"/>
                    <a:pt x="946458" y="154805"/>
                    <a:pt x="939708" y="151655"/>
                  </a:cubicBezTo>
                  <a:cubicBezTo>
                    <a:pt x="917658" y="156605"/>
                    <a:pt x="919458" y="174605"/>
                    <a:pt x="918108" y="190805"/>
                  </a:cubicBezTo>
                  <a:cubicBezTo>
                    <a:pt x="938808" y="312755"/>
                    <a:pt x="963558" y="433805"/>
                    <a:pt x="981108" y="556205"/>
                  </a:cubicBezTo>
                  <a:cubicBezTo>
                    <a:pt x="999558" y="687155"/>
                    <a:pt x="1019358" y="818105"/>
                    <a:pt x="1010808" y="951305"/>
                  </a:cubicBezTo>
                  <a:cubicBezTo>
                    <a:pt x="1006308" y="1021955"/>
                    <a:pt x="997758" y="1091255"/>
                    <a:pt x="977508" y="1159205"/>
                  </a:cubicBezTo>
                  <a:cubicBezTo>
                    <a:pt x="969408" y="1186655"/>
                    <a:pt x="958608" y="1212755"/>
                    <a:pt x="940608" y="1235705"/>
                  </a:cubicBezTo>
                  <a:cubicBezTo>
                    <a:pt x="932058" y="1246505"/>
                    <a:pt x="923058" y="1258205"/>
                    <a:pt x="907758" y="1254605"/>
                  </a:cubicBezTo>
                  <a:cubicBezTo>
                    <a:pt x="892908" y="1251455"/>
                    <a:pt x="887958" y="1237505"/>
                    <a:pt x="884808" y="1224005"/>
                  </a:cubicBezTo>
                  <a:cubicBezTo>
                    <a:pt x="879408" y="1201505"/>
                    <a:pt x="877158" y="1178555"/>
                    <a:pt x="874908" y="1155155"/>
                  </a:cubicBezTo>
                  <a:cubicBezTo>
                    <a:pt x="870858" y="1106105"/>
                    <a:pt x="868158" y="1056605"/>
                    <a:pt x="856458" y="1008455"/>
                  </a:cubicBezTo>
                  <a:cubicBezTo>
                    <a:pt x="848808" y="976955"/>
                    <a:pt x="837108" y="946805"/>
                    <a:pt x="820908" y="913055"/>
                  </a:cubicBezTo>
                  <a:cubicBezTo>
                    <a:pt x="809658" y="935555"/>
                    <a:pt x="684108" y="1112855"/>
                    <a:pt x="681408" y="1120505"/>
                  </a:cubicBezTo>
                  <a:cubicBezTo>
                    <a:pt x="667458" y="1160555"/>
                    <a:pt x="649908" y="1198355"/>
                    <a:pt x="622908" y="1231205"/>
                  </a:cubicBezTo>
                  <a:cubicBezTo>
                    <a:pt x="609408" y="1247405"/>
                    <a:pt x="594558" y="1264955"/>
                    <a:pt x="571158" y="1261355"/>
                  </a:cubicBezTo>
                  <a:cubicBezTo>
                    <a:pt x="546858" y="1257305"/>
                    <a:pt x="541008" y="1233905"/>
                    <a:pt x="534708" y="1214105"/>
                  </a:cubicBezTo>
                  <a:cubicBezTo>
                    <a:pt x="523008" y="1176755"/>
                    <a:pt x="517608" y="1138055"/>
                    <a:pt x="513558" y="1099355"/>
                  </a:cubicBezTo>
                  <a:cubicBezTo>
                    <a:pt x="510858" y="1071905"/>
                    <a:pt x="509508" y="1044005"/>
                    <a:pt x="502758" y="1017005"/>
                  </a:cubicBezTo>
                  <a:cubicBezTo>
                    <a:pt x="496458" y="991805"/>
                    <a:pt x="480708" y="985955"/>
                    <a:pt x="459558" y="1000805"/>
                  </a:cubicBezTo>
                  <a:cubicBezTo>
                    <a:pt x="449208" y="1008005"/>
                    <a:pt x="439308" y="1016105"/>
                    <a:pt x="430758" y="1025555"/>
                  </a:cubicBezTo>
                  <a:cubicBezTo>
                    <a:pt x="382158" y="1081805"/>
                    <a:pt x="340308" y="1143005"/>
                    <a:pt x="307908" y="1210505"/>
                  </a:cubicBezTo>
                  <a:cubicBezTo>
                    <a:pt x="303858" y="1219055"/>
                    <a:pt x="262008" y="1325705"/>
                    <a:pt x="260658" y="1372955"/>
                  </a:cubicBezTo>
                  <a:cubicBezTo>
                    <a:pt x="259758" y="1399505"/>
                    <a:pt x="271008" y="1407155"/>
                    <a:pt x="296208" y="1399505"/>
                  </a:cubicBezTo>
                  <a:cubicBezTo>
                    <a:pt x="312858" y="1394555"/>
                    <a:pt x="326358" y="1388705"/>
                    <a:pt x="341208" y="1377005"/>
                  </a:cubicBezTo>
                  <a:cubicBezTo>
                    <a:pt x="375858" y="1356755"/>
                    <a:pt x="430758" y="1309955"/>
                    <a:pt x="455508" y="1294205"/>
                  </a:cubicBezTo>
                  <a:cubicBezTo>
                    <a:pt x="460908" y="1291055"/>
                    <a:pt x="465408" y="1282055"/>
                    <a:pt x="472158" y="1287455"/>
                  </a:cubicBezTo>
                  <a:cubicBezTo>
                    <a:pt x="477558" y="1291505"/>
                    <a:pt x="475308" y="1300055"/>
                    <a:pt x="473508" y="1306355"/>
                  </a:cubicBezTo>
                  <a:cubicBezTo>
                    <a:pt x="464958" y="1338755"/>
                    <a:pt x="449658" y="1367105"/>
                    <a:pt x="424908" y="1390055"/>
                  </a:cubicBezTo>
                  <a:cubicBezTo>
                    <a:pt x="425808" y="1395005"/>
                    <a:pt x="354258" y="1442705"/>
                    <a:pt x="342558" y="1448105"/>
                  </a:cubicBezTo>
                  <a:cubicBezTo>
                    <a:pt x="323658" y="1456655"/>
                    <a:pt x="305658" y="1467905"/>
                    <a:pt x="286308" y="1476005"/>
                  </a:cubicBezTo>
                  <a:cubicBezTo>
                    <a:pt x="251208" y="1490405"/>
                    <a:pt x="216558" y="1507955"/>
                    <a:pt x="178758" y="1515155"/>
                  </a:cubicBezTo>
                  <a:cubicBezTo>
                    <a:pt x="131508" y="1524155"/>
                    <a:pt x="102258" y="1505255"/>
                    <a:pt x="96408" y="1460255"/>
                  </a:cubicBezTo>
                  <a:cubicBezTo>
                    <a:pt x="90558" y="1418405"/>
                    <a:pt x="93258" y="1376555"/>
                    <a:pt x="105858" y="1336055"/>
                  </a:cubicBezTo>
                  <a:cubicBezTo>
                    <a:pt x="121608" y="1285205"/>
                    <a:pt x="150408" y="1241555"/>
                    <a:pt x="185058" y="1201505"/>
                  </a:cubicBezTo>
                  <a:cubicBezTo>
                    <a:pt x="197208" y="1183505"/>
                    <a:pt x="294858" y="1102505"/>
                    <a:pt x="330858" y="1075955"/>
                  </a:cubicBezTo>
                  <a:cubicBezTo>
                    <a:pt x="337608" y="1070555"/>
                    <a:pt x="345258" y="1063355"/>
                    <a:pt x="342108" y="1053455"/>
                  </a:cubicBezTo>
                  <a:cubicBezTo>
                    <a:pt x="338958" y="1043555"/>
                    <a:pt x="329058" y="1041755"/>
                    <a:pt x="320058" y="1040855"/>
                  </a:cubicBezTo>
                  <a:cubicBezTo>
                    <a:pt x="304308" y="1039505"/>
                    <a:pt x="289008" y="1036805"/>
                    <a:pt x="273258" y="1035455"/>
                  </a:cubicBezTo>
                  <a:cubicBezTo>
                    <a:pt x="236808" y="1031855"/>
                    <a:pt x="200358" y="1027805"/>
                    <a:pt x="166608" y="1011155"/>
                  </a:cubicBezTo>
                  <a:cubicBezTo>
                    <a:pt x="110358" y="983255"/>
                    <a:pt x="87408" y="933305"/>
                    <a:pt x="73458" y="872105"/>
                  </a:cubicBezTo>
                  <a:cubicBezTo>
                    <a:pt x="88308" y="879305"/>
                    <a:pt x="93708" y="889205"/>
                    <a:pt x="100458" y="897755"/>
                  </a:cubicBezTo>
                  <a:cubicBezTo>
                    <a:pt x="118908" y="921605"/>
                    <a:pt x="136458" y="945455"/>
                    <a:pt x="158508" y="966155"/>
                  </a:cubicBezTo>
                  <a:cubicBezTo>
                    <a:pt x="167508" y="974255"/>
                    <a:pt x="176508" y="981905"/>
                    <a:pt x="188208" y="985955"/>
                  </a:cubicBezTo>
                  <a:cubicBezTo>
                    <a:pt x="208908" y="993155"/>
                    <a:pt x="222408" y="982355"/>
                    <a:pt x="219708" y="960305"/>
                  </a:cubicBezTo>
                  <a:cubicBezTo>
                    <a:pt x="218808" y="950405"/>
                    <a:pt x="214308" y="941405"/>
                    <a:pt x="209358" y="933305"/>
                  </a:cubicBezTo>
                  <a:cubicBezTo>
                    <a:pt x="200358" y="917105"/>
                    <a:pt x="191358" y="900455"/>
                    <a:pt x="181458" y="884705"/>
                  </a:cubicBezTo>
                  <a:cubicBezTo>
                    <a:pt x="136908" y="814055"/>
                    <a:pt x="112158" y="736205"/>
                    <a:pt x="109008" y="653405"/>
                  </a:cubicBezTo>
                  <a:cubicBezTo>
                    <a:pt x="106308" y="577805"/>
                    <a:pt x="105858" y="502205"/>
                    <a:pt x="117108" y="427055"/>
                  </a:cubicBezTo>
                  <a:cubicBezTo>
                    <a:pt x="126558" y="363155"/>
                    <a:pt x="135558" y="299255"/>
                    <a:pt x="155808" y="238055"/>
                  </a:cubicBezTo>
                  <a:cubicBezTo>
                    <a:pt x="160308" y="225005"/>
                    <a:pt x="163008" y="207005"/>
                    <a:pt x="179208" y="205655"/>
                  </a:cubicBezTo>
                  <a:cubicBezTo>
                    <a:pt x="196308" y="204305"/>
                    <a:pt x="199458" y="223205"/>
                    <a:pt x="205308" y="235355"/>
                  </a:cubicBezTo>
                  <a:cubicBezTo>
                    <a:pt x="220608" y="269105"/>
                    <a:pt x="226908" y="305555"/>
                    <a:pt x="235008" y="341105"/>
                  </a:cubicBezTo>
                  <a:cubicBezTo>
                    <a:pt x="237258" y="351005"/>
                    <a:pt x="236808" y="362255"/>
                    <a:pt x="250308" y="369455"/>
                  </a:cubicBezTo>
                  <a:cubicBezTo>
                    <a:pt x="258408" y="351005"/>
                    <a:pt x="258858" y="331655"/>
                    <a:pt x="260658" y="312755"/>
                  </a:cubicBezTo>
                  <a:cubicBezTo>
                    <a:pt x="268758" y="233555"/>
                    <a:pt x="299358" y="167405"/>
                    <a:pt x="365958" y="120155"/>
                  </a:cubicBezTo>
                  <a:cubicBezTo>
                    <a:pt x="384408" y="107105"/>
                    <a:pt x="403758" y="95405"/>
                    <a:pt x="420408" y="80105"/>
                  </a:cubicBezTo>
                  <a:cubicBezTo>
                    <a:pt x="420858" y="78755"/>
                    <a:pt x="421308" y="77405"/>
                    <a:pt x="421758" y="75605"/>
                  </a:cubicBezTo>
                  <a:cubicBezTo>
                    <a:pt x="421758" y="75155"/>
                    <a:pt x="422208" y="74255"/>
                    <a:pt x="422208" y="73805"/>
                  </a:cubicBezTo>
                  <a:cubicBezTo>
                    <a:pt x="422658" y="58955"/>
                    <a:pt x="422658" y="44105"/>
                    <a:pt x="422208" y="29255"/>
                  </a:cubicBezTo>
                  <a:cubicBezTo>
                    <a:pt x="422208" y="28355"/>
                    <a:pt x="421758" y="26555"/>
                    <a:pt x="421758" y="25205"/>
                  </a:cubicBezTo>
                  <a:cubicBezTo>
                    <a:pt x="420408" y="18005"/>
                    <a:pt x="422658" y="9905"/>
                    <a:pt x="417258" y="3605"/>
                  </a:cubicBezTo>
                  <a:cubicBezTo>
                    <a:pt x="407358" y="-8095"/>
                    <a:pt x="357858" y="12155"/>
                    <a:pt x="347058" y="15305"/>
                  </a:cubicBezTo>
                  <a:cubicBezTo>
                    <a:pt x="318258" y="23405"/>
                    <a:pt x="222408" y="49505"/>
                    <a:pt x="201708" y="55805"/>
                  </a:cubicBezTo>
                  <a:cubicBezTo>
                    <a:pt x="172908" y="64805"/>
                    <a:pt x="148608" y="76955"/>
                    <a:pt x="130158" y="103055"/>
                  </a:cubicBezTo>
                  <a:cubicBezTo>
                    <a:pt x="112158" y="128705"/>
                    <a:pt x="114858" y="154355"/>
                    <a:pt x="108558" y="183605"/>
                  </a:cubicBezTo>
                  <a:cubicBezTo>
                    <a:pt x="106308" y="193955"/>
                    <a:pt x="100908" y="214655"/>
                    <a:pt x="100908" y="213305"/>
                  </a:cubicBezTo>
                  <a:cubicBezTo>
                    <a:pt x="86508" y="220955"/>
                    <a:pt x="91908" y="277655"/>
                    <a:pt x="88308" y="294755"/>
                  </a:cubicBezTo>
                  <a:cubicBezTo>
                    <a:pt x="82008" y="324005"/>
                    <a:pt x="76608" y="353705"/>
                    <a:pt x="71658" y="383405"/>
                  </a:cubicBezTo>
                  <a:cubicBezTo>
                    <a:pt x="55908" y="480605"/>
                    <a:pt x="47358" y="578255"/>
                    <a:pt x="37008" y="676355"/>
                  </a:cubicBezTo>
                  <a:cubicBezTo>
                    <a:pt x="31608" y="725855"/>
                    <a:pt x="24858" y="775355"/>
                    <a:pt x="22608" y="825305"/>
                  </a:cubicBezTo>
                  <a:cubicBezTo>
                    <a:pt x="20808" y="868505"/>
                    <a:pt x="16308" y="931955"/>
                    <a:pt x="30258" y="972455"/>
                  </a:cubicBezTo>
                  <a:cubicBezTo>
                    <a:pt x="33408" y="1030505"/>
                    <a:pt x="23958" y="1090805"/>
                    <a:pt x="19908" y="1148855"/>
                  </a:cubicBezTo>
                  <a:cubicBezTo>
                    <a:pt x="15858" y="1202405"/>
                    <a:pt x="12708" y="1255505"/>
                    <a:pt x="15858" y="1309505"/>
                  </a:cubicBezTo>
                  <a:cubicBezTo>
                    <a:pt x="17658" y="1339205"/>
                    <a:pt x="26658" y="1367555"/>
                    <a:pt x="31158" y="1397255"/>
                  </a:cubicBezTo>
                  <a:cubicBezTo>
                    <a:pt x="36108" y="1429655"/>
                    <a:pt x="23508" y="1458905"/>
                    <a:pt x="19908" y="1490855"/>
                  </a:cubicBezTo>
                  <a:cubicBezTo>
                    <a:pt x="16758" y="1521905"/>
                    <a:pt x="27108" y="1551155"/>
                    <a:pt x="30258" y="1581755"/>
                  </a:cubicBezTo>
                  <a:cubicBezTo>
                    <a:pt x="33408" y="1612355"/>
                    <a:pt x="22158" y="1637555"/>
                    <a:pt x="15408" y="1667255"/>
                  </a:cubicBezTo>
                  <a:cubicBezTo>
                    <a:pt x="3258" y="1721255"/>
                    <a:pt x="5058" y="1776155"/>
                    <a:pt x="3708" y="1831055"/>
                  </a:cubicBezTo>
                  <a:cubicBezTo>
                    <a:pt x="2808" y="1864805"/>
                    <a:pt x="-6642" y="1903055"/>
                    <a:pt x="8658" y="1935005"/>
                  </a:cubicBezTo>
                  <a:cubicBezTo>
                    <a:pt x="23058" y="1964705"/>
                    <a:pt x="50058" y="1961105"/>
                    <a:pt x="78408" y="1955255"/>
                  </a:cubicBezTo>
                  <a:cubicBezTo>
                    <a:pt x="127908" y="1945355"/>
                    <a:pt x="179658" y="1923305"/>
                    <a:pt x="222858" y="1897655"/>
                  </a:cubicBezTo>
                  <a:lnTo>
                    <a:pt x="788058" y="1727555"/>
                  </a:lnTo>
                  <a:cubicBezTo>
                    <a:pt x="811908" y="1713605"/>
                    <a:pt x="1138158" y="1666355"/>
                    <a:pt x="1138608" y="1663655"/>
                  </a:cubicBezTo>
                  <a:cubicBezTo>
                    <a:pt x="1139958" y="1634405"/>
                    <a:pt x="1118358" y="1249205"/>
                    <a:pt x="1118358" y="12433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362F9ED-6672-494F-8FC4-031EB82E7C19}"/>
                </a:ext>
              </a:extLst>
            </p:cNvPr>
            <p:cNvSpPr/>
            <p:nvPr/>
          </p:nvSpPr>
          <p:spPr>
            <a:xfrm>
              <a:off x="2087326" y="3112270"/>
              <a:ext cx="1147705" cy="2176477"/>
            </a:xfrm>
            <a:custGeom>
              <a:avLst/>
              <a:gdLst>
                <a:gd name="connsiteX0" fmla="*/ 732618 w 760067"/>
                <a:gd name="connsiteY0" fmla="*/ 1033671 h 1441370"/>
                <a:gd name="connsiteX1" fmla="*/ 656568 w 760067"/>
                <a:gd name="connsiteY1" fmla="*/ 732171 h 1441370"/>
                <a:gd name="connsiteX2" fmla="*/ 622368 w 760067"/>
                <a:gd name="connsiteY2" fmla="*/ 561621 h 1441370"/>
                <a:gd name="connsiteX3" fmla="*/ 602118 w 760067"/>
                <a:gd name="connsiteY3" fmla="*/ 443271 h 1441370"/>
                <a:gd name="connsiteX4" fmla="*/ 456318 w 760067"/>
                <a:gd name="connsiteY4" fmla="*/ 178671 h 1441370"/>
                <a:gd name="connsiteX5" fmla="*/ 32868 w 760067"/>
                <a:gd name="connsiteY5" fmla="*/ 21 h 1441370"/>
                <a:gd name="connsiteX6" fmla="*/ 468 w 760067"/>
                <a:gd name="connsiteY6" fmla="*/ 102621 h 1441370"/>
                <a:gd name="connsiteX7" fmla="*/ 127818 w 760067"/>
                <a:gd name="connsiteY7" fmla="*/ 661521 h 1441370"/>
                <a:gd name="connsiteX8" fmla="*/ 161568 w 760067"/>
                <a:gd name="connsiteY8" fmla="*/ 934221 h 1441370"/>
                <a:gd name="connsiteX9" fmla="*/ 185868 w 760067"/>
                <a:gd name="connsiteY9" fmla="*/ 1279371 h 1441370"/>
                <a:gd name="connsiteX10" fmla="*/ 188568 w 760067"/>
                <a:gd name="connsiteY10" fmla="*/ 1381971 h 1441370"/>
                <a:gd name="connsiteX11" fmla="*/ 188568 w 760067"/>
                <a:gd name="connsiteY11" fmla="*/ 1441371 h 1441370"/>
                <a:gd name="connsiteX12" fmla="*/ 391068 w 760067"/>
                <a:gd name="connsiteY12" fmla="*/ 1393221 h 1441370"/>
                <a:gd name="connsiteX13" fmla="*/ 380268 w 760067"/>
                <a:gd name="connsiteY13" fmla="*/ 1318071 h 1441370"/>
                <a:gd name="connsiteX14" fmla="*/ 406818 w 760067"/>
                <a:gd name="connsiteY14" fmla="*/ 1295121 h 1441370"/>
                <a:gd name="connsiteX15" fmla="*/ 437868 w 760067"/>
                <a:gd name="connsiteY15" fmla="*/ 1285671 h 1441370"/>
                <a:gd name="connsiteX16" fmla="*/ 496818 w 760067"/>
                <a:gd name="connsiteY16" fmla="*/ 1264071 h 1441370"/>
                <a:gd name="connsiteX17" fmla="*/ 555768 w 760067"/>
                <a:gd name="connsiteY17" fmla="*/ 1246971 h 1441370"/>
                <a:gd name="connsiteX18" fmla="*/ 581418 w 760067"/>
                <a:gd name="connsiteY18" fmla="*/ 1240221 h 1441370"/>
                <a:gd name="connsiteX19" fmla="*/ 615168 w 760067"/>
                <a:gd name="connsiteY19" fmla="*/ 1228971 h 1441370"/>
                <a:gd name="connsiteX20" fmla="*/ 690768 w 760067"/>
                <a:gd name="connsiteY20" fmla="*/ 1202871 h 1441370"/>
                <a:gd name="connsiteX21" fmla="*/ 760068 w 760067"/>
                <a:gd name="connsiteY21" fmla="*/ 1180371 h 1441370"/>
                <a:gd name="connsiteX22" fmla="*/ 732618 w 760067"/>
                <a:gd name="connsiteY22" fmla="*/ 1033671 h 144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067" h="1441370">
                  <a:moveTo>
                    <a:pt x="732618" y="1033671"/>
                  </a:moveTo>
                  <a:cubicBezTo>
                    <a:pt x="707418" y="932871"/>
                    <a:pt x="681768" y="832521"/>
                    <a:pt x="656568" y="732171"/>
                  </a:cubicBezTo>
                  <a:cubicBezTo>
                    <a:pt x="645318" y="675471"/>
                    <a:pt x="633618" y="618771"/>
                    <a:pt x="622368" y="561621"/>
                  </a:cubicBezTo>
                  <a:cubicBezTo>
                    <a:pt x="616968" y="521571"/>
                    <a:pt x="613368" y="481971"/>
                    <a:pt x="602118" y="443271"/>
                  </a:cubicBezTo>
                  <a:cubicBezTo>
                    <a:pt x="594018" y="414921"/>
                    <a:pt x="471168" y="206571"/>
                    <a:pt x="456318" y="178671"/>
                  </a:cubicBezTo>
                  <a:cubicBezTo>
                    <a:pt x="444618" y="176871"/>
                    <a:pt x="40968" y="-2229"/>
                    <a:pt x="32868" y="21"/>
                  </a:cubicBezTo>
                  <a:cubicBezTo>
                    <a:pt x="25218" y="20271"/>
                    <a:pt x="-4032" y="86871"/>
                    <a:pt x="468" y="102621"/>
                  </a:cubicBezTo>
                  <a:cubicBezTo>
                    <a:pt x="62568" y="282171"/>
                    <a:pt x="98568" y="473871"/>
                    <a:pt x="127818" y="661521"/>
                  </a:cubicBezTo>
                  <a:cubicBezTo>
                    <a:pt x="141768" y="751971"/>
                    <a:pt x="153018" y="842871"/>
                    <a:pt x="161568" y="934221"/>
                  </a:cubicBezTo>
                  <a:cubicBezTo>
                    <a:pt x="165618" y="979671"/>
                    <a:pt x="183618" y="1226271"/>
                    <a:pt x="185868" y="1279371"/>
                  </a:cubicBezTo>
                  <a:cubicBezTo>
                    <a:pt x="187218" y="1313571"/>
                    <a:pt x="187218" y="1347771"/>
                    <a:pt x="188568" y="1381971"/>
                  </a:cubicBezTo>
                  <a:cubicBezTo>
                    <a:pt x="189018" y="1393671"/>
                    <a:pt x="188118" y="1422021"/>
                    <a:pt x="188568" y="1441371"/>
                  </a:cubicBezTo>
                  <a:cubicBezTo>
                    <a:pt x="202518" y="1441371"/>
                    <a:pt x="370818" y="1402671"/>
                    <a:pt x="391068" y="1393221"/>
                  </a:cubicBezTo>
                  <a:cubicBezTo>
                    <a:pt x="391068" y="1389621"/>
                    <a:pt x="381168" y="1326621"/>
                    <a:pt x="380268" y="1318071"/>
                  </a:cubicBezTo>
                  <a:cubicBezTo>
                    <a:pt x="384318" y="1304571"/>
                    <a:pt x="394218" y="1297821"/>
                    <a:pt x="406818" y="1295121"/>
                  </a:cubicBezTo>
                  <a:cubicBezTo>
                    <a:pt x="418068" y="1292871"/>
                    <a:pt x="427968" y="1289721"/>
                    <a:pt x="437868" y="1285671"/>
                  </a:cubicBezTo>
                  <a:cubicBezTo>
                    <a:pt x="453618" y="1278921"/>
                    <a:pt x="480168" y="1269021"/>
                    <a:pt x="496818" y="1264071"/>
                  </a:cubicBezTo>
                  <a:lnTo>
                    <a:pt x="555768" y="1246971"/>
                  </a:lnTo>
                  <a:cubicBezTo>
                    <a:pt x="564318" y="1244721"/>
                    <a:pt x="572868" y="1242471"/>
                    <a:pt x="581418" y="1240221"/>
                  </a:cubicBezTo>
                  <a:cubicBezTo>
                    <a:pt x="594468" y="1237071"/>
                    <a:pt x="613818" y="1228971"/>
                    <a:pt x="615168" y="1228971"/>
                  </a:cubicBezTo>
                  <a:cubicBezTo>
                    <a:pt x="643968" y="1224021"/>
                    <a:pt x="662868" y="1208721"/>
                    <a:pt x="690768" y="1202871"/>
                  </a:cubicBezTo>
                  <a:cubicBezTo>
                    <a:pt x="712368" y="1197921"/>
                    <a:pt x="722268" y="1189821"/>
                    <a:pt x="760068" y="1180371"/>
                  </a:cubicBezTo>
                  <a:cubicBezTo>
                    <a:pt x="747018" y="1120071"/>
                    <a:pt x="742068" y="1065621"/>
                    <a:pt x="732618" y="103367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7CB682-B9AB-4A89-B106-B04A45D6774F}"/>
                </a:ext>
              </a:extLst>
            </p:cNvPr>
            <p:cNvSpPr/>
            <p:nvPr/>
          </p:nvSpPr>
          <p:spPr>
            <a:xfrm>
              <a:off x="2356908" y="3509131"/>
              <a:ext cx="876086" cy="1780976"/>
            </a:xfrm>
            <a:custGeom>
              <a:avLst/>
              <a:gdLst>
                <a:gd name="connsiteX0" fmla="*/ 401987 w 580187"/>
                <a:gd name="connsiteY0" fmla="*/ 978300 h 1179450"/>
                <a:gd name="connsiteX1" fmla="*/ 376337 w 580187"/>
                <a:gd name="connsiteY1" fmla="*/ 985050 h 1179450"/>
                <a:gd name="connsiteX2" fmla="*/ 317387 w 580187"/>
                <a:gd name="connsiteY2" fmla="*/ 1002150 h 1179450"/>
                <a:gd name="connsiteX3" fmla="*/ 258437 w 580187"/>
                <a:gd name="connsiteY3" fmla="*/ 1023750 h 1179450"/>
                <a:gd name="connsiteX4" fmla="*/ 227387 w 580187"/>
                <a:gd name="connsiteY4" fmla="*/ 1033200 h 1179450"/>
                <a:gd name="connsiteX5" fmla="*/ 200837 w 580187"/>
                <a:gd name="connsiteY5" fmla="*/ 1056150 h 1179450"/>
                <a:gd name="connsiteX6" fmla="*/ 211637 w 580187"/>
                <a:gd name="connsiteY6" fmla="*/ 1131300 h 1179450"/>
                <a:gd name="connsiteX7" fmla="*/ 9137 w 580187"/>
                <a:gd name="connsiteY7" fmla="*/ 1179450 h 1179450"/>
                <a:gd name="connsiteX8" fmla="*/ 9137 w 580187"/>
                <a:gd name="connsiteY8" fmla="*/ 1120050 h 1179450"/>
                <a:gd name="connsiteX9" fmla="*/ 6437 w 580187"/>
                <a:gd name="connsiteY9" fmla="*/ 1017450 h 1179450"/>
                <a:gd name="connsiteX10" fmla="*/ 1037 w 580187"/>
                <a:gd name="connsiteY10" fmla="*/ 859050 h 1179450"/>
                <a:gd name="connsiteX11" fmla="*/ 18137 w 580187"/>
                <a:gd name="connsiteY11" fmla="*/ 840150 h 1179450"/>
                <a:gd name="connsiteX12" fmla="*/ 94187 w 580187"/>
                <a:gd name="connsiteY12" fmla="*/ 810000 h 1179450"/>
                <a:gd name="connsiteX13" fmla="*/ 165287 w 580187"/>
                <a:gd name="connsiteY13" fmla="*/ 814050 h 1179450"/>
                <a:gd name="connsiteX14" fmla="*/ 159437 w 580187"/>
                <a:gd name="connsiteY14" fmla="*/ 851850 h 1179450"/>
                <a:gd name="connsiteX15" fmla="*/ 103637 w 580187"/>
                <a:gd name="connsiteY15" fmla="*/ 927900 h 1179450"/>
                <a:gd name="connsiteX16" fmla="*/ 93737 w 580187"/>
                <a:gd name="connsiteY16" fmla="*/ 960300 h 1179450"/>
                <a:gd name="connsiteX17" fmla="*/ 145937 w 580187"/>
                <a:gd name="connsiteY17" fmla="*/ 974250 h 1179450"/>
                <a:gd name="connsiteX18" fmla="*/ 196337 w 580187"/>
                <a:gd name="connsiteY18" fmla="*/ 963000 h 1179450"/>
                <a:gd name="connsiteX19" fmla="*/ 227837 w 580187"/>
                <a:gd name="connsiteY19" fmla="*/ 871650 h 1179450"/>
                <a:gd name="connsiteX20" fmla="*/ 207587 w 580187"/>
                <a:gd name="connsiteY20" fmla="*/ 720900 h 1179450"/>
                <a:gd name="connsiteX21" fmla="*/ 250337 w 580187"/>
                <a:gd name="connsiteY21" fmla="*/ 686700 h 1179450"/>
                <a:gd name="connsiteX22" fmla="*/ 311087 w 580187"/>
                <a:gd name="connsiteY22" fmla="*/ 702450 h 1179450"/>
                <a:gd name="connsiteX23" fmla="*/ 333137 w 580187"/>
                <a:gd name="connsiteY23" fmla="*/ 759600 h 1179450"/>
                <a:gd name="connsiteX24" fmla="*/ 300287 w 580187"/>
                <a:gd name="connsiteY24" fmla="*/ 807750 h 1179450"/>
                <a:gd name="connsiteX25" fmla="*/ 316937 w 580187"/>
                <a:gd name="connsiteY25" fmla="*/ 837900 h 1179450"/>
                <a:gd name="connsiteX26" fmla="*/ 428987 w 580187"/>
                <a:gd name="connsiteY26" fmla="*/ 809550 h 1179450"/>
                <a:gd name="connsiteX27" fmla="*/ 476237 w 580187"/>
                <a:gd name="connsiteY27" fmla="*/ 727650 h 1179450"/>
                <a:gd name="connsiteX28" fmla="*/ 430337 w 580187"/>
                <a:gd name="connsiteY28" fmla="*/ 465750 h 1179450"/>
                <a:gd name="connsiteX29" fmla="*/ 385787 w 580187"/>
                <a:gd name="connsiteY29" fmla="*/ 454050 h 1179450"/>
                <a:gd name="connsiteX30" fmla="*/ 284537 w 580187"/>
                <a:gd name="connsiteY30" fmla="*/ 535950 h 1179450"/>
                <a:gd name="connsiteX31" fmla="*/ 247187 w 580187"/>
                <a:gd name="connsiteY31" fmla="*/ 548100 h 1179450"/>
                <a:gd name="connsiteX32" fmla="*/ 249887 w 580187"/>
                <a:gd name="connsiteY32" fmla="*/ 508950 h 1179450"/>
                <a:gd name="connsiteX33" fmla="*/ 323237 w 580187"/>
                <a:gd name="connsiteY33" fmla="*/ 335250 h 1179450"/>
                <a:gd name="connsiteX34" fmla="*/ 353387 w 580187"/>
                <a:gd name="connsiteY34" fmla="*/ 215550 h 1179450"/>
                <a:gd name="connsiteX35" fmla="*/ 303887 w 580187"/>
                <a:gd name="connsiteY35" fmla="*/ 107100 h 1179450"/>
                <a:gd name="connsiteX36" fmla="*/ 297137 w 580187"/>
                <a:gd name="connsiteY36" fmla="*/ 15300 h 1179450"/>
                <a:gd name="connsiteX37" fmla="*/ 318737 w 580187"/>
                <a:gd name="connsiteY37" fmla="*/ 0 h 1179450"/>
                <a:gd name="connsiteX38" fmla="*/ 422237 w 580187"/>
                <a:gd name="connsiteY38" fmla="*/ 180900 h 1179450"/>
                <a:gd name="connsiteX39" fmla="*/ 442487 w 580187"/>
                <a:gd name="connsiteY39" fmla="*/ 299250 h 1179450"/>
                <a:gd name="connsiteX40" fmla="*/ 476687 w 580187"/>
                <a:gd name="connsiteY40" fmla="*/ 469800 h 1179450"/>
                <a:gd name="connsiteX41" fmla="*/ 552737 w 580187"/>
                <a:gd name="connsiteY41" fmla="*/ 771300 h 1179450"/>
                <a:gd name="connsiteX42" fmla="*/ 580187 w 580187"/>
                <a:gd name="connsiteY42" fmla="*/ 918900 h 1179450"/>
                <a:gd name="connsiteX43" fmla="*/ 510887 w 580187"/>
                <a:gd name="connsiteY43" fmla="*/ 941400 h 1179450"/>
                <a:gd name="connsiteX44" fmla="*/ 435287 w 580187"/>
                <a:gd name="connsiteY44" fmla="*/ 967500 h 1179450"/>
                <a:gd name="connsiteX45" fmla="*/ 401987 w 580187"/>
                <a:gd name="connsiteY45" fmla="*/ 978300 h 11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187" h="1179450">
                  <a:moveTo>
                    <a:pt x="401987" y="978300"/>
                  </a:moveTo>
                  <a:cubicBezTo>
                    <a:pt x="393437" y="980550"/>
                    <a:pt x="384887" y="982800"/>
                    <a:pt x="376337" y="985050"/>
                  </a:cubicBezTo>
                  <a:lnTo>
                    <a:pt x="317387" y="1002150"/>
                  </a:lnTo>
                  <a:cubicBezTo>
                    <a:pt x="300737" y="1007100"/>
                    <a:pt x="274187" y="1017000"/>
                    <a:pt x="258437" y="1023750"/>
                  </a:cubicBezTo>
                  <a:cubicBezTo>
                    <a:pt x="248537" y="1027800"/>
                    <a:pt x="238637" y="1030950"/>
                    <a:pt x="227387" y="1033200"/>
                  </a:cubicBezTo>
                  <a:cubicBezTo>
                    <a:pt x="214787" y="1035900"/>
                    <a:pt x="204887" y="1042650"/>
                    <a:pt x="200837" y="1056150"/>
                  </a:cubicBezTo>
                  <a:cubicBezTo>
                    <a:pt x="201737" y="1064250"/>
                    <a:pt x="211637" y="1127700"/>
                    <a:pt x="211637" y="1131300"/>
                  </a:cubicBezTo>
                  <a:cubicBezTo>
                    <a:pt x="191387" y="1140750"/>
                    <a:pt x="23087" y="1179450"/>
                    <a:pt x="9137" y="1179450"/>
                  </a:cubicBezTo>
                  <a:cubicBezTo>
                    <a:pt x="9137" y="1160100"/>
                    <a:pt x="9587" y="1131750"/>
                    <a:pt x="9137" y="1120050"/>
                  </a:cubicBezTo>
                  <a:cubicBezTo>
                    <a:pt x="7787" y="1085850"/>
                    <a:pt x="7787" y="1051650"/>
                    <a:pt x="6437" y="1017450"/>
                  </a:cubicBezTo>
                  <a:cubicBezTo>
                    <a:pt x="4187" y="964800"/>
                    <a:pt x="-2563" y="911700"/>
                    <a:pt x="1037" y="859050"/>
                  </a:cubicBezTo>
                  <a:cubicBezTo>
                    <a:pt x="2837" y="849150"/>
                    <a:pt x="10037" y="843750"/>
                    <a:pt x="18137" y="840150"/>
                  </a:cubicBezTo>
                  <a:cubicBezTo>
                    <a:pt x="42887" y="828450"/>
                    <a:pt x="68087" y="817200"/>
                    <a:pt x="94187" y="810000"/>
                  </a:cubicBezTo>
                  <a:cubicBezTo>
                    <a:pt x="112637" y="805050"/>
                    <a:pt x="152687" y="793350"/>
                    <a:pt x="165287" y="814050"/>
                  </a:cubicBezTo>
                  <a:cubicBezTo>
                    <a:pt x="173387" y="827550"/>
                    <a:pt x="166637" y="840150"/>
                    <a:pt x="159437" y="851850"/>
                  </a:cubicBezTo>
                  <a:cubicBezTo>
                    <a:pt x="143237" y="878850"/>
                    <a:pt x="121637" y="902250"/>
                    <a:pt x="103637" y="927900"/>
                  </a:cubicBezTo>
                  <a:cubicBezTo>
                    <a:pt x="96887" y="937350"/>
                    <a:pt x="86987" y="947700"/>
                    <a:pt x="93737" y="960300"/>
                  </a:cubicBezTo>
                  <a:cubicBezTo>
                    <a:pt x="102737" y="976500"/>
                    <a:pt x="130187" y="974700"/>
                    <a:pt x="145937" y="974250"/>
                  </a:cubicBezTo>
                  <a:cubicBezTo>
                    <a:pt x="163037" y="974250"/>
                    <a:pt x="181487" y="971550"/>
                    <a:pt x="196337" y="963000"/>
                  </a:cubicBezTo>
                  <a:cubicBezTo>
                    <a:pt x="229637" y="944550"/>
                    <a:pt x="230537" y="904950"/>
                    <a:pt x="227837" y="871650"/>
                  </a:cubicBezTo>
                  <a:cubicBezTo>
                    <a:pt x="223787" y="821250"/>
                    <a:pt x="211637" y="771300"/>
                    <a:pt x="207587" y="720900"/>
                  </a:cubicBezTo>
                  <a:cubicBezTo>
                    <a:pt x="203987" y="679050"/>
                    <a:pt x="211187" y="673200"/>
                    <a:pt x="250337" y="686700"/>
                  </a:cubicBezTo>
                  <a:cubicBezTo>
                    <a:pt x="270137" y="693450"/>
                    <a:pt x="291287" y="696150"/>
                    <a:pt x="311087" y="702450"/>
                  </a:cubicBezTo>
                  <a:cubicBezTo>
                    <a:pt x="344837" y="713700"/>
                    <a:pt x="350687" y="729450"/>
                    <a:pt x="333137" y="759600"/>
                  </a:cubicBezTo>
                  <a:cubicBezTo>
                    <a:pt x="323237" y="776250"/>
                    <a:pt x="309737" y="790650"/>
                    <a:pt x="300287" y="807750"/>
                  </a:cubicBezTo>
                  <a:cubicBezTo>
                    <a:pt x="289037" y="828000"/>
                    <a:pt x="293987" y="837900"/>
                    <a:pt x="316937" y="837900"/>
                  </a:cubicBezTo>
                  <a:cubicBezTo>
                    <a:pt x="356537" y="837900"/>
                    <a:pt x="394337" y="828900"/>
                    <a:pt x="428987" y="809550"/>
                  </a:cubicBezTo>
                  <a:cubicBezTo>
                    <a:pt x="460937" y="792000"/>
                    <a:pt x="474887" y="762750"/>
                    <a:pt x="476237" y="727650"/>
                  </a:cubicBezTo>
                  <a:cubicBezTo>
                    <a:pt x="480737" y="637200"/>
                    <a:pt x="459137" y="550800"/>
                    <a:pt x="430337" y="465750"/>
                  </a:cubicBezTo>
                  <a:cubicBezTo>
                    <a:pt x="421337" y="439650"/>
                    <a:pt x="407837" y="436950"/>
                    <a:pt x="385787" y="454050"/>
                  </a:cubicBezTo>
                  <a:cubicBezTo>
                    <a:pt x="351587" y="480600"/>
                    <a:pt x="319637" y="510300"/>
                    <a:pt x="284537" y="535950"/>
                  </a:cubicBezTo>
                  <a:cubicBezTo>
                    <a:pt x="273287" y="544050"/>
                    <a:pt x="260687" y="558450"/>
                    <a:pt x="247187" y="548100"/>
                  </a:cubicBezTo>
                  <a:cubicBezTo>
                    <a:pt x="233237" y="537300"/>
                    <a:pt x="244487" y="521550"/>
                    <a:pt x="249887" y="508950"/>
                  </a:cubicBezTo>
                  <a:cubicBezTo>
                    <a:pt x="274637" y="450900"/>
                    <a:pt x="300737" y="393750"/>
                    <a:pt x="323237" y="335250"/>
                  </a:cubicBezTo>
                  <a:cubicBezTo>
                    <a:pt x="338087" y="296550"/>
                    <a:pt x="349787" y="256950"/>
                    <a:pt x="353387" y="215550"/>
                  </a:cubicBezTo>
                  <a:cubicBezTo>
                    <a:pt x="356987" y="171000"/>
                    <a:pt x="344387" y="131400"/>
                    <a:pt x="303887" y="107100"/>
                  </a:cubicBezTo>
                  <a:cubicBezTo>
                    <a:pt x="248087" y="73800"/>
                    <a:pt x="261137" y="47700"/>
                    <a:pt x="297137" y="15300"/>
                  </a:cubicBezTo>
                  <a:cubicBezTo>
                    <a:pt x="303887" y="9450"/>
                    <a:pt x="309287" y="2250"/>
                    <a:pt x="318737" y="0"/>
                  </a:cubicBezTo>
                  <a:cubicBezTo>
                    <a:pt x="355637" y="67950"/>
                    <a:pt x="414137" y="151650"/>
                    <a:pt x="422237" y="180900"/>
                  </a:cubicBezTo>
                  <a:cubicBezTo>
                    <a:pt x="433037" y="219600"/>
                    <a:pt x="437087" y="259200"/>
                    <a:pt x="442487" y="299250"/>
                  </a:cubicBezTo>
                  <a:cubicBezTo>
                    <a:pt x="453737" y="355950"/>
                    <a:pt x="465437" y="412650"/>
                    <a:pt x="476687" y="469800"/>
                  </a:cubicBezTo>
                  <a:cubicBezTo>
                    <a:pt x="501887" y="570600"/>
                    <a:pt x="527537" y="670950"/>
                    <a:pt x="552737" y="771300"/>
                  </a:cubicBezTo>
                  <a:cubicBezTo>
                    <a:pt x="562187" y="803250"/>
                    <a:pt x="567137" y="857700"/>
                    <a:pt x="580187" y="918900"/>
                  </a:cubicBezTo>
                  <a:cubicBezTo>
                    <a:pt x="542837" y="928350"/>
                    <a:pt x="532487" y="936450"/>
                    <a:pt x="510887" y="941400"/>
                  </a:cubicBezTo>
                  <a:cubicBezTo>
                    <a:pt x="482987" y="947700"/>
                    <a:pt x="463637" y="962550"/>
                    <a:pt x="435287" y="967500"/>
                  </a:cubicBezTo>
                  <a:cubicBezTo>
                    <a:pt x="434387" y="967500"/>
                    <a:pt x="415037" y="975150"/>
                    <a:pt x="401987" y="978300"/>
                  </a:cubicBezTo>
                  <a:close/>
                </a:path>
              </a:pathLst>
            </a:custGeom>
            <a:solidFill>
              <a:schemeClr val="accent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9C163D-A55E-4E2A-BAE3-DCEDC6F16529}"/>
                </a:ext>
              </a:extLst>
            </p:cNvPr>
            <p:cNvSpPr/>
            <p:nvPr/>
          </p:nvSpPr>
          <p:spPr>
            <a:xfrm>
              <a:off x="2984297" y="3783650"/>
              <a:ext cx="1602508" cy="1129333"/>
            </a:xfrm>
            <a:custGeom>
              <a:avLst/>
              <a:gdLst>
                <a:gd name="connsiteX0" fmla="*/ 0 w 1061260"/>
                <a:gd name="connsiteY0" fmla="*/ 0 h 747900"/>
                <a:gd name="connsiteX1" fmla="*/ 544050 w 1061260"/>
                <a:gd name="connsiteY1" fmla="*/ 277200 h 747900"/>
                <a:gd name="connsiteX2" fmla="*/ 548550 w 1061260"/>
                <a:gd name="connsiteY2" fmla="*/ 278100 h 747900"/>
                <a:gd name="connsiteX3" fmla="*/ 731700 w 1061260"/>
                <a:gd name="connsiteY3" fmla="*/ 239850 h 747900"/>
                <a:gd name="connsiteX4" fmla="*/ 760500 w 1061260"/>
                <a:gd name="connsiteY4" fmla="*/ 239850 h 747900"/>
                <a:gd name="connsiteX5" fmla="*/ 747900 w 1061260"/>
                <a:gd name="connsiteY5" fmla="*/ 265950 h 747900"/>
                <a:gd name="connsiteX6" fmla="*/ 676800 w 1061260"/>
                <a:gd name="connsiteY6" fmla="*/ 324900 h 747900"/>
                <a:gd name="connsiteX7" fmla="*/ 652950 w 1061260"/>
                <a:gd name="connsiteY7" fmla="*/ 359550 h 747900"/>
                <a:gd name="connsiteX8" fmla="*/ 695250 w 1061260"/>
                <a:gd name="connsiteY8" fmla="*/ 370350 h 747900"/>
                <a:gd name="connsiteX9" fmla="*/ 823050 w 1061260"/>
                <a:gd name="connsiteY9" fmla="*/ 361800 h 747900"/>
                <a:gd name="connsiteX10" fmla="*/ 948600 w 1061260"/>
                <a:gd name="connsiteY10" fmla="*/ 400050 h 747900"/>
                <a:gd name="connsiteX11" fmla="*/ 972000 w 1061260"/>
                <a:gd name="connsiteY11" fmla="*/ 433350 h 747900"/>
                <a:gd name="connsiteX12" fmla="*/ 933750 w 1061260"/>
                <a:gd name="connsiteY12" fmla="*/ 433350 h 747900"/>
                <a:gd name="connsiteX13" fmla="*/ 779850 w 1061260"/>
                <a:gd name="connsiteY13" fmla="*/ 406350 h 747900"/>
                <a:gd name="connsiteX14" fmla="*/ 718200 w 1061260"/>
                <a:gd name="connsiteY14" fmla="*/ 426150 h 747900"/>
                <a:gd name="connsiteX15" fmla="*/ 793800 w 1061260"/>
                <a:gd name="connsiteY15" fmla="*/ 427500 h 747900"/>
                <a:gd name="connsiteX16" fmla="*/ 881100 w 1061260"/>
                <a:gd name="connsiteY16" fmla="*/ 429300 h 747900"/>
                <a:gd name="connsiteX17" fmla="*/ 905850 w 1061260"/>
                <a:gd name="connsiteY17" fmla="*/ 444150 h 747900"/>
                <a:gd name="connsiteX18" fmla="*/ 882000 w 1061260"/>
                <a:gd name="connsiteY18" fmla="*/ 459450 h 747900"/>
                <a:gd name="connsiteX19" fmla="*/ 760950 w 1061260"/>
                <a:gd name="connsiteY19" fmla="*/ 475200 h 747900"/>
                <a:gd name="connsiteX20" fmla="*/ 954000 w 1061260"/>
                <a:gd name="connsiteY20" fmla="*/ 556650 h 747900"/>
                <a:gd name="connsiteX21" fmla="*/ 1057050 w 1061260"/>
                <a:gd name="connsiteY21" fmla="*/ 663750 h 747900"/>
                <a:gd name="connsiteX22" fmla="*/ 1057950 w 1061260"/>
                <a:gd name="connsiteY22" fmla="*/ 691650 h 747900"/>
                <a:gd name="connsiteX23" fmla="*/ 1053900 w 1061260"/>
                <a:gd name="connsiteY23" fmla="*/ 747900 h 747900"/>
                <a:gd name="connsiteX24" fmla="*/ 992250 w 1061260"/>
                <a:gd name="connsiteY24" fmla="*/ 630450 h 747900"/>
                <a:gd name="connsiteX25" fmla="*/ 830250 w 1061260"/>
                <a:gd name="connsiteY25" fmla="*/ 516150 h 747900"/>
                <a:gd name="connsiteX26" fmla="*/ 744750 w 1061260"/>
                <a:gd name="connsiteY26" fmla="*/ 502200 h 747900"/>
                <a:gd name="connsiteX27" fmla="*/ 711450 w 1061260"/>
                <a:gd name="connsiteY27" fmla="*/ 536850 h 747900"/>
                <a:gd name="connsiteX28" fmla="*/ 682650 w 1061260"/>
                <a:gd name="connsiteY28" fmla="*/ 559800 h 747900"/>
                <a:gd name="connsiteX29" fmla="*/ 565200 w 1061260"/>
                <a:gd name="connsiteY29" fmla="*/ 587700 h 747900"/>
                <a:gd name="connsiteX30" fmla="*/ 522900 w 1061260"/>
                <a:gd name="connsiteY30" fmla="*/ 596250 h 747900"/>
                <a:gd name="connsiteX31" fmla="*/ 439650 w 1061260"/>
                <a:gd name="connsiteY31" fmla="*/ 402750 h 747900"/>
                <a:gd name="connsiteX32" fmla="*/ 426600 w 1061260"/>
                <a:gd name="connsiteY32" fmla="*/ 405000 h 747900"/>
                <a:gd name="connsiteX33" fmla="*/ 417600 w 1061260"/>
                <a:gd name="connsiteY33" fmla="*/ 420750 h 747900"/>
                <a:gd name="connsiteX34" fmla="*/ 415350 w 1061260"/>
                <a:gd name="connsiteY34" fmla="*/ 502650 h 747900"/>
                <a:gd name="connsiteX35" fmla="*/ 435600 w 1061260"/>
                <a:gd name="connsiteY35" fmla="*/ 628200 h 747900"/>
                <a:gd name="connsiteX36" fmla="*/ 166500 w 1061260"/>
                <a:gd name="connsiteY36" fmla="*/ 734850 h 747900"/>
                <a:gd name="connsiteX37" fmla="*/ 104400 w 1061260"/>
                <a:gd name="connsiteY37" fmla="*/ 468900 h 747900"/>
                <a:gd name="connsiteX38" fmla="*/ 0 w 1061260"/>
                <a:gd name="connsiteY38" fmla="*/ 0 h 7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260" h="747900">
                  <a:moveTo>
                    <a:pt x="0" y="0"/>
                  </a:moveTo>
                  <a:cubicBezTo>
                    <a:pt x="16200" y="11700"/>
                    <a:pt x="542700" y="278550"/>
                    <a:pt x="544050" y="277200"/>
                  </a:cubicBezTo>
                  <a:cubicBezTo>
                    <a:pt x="545850" y="276750"/>
                    <a:pt x="547200" y="276750"/>
                    <a:pt x="548550" y="278100"/>
                  </a:cubicBezTo>
                  <a:cubicBezTo>
                    <a:pt x="570600" y="278550"/>
                    <a:pt x="692550" y="253800"/>
                    <a:pt x="731700" y="239850"/>
                  </a:cubicBezTo>
                  <a:cubicBezTo>
                    <a:pt x="741150" y="236700"/>
                    <a:pt x="753750" y="228600"/>
                    <a:pt x="760500" y="239850"/>
                  </a:cubicBezTo>
                  <a:cubicBezTo>
                    <a:pt x="766800" y="250650"/>
                    <a:pt x="754650" y="258750"/>
                    <a:pt x="747900" y="265950"/>
                  </a:cubicBezTo>
                  <a:cubicBezTo>
                    <a:pt x="726300" y="288000"/>
                    <a:pt x="699750" y="303750"/>
                    <a:pt x="676800" y="324900"/>
                  </a:cubicBezTo>
                  <a:cubicBezTo>
                    <a:pt x="666450" y="334350"/>
                    <a:pt x="647100" y="343800"/>
                    <a:pt x="652950" y="359550"/>
                  </a:cubicBezTo>
                  <a:cubicBezTo>
                    <a:pt x="659250" y="377550"/>
                    <a:pt x="680400" y="371700"/>
                    <a:pt x="695250" y="370350"/>
                  </a:cubicBezTo>
                  <a:cubicBezTo>
                    <a:pt x="737550" y="366750"/>
                    <a:pt x="779850" y="359550"/>
                    <a:pt x="823050" y="361800"/>
                  </a:cubicBezTo>
                  <a:cubicBezTo>
                    <a:pt x="868500" y="364050"/>
                    <a:pt x="910350" y="376200"/>
                    <a:pt x="948600" y="400050"/>
                  </a:cubicBezTo>
                  <a:cubicBezTo>
                    <a:pt x="960750" y="407700"/>
                    <a:pt x="979650" y="418050"/>
                    <a:pt x="972000" y="433350"/>
                  </a:cubicBezTo>
                  <a:cubicBezTo>
                    <a:pt x="964350" y="449100"/>
                    <a:pt x="946350" y="437400"/>
                    <a:pt x="933750" y="433350"/>
                  </a:cubicBezTo>
                  <a:cubicBezTo>
                    <a:pt x="883800" y="416700"/>
                    <a:pt x="832950" y="403200"/>
                    <a:pt x="779850" y="406350"/>
                  </a:cubicBezTo>
                  <a:cubicBezTo>
                    <a:pt x="757800" y="407700"/>
                    <a:pt x="737100" y="411300"/>
                    <a:pt x="718200" y="426150"/>
                  </a:cubicBezTo>
                  <a:cubicBezTo>
                    <a:pt x="743400" y="430200"/>
                    <a:pt x="768600" y="431100"/>
                    <a:pt x="793800" y="427500"/>
                  </a:cubicBezTo>
                  <a:cubicBezTo>
                    <a:pt x="823050" y="423450"/>
                    <a:pt x="852300" y="423450"/>
                    <a:pt x="881100" y="429300"/>
                  </a:cubicBezTo>
                  <a:cubicBezTo>
                    <a:pt x="891000" y="431100"/>
                    <a:pt x="905400" y="431550"/>
                    <a:pt x="905850" y="444150"/>
                  </a:cubicBezTo>
                  <a:cubicBezTo>
                    <a:pt x="906300" y="457650"/>
                    <a:pt x="891900" y="457650"/>
                    <a:pt x="882000" y="459450"/>
                  </a:cubicBezTo>
                  <a:cubicBezTo>
                    <a:pt x="843300" y="467100"/>
                    <a:pt x="803700" y="468450"/>
                    <a:pt x="760950" y="475200"/>
                  </a:cubicBezTo>
                  <a:cubicBezTo>
                    <a:pt x="830700" y="495900"/>
                    <a:pt x="893700" y="522900"/>
                    <a:pt x="954000" y="556650"/>
                  </a:cubicBezTo>
                  <a:cubicBezTo>
                    <a:pt x="997650" y="580950"/>
                    <a:pt x="1042200" y="612900"/>
                    <a:pt x="1057050" y="663750"/>
                  </a:cubicBezTo>
                  <a:cubicBezTo>
                    <a:pt x="1057950" y="673200"/>
                    <a:pt x="1063350" y="682200"/>
                    <a:pt x="1057950" y="691650"/>
                  </a:cubicBezTo>
                  <a:cubicBezTo>
                    <a:pt x="1053900" y="709650"/>
                    <a:pt x="1070100" y="729000"/>
                    <a:pt x="1053900" y="747900"/>
                  </a:cubicBezTo>
                  <a:cubicBezTo>
                    <a:pt x="1034100" y="707400"/>
                    <a:pt x="1014750" y="668250"/>
                    <a:pt x="992250" y="630450"/>
                  </a:cubicBezTo>
                  <a:cubicBezTo>
                    <a:pt x="954900" y="567900"/>
                    <a:pt x="898200" y="534600"/>
                    <a:pt x="830250" y="516150"/>
                  </a:cubicBezTo>
                  <a:cubicBezTo>
                    <a:pt x="802350" y="508500"/>
                    <a:pt x="774450" y="500400"/>
                    <a:pt x="744750" y="502200"/>
                  </a:cubicBezTo>
                  <a:cubicBezTo>
                    <a:pt x="716400" y="504000"/>
                    <a:pt x="711900" y="508950"/>
                    <a:pt x="711450" y="536850"/>
                  </a:cubicBezTo>
                  <a:cubicBezTo>
                    <a:pt x="711000" y="555300"/>
                    <a:pt x="694800" y="557100"/>
                    <a:pt x="682650" y="559800"/>
                  </a:cubicBezTo>
                  <a:cubicBezTo>
                    <a:pt x="643500" y="568800"/>
                    <a:pt x="604350" y="576900"/>
                    <a:pt x="565200" y="587700"/>
                  </a:cubicBezTo>
                  <a:cubicBezTo>
                    <a:pt x="551250" y="591300"/>
                    <a:pt x="537750" y="598950"/>
                    <a:pt x="522900" y="596250"/>
                  </a:cubicBezTo>
                  <a:cubicBezTo>
                    <a:pt x="517950" y="585000"/>
                    <a:pt x="468450" y="454050"/>
                    <a:pt x="439650" y="402750"/>
                  </a:cubicBezTo>
                  <a:cubicBezTo>
                    <a:pt x="433800" y="395550"/>
                    <a:pt x="429300" y="394650"/>
                    <a:pt x="426600" y="405000"/>
                  </a:cubicBezTo>
                  <a:cubicBezTo>
                    <a:pt x="425250" y="411300"/>
                    <a:pt x="421650" y="416250"/>
                    <a:pt x="417600" y="420750"/>
                  </a:cubicBezTo>
                  <a:cubicBezTo>
                    <a:pt x="407700" y="447750"/>
                    <a:pt x="411750" y="475200"/>
                    <a:pt x="415350" y="502650"/>
                  </a:cubicBezTo>
                  <a:cubicBezTo>
                    <a:pt x="418500" y="516600"/>
                    <a:pt x="439200" y="622800"/>
                    <a:pt x="435600" y="628200"/>
                  </a:cubicBezTo>
                  <a:cubicBezTo>
                    <a:pt x="414000" y="644850"/>
                    <a:pt x="184950" y="728100"/>
                    <a:pt x="166500" y="734850"/>
                  </a:cubicBezTo>
                  <a:cubicBezTo>
                    <a:pt x="160200" y="705600"/>
                    <a:pt x="120600" y="541350"/>
                    <a:pt x="104400" y="468900"/>
                  </a:cubicBezTo>
                  <a:cubicBezTo>
                    <a:pt x="67500" y="314550"/>
                    <a:pt x="40500" y="15390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6" name="Graphic 2">
              <a:extLst>
                <a:ext uri="{FF2B5EF4-FFF2-40B4-BE49-F238E27FC236}">
                  <a16:creationId xmlns:a16="http://schemas.microsoft.com/office/drawing/2014/main" id="{33FD9DF4-43A0-413D-AE9B-BD18092965B6}"/>
                </a:ext>
              </a:extLst>
            </p:cNvPr>
            <p:cNvGrpSpPr/>
            <p:nvPr/>
          </p:nvGrpSpPr>
          <p:grpSpPr>
            <a:xfrm>
              <a:off x="1036367" y="801939"/>
              <a:ext cx="3078709" cy="3927937"/>
              <a:chOff x="554148" y="170374"/>
              <a:chExt cx="2038873" cy="2601273"/>
            </a:xfrm>
            <a:solidFill>
              <a:srgbClr val="BE7E56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9DB61EC-665C-4134-9A93-94137C9B8F07}"/>
                  </a:ext>
                </a:extLst>
              </p:cNvPr>
              <p:cNvSpPr/>
              <p:nvPr/>
            </p:nvSpPr>
            <p:spPr>
              <a:xfrm>
                <a:off x="554148" y="170374"/>
                <a:ext cx="2038873" cy="2601273"/>
              </a:xfrm>
              <a:custGeom>
                <a:avLst/>
                <a:gdLst>
                  <a:gd name="connsiteX0" fmla="*/ 2037914 w 2038873"/>
                  <a:gd name="connsiteY0" fmla="*/ 2055187 h 2601273"/>
                  <a:gd name="connsiteX1" fmla="*/ 1980765 w 2038873"/>
                  <a:gd name="connsiteY1" fmla="*/ 2055637 h 2601273"/>
                  <a:gd name="connsiteX2" fmla="*/ 1883114 w 2038873"/>
                  <a:gd name="connsiteY2" fmla="*/ 2121787 h 2601273"/>
                  <a:gd name="connsiteX3" fmla="*/ 1848465 w 2038873"/>
                  <a:gd name="connsiteY3" fmla="*/ 2125837 h 2601273"/>
                  <a:gd name="connsiteX4" fmla="*/ 1825965 w 2038873"/>
                  <a:gd name="connsiteY4" fmla="*/ 2101537 h 2601273"/>
                  <a:gd name="connsiteX5" fmla="*/ 1842614 w 2038873"/>
                  <a:gd name="connsiteY5" fmla="*/ 2077237 h 2601273"/>
                  <a:gd name="connsiteX6" fmla="*/ 1871414 w 2038873"/>
                  <a:gd name="connsiteY6" fmla="*/ 2066887 h 2601273"/>
                  <a:gd name="connsiteX7" fmla="*/ 1942515 w 2038873"/>
                  <a:gd name="connsiteY7" fmla="*/ 2013337 h 2601273"/>
                  <a:gd name="connsiteX8" fmla="*/ 1964114 w 2038873"/>
                  <a:gd name="connsiteY8" fmla="*/ 1931437 h 2601273"/>
                  <a:gd name="connsiteX9" fmla="*/ 1937565 w 2038873"/>
                  <a:gd name="connsiteY9" fmla="*/ 1947187 h 2601273"/>
                  <a:gd name="connsiteX10" fmla="*/ 1690965 w 2038873"/>
                  <a:gd name="connsiteY10" fmla="*/ 1797787 h 2601273"/>
                  <a:gd name="connsiteX11" fmla="*/ 1718864 w 2038873"/>
                  <a:gd name="connsiteY11" fmla="*/ 1669087 h 2601273"/>
                  <a:gd name="connsiteX12" fmla="*/ 1802114 w 2038873"/>
                  <a:gd name="connsiteY12" fmla="*/ 1569637 h 2601273"/>
                  <a:gd name="connsiteX13" fmla="*/ 1763864 w 2038873"/>
                  <a:gd name="connsiteY13" fmla="*/ 1367587 h 2601273"/>
                  <a:gd name="connsiteX14" fmla="*/ 1674315 w 2038873"/>
                  <a:gd name="connsiteY14" fmla="*/ 1292437 h 2601273"/>
                  <a:gd name="connsiteX15" fmla="*/ 1640565 w 2038873"/>
                  <a:gd name="connsiteY15" fmla="*/ 1246987 h 2601273"/>
                  <a:gd name="connsiteX16" fmla="*/ 1681965 w 2038873"/>
                  <a:gd name="connsiteY16" fmla="*/ 1212787 h 2601273"/>
                  <a:gd name="connsiteX17" fmla="*/ 1726065 w 2038873"/>
                  <a:gd name="connsiteY17" fmla="*/ 1141687 h 2601273"/>
                  <a:gd name="connsiteX18" fmla="*/ 1702664 w 2038873"/>
                  <a:gd name="connsiteY18" fmla="*/ 1018837 h 2601273"/>
                  <a:gd name="connsiteX19" fmla="*/ 1625715 w 2038873"/>
                  <a:gd name="connsiteY19" fmla="*/ 914887 h 2601273"/>
                  <a:gd name="connsiteX20" fmla="*/ 1587465 w 2038873"/>
                  <a:gd name="connsiteY20" fmla="*/ 794737 h 2601273"/>
                  <a:gd name="connsiteX21" fmla="*/ 1526265 w 2038873"/>
                  <a:gd name="connsiteY21" fmla="*/ 635887 h 2601273"/>
                  <a:gd name="connsiteX22" fmla="*/ 1431765 w 2038873"/>
                  <a:gd name="connsiteY22" fmla="*/ 488737 h 2601273"/>
                  <a:gd name="connsiteX23" fmla="*/ 1308015 w 2038873"/>
                  <a:gd name="connsiteY23" fmla="*/ 363187 h 2601273"/>
                  <a:gd name="connsiteX24" fmla="*/ 1096965 w 2038873"/>
                  <a:gd name="connsiteY24" fmla="*/ 86437 h 2601273"/>
                  <a:gd name="connsiteX25" fmla="*/ 778364 w 2038873"/>
                  <a:gd name="connsiteY25" fmla="*/ 1387 h 2601273"/>
                  <a:gd name="connsiteX26" fmla="*/ 789614 w 2038873"/>
                  <a:gd name="connsiteY26" fmla="*/ 1837 h 2601273"/>
                  <a:gd name="connsiteX27" fmla="*/ 678914 w 2038873"/>
                  <a:gd name="connsiteY27" fmla="*/ 25687 h 2601273"/>
                  <a:gd name="connsiteX28" fmla="*/ 566864 w 2038873"/>
                  <a:gd name="connsiteY28" fmla="*/ 30187 h 2601273"/>
                  <a:gd name="connsiteX29" fmla="*/ 497114 w 2038873"/>
                  <a:gd name="connsiteY29" fmla="*/ 87787 h 2601273"/>
                  <a:gd name="connsiteX30" fmla="*/ 417464 w 2038873"/>
                  <a:gd name="connsiteY30" fmla="*/ 194887 h 2601273"/>
                  <a:gd name="connsiteX31" fmla="*/ 331514 w 2038873"/>
                  <a:gd name="connsiteY31" fmla="*/ 328087 h 2601273"/>
                  <a:gd name="connsiteX32" fmla="*/ 214964 w 2038873"/>
                  <a:gd name="connsiteY32" fmla="*/ 622387 h 2601273"/>
                  <a:gd name="connsiteX33" fmla="*/ 234764 w 2038873"/>
                  <a:gd name="connsiteY33" fmla="*/ 942337 h 2601273"/>
                  <a:gd name="connsiteX34" fmla="*/ 250964 w 2038873"/>
                  <a:gd name="connsiteY34" fmla="*/ 1066537 h 2601273"/>
                  <a:gd name="connsiteX35" fmla="*/ 192464 w 2038873"/>
                  <a:gd name="connsiteY35" fmla="*/ 1266337 h 2601273"/>
                  <a:gd name="connsiteX36" fmla="*/ 189764 w 2038873"/>
                  <a:gd name="connsiteY36" fmla="*/ 1498987 h 2601273"/>
                  <a:gd name="connsiteX37" fmla="*/ 143864 w 2038873"/>
                  <a:gd name="connsiteY37" fmla="*/ 1606987 h 2601273"/>
                  <a:gd name="connsiteX38" fmla="*/ 67814 w 2038873"/>
                  <a:gd name="connsiteY38" fmla="*/ 1699237 h 2601273"/>
                  <a:gd name="connsiteX39" fmla="*/ 63314 w 2038873"/>
                  <a:gd name="connsiteY39" fmla="*/ 1933687 h 2601273"/>
                  <a:gd name="connsiteX40" fmla="*/ 14714 w 2038873"/>
                  <a:gd name="connsiteY40" fmla="*/ 2010187 h 2601273"/>
                  <a:gd name="connsiteX41" fmla="*/ 91214 w 2038873"/>
                  <a:gd name="connsiteY41" fmla="*/ 2329687 h 2601273"/>
                  <a:gd name="connsiteX42" fmla="*/ 77714 w 2038873"/>
                  <a:gd name="connsiteY42" fmla="*/ 2377837 h 2601273"/>
                  <a:gd name="connsiteX43" fmla="*/ 46214 w 2038873"/>
                  <a:gd name="connsiteY43" fmla="*/ 2423737 h 2601273"/>
                  <a:gd name="connsiteX44" fmla="*/ 116864 w 2038873"/>
                  <a:gd name="connsiteY44" fmla="*/ 2422387 h 2601273"/>
                  <a:gd name="connsiteX45" fmla="*/ 177164 w 2038873"/>
                  <a:gd name="connsiteY45" fmla="*/ 2358037 h 2601273"/>
                  <a:gd name="connsiteX46" fmla="*/ 183914 w 2038873"/>
                  <a:gd name="connsiteY46" fmla="*/ 2263987 h 2601273"/>
                  <a:gd name="connsiteX47" fmla="*/ 166364 w 2038873"/>
                  <a:gd name="connsiteY47" fmla="*/ 2087137 h 2601273"/>
                  <a:gd name="connsiteX48" fmla="*/ 241964 w 2038873"/>
                  <a:gd name="connsiteY48" fmla="*/ 2082637 h 2601273"/>
                  <a:gd name="connsiteX49" fmla="*/ 286964 w 2038873"/>
                  <a:gd name="connsiteY49" fmla="*/ 2149687 h 2601273"/>
                  <a:gd name="connsiteX50" fmla="*/ 406214 w 2038873"/>
                  <a:gd name="connsiteY50" fmla="*/ 2377387 h 2601273"/>
                  <a:gd name="connsiteX51" fmla="*/ 408014 w 2038873"/>
                  <a:gd name="connsiteY51" fmla="*/ 2499787 h 2601273"/>
                  <a:gd name="connsiteX52" fmla="*/ 378764 w 2038873"/>
                  <a:gd name="connsiteY52" fmla="*/ 2558737 h 2601273"/>
                  <a:gd name="connsiteX53" fmla="*/ 377864 w 2038873"/>
                  <a:gd name="connsiteY53" fmla="*/ 2601037 h 2601273"/>
                  <a:gd name="connsiteX54" fmla="*/ 397664 w 2038873"/>
                  <a:gd name="connsiteY54" fmla="*/ 2597887 h 2601273"/>
                  <a:gd name="connsiteX55" fmla="*/ 522314 w 2038873"/>
                  <a:gd name="connsiteY55" fmla="*/ 2533087 h 2601273"/>
                  <a:gd name="connsiteX56" fmla="*/ 535364 w 2038873"/>
                  <a:gd name="connsiteY56" fmla="*/ 2264887 h 2601273"/>
                  <a:gd name="connsiteX57" fmla="*/ 478664 w 2038873"/>
                  <a:gd name="connsiteY57" fmla="*/ 2108287 h 2601273"/>
                  <a:gd name="connsiteX58" fmla="*/ 516014 w 2038873"/>
                  <a:gd name="connsiteY58" fmla="*/ 2028187 h 2601273"/>
                  <a:gd name="connsiteX59" fmla="*/ 575864 w 2038873"/>
                  <a:gd name="connsiteY59" fmla="*/ 2098837 h 2601273"/>
                  <a:gd name="connsiteX60" fmla="*/ 668564 w 2038873"/>
                  <a:gd name="connsiteY60" fmla="*/ 2166337 h 2601273"/>
                  <a:gd name="connsiteX61" fmla="*/ 720764 w 2038873"/>
                  <a:gd name="connsiteY61" fmla="*/ 2190187 h 2601273"/>
                  <a:gd name="connsiteX62" fmla="*/ 727064 w 2038873"/>
                  <a:gd name="connsiteY62" fmla="*/ 2173087 h 2601273"/>
                  <a:gd name="connsiteX63" fmla="*/ 652814 w 2038873"/>
                  <a:gd name="connsiteY63" fmla="*/ 2060137 h 2601273"/>
                  <a:gd name="connsiteX64" fmla="*/ 615014 w 2038873"/>
                  <a:gd name="connsiteY64" fmla="*/ 1882387 h 2601273"/>
                  <a:gd name="connsiteX65" fmla="*/ 655964 w 2038873"/>
                  <a:gd name="connsiteY65" fmla="*/ 1695187 h 2601273"/>
                  <a:gd name="connsiteX66" fmla="*/ 704564 w 2038873"/>
                  <a:gd name="connsiteY66" fmla="*/ 1610587 h 2601273"/>
                  <a:gd name="connsiteX67" fmla="*/ 731564 w 2038873"/>
                  <a:gd name="connsiteY67" fmla="*/ 1528237 h 2601273"/>
                  <a:gd name="connsiteX68" fmla="*/ 1146465 w 2038873"/>
                  <a:gd name="connsiteY68" fmla="*/ 1707787 h 2601273"/>
                  <a:gd name="connsiteX69" fmla="*/ 1217565 w 2038873"/>
                  <a:gd name="connsiteY69" fmla="*/ 1829737 h 2601273"/>
                  <a:gd name="connsiteX70" fmla="*/ 1298565 w 2038873"/>
                  <a:gd name="connsiteY70" fmla="*/ 1988587 h 2601273"/>
                  <a:gd name="connsiteX71" fmla="*/ 1486664 w 2038873"/>
                  <a:gd name="connsiteY71" fmla="*/ 2448937 h 2601273"/>
                  <a:gd name="connsiteX72" fmla="*/ 1489364 w 2038873"/>
                  <a:gd name="connsiteY72" fmla="*/ 2553787 h 2601273"/>
                  <a:gd name="connsiteX73" fmla="*/ 1581614 w 2038873"/>
                  <a:gd name="connsiteY73" fmla="*/ 2449387 h 2601273"/>
                  <a:gd name="connsiteX74" fmla="*/ 1516815 w 2038873"/>
                  <a:gd name="connsiteY74" fmla="*/ 2154187 h 2601273"/>
                  <a:gd name="connsiteX75" fmla="*/ 1565864 w 2038873"/>
                  <a:gd name="connsiteY75" fmla="*/ 2184337 h 2601273"/>
                  <a:gd name="connsiteX76" fmla="*/ 1863765 w 2038873"/>
                  <a:gd name="connsiteY76" fmla="*/ 2246437 h 2601273"/>
                  <a:gd name="connsiteX77" fmla="*/ 2037914 w 2038873"/>
                  <a:gd name="connsiteY77" fmla="*/ 2055187 h 2601273"/>
                  <a:gd name="connsiteX78" fmla="*/ 209114 w 2038873"/>
                  <a:gd name="connsiteY78" fmla="*/ 823987 h 2601273"/>
                  <a:gd name="connsiteX79" fmla="*/ 209114 w 2038873"/>
                  <a:gd name="connsiteY79" fmla="*/ 823987 h 2601273"/>
                  <a:gd name="connsiteX80" fmla="*/ 209114 w 2038873"/>
                  <a:gd name="connsiteY80" fmla="*/ 823987 h 2601273"/>
                  <a:gd name="connsiteX81" fmla="*/ 209114 w 2038873"/>
                  <a:gd name="connsiteY81" fmla="*/ 823987 h 2601273"/>
                  <a:gd name="connsiteX82" fmla="*/ 209114 w 2038873"/>
                  <a:gd name="connsiteY82" fmla="*/ 823987 h 2601273"/>
                  <a:gd name="connsiteX83" fmla="*/ 209114 w 2038873"/>
                  <a:gd name="connsiteY83" fmla="*/ 823987 h 2601273"/>
                  <a:gd name="connsiteX84" fmla="*/ 846314 w 2038873"/>
                  <a:gd name="connsiteY84" fmla="*/ 1749187 h 2601273"/>
                  <a:gd name="connsiteX85" fmla="*/ 844964 w 2038873"/>
                  <a:gd name="connsiteY85" fmla="*/ 1725337 h 2601273"/>
                  <a:gd name="connsiteX86" fmla="*/ 844514 w 2038873"/>
                  <a:gd name="connsiteY86" fmla="*/ 1724437 h 2601273"/>
                  <a:gd name="connsiteX87" fmla="*/ 846764 w 2038873"/>
                  <a:gd name="connsiteY87" fmla="*/ 1727137 h 2601273"/>
                  <a:gd name="connsiteX88" fmla="*/ 846314 w 2038873"/>
                  <a:gd name="connsiteY88" fmla="*/ 1749187 h 260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038873" h="2601273">
                    <a:moveTo>
                      <a:pt x="2037914" y="2055187"/>
                    </a:moveTo>
                    <a:cubicBezTo>
                      <a:pt x="2032965" y="2008837"/>
                      <a:pt x="1997414" y="2036737"/>
                      <a:pt x="1980765" y="2055637"/>
                    </a:cubicBezTo>
                    <a:cubicBezTo>
                      <a:pt x="1954664" y="2085787"/>
                      <a:pt x="1920914" y="2108737"/>
                      <a:pt x="1883114" y="2121787"/>
                    </a:cubicBezTo>
                    <a:cubicBezTo>
                      <a:pt x="1871864" y="2125387"/>
                      <a:pt x="1859715" y="2128537"/>
                      <a:pt x="1848465" y="2125837"/>
                    </a:cubicBezTo>
                    <a:cubicBezTo>
                      <a:pt x="1836765" y="2123137"/>
                      <a:pt x="1826414" y="2113237"/>
                      <a:pt x="1825965" y="2101537"/>
                    </a:cubicBezTo>
                    <a:cubicBezTo>
                      <a:pt x="1825965" y="2091187"/>
                      <a:pt x="1833614" y="2082187"/>
                      <a:pt x="1842614" y="2077237"/>
                    </a:cubicBezTo>
                    <a:cubicBezTo>
                      <a:pt x="1851614" y="2072287"/>
                      <a:pt x="1861965" y="2070037"/>
                      <a:pt x="1871414" y="2066887"/>
                    </a:cubicBezTo>
                    <a:cubicBezTo>
                      <a:pt x="1900215" y="2057887"/>
                      <a:pt x="1925414" y="2038087"/>
                      <a:pt x="1942515" y="2013337"/>
                    </a:cubicBezTo>
                    <a:cubicBezTo>
                      <a:pt x="1950614" y="2001637"/>
                      <a:pt x="1982565" y="1941787"/>
                      <a:pt x="1964114" y="1931437"/>
                    </a:cubicBezTo>
                    <a:cubicBezTo>
                      <a:pt x="1952864" y="1925137"/>
                      <a:pt x="1944315" y="1939087"/>
                      <a:pt x="1937565" y="1947187"/>
                    </a:cubicBezTo>
                    <a:cubicBezTo>
                      <a:pt x="1836765" y="2064187"/>
                      <a:pt x="1699965" y="1899487"/>
                      <a:pt x="1690965" y="1797787"/>
                    </a:cubicBezTo>
                    <a:cubicBezTo>
                      <a:pt x="1686914" y="1753237"/>
                      <a:pt x="1697265" y="1708237"/>
                      <a:pt x="1718864" y="1669087"/>
                    </a:cubicBezTo>
                    <a:cubicBezTo>
                      <a:pt x="1740015" y="1630837"/>
                      <a:pt x="1785465" y="1607887"/>
                      <a:pt x="1802114" y="1569637"/>
                    </a:cubicBezTo>
                    <a:cubicBezTo>
                      <a:pt x="1830015" y="1503937"/>
                      <a:pt x="1811565" y="1418887"/>
                      <a:pt x="1763864" y="1367587"/>
                    </a:cubicBezTo>
                    <a:cubicBezTo>
                      <a:pt x="1737315" y="1338787"/>
                      <a:pt x="1702664" y="1318987"/>
                      <a:pt x="1674315" y="1292437"/>
                    </a:cubicBezTo>
                    <a:cubicBezTo>
                      <a:pt x="1664414" y="1282987"/>
                      <a:pt x="1639664" y="1262737"/>
                      <a:pt x="1640565" y="1246987"/>
                    </a:cubicBezTo>
                    <a:cubicBezTo>
                      <a:pt x="1641914" y="1228087"/>
                      <a:pt x="1668914" y="1222237"/>
                      <a:pt x="1681965" y="1212787"/>
                    </a:cubicBezTo>
                    <a:cubicBezTo>
                      <a:pt x="1704914" y="1195687"/>
                      <a:pt x="1720664" y="1169587"/>
                      <a:pt x="1726065" y="1141687"/>
                    </a:cubicBezTo>
                    <a:cubicBezTo>
                      <a:pt x="1734614" y="1099837"/>
                      <a:pt x="1722914" y="1056187"/>
                      <a:pt x="1702664" y="1018837"/>
                    </a:cubicBezTo>
                    <a:cubicBezTo>
                      <a:pt x="1681965" y="980587"/>
                      <a:pt x="1646414" y="951787"/>
                      <a:pt x="1625715" y="914887"/>
                    </a:cubicBezTo>
                    <a:cubicBezTo>
                      <a:pt x="1605465" y="878437"/>
                      <a:pt x="1598265" y="834337"/>
                      <a:pt x="1587465" y="794737"/>
                    </a:cubicBezTo>
                    <a:cubicBezTo>
                      <a:pt x="1572614" y="739837"/>
                      <a:pt x="1551914" y="686287"/>
                      <a:pt x="1526265" y="635887"/>
                    </a:cubicBezTo>
                    <a:cubicBezTo>
                      <a:pt x="1500164" y="583687"/>
                      <a:pt x="1468215" y="534637"/>
                      <a:pt x="1431765" y="488737"/>
                    </a:cubicBezTo>
                    <a:cubicBezTo>
                      <a:pt x="1394414" y="441937"/>
                      <a:pt x="1348515" y="406387"/>
                      <a:pt x="1308015" y="363187"/>
                    </a:cubicBezTo>
                    <a:cubicBezTo>
                      <a:pt x="1227914" y="277687"/>
                      <a:pt x="1191914" y="161587"/>
                      <a:pt x="1096965" y="86437"/>
                    </a:cubicBezTo>
                    <a:cubicBezTo>
                      <a:pt x="1009215" y="17137"/>
                      <a:pt x="887264" y="-6263"/>
                      <a:pt x="778364" y="1387"/>
                    </a:cubicBezTo>
                    <a:cubicBezTo>
                      <a:pt x="781964" y="1387"/>
                      <a:pt x="786014" y="1837"/>
                      <a:pt x="789614" y="1837"/>
                    </a:cubicBezTo>
                    <a:cubicBezTo>
                      <a:pt x="754514" y="37"/>
                      <a:pt x="714014" y="22087"/>
                      <a:pt x="678914" y="25687"/>
                    </a:cubicBezTo>
                    <a:cubicBezTo>
                      <a:pt x="641564" y="29737"/>
                      <a:pt x="603314" y="20287"/>
                      <a:pt x="566864" y="30187"/>
                    </a:cubicBezTo>
                    <a:cubicBezTo>
                      <a:pt x="534464" y="39187"/>
                      <a:pt x="517814" y="63487"/>
                      <a:pt x="497114" y="87787"/>
                    </a:cubicBezTo>
                    <a:cubicBezTo>
                      <a:pt x="468314" y="121987"/>
                      <a:pt x="441314" y="157087"/>
                      <a:pt x="417464" y="194887"/>
                    </a:cubicBezTo>
                    <a:cubicBezTo>
                      <a:pt x="389114" y="239437"/>
                      <a:pt x="360314" y="283987"/>
                      <a:pt x="331514" y="328087"/>
                    </a:cubicBezTo>
                    <a:cubicBezTo>
                      <a:pt x="273914" y="417187"/>
                      <a:pt x="232964" y="517537"/>
                      <a:pt x="214964" y="622387"/>
                    </a:cubicBezTo>
                    <a:cubicBezTo>
                      <a:pt x="195614" y="733537"/>
                      <a:pt x="213164" y="833437"/>
                      <a:pt x="234764" y="942337"/>
                    </a:cubicBezTo>
                    <a:cubicBezTo>
                      <a:pt x="242864" y="983287"/>
                      <a:pt x="250964" y="1024687"/>
                      <a:pt x="250964" y="1066537"/>
                    </a:cubicBezTo>
                    <a:cubicBezTo>
                      <a:pt x="250514" y="1141687"/>
                      <a:pt x="212714" y="1197487"/>
                      <a:pt x="192464" y="1266337"/>
                    </a:cubicBezTo>
                    <a:cubicBezTo>
                      <a:pt x="169514" y="1343287"/>
                      <a:pt x="164564" y="1422037"/>
                      <a:pt x="189764" y="1498987"/>
                    </a:cubicBezTo>
                    <a:cubicBezTo>
                      <a:pt x="197864" y="1523287"/>
                      <a:pt x="156464" y="1586737"/>
                      <a:pt x="143864" y="1606987"/>
                    </a:cubicBezTo>
                    <a:cubicBezTo>
                      <a:pt x="123614" y="1639837"/>
                      <a:pt x="84464" y="1666387"/>
                      <a:pt x="67814" y="1699237"/>
                    </a:cubicBezTo>
                    <a:cubicBezTo>
                      <a:pt x="30914" y="1771237"/>
                      <a:pt x="100214" y="1858087"/>
                      <a:pt x="63314" y="1933687"/>
                    </a:cubicBezTo>
                    <a:cubicBezTo>
                      <a:pt x="50264" y="1960687"/>
                      <a:pt x="29564" y="1983637"/>
                      <a:pt x="14714" y="2010187"/>
                    </a:cubicBezTo>
                    <a:cubicBezTo>
                      <a:pt x="-46486" y="2119087"/>
                      <a:pt x="103814" y="2215837"/>
                      <a:pt x="91214" y="2329687"/>
                    </a:cubicBezTo>
                    <a:cubicBezTo>
                      <a:pt x="89414" y="2346337"/>
                      <a:pt x="84914" y="2362987"/>
                      <a:pt x="77714" y="2377837"/>
                    </a:cubicBezTo>
                    <a:cubicBezTo>
                      <a:pt x="71864" y="2389987"/>
                      <a:pt x="46214" y="2411587"/>
                      <a:pt x="46214" y="2423737"/>
                    </a:cubicBezTo>
                    <a:cubicBezTo>
                      <a:pt x="46664" y="2454787"/>
                      <a:pt x="102464" y="2429587"/>
                      <a:pt x="116864" y="2422387"/>
                    </a:cubicBezTo>
                    <a:cubicBezTo>
                      <a:pt x="143414" y="2408887"/>
                      <a:pt x="165464" y="2385487"/>
                      <a:pt x="177164" y="2358037"/>
                    </a:cubicBezTo>
                    <a:cubicBezTo>
                      <a:pt x="189314" y="2328337"/>
                      <a:pt x="189764" y="2295487"/>
                      <a:pt x="183914" y="2263987"/>
                    </a:cubicBezTo>
                    <a:cubicBezTo>
                      <a:pt x="173564" y="2207737"/>
                      <a:pt x="129914" y="2142487"/>
                      <a:pt x="166364" y="2087137"/>
                    </a:cubicBezTo>
                    <a:cubicBezTo>
                      <a:pt x="187514" y="2055187"/>
                      <a:pt x="217214" y="2053387"/>
                      <a:pt x="241964" y="2082637"/>
                    </a:cubicBezTo>
                    <a:cubicBezTo>
                      <a:pt x="259514" y="2103337"/>
                      <a:pt x="272564" y="2126737"/>
                      <a:pt x="286964" y="2149687"/>
                    </a:cubicBezTo>
                    <a:cubicBezTo>
                      <a:pt x="332414" y="2221687"/>
                      <a:pt x="383714" y="2294137"/>
                      <a:pt x="406214" y="2377387"/>
                    </a:cubicBezTo>
                    <a:cubicBezTo>
                      <a:pt x="417014" y="2417437"/>
                      <a:pt x="419714" y="2459737"/>
                      <a:pt x="408014" y="2499787"/>
                    </a:cubicBezTo>
                    <a:cubicBezTo>
                      <a:pt x="401714" y="2520937"/>
                      <a:pt x="391364" y="2540737"/>
                      <a:pt x="378764" y="2558737"/>
                    </a:cubicBezTo>
                    <a:cubicBezTo>
                      <a:pt x="369314" y="2571787"/>
                      <a:pt x="346364" y="2597437"/>
                      <a:pt x="377864" y="2601037"/>
                    </a:cubicBezTo>
                    <a:cubicBezTo>
                      <a:pt x="384614" y="2601937"/>
                      <a:pt x="391364" y="2600137"/>
                      <a:pt x="397664" y="2597887"/>
                    </a:cubicBezTo>
                    <a:cubicBezTo>
                      <a:pt x="442664" y="2584387"/>
                      <a:pt x="485864" y="2562787"/>
                      <a:pt x="522314" y="2533087"/>
                    </a:cubicBezTo>
                    <a:cubicBezTo>
                      <a:pt x="605114" y="2466037"/>
                      <a:pt x="570914" y="2349037"/>
                      <a:pt x="535364" y="2264887"/>
                    </a:cubicBezTo>
                    <a:cubicBezTo>
                      <a:pt x="513764" y="2214037"/>
                      <a:pt x="489464" y="2163187"/>
                      <a:pt x="478664" y="2108287"/>
                    </a:cubicBezTo>
                    <a:cubicBezTo>
                      <a:pt x="474164" y="2085337"/>
                      <a:pt x="466514" y="1971487"/>
                      <a:pt x="516014" y="2028187"/>
                    </a:cubicBezTo>
                    <a:cubicBezTo>
                      <a:pt x="536264" y="2051587"/>
                      <a:pt x="552914" y="2077237"/>
                      <a:pt x="575864" y="2098837"/>
                    </a:cubicBezTo>
                    <a:cubicBezTo>
                      <a:pt x="603764" y="2125387"/>
                      <a:pt x="634814" y="2147887"/>
                      <a:pt x="668564" y="2166337"/>
                    </a:cubicBezTo>
                    <a:cubicBezTo>
                      <a:pt x="680714" y="2173087"/>
                      <a:pt x="706814" y="2191087"/>
                      <a:pt x="720764" y="2190187"/>
                    </a:cubicBezTo>
                    <a:cubicBezTo>
                      <a:pt x="740114" y="2188837"/>
                      <a:pt x="732014" y="2185237"/>
                      <a:pt x="727064" y="2173087"/>
                    </a:cubicBezTo>
                    <a:cubicBezTo>
                      <a:pt x="711764" y="2132587"/>
                      <a:pt x="670814" y="2100637"/>
                      <a:pt x="652814" y="2060137"/>
                    </a:cubicBezTo>
                    <a:cubicBezTo>
                      <a:pt x="628064" y="2004337"/>
                      <a:pt x="615014" y="1943587"/>
                      <a:pt x="615014" y="1882387"/>
                    </a:cubicBezTo>
                    <a:cubicBezTo>
                      <a:pt x="615014" y="1818037"/>
                      <a:pt x="628964" y="1753687"/>
                      <a:pt x="655964" y="1695187"/>
                    </a:cubicBezTo>
                    <a:cubicBezTo>
                      <a:pt x="669464" y="1665937"/>
                      <a:pt x="692414" y="1640287"/>
                      <a:pt x="704564" y="1610587"/>
                    </a:cubicBezTo>
                    <a:cubicBezTo>
                      <a:pt x="715364" y="1584487"/>
                      <a:pt x="721214" y="1554787"/>
                      <a:pt x="731564" y="1528237"/>
                    </a:cubicBezTo>
                    <a:cubicBezTo>
                      <a:pt x="773864" y="1478737"/>
                      <a:pt x="1018215" y="1589437"/>
                      <a:pt x="1146465" y="1707787"/>
                    </a:cubicBezTo>
                    <a:cubicBezTo>
                      <a:pt x="1142414" y="1712737"/>
                      <a:pt x="1213065" y="1820737"/>
                      <a:pt x="1217565" y="1829737"/>
                    </a:cubicBezTo>
                    <a:cubicBezTo>
                      <a:pt x="1244565" y="1882837"/>
                      <a:pt x="1271565" y="1935487"/>
                      <a:pt x="1298565" y="1988587"/>
                    </a:cubicBezTo>
                    <a:cubicBezTo>
                      <a:pt x="1371015" y="2133487"/>
                      <a:pt x="1479465" y="2282887"/>
                      <a:pt x="1486664" y="2448937"/>
                    </a:cubicBezTo>
                    <a:cubicBezTo>
                      <a:pt x="1487565" y="2470987"/>
                      <a:pt x="1468215" y="2541637"/>
                      <a:pt x="1489364" y="2553787"/>
                    </a:cubicBezTo>
                    <a:cubicBezTo>
                      <a:pt x="1524914" y="2574487"/>
                      <a:pt x="1573515" y="2474137"/>
                      <a:pt x="1581614" y="2449387"/>
                    </a:cubicBezTo>
                    <a:cubicBezTo>
                      <a:pt x="1615815" y="2343637"/>
                      <a:pt x="1552364" y="2250037"/>
                      <a:pt x="1516815" y="2154187"/>
                    </a:cubicBezTo>
                    <a:cubicBezTo>
                      <a:pt x="1537965" y="2164087"/>
                      <a:pt x="1551914" y="2174437"/>
                      <a:pt x="1565864" y="2184337"/>
                    </a:cubicBezTo>
                    <a:cubicBezTo>
                      <a:pt x="1651815" y="2243287"/>
                      <a:pt x="1761164" y="2268487"/>
                      <a:pt x="1863765" y="2246437"/>
                    </a:cubicBezTo>
                    <a:cubicBezTo>
                      <a:pt x="1959614" y="2226637"/>
                      <a:pt x="2049164" y="2161837"/>
                      <a:pt x="2037914" y="2055187"/>
                    </a:cubicBezTo>
                    <a:close/>
                    <a:moveTo>
                      <a:pt x="209114" y="823987"/>
                    </a:move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8664" y="823987"/>
                      <a:pt x="209114" y="823987"/>
                    </a:cubicBezTo>
                    <a:cubicBezTo>
                      <a:pt x="208664" y="823987"/>
                      <a:pt x="209114" y="823987"/>
                      <a:pt x="209114" y="823987"/>
                    </a:cubicBezTo>
                    <a:close/>
                    <a:moveTo>
                      <a:pt x="846314" y="1749187"/>
                    </a:moveTo>
                    <a:cubicBezTo>
                      <a:pt x="845864" y="1741087"/>
                      <a:pt x="845414" y="1732987"/>
                      <a:pt x="844964" y="1725337"/>
                    </a:cubicBezTo>
                    <a:cubicBezTo>
                      <a:pt x="844964" y="1724437"/>
                      <a:pt x="844514" y="1723987"/>
                      <a:pt x="844514" y="1724437"/>
                    </a:cubicBezTo>
                    <a:cubicBezTo>
                      <a:pt x="841814" y="1725337"/>
                      <a:pt x="846764" y="1721737"/>
                      <a:pt x="846764" y="1727137"/>
                    </a:cubicBezTo>
                    <a:cubicBezTo>
                      <a:pt x="846314" y="1733887"/>
                      <a:pt x="846314" y="1741537"/>
                      <a:pt x="846314" y="1749187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B041BCB-BFDE-4066-A6DC-C3357FD2F3D7}"/>
                  </a:ext>
                </a:extLst>
              </p:cNvPr>
              <p:cNvSpPr/>
              <p:nvPr/>
            </p:nvSpPr>
            <p:spPr>
              <a:xfrm>
                <a:off x="2099762" y="997060"/>
                <a:ext cx="8200" cy="21149"/>
              </a:xfrm>
              <a:custGeom>
                <a:avLst/>
                <a:gdLst>
                  <a:gd name="connsiteX0" fmla="*/ 0 w 8200"/>
                  <a:gd name="connsiteY0" fmla="*/ 0 h 21149"/>
                  <a:gd name="connsiteX1" fmla="*/ 6750 w 8200"/>
                  <a:gd name="connsiteY1" fmla="*/ 21150 h 21149"/>
                  <a:gd name="connsiteX2" fmla="*/ 0 w 8200"/>
                  <a:gd name="connsiteY2" fmla="*/ 0 h 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0" h="21149">
                    <a:moveTo>
                      <a:pt x="0" y="0"/>
                    </a:moveTo>
                    <a:cubicBezTo>
                      <a:pt x="2700" y="8100"/>
                      <a:pt x="4050" y="12600"/>
                      <a:pt x="6750" y="21150"/>
                    </a:cubicBezTo>
                    <a:cubicBezTo>
                      <a:pt x="9450" y="9900"/>
                      <a:pt x="9000" y="4950"/>
                      <a:pt x="0" y="0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3B7DC0-4E39-4997-838F-A3D849D7B6D4}"/>
                </a:ext>
              </a:extLst>
            </p:cNvPr>
            <p:cNvSpPr/>
            <p:nvPr/>
          </p:nvSpPr>
          <p:spPr>
            <a:xfrm>
              <a:off x="715420" y="5690649"/>
              <a:ext cx="148148" cy="287526"/>
            </a:xfrm>
            <a:custGeom>
              <a:avLst/>
              <a:gdLst>
                <a:gd name="connsiteX0" fmla="*/ 81912 w 98111"/>
                <a:gd name="connsiteY0" fmla="*/ 242 h 190414"/>
                <a:gd name="connsiteX1" fmla="*/ 98112 w 98111"/>
                <a:gd name="connsiteY1" fmla="*/ 181143 h 190414"/>
                <a:gd name="connsiteX2" fmla="*/ 36462 w 98111"/>
                <a:gd name="connsiteY2" fmla="*/ 188793 h 190414"/>
                <a:gd name="connsiteX3" fmla="*/ 13062 w 98111"/>
                <a:gd name="connsiteY3" fmla="*/ 188793 h 190414"/>
                <a:gd name="connsiteX4" fmla="*/ 12 w 98111"/>
                <a:gd name="connsiteY4" fmla="*/ 148293 h 190414"/>
                <a:gd name="connsiteX5" fmla="*/ 9912 w 98111"/>
                <a:gd name="connsiteY5" fmla="*/ 107342 h 190414"/>
                <a:gd name="connsiteX6" fmla="*/ 59412 w 98111"/>
                <a:gd name="connsiteY6" fmla="*/ 15092 h 190414"/>
                <a:gd name="connsiteX7" fmla="*/ 81912 w 98111"/>
                <a:gd name="connsiteY7" fmla="*/ 242 h 1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11" h="190414">
                  <a:moveTo>
                    <a:pt x="81912" y="242"/>
                  </a:moveTo>
                  <a:cubicBezTo>
                    <a:pt x="66162" y="59642"/>
                    <a:pt x="76962" y="123543"/>
                    <a:pt x="98112" y="181143"/>
                  </a:cubicBezTo>
                  <a:cubicBezTo>
                    <a:pt x="94062" y="185192"/>
                    <a:pt x="45462" y="187442"/>
                    <a:pt x="36462" y="188793"/>
                  </a:cubicBezTo>
                  <a:cubicBezTo>
                    <a:pt x="28812" y="189692"/>
                    <a:pt x="20712" y="191942"/>
                    <a:pt x="13062" y="188793"/>
                  </a:cubicBezTo>
                  <a:cubicBezTo>
                    <a:pt x="-888" y="178442"/>
                    <a:pt x="12" y="162692"/>
                    <a:pt x="12" y="148293"/>
                  </a:cubicBezTo>
                  <a:cubicBezTo>
                    <a:pt x="12" y="134342"/>
                    <a:pt x="2712" y="119942"/>
                    <a:pt x="9912" y="107342"/>
                  </a:cubicBezTo>
                  <a:cubicBezTo>
                    <a:pt x="27462" y="77192"/>
                    <a:pt x="46812" y="47942"/>
                    <a:pt x="59412" y="15092"/>
                  </a:cubicBezTo>
                  <a:cubicBezTo>
                    <a:pt x="63012" y="6992"/>
                    <a:pt x="69762" y="-1558"/>
                    <a:pt x="81912" y="242"/>
                  </a:cubicBezTo>
                  <a:close/>
                </a:path>
              </a:pathLst>
            </a:custGeom>
            <a:solidFill>
              <a:srgbClr val="CBCBCB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3412ED-93B2-455B-B543-E8F09136C571}"/>
                </a:ext>
              </a:extLst>
            </p:cNvPr>
            <p:cNvSpPr/>
            <p:nvPr/>
          </p:nvSpPr>
          <p:spPr>
            <a:xfrm>
              <a:off x="894147" y="4734276"/>
              <a:ext cx="502941" cy="576896"/>
            </a:xfrm>
            <a:custGeom>
              <a:avLst/>
              <a:gdLst>
                <a:gd name="connsiteX0" fmla="*/ 318600 w 333072"/>
                <a:gd name="connsiteY0" fmla="*/ 351000 h 382049"/>
                <a:gd name="connsiteX1" fmla="*/ 327150 w 333072"/>
                <a:gd name="connsiteY1" fmla="*/ 382050 h 382049"/>
                <a:gd name="connsiteX2" fmla="*/ 189450 w 333072"/>
                <a:gd name="connsiteY2" fmla="*/ 252000 h 382049"/>
                <a:gd name="connsiteX3" fmla="*/ 22050 w 333072"/>
                <a:gd name="connsiteY3" fmla="*/ 47250 h 382049"/>
                <a:gd name="connsiteX4" fmla="*/ 0 w 333072"/>
                <a:gd name="connsiteY4" fmla="*/ 21150 h 382049"/>
                <a:gd name="connsiteX5" fmla="*/ 26550 w 333072"/>
                <a:gd name="connsiteY5" fmla="*/ 0 h 382049"/>
                <a:gd name="connsiteX6" fmla="*/ 318600 w 333072"/>
                <a:gd name="connsiteY6" fmla="*/ 351000 h 3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072" h="382049">
                  <a:moveTo>
                    <a:pt x="318600" y="351000"/>
                  </a:moveTo>
                  <a:cubicBezTo>
                    <a:pt x="327150" y="360900"/>
                    <a:pt x="341100" y="367200"/>
                    <a:pt x="327150" y="382050"/>
                  </a:cubicBezTo>
                  <a:cubicBezTo>
                    <a:pt x="270900" y="350100"/>
                    <a:pt x="230400" y="300600"/>
                    <a:pt x="189450" y="252000"/>
                  </a:cubicBezTo>
                  <a:cubicBezTo>
                    <a:pt x="132750" y="184500"/>
                    <a:pt x="78750" y="115200"/>
                    <a:pt x="22050" y="47250"/>
                  </a:cubicBezTo>
                  <a:cubicBezTo>
                    <a:pt x="16200" y="40500"/>
                    <a:pt x="5400" y="28800"/>
                    <a:pt x="0" y="21150"/>
                  </a:cubicBezTo>
                  <a:cubicBezTo>
                    <a:pt x="9450" y="12150"/>
                    <a:pt x="17100" y="5850"/>
                    <a:pt x="26550" y="0"/>
                  </a:cubicBezTo>
                  <a:cubicBezTo>
                    <a:pt x="38700" y="13500"/>
                    <a:pt x="313200" y="343800"/>
                    <a:pt x="318600" y="351000"/>
                  </a:cubicBezTo>
                  <a:close/>
                </a:path>
              </a:pathLst>
            </a:custGeom>
            <a:solidFill>
              <a:srgbClr val="FDDCA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C72B902-79EE-4E53-9A50-60A509BB1903}"/>
                </a:ext>
              </a:extLst>
            </p:cNvPr>
            <p:cNvSpPr/>
            <p:nvPr/>
          </p:nvSpPr>
          <p:spPr>
            <a:xfrm>
              <a:off x="873081" y="4759418"/>
              <a:ext cx="515061" cy="551755"/>
            </a:xfrm>
            <a:custGeom>
              <a:avLst/>
              <a:gdLst>
                <a:gd name="connsiteX0" fmla="*/ 18900 w 341099"/>
                <a:gd name="connsiteY0" fmla="*/ 0 h 365399"/>
                <a:gd name="connsiteX1" fmla="*/ 236250 w 341099"/>
                <a:gd name="connsiteY1" fmla="*/ 265050 h 365399"/>
                <a:gd name="connsiteX2" fmla="*/ 332100 w 341099"/>
                <a:gd name="connsiteY2" fmla="*/ 355950 h 365399"/>
                <a:gd name="connsiteX3" fmla="*/ 341100 w 341099"/>
                <a:gd name="connsiteY3" fmla="*/ 365400 h 365399"/>
                <a:gd name="connsiteX4" fmla="*/ 264600 w 341099"/>
                <a:gd name="connsiteY4" fmla="*/ 334800 h 365399"/>
                <a:gd name="connsiteX5" fmla="*/ 0 w 341099"/>
                <a:gd name="connsiteY5" fmla="*/ 14850 h 365399"/>
                <a:gd name="connsiteX6" fmla="*/ 18900 w 341099"/>
                <a:gd name="connsiteY6" fmla="*/ 0 h 36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099" h="365399">
                  <a:moveTo>
                    <a:pt x="18900" y="0"/>
                  </a:moveTo>
                  <a:cubicBezTo>
                    <a:pt x="35550" y="19350"/>
                    <a:pt x="177300" y="194400"/>
                    <a:pt x="236250" y="265050"/>
                  </a:cubicBezTo>
                  <a:cubicBezTo>
                    <a:pt x="264600" y="298800"/>
                    <a:pt x="297000" y="328950"/>
                    <a:pt x="332100" y="355950"/>
                  </a:cubicBezTo>
                  <a:cubicBezTo>
                    <a:pt x="335700" y="358650"/>
                    <a:pt x="339750" y="360450"/>
                    <a:pt x="341100" y="365400"/>
                  </a:cubicBezTo>
                  <a:cubicBezTo>
                    <a:pt x="313650" y="360000"/>
                    <a:pt x="291150" y="342900"/>
                    <a:pt x="264600" y="334800"/>
                  </a:cubicBezTo>
                  <a:cubicBezTo>
                    <a:pt x="222750" y="294300"/>
                    <a:pt x="13950" y="32850"/>
                    <a:pt x="0" y="14850"/>
                  </a:cubicBezTo>
                  <a:cubicBezTo>
                    <a:pt x="4950" y="9000"/>
                    <a:pt x="12150" y="4950"/>
                    <a:pt x="18900" y="0"/>
                  </a:cubicBezTo>
                  <a:close/>
                </a:path>
              </a:pathLst>
            </a:custGeom>
            <a:solidFill>
              <a:srgbClr val="BCA17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F9B2C1B-B56E-4E0D-91E0-65462BFF0464}"/>
                </a:ext>
              </a:extLst>
            </p:cNvPr>
            <p:cNvSpPr/>
            <p:nvPr/>
          </p:nvSpPr>
          <p:spPr>
            <a:xfrm>
              <a:off x="1241372" y="4980085"/>
              <a:ext cx="143123" cy="175481"/>
            </a:xfrm>
            <a:custGeom>
              <a:avLst/>
              <a:gdLst>
                <a:gd name="connsiteX0" fmla="*/ 37800 w 94783"/>
                <a:gd name="connsiteY0" fmla="*/ 116213 h 116212"/>
                <a:gd name="connsiteX1" fmla="*/ 0 w 94783"/>
                <a:gd name="connsiteY1" fmla="*/ 70313 h 116212"/>
                <a:gd name="connsiteX2" fmla="*/ 80100 w 94783"/>
                <a:gd name="connsiteY2" fmla="*/ 3262 h 116212"/>
                <a:gd name="connsiteX3" fmla="*/ 93600 w 94783"/>
                <a:gd name="connsiteY3" fmla="*/ 6863 h 116212"/>
                <a:gd name="connsiteX4" fmla="*/ 37800 w 94783"/>
                <a:gd name="connsiteY4" fmla="*/ 116213 h 1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83" h="116212">
                  <a:moveTo>
                    <a:pt x="37800" y="116213"/>
                  </a:moveTo>
                  <a:cubicBezTo>
                    <a:pt x="25200" y="100912"/>
                    <a:pt x="12600" y="85613"/>
                    <a:pt x="0" y="70313"/>
                  </a:cubicBezTo>
                  <a:cubicBezTo>
                    <a:pt x="22950" y="43313"/>
                    <a:pt x="52200" y="24412"/>
                    <a:pt x="80100" y="3262"/>
                  </a:cubicBezTo>
                  <a:cubicBezTo>
                    <a:pt x="84600" y="113"/>
                    <a:pt x="90450" y="-3488"/>
                    <a:pt x="93600" y="6863"/>
                  </a:cubicBezTo>
                  <a:cubicBezTo>
                    <a:pt x="101700" y="35213"/>
                    <a:pt x="66600" y="104963"/>
                    <a:pt x="37800" y="116213"/>
                  </a:cubicBezTo>
                  <a:close/>
                </a:path>
              </a:pathLst>
            </a:custGeom>
            <a:solidFill>
              <a:schemeClr val="bg1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1C72C3E-F885-407A-8890-C8C81DE81FC5}"/>
                </a:ext>
              </a:extLst>
            </p:cNvPr>
            <p:cNvSpPr/>
            <p:nvPr/>
          </p:nvSpPr>
          <p:spPr>
            <a:xfrm>
              <a:off x="813332" y="5200069"/>
              <a:ext cx="2028870" cy="780487"/>
            </a:xfrm>
            <a:custGeom>
              <a:avLst/>
              <a:gdLst>
                <a:gd name="connsiteX0" fmla="*/ 1338270 w 1343618"/>
                <a:gd name="connsiteY0" fmla="*/ 174828 h 516877"/>
                <a:gd name="connsiteX1" fmla="*/ 1263120 w 1343618"/>
                <a:gd name="connsiteY1" fmla="*/ 58728 h 516877"/>
                <a:gd name="connsiteX2" fmla="*/ 1194270 w 1343618"/>
                <a:gd name="connsiteY2" fmla="*/ 6078 h 516877"/>
                <a:gd name="connsiteX3" fmla="*/ 1045320 w 1343618"/>
                <a:gd name="connsiteY3" fmla="*/ 29028 h 516877"/>
                <a:gd name="connsiteX4" fmla="*/ 874320 w 1343618"/>
                <a:gd name="connsiteY4" fmla="*/ 73128 h 516877"/>
                <a:gd name="connsiteX5" fmla="*/ 830670 w 1343618"/>
                <a:gd name="connsiteY5" fmla="*/ 85728 h 516877"/>
                <a:gd name="connsiteX6" fmla="*/ 815820 w 1343618"/>
                <a:gd name="connsiteY6" fmla="*/ 90678 h 516877"/>
                <a:gd name="connsiteX7" fmla="*/ 794220 w 1343618"/>
                <a:gd name="connsiteY7" fmla="*/ 96978 h 516877"/>
                <a:gd name="connsiteX8" fmla="*/ 744270 w 1343618"/>
                <a:gd name="connsiteY8" fmla="*/ 119928 h 516877"/>
                <a:gd name="connsiteX9" fmla="*/ 699270 w 1343618"/>
                <a:gd name="connsiteY9" fmla="*/ 151428 h 516877"/>
                <a:gd name="connsiteX10" fmla="*/ 662370 w 1343618"/>
                <a:gd name="connsiteY10" fmla="*/ 184728 h 516877"/>
                <a:gd name="connsiteX11" fmla="*/ 628620 w 1343618"/>
                <a:gd name="connsiteY11" fmla="*/ 233778 h 516877"/>
                <a:gd name="connsiteX12" fmla="*/ 626370 w 1343618"/>
                <a:gd name="connsiteY12" fmla="*/ 234678 h 516877"/>
                <a:gd name="connsiteX13" fmla="*/ 624570 w 1343618"/>
                <a:gd name="connsiteY13" fmla="*/ 234228 h 516877"/>
                <a:gd name="connsiteX14" fmla="*/ 637170 w 1343618"/>
                <a:gd name="connsiteY14" fmla="*/ 201378 h 516877"/>
                <a:gd name="connsiteX15" fmla="*/ 676320 w 1343618"/>
                <a:gd name="connsiteY15" fmla="*/ 132078 h 516877"/>
                <a:gd name="connsiteX16" fmla="*/ 676320 w 1343618"/>
                <a:gd name="connsiteY16" fmla="*/ 125328 h 516877"/>
                <a:gd name="connsiteX17" fmla="*/ 629970 w 1343618"/>
                <a:gd name="connsiteY17" fmla="*/ 70428 h 516877"/>
                <a:gd name="connsiteX18" fmla="*/ 548070 w 1343618"/>
                <a:gd name="connsiteY18" fmla="*/ 33528 h 516877"/>
                <a:gd name="connsiteX19" fmla="*/ 529170 w 1343618"/>
                <a:gd name="connsiteY19" fmla="*/ 26778 h 516877"/>
                <a:gd name="connsiteX20" fmla="*/ 476070 w 1343618"/>
                <a:gd name="connsiteY20" fmla="*/ 15078 h 516877"/>
                <a:gd name="connsiteX21" fmla="*/ 443670 w 1343618"/>
                <a:gd name="connsiteY21" fmla="*/ 15528 h 516877"/>
                <a:gd name="connsiteX22" fmla="*/ 388320 w 1343618"/>
                <a:gd name="connsiteY22" fmla="*/ 35778 h 516877"/>
                <a:gd name="connsiteX23" fmla="*/ 375270 w 1343618"/>
                <a:gd name="connsiteY23" fmla="*/ 45228 h 516877"/>
                <a:gd name="connsiteX24" fmla="*/ 378420 w 1343618"/>
                <a:gd name="connsiteY24" fmla="*/ 68178 h 516877"/>
                <a:gd name="connsiteX25" fmla="*/ 353670 w 1343618"/>
                <a:gd name="connsiteY25" fmla="*/ 59628 h 516877"/>
                <a:gd name="connsiteX26" fmla="*/ 306420 w 1343618"/>
                <a:gd name="connsiteY26" fmla="*/ 43428 h 516877"/>
                <a:gd name="connsiteX27" fmla="*/ 255120 w 1343618"/>
                <a:gd name="connsiteY27" fmla="*/ 46578 h 516877"/>
                <a:gd name="connsiteX28" fmla="*/ 191220 w 1343618"/>
                <a:gd name="connsiteY28" fmla="*/ 96078 h 516877"/>
                <a:gd name="connsiteX29" fmla="*/ 97170 w 1343618"/>
                <a:gd name="connsiteY29" fmla="*/ 204528 h 516877"/>
                <a:gd name="connsiteX30" fmla="*/ 11220 w 1343618"/>
                <a:gd name="connsiteY30" fmla="*/ 337728 h 516877"/>
                <a:gd name="connsiteX31" fmla="*/ 19320 w 1343618"/>
                <a:gd name="connsiteY31" fmla="*/ 503778 h 516877"/>
                <a:gd name="connsiteX32" fmla="*/ 92220 w 1343618"/>
                <a:gd name="connsiteY32" fmla="*/ 512328 h 516877"/>
                <a:gd name="connsiteX33" fmla="*/ 192570 w 1343618"/>
                <a:gd name="connsiteY33" fmla="*/ 506928 h 516877"/>
                <a:gd name="connsiteX34" fmla="*/ 437820 w 1343618"/>
                <a:gd name="connsiteY34" fmla="*/ 487128 h 516877"/>
                <a:gd name="connsiteX35" fmla="*/ 517020 w 1343618"/>
                <a:gd name="connsiteY35" fmla="*/ 397128 h 516877"/>
                <a:gd name="connsiteX36" fmla="*/ 534570 w 1343618"/>
                <a:gd name="connsiteY36" fmla="*/ 379128 h 516877"/>
                <a:gd name="connsiteX37" fmla="*/ 539070 w 1343618"/>
                <a:gd name="connsiteY37" fmla="*/ 374178 h 516877"/>
                <a:gd name="connsiteX38" fmla="*/ 571020 w 1343618"/>
                <a:gd name="connsiteY38" fmla="*/ 389928 h 516877"/>
                <a:gd name="connsiteX39" fmla="*/ 599370 w 1343618"/>
                <a:gd name="connsiteY39" fmla="*/ 405678 h 516877"/>
                <a:gd name="connsiteX40" fmla="*/ 661920 w 1343618"/>
                <a:gd name="connsiteY40" fmla="*/ 403878 h 516877"/>
                <a:gd name="connsiteX41" fmla="*/ 794220 w 1343618"/>
                <a:gd name="connsiteY41" fmla="*/ 358878 h 516877"/>
                <a:gd name="connsiteX42" fmla="*/ 818970 w 1343618"/>
                <a:gd name="connsiteY42" fmla="*/ 360678 h 516877"/>
                <a:gd name="connsiteX43" fmla="*/ 845070 w 1343618"/>
                <a:gd name="connsiteY43" fmla="*/ 338628 h 516877"/>
                <a:gd name="connsiteX44" fmla="*/ 903570 w 1343618"/>
                <a:gd name="connsiteY44" fmla="*/ 301728 h 516877"/>
                <a:gd name="connsiteX45" fmla="*/ 913470 w 1343618"/>
                <a:gd name="connsiteY45" fmla="*/ 297228 h 516877"/>
                <a:gd name="connsiteX46" fmla="*/ 1196070 w 1343618"/>
                <a:gd name="connsiteY46" fmla="*/ 229728 h 516877"/>
                <a:gd name="connsiteX47" fmla="*/ 1340070 w 1343618"/>
                <a:gd name="connsiteY47" fmla="*/ 198228 h 516877"/>
                <a:gd name="connsiteX48" fmla="*/ 1338270 w 1343618"/>
                <a:gd name="connsiteY48" fmla="*/ 174828 h 51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3618" h="516877">
                  <a:moveTo>
                    <a:pt x="1338270" y="174828"/>
                  </a:moveTo>
                  <a:cubicBezTo>
                    <a:pt x="1319370" y="132078"/>
                    <a:pt x="1294170" y="93378"/>
                    <a:pt x="1263120" y="58728"/>
                  </a:cubicBezTo>
                  <a:cubicBezTo>
                    <a:pt x="1243770" y="37128"/>
                    <a:pt x="1221720" y="17778"/>
                    <a:pt x="1194270" y="6078"/>
                  </a:cubicBezTo>
                  <a:cubicBezTo>
                    <a:pt x="1151070" y="-12822"/>
                    <a:pt x="1087620" y="17328"/>
                    <a:pt x="1045320" y="29028"/>
                  </a:cubicBezTo>
                  <a:cubicBezTo>
                    <a:pt x="988620" y="44328"/>
                    <a:pt x="929670" y="55578"/>
                    <a:pt x="874320" y="73128"/>
                  </a:cubicBezTo>
                  <a:cubicBezTo>
                    <a:pt x="860370" y="79428"/>
                    <a:pt x="845070" y="80778"/>
                    <a:pt x="830670" y="85728"/>
                  </a:cubicBezTo>
                  <a:cubicBezTo>
                    <a:pt x="825720" y="87978"/>
                    <a:pt x="820770" y="89328"/>
                    <a:pt x="815820" y="90678"/>
                  </a:cubicBezTo>
                  <a:cubicBezTo>
                    <a:pt x="808620" y="92478"/>
                    <a:pt x="801420" y="94728"/>
                    <a:pt x="794220" y="96978"/>
                  </a:cubicBezTo>
                  <a:cubicBezTo>
                    <a:pt x="776670" y="102378"/>
                    <a:pt x="756870" y="105078"/>
                    <a:pt x="744270" y="119928"/>
                  </a:cubicBezTo>
                  <a:cubicBezTo>
                    <a:pt x="731670" y="134778"/>
                    <a:pt x="716370" y="143778"/>
                    <a:pt x="699270" y="151428"/>
                  </a:cubicBezTo>
                  <a:cubicBezTo>
                    <a:pt x="683070" y="158178"/>
                    <a:pt x="667770" y="167178"/>
                    <a:pt x="662370" y="184728"/>
                  </a:cubicBezTo>
                  <a:cubicBezTo>
                    <a:pt x="656520" y="204978"/>
                    <a:pt x="644370" y="220278"/>
                    <a:pt x="628620" y="233778"/>
                  </a:cubicBezTo>
                  <a:cubicBezTo>
                    <a:pt x="627720" y="234228"/>
                    <a:pt x="627270" y="234678"/>
                    <a:pt x="626370" y="234678"/>
                  </a:cubicBezTo>
                  <a:cubicBezTo>
                    <a:pt x="625920" y="234678"/>
                    <a:pt x="624570" y="234228"/>
                    <a:pt x="624570" y="234228"/>
                  </a:cubicBezTo>
                  <a:cubicBezTo>
                    <a:pt x="626370" y="222528"/>
                    <a:pt x="630420" y="211728"/>
                    <a:pt x="637170" y="201378"/>
                  </a:cubicBezTo>
                  <a:cubicBezTo>
                    <a:pt x="650220" y="178428"/>
                    <a:pt x="670020" y="159078"/>
                    <a:pt x="676320" y="132078"/>
                  </a:cubicBezTo>
                  <a:cubicBezTo>
                    <a:pt x="676770" y="129828"/>
                    <a:pt x="676320" y="127578"/>
                    <a:pt x="676320" y="125328"/>
                  </a:cubicBezTo>
                  <a:cubicBezTo>
                    <a:pt x="672270" y="97878"/>
                    <a:pt x="650670" y="83928"/>
                    <a:pt x="629970" y="70428"/>
                  </a:cubicBezTo>
                  <a:cubicBezTo>
                    <a:pt x="604770" y="54228"/>
                    <a:pt x="575520" y="45228"/>
                    <a:pt x="548070" y="33528"/>
                  </a:cubicBezTo>
                  <a:cubicBezTo>
                    <a:pt x="541770" y="31278"/>
                    <a:pt x="535470" y="29028"/>
                    <a:pt x="529170" y="26778"/>
                  </a:cubicBezTo>
                  <a:cubicBezTo>
                    <a:pt x="511620" y="21378"/>
                    <a:pt x="494970" y="13728"/>
                    <a:pt x="476070" y="15078"/>
                  </a:cubicBezTo>
                  <a:cubicBezTo>
                    <a:pt x="465270" y="18228"/>
                    <a:pt x="454470" y="18228"/>
                    <a:pt x="443670" y="15528"/>
                  </a:cubicBezTo>
                  <a:cubicBezTo>
                    <a:pt x="422520" y="15078"/>
                    <a:pt x="406320" y="28128"/>
                    <a:pt x="388320" y="35778"/>
                  </a:cubicBezTo>
                  <a:cubicBezTo>
                    <a:pt x="383370" y="38478"/>
                    <a:pt x="378870" y="40728"/>
                    <a:pt x="375270" y="45228"/>
                  </a:cubicBezTo>
                  <a:cubicBezTo>
                    <a:pt x="369420" y="53778"/>
                    <a:pt x="381120" y="60078"/>
                    <a:pt x="378420" y="68178"/>
                  </a:cubicBezTo>
                  <a:cubicBezTo>
                    <a:pt x="369420" y="68178"/>
                    <a:pt x="361770" y="63228"/>
                    <a:pt x="353670" y="59628"/>
                  </a:cubicBezTo>
                  <a:cubicBezTo>
                    <a:pt x="338370" y="52878"/>
                    <a:pt x="323970" y="43428"/>
                    <a:pt x="306420" y="43428"/>
                  </a:cubicBezTo>
                  <a:cubicBezTo>
                    <a:pt x="289770" y="47928"/>
                    <a:pt x="272220" y="45228"/>
                    <a:pt x="255120" y="46578"/>
                  </a:cubicBezTo>
                  <a:cubicBezTo>
                    <a:pt x="224970" y="51528"/>
                    <a:pt x="209220" y="75378"/>
                    <a:pt x="191220" y="96078"/>
                  </a:cubicBezTo>
                  <a:cubicBezTo>
                    <a:pt x="159270" y="132528"/>
                    <a:pt x="131820" y="170778"/>
                    <a:pt x="97170" y="204528"/>
                  </a:cubicBezTo>
                  <a:cubicBezTo>
                    <a:pt x="59820" y="240978"/>
                    <a:pt x="28770" y="288228"/>
                    <a:pt x="11220" y="337728"/>
                  </a:cubicBezTo>
                  <a:cubicBezTo>
                    <a:pt x="-5880" y="393978"/>
                    <a:pt x="-3630" y="449328"/>
                    <a:pt x="19320" y="503778"/>
                  </a:cubicBezTo>
                  <a:cubicBezTo>
                    <a:pt x="29220" y="525828"/>
                    <a:pt x="69720" y="513678"/>
                    <a:pt x="92220" y="512328"/>
                  </a:cubicBezTo>
                  <a:cubicBezTo>
                    <a:pt x="125520" y="510528"/>
                    <a:pt x="158820" y="508728"/>
                    <a:pt x="192570" y="506928"/>
                  </a:cubicBezTo>
                  <a:cubicBezTo>
                    <a:pt x="272670" y="506928"/>
                    <a:pt x="359520" y="503778"/>
                    <a:pt x="437820" y="487128"/>
                  </a:cubicBezTo>
                  <a:cubicBezTo>
                    <a:pt x="518820" y="469578"/>
                    <a:pt x="513870" y="460128"/>
                    <a:pt x="517020" y="397128"/>
                  </a:cubicBezTo>
                  <a:cubicBezTo>
                    <a:pt x="522870" y="391278"/>
                    <a:pt x="528720" y="384978"/>
                    <a:pt x="534570" y="379128"/>
                  </a:cubicBezTo>
                  <a:cubicBezTo>
                    <a:pt x="536370" y="377778"/>
                    <a:pt x="537720" y="375978"/>
                    <a:pt x="539070" y="374178"/>
                  </a:cubicBezTo>
                  <a:cubicBezTo>
                    <a:pt x="552570" y="372828"/>
                    <a:pt x="562920" y="377778"/>
                    <a:pt x="571020" y="389928"/>
                  </a:cubicBezTo>
                  <a:cubicBezTo>
                    <a:pt x="577320" y="399378"/>
                    <a:pt x="587220" y="405678"/>
                    <a:pt x="599370" y="405678"/>
                  </a:cubicBezTo>
                  <a:cubicBezTo>
                    <a:pt x="620070" y="406128"/>
                    <a:pt x="641220" y="404328"/>
                    <a:pt x="661920" y="403878"/>
                  </a:cubicBezTo>
                  <a:cubicBezTo>
                    <a:pt x="710520" y="402528"/>
                    <a:pt x="748770" y="368328"/>
                    <a:pt x="794220" y="358878"/>
                  </a:cubicBezTo>
                  <a:cubicBezTo>
                    <a:pt x="800970" y="361128"/>
                    <a:pt x="809070" y="361578"/>
                    <a:pt x="818970" y="360678"/>
                  </a:cubicBezTo>
                  <a:cubicBezTo>
                    <a:pt x="829320" y="355728"/>
                    <a:pt x="838770" y="348528"/>
                    <a:pt x="845070" y="338628"/>
                  </a:cubicBezTo>
                  <a:cubicBezTo>
                    <a:pt x="864420" y="326478"/>
                    <a:pt x="880170" y="307578"/>
                    <a:pt x="903570" y="301728"/>
                  </a:cubicBezTo>
                  <a:cubicBezTo>
                    <a:pt x="906720" y="300378"/>
                    <a:pt x="909870" y="298128"/>
                    <a:pt x="913470" y="297228"/>
                  </a:cubicBezTo>
                  <a:cubicBezTo>
                    <a:pt x="1006620" y="270678"/>
                    <a:pt x="1101570" y="251778"/>
                    <a:pt x="1196070" y="229728"/>
                  </a:cubicBezTo>
                  <a:cubicBezTo>
                    <a:pt x="1243770" y="218478"/>
                    <a:pt x="1291470" y="206328"/>
                    <a:pt x="1340070" y="198228"/>
                  </a:cubicBezTo>
                  <a:cubicBezTo>
                    <a:pt x="1347270" y="191028"/>
                    <a:pt x="1341870" y="182478"/>
                    <a:pt x="1338270" y="174828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A1EAE2B6-71CA-4FFA-97DC-A4951A4A23F8}"/>
                </a:ext>
              </a:extLst>
            </p:cNvPr>
            <p:cNvGrpSpPr/>
            <p:nvPr/>
          </p:nvGrpSpPr>
          <p:grpSpPr>
            <a:xfrm>
              <a:off x="811988" y="5199731"/>
              <a:ext cx="2030041" cy="781164"/>
              <a:chOff x="405553" y="3082808"/>
              <a:chExt cx="1344393" cy="517325"/>
            </a:xfrm>
            <a:solidFill>
              <a:srgbClr val="E2C2A7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74104C0-5023-4219-968A-9F5201C3444B}"/>
                  </a:ext>
                </a:extLst>
              </p:cNvPr>
              <p:cNvSpPr/>
              <p:nvPr/>
            </p:nvSpPr>
            <p:spPr>
              <a:xfrm>
                <a:off x="405553" y="3359561"/>
                <a:ext cx="517459" cy="240572"/>
              </a:xfrm>
              <a:custGeom>
                <a:avLst/>
                <a:gdLst>
                  <a:gd name="connsiteX0" fmla="*/ 472909 w 517459"/>
                  <a:gd name="connsiteY0" fmla="*/ 76500 h 240572"/>
                  <a:gd name="connsiteX1" fmla="*/ 308209 w 517459"/>
                  <a:gd name="connsiteY1" fmla="*/ 27000 h 240572"/>
                  <a:gd name="connsiteX2" fmla="*/ 260059 w 517459"/>
                  <a:gd name="connsiteY2" fmla="*/ 18450 h 240572"/>
                  <a:gd name="connsiteX3" fmla="*/ 275359 w 517459"/>
                  <a:gd name="connsiteY3" fmla="*/ 27450 h 240572"/>
                  <a:gd name="connsiteX4" fmla="*/ 408559 w 517459"/>
                  <a:gd name="connsiteY4" fmla="*/ 67050 h 240572"/>
                  <a:gd name="connsiteX5" fmla="*/ 482809 w 517459"/>
                  <a:gd name="connsiteY5" fmla="*/ 103050 h 240572"/>
                  <a:gd name="connsiteX6" fmla="*/ 501709 w 517459"/>
                  <a:gd name="connsiteY6" fmla="*/ 153000 h 240572"/>
                  <a:gd name="connsiteX7" fmla="*/ 460309 w 517459"/>
                  <a:gd name="connsiteY7" fmla="*/ 170550 h 240572"/>
                  <a:gd name="connsiteX8" fmla="*/ 409459 w 517459"/>
                  <a:gd name="connsiteY8" fmla="*/ 163800 h 240572"/>
                  <a:gd name="connsiteX9" fmla="*/ 278959 w 517459"/>
                  <a:gd name="connsiteY9" fmla="*/ 135900 h 240572"/>
                  <a:gd name="connsiteX10" fmla="*/ 343309 w 517459"/>
                  <a:gd name="connsiteY10" fmla="*/ 165150 h 240572"/>
                  <a:gd name="connsiteX11" fmla="*/ 371659 w 517459"/>
                  <a:gd name="connsiteY11" fmla="*/ 192600 h 240572"/>
                  <a:gd name="connsiteX12" fmla="*/ 336559 w 517459"/>
                  <a:gd name="connsiteY12" fmla="*/ 211050 h 240572"/>
                  <a:gd name="connsiteX13" fmla="*/ 181759 w 517459"/>
                  <a:gd name="connsiteY13" fmla="*/ 201150 h 240572"/>
                  <a:gd name="connsiteX14" fmla="*/ 80059 w 517459"/>
                  <a:gd name="connsiteY14" fmla="*/ 192600 h 240572"/>
                  <a:gd name="connsiteX15" fmla="*/ 62059 w 517459"/>
                  <a:gd name="connsiteY15" fmla="*/ 186300 h 240572"/>
                  <a:gd name="connsiteX16" fmla="*/ 35509 w 517459"/>
                  <a:gd name="connsiteY16" fmla="*/ 133200 h 240572"/>
                  <a:gd name="connsiteX17" fmla="*/ 34159 w 517459"/>
                  <a:gd name="connsiteY17" fmla="*/ 49050 h 240572"/>
                  <a:gd name="connsiteX18" fmla="*/ 41809 w 517459"/>
                  <a:gd name="connsiteY18" fmla="*/ 0 h 240572"/>
                  <a:gd name="connsiteX19" fmla="*/ 11659 w 517459"/>
                  <a:gd name="connsiteY19" fmla="*/ 62550 h 240572"/>
                  <a:gd name="connsiteX20" fmla="*/ 19759 w 517459"/>
                  <a:gd name="connsiteY20" fmla="*/ 228600 h 240572"/>
                  <a:gd name="connsiteX21" fmla="*/ 205609 w 517459"/>
                  <a:gd name="connsiteY21" fmla="*/ 231300 h 240572"/>
                  <a:gd name="connsiteX22" fmla="*/ 438259 w 517459"/>
                  <a:gd name="connsiteY22" fmla="*/ 211950 h 240572"/>
                  <a:gd name="connsiteX23" fmla="*/ 517459 w 517459"/>
                  <a:gd name="connsiteY23" fmla="*/ 121950 h 240572"/>
                  <a:gd name="connsiteX24" fmla="*/ 472909 w 517459"/>
                  <a:gd name="connsiteY24" fmla="*/ 76500 h 24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7459" h="240572">
                    <a:moveTo>
                      <a:pt x="472909" y="76500"/>
                    </a:moveTo>
                    <a:cubicBezTo>
                      <a:pt x="421159" y="49950"/>
                      <a:pt x="364009" y="40050"/>
                      <a:pt x="308209" y="27000"/>
                    </a:cubicBezTo>
                    <a:cubicBezTo>
                      <a:pt x="292909" y="23400"/>
                      <a:pt x="277609" y="15300"/>
                      <a:pt x="260059" y="18450"/>
                    </a:cubicBezTo>
                    <a:cubicBezTo>
                      <a:pt x="263659" y="25650"/>
                      <a:pt x="269959" y="25650"/>
                      <a:pt x="275359" y="27450"/>
                    </a:cubicBezTo>
                    <a:cubicBezTo>
                      <a:pt x="319909" y="40500"/>
                      <a:pt x="364009" y="54000"/>
                      <a:pt x="408559" y="67050"/>
                    </a:cubicBezTo>
                    <a:cubicBezTo>
                      <a:pt x="435109" y="75150"/>
                      <a:pt x="460759" y="85950"/>
                      <a:pt x="482809" y="103050"/>
                    </a:cubicBezTo>
                    <a:cubicBezTo>
                      <a:pt x="499009" y="115650"/>
                      <a:pt x="505759" y="135000"/>
                      <a:pt x="501709" y="153000"/>
                    </a:cubicBezTo>
                    <a:cubicBezTo>
                      <a:pt x="497209" y="171900"/>
                      <a:pt x="476959" y="171900"/>
                      <a:pt x="460309" y="170550"/>
                    </a:cubicBezTo>
                    <a:cubicBezTo>
                      <a:pt x="443209" y="169200"/>
                      <a:pt x="426109" y="166950"/>
                      <a:pt x="409459" y="163800"/>
                    </a:cubicBezTo>
                    <a:cubicBezTo>
                      <a:pt x="365809" y="154800"/>
                      <a:pt x="322609" y="145350"/>
                      <a:pt x="278959" y="135900"/>
                    </a:cubicBezTo>
                    <a:cubicBezTo>
                      <a:pt x="299659" y="147150"/>
                      <a:pt x="321709" y="155700"/>
                      <a:pt x="343309" y="165150"/>
                    </a:cubicBezTo>
                    <a:cubicBezTo>
                      <a:pt x="355909" y="171000"/>
                      <a:pt x="374359" y="176400"/>
                      <a:pt x="371659" y="192600"/>
                    </a:cubicBezTo>
                    <a:cubicBezTo>
                      <a:pt x="369409" y="208350"/>
                      <a:pt x="350059" y="208800"/>
                      <a:pt x="336559" y="211050"/>
                    </a:cubicBezTo>
                    <a:cubicBezTo>
                      <a:pt x="284359" y="221400"/>
                      <a:pt x="232609" y="216000"/>
                      <a:pt x="181759" y="201150"/>
                    </a:cubicBezTo>
                    <a:cubicBezTo>
                      <a:pt x="148459" y="191250"/>
                      <a:pt x="116059" y="173700"/>
                      <a:pt x="80059" y="192600"/>
                    </a:cubicBezTo>
                    <a:cubicBezTo>
                      <a:pt x="73759" y="196200"/>
                      <a:pt x="67459" y="191250"/>
                      <a:pt x="62059" y="186300"/>
                    </a:cubicBezTo>
                    <a:cubicBezTo>
                      <a:pt x="46309" y="171900"/>
                      <a:pt x="40009" y="153000"/>
                      <a:pt x="35509" y="133200"/>
                    </a:cubicBezTo>
                    <a:cubicBezTo>
                      <a:pt x="28309" y="101700"/>
                      <a:pt x="27409" y="79650"/>
                      <a:pt x="34159" y="49050"/>
                    </a:cubicBezTo>
                    <a:cubicBezTo>
                      <a:pt x="36409" y="38700"/>
                      <a:pt x="40459" y="16200"/>
                      <a:pt x="41809" y="0"/>
                    </a:cubicBezTo>
                    <a:cubicBezTo>
                      <a:pt x="34159" y="8550"/>
                      <a:pt x="14359" y="56250"/>
                      <a:pt x="11659" y="62550"/>
                    </a:cubicBezTo>
                    <a:cubicBezTo>
                      <a:pt x="-5441" y="118800"/>
                      <a:pt x="-4541" y="154350"/>
                      <a:pt x="19759" y="228600"/>
                    </a:cubicBezTo>
                    <a:cubicBezTo>
                      <a:pt x="27859" y="253350"/>
                      <a:pt x="152509" y="232200"/>
                      <a:pt x="205609" y="231300"/>
                    </a:cubicBezTo>
                    <a:cubicBezTo>
                      <a:pt x="283459" y="225450"/>
                      <a:pt x="361309" y="228600"/>
                      <a:pt x="438259" y="211950"/>
                    </a:cubicBezTo>
                    <a:cubicBezTo>
                      <a:pt x="519259" y="194400"/>
                      <a:pt x="514309" y="184950"/>
                      <a:pt x="517459" y="121950"/>
                    </a:cubicBezTo>
                    <a:cubicBezTo>
                      <a:pt x="508909" y="100350"/>
                      <a:pt x="492259" y="86400"/>
                      <a:pt x="472909" y="76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2C81E0E-6803-4AB5-8F00-1923FD28B7E3}"/>
                  </a:ext>
                </a:extLst>
              </p:cNvPr>
              <p:cNvSpPr/>
              <p:nvPr/>
            </p:nvSpPr>
            <p:spPr>
              <a:xfrm>
                <a:off x="691713" y="3244811"/>
                <a:ext cx="533250" cy="244421"/>
              </a:xfrm>
              <a:custGeom>
                <a:avLst/>
                <a:gdLst>
                  <a:gd name="connsiteX0" fmla="*/ 497700 w 533250"/>
                  <a:gd name="connsiteY0" fmla="*/ 157500 h 244421"/>
                  <a:gd name="connsiteX1" fmla="*/ 515700 w 533250"/>
                  <a:gd name="connsiteY1" fmla="*/ 51750 h 244421"/>
                  <a:gd name="connsiteX2" fmla="*/ 522450 w 533250"/>
                  <a:gd name="connsiteY2" fmla="*/ 0 h 244421"/>
                  <a:gd name="connsiteX3" fmla="*/ 501300 w 533250"/>
                  <a:gd name="connsiteY3" fmla="*/ 97200 h 244421"/>
                  <a:gd name="connsiteX4" fmla="*/ 451800 w 533250"/>
                  <a:gd name="connsiteY4" fmla="*/ 192150 h 244421"/>
                  <a:gd name="connsiteX5" fmla="*/ 414900 w 533250"/>
                  <a:gd name="connsiteY5" fmla="*/ 198900 h 244421"/>
                  <a:gd name="connsiteX6" fmla="*/ 409500 w 533250"/>
                  <a:gd name="connsiteY6" fmla="*/ 164250 h 244421"/>
                  <a:gd name="connsiteX7" fmla="*/ 428400 w 533250"/>
                  <a:gd name="connsiteY7" fmla="*/ 102150 h 244421"/>
                  <a:gd name="connsiteX8" fmla="*/ 446400 w 533250"/>
                  <a:gd name="connsiteY8" fmla="*/ 37800 h 244421"/>
                  <a:gd name="connsiteX9" fmla="*/ 427050 w 533250"/>
                  <a:gd name="connsiteY9" fmla="*/ 75600 h 244421"/>
                  <a:gd name="connsiteX10" fmla="*/ 377100 w 533250"/>
                  <a:gd name="connsiteY10" fmla="*/ 192600 h 244421"/>
                  <a:gd name="connsiteX11" fmla="*/ 339300 w 533250"/>
                  <a:gd name="connsiteY11" fmla="*/ 207900 h 244421"/>
                  <a:gd name="connsiteX12" fmla="*/ 321300 w 533250"/>
                  <a:gd name="connsiteY12" fmla="*/ 176850 h 244421"/>
                  <a:gd name="connsiteX13" fmla="*/ 321300 w 533250"/>
                  <a:gd name="connsiteY13" fmla="*/ 147600 h 244421"/>
                  <a:gd name="connsiteX14" fmla="*/ 304650 w 533250"/>
                  <a:gd name="connsiteY14" fmla="*/ 137250 h 244421"/>
                  <a:gd name="connsiteX15" fmla="*/ 270900 w 533250"/>
                  <a:gd name="connsiteY15" fmla="*/ 126900 h 244421"/>
                  <a:gd name="connsiteX16" fmla="*/ 246600 w 533250"/>
                  <a:gd name="connsiteY16" fmla="*/ 59400 h 244421"/>
                  <a:gd name="connsiteX17" fmla="*/ 173700 w 533250"/>
                  <a:gd name="connsiteY17" fmla="*/ 70200 h 244421"/>
                  <a:gd name="connsiteX18" fmla="*/ 28800 w 533250"/>
                  <a:gd name="connsiteY18" fmla="*/ 10350 h 244421"/>
                  <a:gd name="connsiteX19" fmla="*/ 0 w 533250"/>
                  <a:gd name="connsiteY19" fmla="*/ 11700 h 244421"/>
                  <a:gd name="connsiteX20" fmla="*/ 57600 w 533250"/>
                  <a:gd name="connsiteY20" fmla="*/ 40500 h 244421"/>
                  <a:gd name="connsiteX21" fmla="*/ 218250 w 533250"/>
                  <a:gd name="connsiteY21" fmla="*/ 91800 h 244421"/>
                  <a:gd name="connsiteX22" fmla="*/ 241200 w 533250"/>
                  <a:gd name="connsiteY22" fmla="*/ 107100 h 244421"/>
                  <a:gd name="connsiteX23" fmla="*/ 248850 w 533250"/>
                  <a:gd name="connsiteY23" fmla="*/ 213300 h 244421"/>
                  <a:gd name="connsiteX24" fmla="*/ 285300 w 533250"/>
                  <a:gd name="connsiteY24" fmla="*/ 228600 h 244421"/>
                  <a:gd name="connsiteX25" fmla="*/ 313650 w 533250"/>
                  <a:gd name="connsiteY25" fmla="*/ 244350 h 244421"/>
                  <a:gd name="connsiteX26" fmla="*/ 376200 w 533250"/>
                  <a:gd name="connsiteY26" fmla="*/ 242550 h 244421"/>
                  <a:gd name="connsiteX27" fmla="*/ 533250 w 533250"/>
                  <a:gd name="connsiteY27" fmla="*/ 194850 h 244421"/>
                  <a:gd name="connsiteX28" fmla="*/ 497700 w 533250"/>
                  <a:gd name="connsiteY28" fmla="*/ 157500 h 2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33250" h="244421">
                    <a:moveTo>
                      <a:pt x="497700" y="157500"/>
                    </a:moveTo>
                    <a:cubicBezTo>
                      <a:pt x="508050" y="122850"/>
                      <a:pt x="509400" y="86850"/>
                      <a:pt x="515700" y="51750"/>
                    </a:cubicBezTo>
                    <a:cubicBezTo>
                      <a:pt x="518400" y="36900"/>
                      <a:pt x="524250" y="22050"/>
                      <a:pt x="522450" y="0"/>
                    </a:cubicBezTo>
                    <a:cubicBezTo>
                      <a:pt x="510750" y="36000"/>
                      <a:pt x="505800" y="66600"/>
                      <a:pt x="501300" y="97200"/>
                    </a:cubicBezTo>
                    <a:cubicBezTo>
                      <a:pt x="495900" y="134550"/>
                      <a:pt x="483300" y="168750"/>
                      <a:pt x="451800" y="192150"/>
                    </a:cubicBezTo>
                    <a:cubicBezTo>
                      <a:pt x="441450" y="199800"/>
                      <a:pt x="428400" y="208350"/>
                      <a:pt x="414900" y="198900"/>
                    </a:cubicBezTo>
                    <a:cubicBezTo>
                      <a:pt x="401400" y="189900"/>
                      <a:pt x="405900" y="176400"/>
                      <a:pt x="409500" y="164250"/>
                    </a:cubicBezTo>
                    <a:cubicBezTo>
                      <a:pt x="415350" y="143550"/>
                      <a:pt x="422550" y="122850"/>
                      <a:pt x="428400" y="102150"/>
                    </a:cubicBezTo>
                    <a:cubicBezTo>
                      <a:pt x="434700" y="81000"/>
                      <a:pt x="440550" y="59400"/>
                      <a:pt x="446400" y="37800"/>
                    </a:cubicBezTo>
                    <a:cubicBezTo>
                      <a:pt x="433800" y="48150"/>
                      <a:pt x="429750" y="62100"/>
                      <a:pt x="427050" y="75600"/>
                    </a:cubicBezTo>
                    <a:cubicBezTo>
                      <a:pt x="418950" y="118350"/>
                      <a:pt x="398250" y="155250"/>
                      <a:pt x="377100" y="192600"/>
                    </a:cubicBezTo>
                    <a:cubicBezTo>
                      <a:pt x="367650" y="209250"/>
                      <a:pt x="354600" y="211050"/>
                      <a:pt x="339300" y="207900"/>
                    </a:cubicBezTo>
                    <a:cubicBezTo>
                      <a:pt x="322200" y="204750"/>
                      <a:pt x="319950" y="191700"/>
                      <a:pt x="321300" y="176850"/>
                    </a:cubicBezTo>
                    <a:cubicBezTo>
                      <a:pt x="322200" y="166950"/>
                      <a:pt x="321750" y="157500"/>
                      <a:pt x="321300" y="147600"/>
                    </a:cubicBezTo>
                    <a:cubicBezTo>
                      <a:pt x="320850" y="137250"/>
                      <a:pt x="318150" y="129150"/>
                      <a:pt x="304650" y="137250"/>
                    </a:cubicBezTo>
                    <a:cubicBezTo>
                      <a:pt x="289800" y="146250"/>
                      <a:pt x="280350" y="139950"/>
                      <a:pt x="270900" y="126900"/>
                    </a:cubicBezTo>
                    <a:cubicBezTo>
                      <a:pt x="256950" y="107100"/>
                      <a:pt x="250200" y="85050"/>
                      <a:pt x="246600" y="59400"/>
                    </a:cubicBezTo>
                    <a:cubicBezTo>
                      <a:pt x="222750" y="77850"/>
                      <a:pt x="198450" y="75150"/>
                      <a:pt x="173700" y="70200"/>
                    </a:cubicBezTo>
                    <a:cubicBezTo>
                      <a:pt x="121500" y="59400"/>
                      <a:pt x="77400" y="29250"/>
                      <a:pt x="28800" y="10350"/>
                    </a:cubicBezTo>
                    <a:cubicBezTo>
                      <a:pt x="20700" y="7200"/>
                      <a:pt x="12600" y="3150"/>
                      <a:pt x="0" y="11700"/>
                    </a:cubicBezTo>
                    <a:cubicBezTo>
                      <a:pt x="20700" y="22500"/>
                      <a:pt x="38700" y="32850"/>
                      <a:pt x="57600" y="40500"/>
                    </a:cubicBezTo>
                    <a:cubicBezTo>
                      <a:pt x="109800" y="62100"/>
                      <a:pt x="159300" y="91800"/>
                      <a:pt x="218250" y="91800"/>
                    </a:cubicBezTo>
                    <a:cubicBezTo>
                      <a:pt x="228150" y="91800"/>
                      <a:pt x="236250" y="97650"/>
                      <a:pt x="241200" y="107100"/>
                    </a:cubicBezTo>
                    <a:cubicBezTo>
                      <a:pt x="259650" y="141300"/>
                      <a:pt x="269100" y="175950"/>
                      <a:pt x="248850" y="213300"/>
                    </a:cubicBezTo>
                    <a:cubicBezTo>
                      <a:pt x="264150" y="210150"/>
                      <a:pt x="276300" y="215100"/>
                      <a:pt x="285300" y="228600"/>
                    </a:cubicBezTo>
                    <a:cubicBezTo>
                      <a:pt x="291600" y="238050"/>
                      <a:pt x="301500" y="244350"/>
                      <a:pt x="313650" y="244350"/>
                    </a:cubicBezTo>
                    <a:cubicBezTo>
                      <a:pt x="334350" y="244800"/>
                      <a:pt x="355500" y="243000"/>
                      <a:pt x="376200" y="242550"/>
                    </a:cubicBezTo>
                    <a:cubicBezTo>
                      <a:pt x="433350" y="240750"/>
                      <a:pt x="476100" y="194400"/>
                      <a:pt x="533250" y="194850"/>
                    </a:cubicBezTo>
                    <a:cubicBezTo>
                      <a:pt x="500400" y="190350"/>
                      <a:pt x="490500" y="181800"/>
                      <a:pt x="497700" y="157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55158E8-2E20-496C-962A-4DACEA95A886}"/>
                  </a:ext>
                </a:extLst>
              </p:cNvPr>
              <p:cNvSpPr/>
              <p:nvPr/>
            </p:nvSpPr>
            <p:spPr>
              <a:xfrm>
                <a:off x="809162" y="3164711"/>
                <a:ext cx="178650" cy="136349"/>
              </a:xfrm>
              <a:custGeom>
                <a:avLst/>
                <a:gdLst>
                  <a:gd name="connsiteX0" fmla="*/ 178650 w 178650"/>
                  <a:gd name="connsiteY0" fmla="*/ 136350 h 136349"/>
                  <a:gd name="connsiteX1" fmla="*/ 168300 w 178650"/>
                  <a:gd name="connsiteY1" fmla="*/ 119250 h 136349"/>
                  <a:gd name="connsiteX2" fmla="*/ 173700 w 178650"/>
                  <a:gd name="connsiteY2" fmla="*/ 47250 h 136349"/>
                  <a:gd name="connsiteX3" fmla="*/ 177750 w 178650"/>
                  <a:gd name="connsiteY3" fmla="*/ 37800 h 136349"/>
                  <a:gd name="connsiteX4" fmla="*/ 166050 w 178650"/>
                  <a:gd name="connsiteY4" fmla="*/ 33300 h 136349"/>
                  <a:gd name="connsiteX5" fmla="*/ 93600 w 178650"/>
                  <a:gd name="connsiteY5" fmla="*/ 14850 h 136349"/>
                  <a:gd name="connsiteX6" fmla="*/ 0 w 178650"/>
                  <a:gd name="connsiteY6" fmla="*/ 0 h 136349"/>
                  <a:gd name="connsiteX7" fmla="*/ 102150 w 178650"/>
                  <a:gd name="connsiteY7" fmla="*/ 46800 h 136349"/>
                  <a:gd name="connsiteX8" fmla="*/ 178650 w 178650"/>
                  <a:gd name="connsiteY8" fmla="*/ 136350 h 1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650" h="136349">
                    <a:moveTo>
                      <a:pt x="178650" y="136350"/>
                    </a:moveTo>
                    <a:cubicBezTo>
                      <a:pt x="173250" y="127350"/>
                      <a:pt x="170550" y="123300"/>
                      <a:pt x="168300" y="119250"/>
                    </a:cubicBezTo>
                    <a:cubicBezTo>
                      <a:pt x="149400" y="85950"/>
                      <a:pt x="149850" y="78300"/>
                      <a:pt x="173700" y="47250"/>
                    </a:cubicBezTo>
                    <a:cubicBezTo>
                      <a:pt x="175950" y="44550"/>
                      <a:pt x="180000" y="41850"/>
                      <a:pt x="177750" y="37800"/>
                    </a:cubicBezTo>
                    <a:cubicBezTo>
                      <a:pt x="175500" y="33300"/>
                      <a:pt x="170550" y="32400"/>
                      <a:pt x="166050" y="33300"/>
                    </a:cubicBezTo>
                    <a:cubicBezTo>
                      <a:pt x="139050" y="37350"/>
                      <a:pt x="117000" y="24750"/>
                      <a:pt x="93600" y="14850"/>
                    </a:cubicBezTo>
                    <a:cubicBezTo>
                      <a:pt x="64350" y="2250"/>
                      <a:pt x="31950" y="2700"/>
                      <a:pt x="0" y="0"/>
                    </a:cubicBezTo>
                    <a:cubicBezTo>
                      <a:pt x="34200" y="15750"/>
                      <a:pt x="72450" y="22500"/>
                      <a:pt x="102150" y="46800"/>
                    </a:cubicBezTo>
                    <a:cubicBezTo>
                      <a:pt x="131850" y="70200"/>
                      <a:pt x="140850" y="111150"/>
                      <a:pt x="178650" y="136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6D7D856-9D55-4215-B8BE-6C3E3B35DDDF}"/>
                  </a:ext>
                </a:extLst>
              </p:cNvPr>
              <p:cNvSpPr/>
              <p:nvPr/>
            </p:nvSpPr>
            <p:spPr>
              <a:xfrm>
                <a:off x="1250554" y="3082808"/>
                <a:ext cx="499392" cy="340652"/>
              </a:xfrm>
              <a:custGeom>
                <a:avLst/>
                <a:gdLst>
                  <a:gd name="connsiteX0" fmla="*/ 494159 w 499392"/>
                  <a:gd name="connsiteY0" fmla="*/ 175053 h 340652"/>
                  <a:gd name="connsiteX1" fmla="*/ 419008 w 499392"/>
                  <a:gd name="connsiteY1" fmla="*/ 58953 h 340652"/>
                  <a:gd name="connsiteX2" fmla="*/ 350159 w 499392"/>
                  <a:gd name="connsiteY2" fmla="*/ 6303 h 340652"/>
                  <a:gd name="connsiteX3" fmla="*/ 293909 w 499392"/>
                  <a:gd name="connsiteY3" fmla="*/ 2253 h 340652"/>
                  <a:gd name="connsiteX4" fmla="*/ 337559 w 499392"/>
                  <a:gd name="connsiteY4" fmla="*/ 39603 h 340652"/>
                  <a:gd name="connsiteX5" fmla="*/ 392459 w 499392"/>
                  <a:gd name="connsiteY5" fmla="*/ 135903 h 340652"/>
                  <a:gd name="connsiteX6" fmla="*/ 372209 w 499392"/>
                  <a:gd name="connsiteY6" fmla="*/ 181353 h 340652"/>
                  <a:gd name="connsiteX7" fmla="*/ 333059 w 499392"/>
                  <a:gd name="connsiteY7" fmla="*/ 164253 h 340652"/>
                  <a:gd name="connsiteX8" fmla="*/ 319559 w 499392"/>
                  <a:gd name="connsiteY8" fmla="*/ 153903 h 340652"/>
                  <a:gd name="connsiteX9" fmla="*/ 309209 w 499392"/>
                  <a:gd name="connsiteY9" fmla="*/ 169203 h 340652"/>
                  <a:gd name="connsiteX10" fmla="*/ 256559 w 499392"/>
                  <a:gd name="connsiteY10" fmla="*/ 217803 h 340652"/>
                  <a:gd name="connsiteX11" fmla="*/ 96359 w 499392"/>
                  <a:gd name="connsiteY11" fmla="*/ 207453 h 340652"/>
                  <a:gd name="connsiteX12" fmla="*/ 72509 w 499392"/>
                  <a:gd name="connsiteY12" fmla="*/ 205653 h 340652"/>
                  <a:gd name="connsiteX13" fmla="*/ 509 w 499392"/>
                  <a:gd name="connsiteY13" fmla="*/ 340653 h 340652"/>
                  <a:gd name="connsiteX14" fmla="*/ 59009 w 499392"/>
                  <a:gd name="connsiteY14" fmla="*/ 301953 h 340652"/>
                  <a:gd name="connsiteX15" fmla="*/ 68909 w 499392"/>
                  <a:gd name="connsiteY15" fmla="*/ 299253 h 340652"/>
                  <a:gd name="connsiteX16" fmla="*/ 351508 w 499392"/>
                  <a:gd name="connsiteY16" fmla="*/ 231753 h 340652"/>
                  <a:gd name="connsiteX17" fmla="*/ 495508 w 499392"/>
                  <a:gd name="connsiteY17" fmla="*/ 200253 h 340652"/>
                  <a:gd name="connsiteX18" fmla="*/ 494159 w 499392"/>
                  <a:gd name="connsiteY18" fmla="*/ 175053 h 34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9392" h="340652">
                    <a:moveTo>
                      <a:pt x="494159" y="175053"/>
                    </a:moveTo>
                    <a:cubicBezTo>
                      <a:pt x="475258" y="132303"/>
                      <a:pt x="450059" y="93603"/>
                      <a:pt x="419008" y="58953"/>
                    </a:cubicBezTo>
                    <a:cubicBezTo>
                      <a:pt x="399659" y="37353"/>
                      <a:pt x="377609" y="18003"/>
                      <a:pt x="350159" y="6303"/>
                    </a:cubicBezTo>
                    <a:cubicBezTo>
                      <a:pt x="338459" y="1353"/>
                      <a:pt x="324959" y="-2697"/>
                      <a:pt x="293909" y="2253"/>
                    </a:cubicBezTo>
                    <a:cubicBezTo>
                      <a:pt x="319109" y="16653"/>
                      <a:pt x="328559" y="30153"/>
                      <a:pt x="337559" y="39603"/>
                    </a:cubicBezTo>
                    <a:cubicBezTo>
                      <a:pt x="363209" y="67503"/>
                      <a:pt x="384359" y="98103"/>
                      <a:pt x="392459" y="135903"/>
                    </a:cubicBezTo>
                    <a:cubicBezTo>
                      <a:pt x="396959" y="156603"/>
                      <a:pt x="387959" y="175053"/>
                      <a:pt x="372209" y="181353"/>
                    </a:cubicBezTo>
                    <a:cubicBezTo>
                      <a:pt x="353758" y="188553"/>
                      <a:pt x="342059" y="179553"/>
                      <a:pt x="333059" y="164253"/>
                    </a:cubicBezTo>
                    <a:cubicBezTo>
                      <a:pt x="329909" y="159303"/>
                      <a:pt x="326758" y="153003"/>
                      <a:pt x="319559" y="153903"/>
                    </a:cubicBezTo>
                    <a:cubicBezTo>
                      <a:pt x="311008" y="154803"/>
                      <a:pt x="309659" y="162903"/>
                      <a:pt x="309209" y="169203"/>
                    </a:cubicBezTo>
                    <a:cubicBezTo>
                      <a:pt x="305609" y="200703"/>
                      <a:pt x="285809" y="214203"/>
                      <a:pt x="256559" y="217803"/>
                    </a:cubicBezTo>
                    <a:cubicBezTo>
                      <a:pt x="202559" y="224103"/>
                      <a:pt x="149009" y="222303"/>
                      <a:pt x="96359" y="207453"/>
                    </a:cubicBezTo>
                    <a:cubicBezTo>
                      <a:pt x="88259" y="205203"/>
                      <a:pt x="81059" y="201603"/>
                      <a:pt x="72509" y="205653"/>
                    </a:cubicBezTo>
                    <a:cubicBezTo>
                      <a:pt x="40559" y="220053"/>
                      <a:pt x="-5341" y="305103"/>
                      <a:pt x="509" y="340653"/>
                    </a:cubicBezTo>
                    <a:cubicBezTo>
                      <a:pt x="19859" y="328503"/>
                      <a:pt x="30208" y="311403"/>
                      <a:pt x="59009" y="301953"/>
                    </a:cubicBezTo>
                    <a:cubicBezTo>
                      <a:pt x="62159" y="300603"/>
                      <a:pt x="65309" y="300153"/>
                      <a:pt x="68909" y="299253"/>
                    </a:cubicBezTo>
                    <a:cubicBezTo>
                      <a:pt x="162059" y="272703"/>
                      <a:pt x="257008" y="253803"/>
                      <a:pt x="351508" y="231753"/>
                    </a:cubicBezTo>
                    <a:cubicBezTo>
                      <a:pt x="399209" y="220503"/>
                      <a:pt x="446909" y="208353"/>
                      <a:pt x="495508" y="200253"/>
                    </a:cubicBezTo>
                    <a:cubicBezTo>
                      <a:pt x="503159" y="191253"/>
                      <a:pt x="497758" y="182703"/>
                      <a:pt x="494159" y="175053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DFEDC35-76E8-45C0-8504-23083304536E}"/>
                </a:ext>
              </a:extLst>
            </p:cNvPr>
            <p:cNvSpPr/>
            <p:nvPr/>
          </p:nvSpPr>
          <p:spPr>
            <a:xfrm>
              <a:off x="2532917" y="5134234"/>
              <a:ext cx="326934" cy="367199"/>
            </a:xfrm>
            <a:custGeom>
              <a:avLst/>
              <a:gdLst>
                <a:gd name="connsiteX0" fmla="*/ 200825 w 216512"/>
                <a:gd name="connsiteY0" fmla="*/ 243177 h 243177"/>
                <a:gd name="connsiteX1" fmla="*/ 142775 w 216512"/>
                <a:gd name="connsiteY1" fmla="*/ 133827 h 243177"/>
                <a:gd name="connsiteX2" fmla="*/ 78875 w 216512"/>
                <a:gd name="connsiteY2" fmla="*/ 69027 h 243177"/>
                <a:gd name="connsiteX3" fmla="*/ 125 w 216512"/>
                <a:gd name="connsiteY3" fmla="*/ 45177 h 243177"/>
                <a:gd name="connsiteX4" fmla="*/ 12725 w 216512"/>
                <a:gd name="connsiteY4" fmla="*/ 31677 h 243177"/>
                <a:gd name="connsiteX5" fmla="*/ 68075 w 216512"/>
                <a:gd name="connsiteY5" fmla="*/ 8727 h 243177"/>
                <a:gd name="connsiteX6" fmla="*/ 86525 w 216512"/>
                <a:gd name="connsiteY6" fmla="*/ 3777 h 243177"/>
                <a:gd name="connsiteX7" fmla="*/ 98675 w 216512"/>
                <a:gd name="connsiteY7" fmla="*/ 627 h 243177"/>
                <a:gd name="connsiteX8" fmla="*/ 111275 w 216512"/>
                <a:gd name="connsiteY8" fmla="*/ 1077 h 243177"/>
                <a:gd name="connsiteX9" fmla="*/ 145025 w 216512"/>
                <a:gd name="connsiteY9" fmla="*/ 24927 h 243177"/>
                <a:gd name="connsiteX10" fmla="*/ 175625 w 216512"/>
                <a:gd name="connsiteY10" fmla="*/ 83877 h 243177"/>
                <a:gd name="connsiteX11" fmla="*/ 215225 w 216512"/>
                <a:gd name="connsiteY11" fmla="*/ 204927 h 243177"/>
                <a:gd name="connsiteX12" fmla="*/ 205775 w 216512"/>
                <a:gd name="connsiteY12" fmla="*/ 242727 h 243177"/>
                <a:gd name="connsiteX13" fmla="*/ 200825 w 216512"/>
                <a:gd name="connsiteY13" fmla="*/ 243177 h 2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512" h="243177">
                  <a:moveTo>
                    <a:pt x="200825" y="243177"/>
                  </a:moveTo>
                  <a:cubicBezTo>
                    <a:pt x="190925" y="201777"/>
                    <a:pt x="166625" y="168027"/>
                    <a:pt x="142775" y="133827"/>
                  </a:cubicBezTo>
                  <a:cubicBezTo>
                    <a:pt x="125225" y="108627"/>
                    <a:pt x="103625" y="87477"/>
                    <a:pt x="78875" y="69027"/>
                  </a:cubicBezTo>
                  <a:cubicBezTo>
                    <a:pt x="61775" y="56427"/>
                    <a:pt x="10475" y="45177"/>
                    <a:pt x="125" y="45177"/>
                  </a:cubicBezTo>
                  <a:cubicBezTo>
                    <a:pt x="-1225" y="39327"/>
                    <a:pt x="8675" y="34377"/>
                    <a:pt x="12725" y="31677"/>
                  </a:cubicBezTo>
                  <a:cubicBezTo>
                    <a:pt x="29825" y="21327"/>
                    <a:pt x="49175" y="14577"/>
                    <a:pt x="68075" y="8727"/>
                  </a:cubicBezTo>
                  <a:cubicBezTo>
                    <a:pt x="74375" y="6927"/>
                    <a:pt x="80225" y="5127"/>
                    <a:pt x="86525" y="3777"/>
                  </a:cubicBezTo>
                  <a:cubicBezTo>
                    <a:pt x="90575" y="2877"/>
                    <a:pt x="94625" y="1977"/>
                    <a:pt x="98675" y="627"/>
                  </a:cubicBezTo>
                  <a:cubicBezTo>
                    <a:pt x="103175" y="-273"/>
                    <a:pt x="107225" y="-273"/>
                    <a:pt x="111275" y="1077"/>
                  </a:cubicBezTo>
                  <a:cubicBezTo>
                    <a:pt x="125675" y="4677"/>
                    <a:pt x="136475" y="13677"/>
                    <a:pt x="145025" y="24927"/>
                  </a:cubicBezTo>
                  <a:cubicBezTo>
                    <a:pt x="152225" y="35277"/>
                    <a:pt x="171575" y="73077"/>
                    <a:pt x="175625" y="83877"/>
                  </a:cubicBezTo>
                  <a:cubicBezTo>
                    <a:pt x="185525" y="105927"/>
                    <a:pt x="213425" y="192777"/>
                    <a:pt x="215225" y="204927"/>
                  </a:cubicBezTo>
                  <a:cubicBezTo>
                    <a:pt x="215675" y="218427"/>
                    <a:pt x="221075" y="233277"/>
                    <a:pt x="205775" y="242727"/>
                  </a:cubicBezTo>
                  <a:cubicBezTo>
                    <a:pt x="203975" y="243177"/>
                    <a:pt x="202625" y="243177"/>
                    <a:pt x="200825" y="243177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5263F9-05B6-4BCC-B855-7A8D875F602D}"/>
                </a:ext>
              </a:extLst>
            </p:cNvPr>
            <p:cNvGrpSpPr/>
            <p:nvPr/>
          </p:nvGrpSpPr>
          <p:grpSpPr>
            <a:xfrm rot="20590426">
              <a:off x="1098837" y="2748413"/>
              <a:ext cx="2226775" cy="2466645"/>
              <a:chOff x="10642615" y="3979837"/>
              <a:chExt cx="1042340" cy="115462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58EA5F9-4027-4644-BE7E-B02199C56A1B}"/>
                  </a:ext>
                </a:extLst>
              </p:cNvPr>
              <p:cNvGrpSpPr/>
              <p:nvPr/>
            </p:nvGrpSpPr>
            <p:grpSpPr>
              <a:xfrm>
                <a:off x="11445532" y="3979837"/>
                <a:ext cx="239423" cy="1154622"/>
                <a:chOff x="10431358" y="70949"/>
                <a:chExt cx="469217" cy="2262807"/>
              </a:xfrm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01005EC2-5A21-479E-8796-0E3CE44198FA}"/>
                    </a:ext>
                  </a:extLst>
                </p:cNvPr>
                <p:cNvSpPr/>
                <p:nvPr/>
              </p:nvSpPr>
              <p:spPr>
                <a:xfrm flipH="1">
                  <a:off x="10648523" y="70949"/>
                  <a:ext cx="252052" cy="1858882"/>
                </a:xfrm>
                <a:custGeom>
                  <a:avLst/>
                  <a:gdLst>
                    <a:gd name="connsiteX0" fmla="*/ 95326 w 109728"/>
                    <a:gd name="connsiteY0" fmla="*/ 43205 h 809244"/>
                    <a:gd name="connsiteX1" fmla="*/ 66523 w 109728"/>
                    <a:gd name="connsiteY1" fmla="*/ 86411 h 809244"/>
                    <a:gd name="connsiteX2" fmla="*/ 28804 w 109728"/>
                    <a:gd name="connsiteY2" fmla="*/ 237287 h 809244"/>
                    <a:gd name="connsiteX3" fmla="*/ 65837 w 109728"/>
                    <a:gd name="connsiteY3" fmla="*/ 595274 h 809244"/>
                    <a:gd name="connsiteX4" fmla="*/ 111100 w 109728"/>
                    <a:gd name="connsiteY4" fmla="*/ 800329 h 809244"/>
                    <a:gd name="connsiteX5" fmla="*/ 80924 w 109728"/>
                    <a:gd name="connsiteY5" fmla="*/ 801700 h 809244"/>
                    <a:gd name="connsiteX6" fmla="*/ 0 w 109728"/>
                    <a:gd name="connsiteY6" fmla="*/ 265405 h 809244"/>
                    <a:gd name="connsiteX7" fmla="*/ 100813 w 109728"/>
                    <a:gd name="connsiteY7" fmla="*/ 0 h 809244"/>
                    <a:gd name="connsiteX8" fmla="*/ 95326 w 109728"/>
                    <a:gd name="connsiteY8" fmla="*/ 43205 h 809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728" h="809244">
                      <a:moveTo>
                        <a:pt x="95326" y="43205"/>
                      </a:moveTo>
                      <a:cubicBezTo>
                        <a:pt x="81610" y="58979"/>
                        <a:pt x="77495" y="70637"/>
                        <a:pt x="66523" y="86411"/>
                      </a:cubicBezTo>
                      <a:cubicBezTo>
                        <a:pt x="36347" y="133731"/>
                        <a:pt x="28804" y="184480"/>
                        <a:pt x="28804" y="237287"/>
                      </a:cubicBezTo>
                      <a:cubicBezTo>
                        <a:pt x="29489" y="357988"/>
                        <a:pt x="43891" y="477317"/>
                        <a:pt x="65837" y="595274"/>
                      </a:cubicBezTo>
                      <a:cubicBezTo>
                        <a:pt x="77495" y="659054"/>
                        <a:pt x="99441" y="736549"/>
                        <a:pt x="111100" y="800329"/>
                      </a:cubicBezTo>
                      <a:cubicBezTo>
                        <a:pt x="113843" y="816102"/>
                        <a:pt x="93269" y="817474"/>
                        <a:pt x="80924" y="801700"/>
                      </a:cubicBezTo>
                      <a:cubicBezTo>
                        <a:pt x="43891" y="624764"/>
                        <a:pt x="0" y="448513"/>
                        <a:pt x="0" y="265405"/>
                      </a:cubicBezTo>
                      <a:cubicBezTo>
                        <a:pt x="0" y="166649"/>
                        <a:pt x="23317" y="70637"/>
                        <a:pt x="100813" y="0"/>
                      </a:cubicBezTo>
                      <a:cubicBezTo>
                        <a:pt x="100127" y="16459"/>
                        <a:pt x="96698" y="31547"/>
                        <a:pt x="95326" y="432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7959E087-04DD-44F8-8127-A4C6B1B86CE8}"/>
                    </a:ext>
                  </a:extLst>
                </p:cNvPr>
                <p:cNvSpPr/>
                <p:nvPr/>
              </p:nvSpPr>
              <p:spPr>
                <a:xfrm flipH="1">
                  <a:off x="10431358" y="1908419"/>
                  <a:ext cx="425337" cy="425337"/>
                </a:xfrm>
                <a:custGeom>
                  <a:avLst/>
                  <a:gdLst>
                    <a:gd name="connsiteX0" fmla="*/ 64571 w 185166"/>
                    <a:gd name="connsiteY0" fmla="*/ 1778 h 185166"/>
                    <a:gd name="connsiteX1" fmla="*/ 135208 w 185166"/>
                    <a:gd name="connsiteY1" fmla="*/ 14122 h 185166"/>
                    <a:gd name="connsiteX2" fmla="*/ 183214 w 185166"/>
                    <a:gd name="connsiteY2" fmla="*/ 116306 h 185166"/>
                    <a:gd name="connsiteX3" fmla="*/ 95432 w 185166"/>
                    <a:gd name="connsiteY3" fmla="*/ 189001 h 185166"/>
                    <a:gd name="connsiteX4" fmla="*/ 3535 w 185166"/>
                    <a:gd name="connsiteY4" fmla="*/ 121107 h 185166"/>
                    <a:gd name="connsiteX5" fmla="*/ 47426 w 185166"/>
                    <a:gd name="connsiteY5" fmla="*/ 12751 h 185166"/>
                    <a:gd name="connsiteX6" fmla="*/ 64571 w 185166"/>
                    <a:gd name="connsiteY6" fmla="*/ 1778 h 18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66" h="185166">
                      <a:moveTo>
                        <a:pt x="64571" y="1778"/>
                      </a:moveTo>
                      <a:cubicBezTo>
                        <a:pt x="98175" y="406"/>
                        <a:pt x="107776" y="-5080"/>
                        <a:pt x="135208" y="14122"/>
                      </a:cubicBezTo>
                      <a:cubicBezTo>
                        <a:pt x="176356" y="37439"/>
                        <a:pt x="193501" y="74473"/>
                        <a:pt x="183214" y="116306"/>
                      </a:cubicBezTo>
                      <a:cubicBezTo>
                        <a:pt x="172927" y="158826"/>
                        <a:pt x="137952" y="187630"/>
                        <a:pt x="95432" y="189001"/>
                      </a:cubicBezTo>
                      <a:cubicBezTo>
                        <a:pt x="53598" y="190373"/>
                        <a:pt x="15193" y="162255"/>
                        <a:pt x="3535" y="121107"/>
                      </a:cubicBezTo>
                      <a:cubicBezTo>
                        <a:pt x="-8124" y="79273"/>
                        <a:pt x="9707" y="36754"/>
                        <a:pt x="47426" y="12751"/>
                      </a:cubicBezTo>
                      <a:cubicBezTo>
                        <a:pt x="52912" y="9322"/>
                        <a:pt x="54284" y="4521"/>
                        <a:pt x="64571" y="177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F2D20BEE-8B96-4BA0-9372-6E28F36DD50D}"/>
                    </a:ext>
                  </a:extLst>
                </p:cNvPr>
                <p:cNvSpPr/>
                <p:nvPr/>
              </p:nvSpPr>
              <p:spPr>
                <a:xfrm flipH="1">
                  <a:off x="10497278" y="1977063"/>
                  <a:ext cx="299311" cy="299311"/>
                </a:xfrm>
                <a:custGeom>
                  <a:avLst/>
                  <a:gdLst>
                    <a:gd name="connsiteX0" fmla="*/ 132359 w 130302"/>
                    <a:gd name="connsiteY0" fmla="*/ 65163 h 130302"/>
                    <a:gd name="connsiteX1" fmla="*/ 65151 w 130302"/>
                    <a:gd name="connsiteY1" fmla="*/ 132371 h 130302"/>
                    <a:gd name="connsiteX2" fmla="*/ 0 w 130302"/>
                    <a:gd name="connsiteY2" fmla="*/ 66535 h 130302"/>
                    <a:gd name="connsiteX3" fmla="*/ 64465 w 130302"/>
                    <a:gd name="connsiteY3" fmla="*/ 12 h 130302"/>
                    <a:gd name="connsiteX4" fmla="*/ 132359 w 130302"/>
                    <a:gd name="connsiteY4" fmla="*/ 65163 h 13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02" h="130302">
                      <a:moveTo>
                        <a:pt x="132359" y="65163"/>
                      </a:moveTo>
                      <a:cubicBezTo>
                        <a:pt x="132359" y="102196"/>
                        <a:pt x="101498" y="133057"/>
                        <a:pt x="65151" y="132371"/>
                      </a:cubicBezTo>
                      <a:cubicBezTo>
                        <a:pt x="29489" y="131686"/>
                        <a:pt x="0" y="102196"/>
                        <a:pt x="0" y="66535"/>
                      </a:cubicBezTo>
                      <a:cubicBezTo>
                        <a:pt x="0" y="30187"/>
                        <a:pt x="28118" y="698"/>
                        <a:pt x="64465" y="12"/>
                      </a:cubicBezTo>
                      <a:cubicBezTo>
                        <a:pt x="102184" y="-674"/>
                        <a:pt x="132359" y="28130"/>
                        <a:pt x="132359" y="651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90CD183-9ECB-4BC5-A8ED-C7DB451D406E}"/>
                  </a:ext>
                </a:extLst>
              </p:cNvPr>
              <p:cNvGrpSpPr/>
              <p:nvPr/>
            </p:nvGrpSpPr>
            <p:grpSpPr>
              <a:xfrm>
                <a:off x="10642615" y="4145786"/>
                <a:ext cx="479312" cy="885205"/>
                <a:chOff x="8696683" y="395466"/>
                <a:chExt cx="939346" cy="1734809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88CB9E29-75C3-486F-B563-9833743CF5A8}"/>
                    </a:ext>
                  </a:extLst>
                </p:cNvPr>
                <p:cNvGrpSpPr/>
                <p:nvPr/>
              </p:nvGrpSpPr>
              <p:grpSpPr>
                <a:xfrm>
                  <a:off x="8696683" y="395466"/>
                  <a:ext cx="939346" cy="1714491"/>
                  <a:chOff x="8696683" y="395466"/>
                  <a:chExt cx="939346" cy="1714491"/>
                </a:xfrm>
              </p:grpSpPr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9FBD4907-5254-45F4-9656-C9CE098686B6}"/>
                      </a:ext>
                    </a:extLst>
                  </p:cNvPr>
                  <p:cNvSpPr/>
                  <p:nvPr/>
                </p:nvSpPr>
                <p:spPr>
                  <a:xfrm flipH="1">
                    <a:off x="9092092" y="1401062"/>
                    <a:ext cx="330819" cy="708895"/>
                  </a:xfrm>
                  <a:custGeom>
                    <a:avLst/>
                    <a:gdLst>
                      <a:gd name="connsiteX0" fmla="*/ 0 w 144018"/>
                      <a:gd name="connsiteY0" fmla="*/ 4566 h 308610"/>
                      <a:gd name="connsiteX1" fmla="*/ 19888 w 144018"/>
                      <a:gd name="connsiteY1" fmla="*/ 7309 h 308610"/>
                      <a:gd name="connsiteX2" fmla="*/ 28804 w 144018"/>
                      <a:gd name="connsiteY2" fmla="*/ 73146 h 308610"/>
                      <a:gd name="connsiteX3" fmla="*/ 75438 w 144018"/>
                      <a:gd name="connsiteY3" fmla="*/ 239109 h 308610"/>
                      <a:gd name="connsiteX4" fmla="*/ 104242 w 144018"/>
                      <a:gd name="connsiteY4" fmla="*/ 280943 h 308610"/>
                      <a:gd name="connsiteX5" fmla="*/ 143332 w 144018"/>
                      <a:gd name="connsiteY5" fmla="*/ 297402 h 308610"/>
                      <a:gd name="connsiteX6" fmla="*/ 143332 w 144018"/>
                      <a:gd name="connsiteY6" fmla="*/ 314547 h 308610"/>
                      <a:gd name="connsiteX7" fmla="*/ 60350 w 144018"/>
                      <a:gd name="connsiteY7" fmla="*/ 243910 h 308610"/>
                      <a:gd name="connsiteX8" fmla="*/ 4115 w 144018"/>
                      <a:gd name="connsiteY8" fmla="*/ 29940 h 308610"/>
                      <a:gd name="connsiteX9" fmla="*/ 0 w 144018"/>
                      <a:gd name="connsiteY9" fmla="*/ 4566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4018" h="308610">
                        <a:moveTo>
                          <a:pt x="0" y="4566"/>
                        </a:moveTo>
                        <a:cubicBezTo>
                          <a:pt x="9601" y="-3664"/>
                          <a:pt x="13716" y="451"/>
                          <a:pt x="19888" y="7309"/>
                        </a:cubicBezTo>
                        <a:cubicBezTo>
                          <a:pt x="21260" y="32684"/>
                          <a:pt x="24689" y="52572"/>
                          <a:pt x="28804" y="73146"/>
                        </a:cubicBezTo>
                        <a:cubicBezTo>
                          <a:pt x="40462" y="129381"/>
                          <a:pt x="58979" y="202762"/>
                          <a:pt x="75438" y="239109"/>
                        </a:cubicBezTo>
                        <a:cubicBezTo>
                          <a:pt x="80924" y="250082"/>
                          <a:pt x="97384" y="274085"/>
                          <a:pt x="104242" y="280943"/>
                        </a:cubicBezTo>
                        <a:cubicBezTo>
                          <a:pt x="114529" y="289173"/>
                          <a:pt x="128930" y="297402"/>
                          <a:pt x="143332" y="297402"/>
                        </a:cubicBezTo>
                        <a:cubicBezTo>
                          <a:pt x="148133" y="302889"/>
                          <a:pt x="148133" y="309061"/>
                          <a:pt x="143332" y="314547"/>
                        </a:cubicBezTo>
                        <a:cubicBezTo>
                          <a:pt x="102184" y="307004"/>
                          <a:pt x="76810" y="280257"/>
                          <a:pt x="60350" y="243910"/>
                        </a:cubicBezTo>
                        <a:cubicBezTo>
                          <a:pt x="31547" y="174644"/>
                          <a:pt x="14402" y="104007"/>
                          <a:pt x="4115" y="29940"/>
                        </a:cubicBezTo>
                        <a:cubicBezTo>
                          <a:pt x="3429" y="21711"/>
                          <a:pt x="2057" y="12110"/>
                          <a:pt x="0" y="456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5DD50806-9456-42DB-B5B7-5B6825255D98}"/>
                      </a:ext>
                    </a:extLst>
                  </p:cNvPr>
                  <p:cNvSpPr/>
                  <p:nvPr/>
                </p:nvSpPr>
                <p:spPr>
                  <a:xfrm flipH="1">
                    <a:off x="8696683" y="1335935"/>
                    <a:ext cx="173286" cy="708895"/>
                  </a:xfrm>
                  <a:custGeom>
                    <a:avLst/>
                    <a:gdLst>
                      <a:gd name="connsiteX0" fmla="*/ 0 w 75438"/>
                      <a:gd name="connsiteY0" fmla="*/ 9601 h 308610"/>
                      <a:gd name="connsiteX1" fmla="*/ 17145 w 75438"/>
                      <a:gd name="connsiteY1" fmla="*/ 0 h 308610"/>
                      <a:gd name="connsiteX2" fmla="*/ 75438 w 75438"/>
                      <a:gd name="connsiteY2" fmla="*/ 233858 h 308610"/>
                      <a:gd name="connsiteX3" fmla="*/ 75438 w 75438"/>
                      <a:gd name="connsiteY3" fmla="*/ 279121 h 308610"/>
                      <a:gd name="connsiteX4" fmla="*/ 65151 w 75438"/>
                      <a:gd name="connsiteY4" fmla="*/ 311353 h 308610"/>
                      <a:gd name="connsiteX5" fmla="*/ 47320 w 75438"/>
                      <a:gd name="connsiteY5" fmla="*/ 296951 h 308610"/>
                      <a:gd name="connsiteX6" fmla="*/ 61722 w 75438"/>
                      <a:gd name="connsiteY6" fmla="*/ 256489 h 308610"/>
                      <a:gd name="connsiteX7" fmla="*/ 57607 w 75438"/>
                      <a:gd name="connsiteY7" fmla="*/ 225628 h 308610"/>
                      <a:gd name="connsiteX8" fmla="*/ 5487 w 75438"/>
                      <a:gd name="connsiteY8" fmla="*/ 25375 h 308610"/>
                      <a:gd name="connsiteX9" fmla="*/ 0 w 75438"/>
                      <a:gd name="connsiteY9" fmla="*/ 9601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5438" h="308610">
                        <a:moveTo>
                          <a:pt x="0" y="9601"/>
                        </a:moveTo>
                        <a:cubicBezTo>
                          <a:pt x="6172" y="3429"/>
                          <a:pt x="11659" y="6172"/>
                          <a:pt x="17145" y="0"/>
                        </a:cubicBezTo>
                        <a:cubicBezTo>
                          <a:pt x="45263" y="100127"/>
                          <a:pt x="62408" y="153619"/>
                          <a:pt x="75438" y="233858"/>
                        </a:cubicBezTo>
                        <a:cubicBezTo>
                          <a:pt x="78181" y="248945"/>
                          <a:pt x="78181" y="264033"/>
                          <a:pt x="75438" y="279121"/>
                        </a:cubicBezTo>
                        <a:cubicBezTo>
                          <a:pt x="71323" y="292837"/>
                          <a:pt x="69266" y="297637"/>
                          <a:pt x="65151" y="311353"/>
                        </a:cubicBezTo>
                        <a:cubicBezTo>
                          <a:pt x="56236" y="314782"/>
                          <a:pt x="53493" y="304495"/>
                          <a:pt x="47320" y="296951"/>
                        </a:cubicBezTo>
                        <a:cubicBezTo>
                          <a:pt x="58293" y="285979"/>
                          <a:pt x="61036" y="277749"/>
                          <a:pt x="61722" y="256489"/>
                        </a:cubicBezTo>
                        <a:cubicBezTo>
                          <a:pt x="59665" y="243459"/>
                          <a:pt x="60351" y="233172"/>
                          <a:pt x="57607" y="225628"/>
                        </a:cubicBezTo>
                        <a:cubicBezTo>
                          <a:pt x="44577" y="157734"/>
                          <a:pt x="28804" y="100127"/>
                          <a:pt x="5487" y="25375"/>
                        </a:cubicBezTo>
                        <a:cubicBezTo>
                          <a:pt x="4801" y="21946"/>
                          <a:pt x="2058" y="13030"/>
                          <a:pt x="0" y="96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D13BBFAD-6FC5-4453-8813-85C209DF4086}"/>
                      </a:ext>
                    </a:extLst>
                  </p:cNvPr>
                  <p:cNvSpPr/>
                  <p:nvPr/>
                </p:nvSpPr>
                <p:spPr>
                  <a:xfrm flipH="1">
                    <a:off x="8832612" y="395466"/>
                    <a:ext cx="803417" cy="1023961"/>
                  </a:xfrm>
                  <a:custGeom>
                    <a:avLst/>
                    <a:gdLst>
                      <a:gd name="connsiteX0" fmla="*/ 196 w 349758"/>
                      <a:gd name="connsiteY0" fmla="*/ 0 h 445770"/>
                      <a:gd name="connsiteX1" fmla="*/ 119525 w 349758"/>
                      <a:gd name="connsiteY1" fmla="*/ 109042 h 445770"/>
                      <a:gd name="connsiteX2" fmla="*/ 153815 w 349758"/>
                      <a:gd name="connsiteY2" fmla="*/ 161163 h 445770"/>
                      <a:gd name="connsiteX3" fmla="*/ 181247 w 349758"/>
                      <a:gd name="connsiteY3" fmla="*/ 189967 h 445770"/>
                      <a:gd name="connsiteX4" fmla="*/ 226510 w 349758"/>
                      <a:gd name="connsiteY4" fmla="*/ 200254 h 445770"/>
                      <a:gd name="connsiteX5" fmla="*/ 293033 w 349758"/>
                      <a:gd name="connsiteY5" fmla="*/ 270891 h 445770"/>
                      <a:gd name="connsiteX6" fmla="*/ 351326 w 349758"/>
                      <a:gd name="connsiteY6" fmla="*/ 407365 h 445770"/>
                      <a:gd name="connsiteX7" fmla="*/ 333495 w 349758"/>
                      <a:gd name="connsiteY7" fmla="*/ 425196 h 445770"/>
                      <a:gd name="connsiteX8" fmla="*/ 274516 w 349758"/>
                      <a:gd name="connsiteY8" fmla="*/ 291465 h 445770"/>
                      <a:gd name="connsiteX9" fmla="*/ 197707 w 349758"/>
                      <a:gd name="connsiteY9" fmla="*/ 216027 h 445770"/>
                      <a:gd name="connsiteX10" fmla="*/ 146957 w 349758"/>
                      <a:gd name="connsiteY10" fmla="*/ 228371 h 445770"/>
                      <a:gd name="connsiteX11" fmla="*/ 101009 w 349758"/>
                      <a:gd name="connsiteY11" fmla="*/ 369646 h 445770"/>
                      <a:gd name="connsiteX12" fmla="*/ 114725 w 349758"/>
                      <a:gd name="connsiteY12" fmla="*/ 447142 h 445770"/>
                      <a:gd name="connsiteX13" fmla="*/ 92779 w 349758"/>
                      <a:gd name="connsiteY13" fmla="*/ 445770 h 445770"/>
                      <a:gd name="connsiteX14" fmla="*/ 71519 w 349758"/>
                      <a:gd name="connsiteY14" fmla="*/ 350444 h 445770"/>
                      <a:gd name="connsiteX15" fmla="*/ 132556 w 349758"/>
                      <a:gd name="connsiteY15" fmla="*/ 205054 h 445770"/>
                      <a:gd name="connsiteX16" fmla="*/ 128441 w 349758"/>
                      <a:gd name="connsiteY16" fmla="*/ 176251 h 445770"/>
                      <a:gd name="connsiteX17" fmla="*/ 107181 w 349758"/>
                      <a:gd name="connsiteY17" fmla="*/ 137846 h 445770"/>
                      <a:gd name="connsiteX18" fmla="*/ 35858 w 349758"/>
                      <a:gd name="connsiteY18" fmla="*/ 63779 h 445770"/>
                      <a:gd name="connsiteX19" fmla="*/ 7740 w 349758"/>
                      <a:gd name="connsiteY19" fmla="*/ 38405 h 445770"/>
                      <a:gd name="connsiteX20" fmla="*/ 196 w 349758"/>
                      <a:gd name="connsiteY20" fmla="*/ 0 h 445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49758" h="445770">
                        <a:moveTo>
                          <a:pt x="196" y="0"/>
                        </a:moveTo>
                        <a:cubicBezTo>
                          <a:pt x="30371" y="22631"/>
                          <a:pt x="85921" y="64465"/>
                          <a:pt x="119525" y="109042"/>
                        </a:cubicBezTo>
                        <a:cubicBezTo>
                          <a:pt x="119525" y="109042"/>
                          <a:pt x="142843" y="142646"/>
                          <a:pt x="153815" y="161163"/>
                        </a:cubicBezTo>
                        <a:cubicBezTo>
                          <a:pt x="162731" y="175565"/>
                          <a:pt x="163417" y="191338"/>
                          <a:pt x="181247" y="189967"/>
                        </a:cubicBezTo>
                        <a:cubicBezTo>
                          <a:pt x="197707" y="191338"/>
                          <a:pt x="216223" y="196139"/>
                          <a:pt x="226510" y="200254"/>
                        </a:cubicBezTo>
                        <a:cubicBezTo>
                          <a:pt x="256685" y="212598"/>
                          <a:pt x="280003" y="246888"/>
                          <a:pt x="293033" y="270891"/>
                        </a:cubicBezTo>
                        <a:cubicBezTo>
                          <a:pt x="317036" y="315468"/>
                          <a:pt x="335553" y="359359"/>
                          <a:pt x="351326" y="407365"/>
                        </a:cubicBezTo>
                        <a:cubicBezTo>
                          <a:pt x="352012" y="420395"/>
                          <a:pt x="346525" y="426568"/>
                          <a:pt x="333495" y="425196"/>
                        </a:cubicBezTo>
                        <a:cubicBezTo>
                          <a:pt x="310178" y="379933"/>
                          <a:pt x="304006" y="343586"/>
                          <a:pt x="274516" y="291465"/>
                        </a:cubicBezTo>
                        <a:cubicBezTo>
                          <a:pt x="258057" y="265405"/>
                          <a:pt x="248456" y="226314"/>
                          <a:pt x="197707" y="216027"/>
                        </a:cubicBezTo>
                        <a:cubicBezTo>
                          <a:pt x="185362" y="213284"/>
                          <a:pt x="156559" y="220828"/>
                          <a:pt x="146957" y="228371"/>
                        </a:cubicBezTo>
                        <a:cubicBezTo>
                          <a:pt x="104438" y="259232"/>
                          <a:pt x="88664" y="317525"/>
                          <a:pt x="101009" y="369646"/>
                        </a:cubicBezTo>
                        <a:cubicBezTo>
                          <a:pt x="106495" y="395021"/>
                          <a:pt x="111982" y="419024"/>
                          <a:pt x="114725" y="447142"/>
                        </a:cubicBezTo>
                        <a:cubicBezTo>
                          <a:pt x="112667" y="451942"/>
                          <a:pt x="99637" y="449199"/>
                          <a:pt x="92779" y="445770"/>
                        </a:cubicBezTo>
                        <a:cubicBezTo>
                          <a:pt x="85235" y="415595"/>
                          <a:pt x="74263" y="381991"/>
                          <a:pt x="71519" y="350444"/>
                        </a:cubicBezTo>
                        <a:cubicBezTo>
                          <a:pt x="66719" y="291465"/>
                          <a:pt x="88664" y="243459"/>
                          <a:pt x="132556" y="205054"/>
                        </a:cubicBezTo>
                        <a:cubicBezTo>
                          <a:pt x="142157" y="196825"/>
                          <a:pt x="134613" y="185852"/>
                          <a:pt x="128441" y="176251"/>
                        </a:cubicBezTo>
                        <a:cubicBezTo>
                          <a:pt x="128441" y="176251"/>
                          <a:pt x="117468" y="154991"/>
                          <a:pt x="107181" y="137846"/>
                        </a:cubicBezTo>
                        <a:cubicBezTo>
                          <a:pt x="94837" y="115900"/>
                          <a:pt x="68090" y="90526"/>
                          <a:pt x="35858" y="63779"/>
                        </a:cubicBezTo>
                        <a:cubicBezTo>
                          <a:pt x="27628" y="55550"/>
                          <a:pt x="15970" y="45949"/>
                          <a:pt x="7740" y="38405"/>
                        </a:cubicBezTo>
                        <a:cubicBezTo>
                          <a:pt x="4997" y="36347"/>
                          <a:pt x="-1175" y="11659"/>
                          <a:pt x="1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9F57DA42-A67D-4EA4-8AB9-050D4FF8787D}"/>
                    </a:ext>
                  </a:extLst>
                </p:cNvPr>
                <p:cNvSpPr/>
                <p:nvPr/>
              </p:nvSpPr>
              <p:spPr>
                <a:xfrm flipH="1">
                  <a:off x="9030650" y="2067261"/>
                  <a:ext cx="63014" cy="6301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1E5C8C94-ADA3-4925-AF11-039D581F02A8}"/>
                    </a:ext>
                  </a:extLst>
                </p:cNvPr>
                <p:cNvSpPr/>
                <p:nvPr/>
              </p:nvSpPr>
              <p:spPr>
                <a:xfrm flipH="1">
                  <a:off x="8725762" y="2008599"/>
                  <a:ext cx="78765" cy="7876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7A2170-2EDC-40DB-AB55-D3F03890B349}"/>
                </a:ext>
              </a:extLst>
            </p:cNvPr>
            <p:cNvSpPr/>
            <p:nvPr/>
          </p:nvSpPr>
          <p:spPr>
            <a:xfrm>
              <a:off x="1508315" y="1157641"/>
              <a:ext cx="1823434" cy="3471990"/>
            </a:xfrm>
            <a:custGeom>
              <a:avLst/>
              <a:gdLst>
                <a:gd name="connsiteX0" fmla="*/ 1196617 w 1207568"/>
                <a:gd name="connsiteY0" fmla="*/ 2076124 h 2299323"/>
                <a:gd name="connsiteX1" fmla="*/ 1035517 w 1207568"/>
                <a:gd name="connsiteY1" fmla="*/ 1650874 h 2299323"/>
                <a:gd name="connsiteX2" fmla="*/ 949567 w 1207568"/>
                <a:gd name="connsiteY2" fmla="*/ 1429474 h 2299323"/>
                <a:gd name="connsiteX3" fmla="*/ 938767 w 1207568"/>
                <a:gd name="connsiteY3" fmla="*/ 1213024 h 2299323"/>
                <a:gd name="connsiteX4" fmla="*/ 1037317 w 1207568"/>
                <a:gd name="connsiteY4" fmla="*/ 1175224 h 2299323"/>
                <a:gd name="connsiteX5" fmla="*/ 1096267 w 1207568"/>
                <a:gd name="connsiteY5" fmla="*/ 1232823 h 2299323"/>
                <a:gd name="connsiteX6" fmla="*/ 1179967 w 1207568"/>
                <a:gd name="connsiteY6" fmla="*/ 1373224 h 2299323"/>
                <a:gd name="connsiteX7" fmla="*/ 1193017 w 1207568"/>
                <a:gd name="connsiteY7" fmla="*/ 1385374 h 2299323"/>
                <a:gd name="connsiteX8" fmla="*/ 1099417 w 1207568"/>
                <a:gd name="connsiteY8" fmla="*/ 1091524 h 2299323"/>
                <a:gd name="connsiteX9" fmla="*/ 1023367 w 1207568"/>
                <a:gd name="connsiteY9" fmla="*/ 878674 h 2299323"/>
                <a:gd name="connsiteX10" fmla="*/ 1047217 w 1207568"/>
                <a:gd name="connsiteY10" fmla="*/ 714424 h 2299323"/>
                <a:gd name="connsiteX11" fmla="*/ 1077367 w 1207568"/>
                <a:gd name="connsiteY11" fmla="*/ 834123 h 2299323"/>
                <a:gd name="connsiteX12" fmla="*/ 1114267 w 1207568"/>
                <a:gd name="connsiteY12" fmla="*/ 763473 h 2299323"/>
                <a:gd name="connsiteX13" fmla="*/ 1037767 w 1207568"/>
                <a:gd name="connsiteY13" fmla="*/ 531273 h 2299323"/>
                <a:gd name="connsiteX14" fmla="*/ 851017 w 1207568"/>
                <a:gd name="connsiteY14" fmla="*/ 424174 h 2299323"/>
                <a:gd name="connsiteX15" fmla="*/ 622417 w 1207568"/>
                <a:gd name="connsiteY15" fmla="*/ 184323 h 2299323"/>
                <a:gd name="connsiteX16" fmla="*/ 513967 w 1207568"/>
                <a:gd name="connsiteY16" fmla="*/ 37623 h 2299323"/>
                <a:gd name="connsiteX17" fmla="*/ 313717 w 1207568"/>
                <a:gd name="connsiteY17" fmla="*/ 33123 h 2299323"/>
                <a:gd name="connsiteX18" fmla="*/ 239017 w 1207568"/>
                <a:gd name="connsiteY18" fmla="*/ 37173 h 2299323"/>
                <a:gd name="connsiteX19" fmla="*/ 182317 w 1207568"/>
                <a:gd name="connsiteY19" fmla="*/ 70923 h 2299323"/>
                <a:gd name="connsiteX20" fmla="*/ 114367 w 1207568"/>
                <a:gd name="connsiteY20" fmla="*/ 192423 h 2299323"/>
                <a:gd name="connsiteX21" fmla="*/ 113917 w 1207568"/>
                <a:gd name="connsiteY21" fmla="*/ 193773 h 2299323"/>
                <a:gd name="connsiteX22" fmla="*/ 65317 w 1207568"/>
                <a:gd name="connsiteY22" fmla="*/ 282423 h 2299323"/>
                <a:gd name="connsiteX23" fmla="*/ 41917 w 1207568"/>
                <a:gd name="connsiteY23" fmla="*/ 411573 h 2299323"/>
                <a:gd name="connsiteX24" fmla="*/ 2767 w 1207568"/>
                <a:gd name="connsiteY24" fmla="*/ 544324 h 2299323"/>
                <a:gd name="connsiteX25" fmla="*/ 1867 w 1207568"/>
                <a:gd name="connsiteY25" fmla="*/ 556924 h 2299323"/>
                <a:gd name="connsiteX26" fmla="*/ 15817 w 1207568"/>
                <a:gd name="connsiteY26" fmla="*/ 553773 h 2299323"/>
                <a:gd name="connsiteX27" fmla="*/ 83767 w 1207568"/>
                <a:gd name="connsiteY27" fmla="*/ 447573 h 2299323"/>
                <a:gd name="connsiteX28" fmla="*/ 95467 w 1207568"/>
                <a:gd name="connsiteY28" fmla="*/ 435873 h 2299323"/>
                <a:gd name="connsiteX29" fmla="*/ 107167 w 1207568"/>
                <a:gd name="connsiteY29" fmla="*/ 448023 h 2299323"/>
                <a:gd name="connsiteX30" fmla="*/ 123367 w 1207568"/>
                <a:gd name="connsiteY30" fmla="*/ 497973 h 2299323"/>
                <a:gd name="connsiteX31" fmla="*/ 173767 w 1207568"/>
                <a:gd name="connsiteY31" fmla="*/ 894873 h 2299323"/>
                <a:gd name="connsiteX32" fmla="*/ 343867 w 1207568"/>
                <a:gd name="connsiteY32" fmla="*/ 1233724 h 2299323"/>
                <a:gd name="connsiteX33" fmla="*/ 228217 w 1207568"/>
                <a:gd name="connsiteY33" fmla="*/ 1659424 h 2299323"/>
                <a:gd name="connsiteX34" fmla="*/ 292117 w 1207568"/>
                <a:gd name="connsiteY34" fmla="*/ 1826374 h 2299323"/>
                <a:gd name="connsiteX35" fmla="*/ 419017 w 1207568"/>
                <a:gd name="connsiteY35" fmla="*/ 1946073 h 2299323"/>
                <a:gd name="connsiteX36" fmla="*/ 351517 w 1207568"/>
                <a:gd name="connsiteY36" fmla="*/ 1845274 h 2299323"/>
                <a:gd name="connsiteX37" fmla="*/ 307417 w 1207568"/>
                <a:gd name="connsiteY37" fmla="*/ 1712974 h 2299323"/>
                <a:gd name="connsiteX38" fmla="*/ 370867 w 1207568"/>
                <a:gd name="connsiteY38" fmla="*/ 1428573 h 2299323"/>
                <a:gd name="connsiteX39" fmla="*/ 417217 w 1207568"/>
                <a:gd name="connsiteY39" fmla="*/ 1289974 h 2299323"/>
                <a:gd name="connsiteX40" fmla="*/ 828517 w 1207568"/>
                <a:gd name="connsiteY40" fmla="*/ 1469974 h 2299323"/>
                <a:gd name="connsiteX41" fmla="*/ 1008067 w 1207568"/>
                <a:gd name="connsiteY41" fmla="*/ 1794874 h 2299323"/>
                <a:gd name="connsiteX42" fmla="*/ 1150717 w 1207568"/>
                <a:gd name="connsiteY42" fmla="*/ 2087374 h 2299323"/>
                <a:gd name="connsiteX43" fmla="*/ 1176367 w 1207568"/>
                <a:gd name="connsiteY43" fmla="*/ 2196724 h 2299323"/>
                <a:gd name="connsiteX44" fmla="*/ 1170967 w 1207568"/>
                <a:gd name="connsiteY44" fmla="*/ 2299324 h 2299323"/>
                <a:gd name="connsiteX45" fmla="*/ 1196617 w 1207568"/>
                <a:gd name="connsiteY45" fmla="*/ 2076124 h 22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7568" h="2299323">
                  <a:moveTo>
                    <a:pt x="1196617" y="2076124"/>
                  </a:moveTo>
                  <a:cubicBezTo>
                    <a:pt x="1157017" y="1928974"/>
                    <a:pt x="1100767" y="1788573"/>
                    <a:pt x="1035517" y="1650874"/>
                  </a:cubicBezTo>
                  <a:cubicBezTo>
                    <a:pt x="1001767" y="1579323"/>
                    <a:pt x="969817" y="1506424"/>
                    <a:pt x="949567" y="1429474"/>
                  </a:cubicBezTo>
                  <a:cubicBezTo>
                    <a:pt x="931117" y="1357924"/>
                    <a:pt x="920317" y="1285924"/>
                    <a:pt x="938767" y="1213024"/>
                  </a:cubicBezTo>
                  <a:cubicBezTo>
                    <a:pt x="952267" y="1159024"/>
                    <a:pt x="990967" y="1144624"/>
                    <a:pt x="1037317" y="1175224"/>
                  </a:cubicBezTo>
                  <a:cubicBezTo>
                    <a:pt x="1060717" y="1190974"/>
                    <a:pt x="1079617" y="1211224"/>
                    <a:pt x="1096267" y="1232823"/>
                  </a:cubicBezTo>
                  <a:cubicBezTo>
                    <a:pt x="1130017" y="1276024"/>
                    <a:pt x="1152517" y="1325974"/>
                    <a:pt x="1179967" y="1373224"/>
                  </a:cubicBezTo>
                  <a:cubicBezTo>
                    <a:pt x="1184017" y="1379974"/>
                    <a:pt x="1184917" y="1385374"/>
                    <a:pt x="1193017" y="1385374"/>
                  </a:cubicBezTo>
                  <a:cubicBezTo>
                    <a:pt x="1212367" y="1291323"/>
                    <a:pt x="1139467" y="1172524"/>
                    <a:pt x="1099417" y="1091524"/>
                  </a:cubicBezTo>
                  <a:cubicBezTo>
                    <a:pt x="1066117" y="1024023"/>
                    <a:pt x="1033717" y="953823"/>
                    <a:pt x="1023367" y="878674"/>
                  </a:cubicBezTo>
                  <a:cubicBezTo>
                    <a:pt x="1018867" y="846273"/>
                    <a:pt x="1006267" y="732873"/>
                    <a:pt x="1047217" y="714424"/>
                  </a:cubicBezTo>
                  <a:cubicBezTo>
                    <a:pt x="1088617" y="695523"/>
                    <a:pt x="1078717" y="812523"/>
                    <a:pt x="1077367" y="834123"/>
                  </a:cubicBezTo>
                  <a:cubicBezTo>
                    <a:pt x="1098967" y="817023"/>
                    <a:pt x="1106617" y="788674"/>
                    <a:pt x="1114267" y="763473"/>
                  </a:cubicBezTo>
                  <a:cubicBezTo>
                    <a:pt x="1140367" y="677523"/>
                    <a:pt x="1109767" y="584824"/>
                    <a:pt x="1037767" y="531273"/>
                  </a:cubicBezTo>
                  <a:cubicBezTo>
                    <a:pt x="979717" y="488073"/>
                    <a:pt x="915367" y="456123"/>
                    <a:pt x="851017" y="424174"/>
                  </a:cubicBezTo>
                  <a:cubicBezTo>
                    <a:pt x="751567" y="375123"/>
                    <a:pt x="675067" y="279273"/>
                    <a:pt x="622417" y="184323"/>
                  </a:cubicBezTo>
                  <a:cubicBezTo>
                    <a:pt x="592717" y="130773"/>
                    <a:pt x="562567" y="75423"/>
                    <a:pt x="513967" y="37623"/>
                  </a:cubicBezTo>
                  <a:cubicBezTo>
                    <a:pt x="462217" y="-2877"/>
                    <a:pt x="364567" y="-19527"/>
                    <a:pt x="313717" y="33123"/>
                  </a:cubicBezTo>
                  <a:cubicBezTo>
                    <a:pt x="288967" y="34923"/>
                    <a:pt x="264217" y="35823"/>
                    <a:pt x="239017" y="37173"/>
                  </a:cubicBezTo>
                  <a:cubicBezTo>
                    <a:pt x="214267" y="38523"/>
                    <a:pt x="198067" y="52023"/>
                    <a:pt x="182317" y="70923"/>
                  </a:cubicBezTo>
                  <a:cubicBezTo>
                    <a:pt x="152167" y="107373"/>
                    <a:pt x="129667" y="148323"/>
                    <a:pt x="114367" y="192423"/>
                  </a:cubicBezTo>
                  <a:cubicBezTo>
                    <a:pt x="114367" y="192873"/>
                    <a:pt x="113917" y="193323"/>
                    <a:pt x="113917" y="193773"/>
                  </a:cubicBezTo>
                  <a:cubicBezTo>
                    <a:pt x="88717" y="218523"/>
                    <a:pt x="75667" y="249573"/>
                    <a:pt x="65317" y="282423"/>
                  </a:cubicBezTo>
                  <a:cubicBezTo>
                    <a:pt x="51817" y="324273"/>
                    <a:pt x="48217" y="368373"/>
                    <a:pt x="41917" y="411573"/>
                  </a:cubicBezTo>
                  <a:cubicBezTo>
                    <a:pt x="35167" y="457473"/>
                    <a:pt x="18517" y="500674"/>
                    <a:pt x="2767" y="544324"/>
                  </a:cubicBezTo>
                  <a:cubicBezTo>
                    <a:pt x="1417" y="547924"/>
                    <a:pt x="-2183" y="553324"/>
                    <a:pt x="1867" y="556924"/>
                  </a:cubicBezTo>
                  <a:cubicBezTo>
                    <a:pt x="7267" y="561424"/>
                    <a:pt x="12217" y="556473"/>
                    <a:pt x="15817" y="553773"/>
                  </a:cubicBezTo>
                  <a:cubicBezTo>
                    <a:pt x="33367" y="538473"/>
                    <a:pt x="75667" y="465123"/>
                    <a:pt x="83767" y="447573"/>
                  </a:cubicBezTo>
                  <a:cubicBezTo>
                    <a:pt x="86017" y="442623"/>
                    <a:pt x="87817" y="435424"/>
                    <a:pt x="95467" y="435873"/>
                  </a:cubicBezTo>
                  <a:cubicBezTo>
                    <a:pt x="102667" y="436323"/>
                    <a:pt x="104917" y="442623"/>
                    <a:pt x="107167" y="448023"/>
                  </a:cubicBezTo>
                  <a:cubicBezTo>
                    <a:pt x="113017" y="461523"/>
                    <a:pt x="125167" y="494373"/>
                    <a:pt x="123367" y="497973"/>
                  </a:cubicBezTo>
                  <a:cubicBezTo>
                    <a:pt x="160717" y="628023"/>
                    <a:pt x="118867" y="767523"/>
                    <a:pt x="173767" y="894873"/>
                  </a:cubicBezTo>
                  <a:cubicBezTo>
                    <a:pt x="223267" y="1009624"/>
                    <a:pt x="358267" y="1096024"/>
                    <a:pt x="343867" y="1233724"/>
                  </a:cubicBezTo>
                  <a:cubicBezTo>
                    <a:pt x="328567" y="1381323"/>
                    <a:pt x="224167" y="1509124"/>
                    <a:pt x="228217" y="1659424"/>
                  </a:cubicBezTo>
                  <a:cubicBezTo>
                    <a:pt x="230017" y="1720174"/>
                    <a:pt x="253867" y="1779573"/>
                    <a:pt x="292117" y="1826374"/>
                  </a:cubicBezTo>
                  <a:cubicBezTo>
                    <a:pt x="313717" y="1852924"/>
                    <a:pt x="372217" y="1933924"/>
                    <a:pt x="419017" y="1946073"/>
                  </a:cubicBezTo>
                  <a:cubicBezTo>
                    <a:pt x="407317" y="1922674"/>
                    <a:pt x="370417" y="1880823"/>
                    <a:pt x="351517" y="1845274"/>
                  </a:cubicBezTo>
                  <a:cubicBezTo>
                    <a:pt x="330817" y="1806124"/>
                    <a:pt x="313267" y="1757073"/>
                    <a:pt x="307417" y="1712974"/>
                  </a:cubicBezTo>
                  <a:cubicBezTo>
                    <a:pt x="293467" y="1602724"/>
                    <a:pt x="334417" y="1526224"/>
                    <a:pt x="370867" y="1428573"/>
                  </a:cubicBezTo>
                  <a:cubicBezTo>
                    <a:pt x="387967" y="1382224"/>
                    <a:pt x="405067" y="1336774"/>
                    <a:pt x="417217" y="1289974"/>
                  </a:cubicBezTo>
                  <a:cubicBezTo>
                    <a:pt x="431167" y="1301224"/>
                    <a:pt x="828967" y="1472224"/>
                    <a:pt x="828517" y="1469974"/>
                  </a:cubicBezTo>
                  <a:cubicBezTo>
                    <a:pt x="890167" y="1570323"/>
                    <a:pt x="954517" y="1691374"/>
                    <a:pt x="1008067" y="1794874"/>
                  </a:cubicBezTo>
                  <a:cubicBezTo>
                    <a:pt x="1058467" y="1892073"/>
                    <a:pt x="1123717" y="1980724"/>
                    <a:pt x="1150717" y="2087374"/>
                  </a:cubicBezTo>
                  <a:cubicBezTo>
                    <a:pt x="1159717" y="2122923"/>
                    <a:pt x="1173217" y="2159824"/>
                    <a:pt x="1176367" y="2196724"/>
                  </a:cubicBezTo>
                  <a:cubicBezTo>
                    <a:pt x="1177717" y="2215173"/>
                    <a:pt x="1169617" y="2245324"/>
                    <a:pt x="1170967" y="2299324"/>
                  </a:cubicBezTo>
                  <a:cubicBezTo>
                    <a:pt x="1211017" y="2234074"/>
                    <a:pt x="1215967" y="2149024"/>
                    <a:pt x="1196617" y="207612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37CF6CA-EE08-4761-82A5-81041A627007}"/>
                </a:ext>
              </a:extLst>
            </p:cNvPr>
            <p:cNvSpPr/>
            <p:nvPr/>
          </p:nvSpPr>
          <p:spPr>
            <a:xfrm>
              <a:off x="1670588" y="1210060"/>
              <a:ext cx="1160160" cy="1572180"/>
            </a:xfrm>
            <a:custGeom>
              <a:avLst/>
              <a:gdLst>
                <a:gd name="connsiteX0" fmla="*/ 14103 w 768315"/>
                <a:gd name="connsiteY0" fmla="*/ 166709 h 1041175"/>
                <a:gd name="connsiteX1" fmla="*/ 82053 w 768315"/>
                <a:gd name="connsiteY1" fmla="*/ 45209 h 1041175"/>
                <a:gd name="connsiteX2" fmla="*/ 138753 w 768315"/>
                <a:gd name="connsiteY2" fmla="*/ 11459 h 1041175"/>
                <a:gd name="connsiteX3" fmla="*/ 233703 w 768315"/>
                <a:gd name="connsiteY3" fmla="*/ 5609 h 1041175"/>
                <a:gd name="connsiteX4" fmla="*/ 312903 w 768315"/>
                <a:gd name="connsiteY4" fmla="*/ 2909 h 1041175"/>
                <a:gd name="connsiteX5" fmla="*/ 494253 w 768315"/>
                <a:gd name="connsiteY5" fmla="*/ 199559 h 1041175"/>
                <a:gd name="connsiteX6" fmla="*/ 589653 w 768315"/>
                <a:gd name="connsiteY6" fmla="*/ 305759 h 1041175"/>
                <a:gd name="connsiteX7" fmla="*/ 644553 w 768315"/>
                <a:gd name="connsiteY7" fmla="*/ 344009 h 1041175"/>
                <a:gd name="connsiteX8" fmla="*/ 702153 w 768315"/>
                <a:gd name="connsiteY8" fmla="*/ 867809 h 1041175"/>
                <a:gd name="connsiteX9" fmla="*/ 449703 w 768315"/>
                <a:gd name="connsiteY9" fmla="*/ 1041059 h 1041175"/>
                <a:gd name="connsiteX10" fmla="*/ 337653 w 768315"/>
                <a:gd name="connsiteY10" fmla="*/ 1003259 h 1041175"/>
                <a:gd name="connsiteX11" fmla="*/ 98703 w 768315"/>
                <a:gd name="connsiteY11" fmla="*/ 746759 h 1041175"/>
                <a:gd name="connsiteX12" fmla="*/ 46953 w 768315"/>
                <a:gd name="connsiteY12" fmla="*/ 537509 h 1041175"/>
                <a:gd name="connsiteX13" fmla="*/ 13203 w 768315"/>
                <a:gd name="connsiteY13" fmla="*/ 352109 h 1041175"/>
                <a:gd name="connsiteX14" fmla="*/ 8703 w 768315"/>
                <a:gd name="connsiteY14" fmla="*/ 182459 h 1041175"/>
                <a:gd name="connsiteX15" fmla="*/ 14103 w 768315"/>
                <a:gd name="connsiteY15" fmla="*/ 166709 h 10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315" h="1041175">
                  <a:moveTo>
                    <a:pt x="14103" y="166709"/>
                  </a:moveTo>
                  <a:cubicBezTo>
                    <a:pt x="29853" y="122609"/>
                    <a:pt x="51903" y="81209"/>
                    <a:pt x="82053" y="45209"/>
                  </a:cubicBezTo>
                  <a:cubicBezTo>
                    <a:pt x="97803" y="26309"/>
                    <a:pt x="114003" y="12809"/>
                    <a:pt x="138753" y="11459"/>
                  </a:cubicBezTo>
                  <a:cubicBezTo>
                    <a:pt x="170703" y="10109"/>
                    <a:pt x="202203" y="8759"/>
                    <a:pt x="233703" y="5609"/>
                  </a:cubicBezTo>
                  <a:cubicBezTo>
                    <a:pt x="259353" y="2909"/>
                    <a:pt x="287703" y="-3841"/>
                    <a:pt x="312903" y="2909"/>
                  </a:cubicBezTo>
                  <a:cubicBezTo>
                    <a:pt x="397953" y="26759"/>
                    <a:pt x="446103" y="133409"/>
                    <a:pt x="494253" y="199559"/>
                  </a:cubicBezTo>
                  <a:cubicBezTo>
                    <a:pt x="522153" y="238259"/>
                    <a:pt x="552753" y="275609"/>
                    <a:pt x="589653" y="305759"/>
                  </a:cubicBezTo>
                  <a:cubicBezTo>
                    <a:pt x="606753" y="319709"/>
                    <a:pt x="628803" y="329159"/>
                    <a:pt x="644553" y="344009"/>
                  </a:cubicBezTo>
                  <a:cubicBezTo>
                    <a:pt x="784953" y="478559"/>
                    <a:pt x="808353" y="705359"/>
                    <a:pt x="702153" y="867809"/>
                  </a:cubicBezTo>
                  <a:cubicBezTo>
                    <a:pt x="650403" y="947459"/>
                    <a:pt x="549153" y="1036559"/>
                    <a:pt x="449703" y="1041059"/>
                  </a:cubicBezTo>
                  <a:cubicBezTo>
                    <a:pt x="407853" y="1042859"/>
                    <a:pt x="373653" y="1023509"/>
                    <a:pt x="337653" y="1003259"/>
                  </a:cubicBezTo>
                  <a:cubicBezTo>
                    <a:pt x="231453" y="943859"/>
                    <a:pt x="142803" y="861959"/>
                    <a:pt x="98703" y="746759"/>
                  </a:cubicBezTo>
                  <a:cubicBezTo>
                    <a:pt x="73053" y="679709"/>
                    <a:pt x="60003" y="608609"/>
                    <a:pt x="46953" y="537509"/>
                  </a:cubicBezTo>
                  <a:cubicBezTo>
                    <a:pt x="35703" y="475859"/>
                    <a:pt x="24453" y="413759"/>
                    <a:pt x="13203" y="352109"/>
                  </a:cubicBezTo>
                  <a:cubicBezTo>
                    <a:pt x="3303" y="297659"/>
                    <a:pt x="-8397" y="236909"/>
                    <a:pt x="8703" y="182459"/>
                  </a:cubicBezTo>
                  <a:cubicBezTo>
                    <a:pt x="10503" y="177509"/>
                    <a:pt x="12303" y="172109"/>
                    <a:pt x="14103" y="16670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E1D6374-C0EA-4147-B95F-74DA9711545B}"/>
                </a:ext>
              </a:extLst>
            </p:cNvPr>
            <p:cNvSpPr/>
            <p:nvPr/>
          </p:nvSpPr>
          <p:spPr>
            <a:xfrm>
              <a:off x="1977273" y="1748542"/>
              <a:ext cx="885059" cy="2225949"/>
            </a:xfrm>
            <a:custGeom>
              <a:avLst/>
              <a:gdLst>
                <a:gd name="connsiteX0" fmla="*/ 525150 w 586130"/>
                <a:gd name="connsiteY0" fmla="*/ 1090350 h 1474133"/>
                <a:gd name="connsiteX1" fmla="*/ 455400 w 586130"/>
                <a:gd name="connsiteY1" fmla="*/ 1223550 h 1474133"/>
                <a:gd name="connsiteX2" fmla="*/ 380700 w 586130"/>
                <a:gd name="connsiteY2" fmla="*/ 1473300 h 1474133"/>
                <a:gd name="connsiteX3" fmla="*/ 360000 w 586130"/>
                <a:gd name="connsiteY3" fmla="*/ 1459350 h 1474133"/>
                <a:gd name="connsiteX4" fmla="*/ 252900 w 586130"/>
                <a:gd name="connsiteY4" fmla="*/ 1296000 h 1474133"/>
                <a:gd name="connsiteX5" fmla="*/ 213750 w 586130"/>
                <a:gd name="connsiteY5" fmla="*/ 1056600 h 1474133"/>
                <a:gd name="connsiteX6" fmla="*/ 149850 w 586130"/>
                <a:gd name="connsiteY6" fmla="*/ 948150 h 1474133"/>
                <a:gd name="connsiteX7" fmla="*/ 108900 w 586130"/>
                <a:gd name="connsiteY7" fmla="*/ 904050 h 1474133"/>
                <a:gd name="connsiteX8" fmla="*/ 130500 w 586130"/>
                <a:gd name="connsiteY8" fmla="*/ 818100 h 1474133"/>
                <a:gd name="connsiteX9" fmla="*/ 130500 w 586130"/>
                <a:gd name="connsiteY9" fmla="*/ 750600 h 1474133"/>
                <a:gd name="connsiteX10" fmla="*/ 52200 w 586130"/>
                <a:gd name="connsiteY10" fmla="*/ 607500 h 1474133"/>
                <a:gd name="connsiteX11" fmla="*/ 0 w 586130"/>
                <a:gd name="connsiteY11" fmla="*/ 543600 h 1474133"/>
                <a:gd name="connsiteX12" fmla="*/ 140400 w 586130"/>
                <a:gd name="connsiteY12" fmla="*/ 648900 h 1474133"/>
                <a:gd name="connsiteX13" fmla="*/ 366300 w 586130"/>
                <a:gd name="connsiteY13" fmla="*/ 634050 h 1474133"/>
                <a:gd name="connsiteX14" fmla="*/ 504000 w 586130"/>
                <a:gd name="connsiteY14" fmla="*/ 496800 h 1474133"/>
                <a:gd name="connsiteX15" fmla="*/ 552600 w 586130"/>
                <a:gd name="connsiteY15" fmla="*/ 360900 h 1474133"/>
                <a:gd name="connsiteX16" fmla="*/ 544950 w 586130"/>
                <a:gd name="connsiteY16" fmla="*/ 167400 h 1474133"/>
                <a:gd name="connsiteX17" fmla="*/ 482400 w 586130"/>
                <a:gd name="connsiteY17" fmla="*/ 49050 h 1474133"/>
                <a:gd name="connsiteX18" fmla="*/ 445500 w 586130"/>
                <a:gd name="connsiteY18" fmla="*/ 0 h 1474133"/>
                <a:gd name="connsiteX19" fmla="*/ 546750 w 586130"/>
                <a:gd name="connsiteY19" fmla="*/ 54450 h 1474133"/>
                <a:gd name="connsiteX20" fmla="*/ 584100 w 586130"/>
                <a:gd name="connsiteY20" fmla="*/ 154800 h 1474133"/>
                <a:gd name="connsiteX21" fmla="*/ 582300 w 586130"/>
                <a:gd name="connsiteY21" fmla="*/ 285300 h 1474133"/>
                <a:gd name="connsiteX22" fmla="*/ 555750 w 586130"/>
                <a:gd name="connsiteY22" fmla="*/ 423450 h 1474133"/>
                <a:gd name="connsiteX23" fmla="*/ 506250 w 586130"/>
                <a:gd name="connsiteY23" fmla="*/ 556200 h 1474133"/>
                <a:gd name="connsiteX24" fmla="*/ 473850 w 586130"/>
                <a:gd name="connsiteY24" fmla="*/ 851400 h 1474133"/>
                <a:gd name="connsiteX25" fmla="*/ 488250 w 586130"/>
                <a:gd name="connsiteY25" fmla="*/ 980100 h 1474133"/>
                <a:gd name="connsiteX26" fmla="*/ 525150 w 586130"/>
                <a:gd name="connsiteY26" fmla="*/ 1090350 h 1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130" h="1474133">
                  <a:moveTo>
                    <a:pt x="525150" y="1090350"/>
                  </a:moveTo>
                  <a:cubicBezTo>
                    <a:pt x="488700" y="1131300"/>
                    <a:pt x="474750" y="1173150"/>
                    <a:pt x="455400" y="1223550"/>
                  </a:cubicBezTo>
                  <a:cubicBezTo>
                    <a:pt x="426600" y="1296900"/>
                    <a:pt x="389700" y="1469700"/>
                    <a:pt x="380700" y="1473300"/>
                  </a:cubicBezTo>
                  <a:cubicBezTo>
                    <a:pt x="370350" y="1477350"/>
                    <a:pt x="364950" y="1465650"/>
                    <a:pt x="360000" y="1459350"/>
                  </a:cubicBezTo>
                  <a:cubicBezTo>
                    <a:pt x="319500" y="1407600"/>
                    <a:pt x="283950" y="1353600"/>
                    <a:pt x="252900" y="1296000"/>
                  </a:cubicBezTo>
                  <a:cubicBezTo>
                    <a:pt x="222750" y="1240200"/>
                    <a:pt x="225900" y="1098900"/>
                    <a:pt x="213750" y="1056600"/>
                  </a:cubicBezTo>
                  <a:cubicBezTo>
                    <a:pt x="202050" y="1015650"/>
                    <a:pt x="178200" y="979650"/>
                    <a:pt x="149850" y="948150"/>
                  </a:cubicBezTo>
                  <a:cubicBezTo>
                    <a:pt x="136350" y="933300"/>
                    <a:pt x="126000" y="915300"/>
                    <a:pt x="108900" y="904050"/>
                  </a:cubicBezTo>
                  <a:cubicBezTo>
                    <a:pt x="116100" y="875250"/>
                    <a:pt x="128250" y="847800"/>
                    <a:pt x="130500" y="818100"/>
                  </a:cubicBezTo>
                  <a:cubicBezTo>
                    <a:pt x="130050" y="795600"/>
                    <a:pt x="135450" y="777600"/>
                    <a:pt x="130500" y="750600"/>
                  </a:cubicBezTo>
                  <a:cubicBezTo>
                    <a:pt x="120600" y="693900"/>
                    <a:pt x="85950" y="651150"/>
                    <a:pt x="52200" y="607500"/>
                  </a:cubicBezTo>
                  <a:cubicBezTo>
                    <a:pt x="35550" y="585900"/>
                    <a:pt x="17550" y="564750"/>
                    <a:pt x="0" y="543600"/>
                  </a:cubicBezTo>
                  <a:cubicBezTo>
                    <a:pt x="37350" y="575100"/>
                    <a:pt x="102150" y="629100"/>
                    <a:pt x="140400" y="648900"/>
                  </a:cubicBezTo>
                  <a:cubicBezTo>
                    <a:pt x="214200" y="686700"/>
                    <a:pt x="296100" y="688050"/>
                    <a:pt x="366300" y="634050"/>
                  </a:cubicBezTo>
                  <a:cubicBezTo>
                    <a:pt x="418050" y="594450"/>
                    <a:pt x="464850" y="549000"/>
                    <a:pt x="504000" y="496800"/>
                  </a:cubicBezTo>
                  <a:cubicBezTo>
                    <a:pt x="534150" y="456300"/>
                    <a:pt x="545400" y="409050"/>
                    <a:pt x="552600" y="360900"/>
                  </a:cubicBezTo>
                  <a:cubicBezTo>
                    <a:pt x="562050" y="296100"/>
                    <a:pt x="562500" y="231300"/>
                    <a:pt x="544950" y="167400"/>
                  </a:cubicBezTo>
                  <a:cubicBezTo>
                    <a:pt x="531000" y="118350"/>
                    <a:pt x="516600" y="86400"/>
                    <a:pt x="482400" y="49050"/>
                  </a:cubicBezTo>
                  <a:cubicBezTo>
                    <a:pt x="472050" y="37350"/>
                    <a:pt x="464850" y="20250"/>
                    <a:pt x="445500" y="0"/>
                  </a:cubicBezTo>
                  <a:cubicBezTo>
                    <a:pt x="481950" y="13500"/>
                    <a:pt x="515700" y="31500"/>
                    <a:pt x="546750" y="54450"/>
                  </a:cubicBezTo>
                  <a:cubicBezTo>
                    <a:pt x="576450" y="76500"/>
                    <a:pt x="581850" y="120600"/>
                    <a:pt x="584100" y="154800"/>
                  </a:cubicBezTo>
                  <a:cubicBezTo>
                    <a:pt x="587250" y="198450"/>
                    <a:pt x="586800" y="242100"/>
                    <a:pt x="582300" y="285300"/>
                  </a:cubicBezTo>
                  <a:cubicBezTo>
                    <a:pt x="577800" y="332100"/>
                    <a:pt x="568800" y="378450"/>
                    <a:pt x="555750" y="423450"/>
                  </a:cubicBezTo>
                  <a:cubicBezTo>
                    <a:pt x="542250" y="469350"/>
                    <a:pt x="521550" y="511650"/>
                    <a:pt x="506250" y="556200"/>
                  </a:cubicBezTo>
                  <a:cubicBezTo>
                    <a:pt x="472500" y="655650"/>
                    <a:pt x="478350" y="747450"/>
                    <a:pt x="473850" y="851400"/>
                  </a:cubicBezTo>
                  <a:cubicBezTo>
                    <a:pt x="477450" y="891450"/>
                    <a:pt x="479250" y="940950"/>
                    <a:pt x="488250" y="980100"/>
                  </a:cubicBezTo>
                  <a:cubicBezTo>
                    <a:pt x="498600" y="1023300"/>
                    <a:pt x="517950" y="1067400"/>
                    <a:pt x="525150" y="109035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9D1FDFA-C114-477A-9DFA-ADB788C5C6B8}"/>
              </a:ext>
            </a:extLst>
          </p:cNvPr>
          <p:cNvGrpSpPr/>
          <p:nvPr/>
        </p:nvGrpSpPr>
        <p:grpSpPr>
          <a:xfrm>
            <a:off x="8352587" y="1143095"/>
            <a:ext cx="3887425" cy="5714905"/>
            <a:chOff x="10236889" y="3958582"/>
            <a:chExt cx="1971323" cy="289804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6AB9DDC-E35C-45B5-856D-DB16EE930C39}"/>
                </a:ext>
              </a:extLst>
            </p:cNvPr>
            <p:cNvSpPr/>
            <p:nvPr/>
          </p:nvSpPr>
          <p:spPr>
            <a:xfrm flipH="1">
              <a:off x="10788957" y="5936941"/>
              <a:ext cx="1123167" cy="919683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00B9F06-D945-4CDB-A788-A38E81DE9374}"/>
                </a:ext>
              </a:extLst>
            </p:cNvPr>
            <p:cNvSpPr/>
            <p:nvPr/>
          </p:nvSpPr>
          <p:spPr>
            <a:xfrm flipH="1">
              <a:off x="10909026" y="4035306"/>
              <a:ext cx="723289" cy="1911075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DE6D7FB-FC32-41CD-9BF2-6D9D2B447D0E}"/>
                </a:ext>
              </a:extLst>
            </p:cNvPr>
            <p:cNvSpPr/>
            <p:nvPr/>
          </p:nvSpPr>
          <p:spPr>
            <a:xfrm flipH="1">
              <a:off x="11095409" y="3958582"/>
              <a:ext cx="476284" cy="342007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6E87763-A1CD-41C9-A60E-0598136EDF4F}"/>
                </a:ext>
              </a:extLst>
            </p:cNvPr>
            <p:cNvSpPr/>
            <p:nvPr/>
          </p:nvSpPr>
          <p:spPr>
            <a:xfrm flipH="1">
              <a:off x="11143987" y="3968950"/>
              <a:ext cx="338420" cy="33178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A916B85-0BC4-4027-8FFF-E05BEC0D5162}"/>
                </a:ext>
              </a:extLst>
            </p:cNvPr>
            <p:cNvSpPr/>
            <p:nvPr/>
          </p:nvSpPr>
          <p:spPr>
            <a:xfrm flipH="1">
              <a:off x="10247676" y="6358949"/>
              <a:ext cx="278698" cy="497676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33613E8-46AE-4E21-B96D-D199FFD88FB0}"/>
                </a:ext>
              </a:extLst>
            </p:cNvPr>
            <p:cNvSpPr/>
            <p:nvPr/>
          </p:nvSpPr>
          <p:spPr>
            <a:xfrm flipH="1">
              <a:off x="10259528" y="6165293"/>
              <a:ext cx="245520" cy="232249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3504D18-F41C-4CD2-BA0F-128FE4ACCF82}"/>
                </a:ext>
              </a:extLst>
            </p:cNvPr>
            <p:cNvSpPr/>
            <p:nvPr/>
          </p:nvSpPr>
          <p:spPr>
            <a:xfrm flipH="1">
              <a:off x="10913085" y="5887326"/>
              <a:ext cx="6636" cy="46449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619BF96-249E-4EA0-9BF6-0F36DCF068FD}"/>
                </a:ext>
              </a:extLst>
            </p:cNvPr>
            <p:cNvSpPr/>
            <p:nvPr/>
          </p:nvSpPr>
          <p:spPr>
            <a:xfrm flipH="1">
              <a:off x="10236889" y="4054385"/>
              <a:ext cx="1971323" cy="2802240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0E64E9A-9138-46CB-8055-DD6A73859831}"/>
                </a:ext>
              </a:extLst>
            </p:cNvPr>
            <p:cNvSpPr/>
            <p:nvPr/>
          </p:nvSpPr>
          <p:spPr>
            <a:xfrm flipH="1">
              <a:off x="10943216" y="4286492"/>
              <a:ext cx="398141" cy="1420035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6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43D07A5-0253-4A4D-8629-FBF44AD87C00}"/>
                </a:ext>
              </a:extLst>
            </p:cNvPr>
            <p:cNvSpPr/>
            <p:nvPr/>
          </p:nvSpPr>
          <p:spPr>
            <a:xfrm flipH="1">
              <a:off x="11451220" y="4951531"/>
              <a:ext cx="756992" cy="1047936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611609C-2BB1-42BE-95D2-E03F44D77DEA}"/>
                </a:ext>
              </a:extLst>
            </p:cNvPr>
            <p:cNvSpPr/>
            <p:nvPr/>
          </p:nvSpPr>
          <p:spPr>
            <a:xfrm flipH="1">
              <a:off x="11533501" y="5330201"/>
              <a:ext cx="451226" cy="418048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9656A39-26EB-4091-90CA-2E9D6C119DCE}"/>
                </a:ext>
              </a:extLst>
            </p:cNvPr>
            <p:cNvSpPr/>
            <p:nvPr/>
          </p:nvSpPr>
          <p:spPr>
            <a:xfrm flipH="1">
              <a:off x="11856498" y="5464973"/>
              <a:ext cx="258792" cy="358326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B6E3FAB-6965-40E1-B57C-668217343479}"/>
                </a:ext>
              </a:extLst>
            </p:cNvPr>
            <p:cNvGrpSpPr/>
            <p:nvPr/>
          </p:nvGrpSpPr>
          <p:grpSpPr>
            <a:xfrm>
              <a:off x="11445535" y="3979837"/>
              <a:ext cx="239417" cy="1154622"/>
              <a:chOff x="10431358" y="70949"/>
              <a:chExt cx="469205" cy="2262807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B79D8C9-B78E-494C-B7D3-7E9813BFF045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759DC6A-057F-4332-909D-94FB0215E8AF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2AB19EB-42D4-4F99-A82A-ECF524A64669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F5A2F12-737E-4970-92CE-99FBE01DEF48}"/>
                </a:ext>
              </a:extLst>
            </p:cNvPr>
            <p:cNvGrpSpPr/>
            <p:nvPr/>
          </p:nvGrpSpPr>
          <p:grpSpPr>
            <a:xfrm>
              <a:off x="10642615" y="4145786"/>
              <a:ext cx="479312" cy="885205"/>
              <a:chOff x="8696683" y="395466"/>
              <a:chExt cx="939346" cy="1734809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C14BE2E-E8A9-4242-BFFB-42DA98381111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6C0D540-9EC5-460E-BF50-98A777461EA1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1F84A8F-512B-48CE-AFFD-F3EE92176FE9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C672F343-D533-4EAD-B8DA-4D5641F944BB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1784C766-E745-4F45-AED7-F83F2C849352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B022A018-9B3C-4FD9-8103-425BF5EE75C3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14416B8-D774-408A-8067-650E211C11F3}"/>
              </a:ext>
            </a:extLst>
          </p:cNvPr>
          <p:cNvGrpSpPr/>
          <p:nvPr/>
        </p:nvGrpSpPr>
        <p:grpSpPr>
          <a:xfrm>
            <a:off x="6828169" y="1253734"/>
            <a:ext cx="1529312" cy="2037970"/>
            <a:chOff x="5389992" y="405999"/>
            <a:chExt cx="1836515" cy="2497245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5BA7E16-59B3-4D20-B8EA-55F293AB89CA}"/>
                </a:ext>
              </a:extLst>
            </p:cNvPr>
            <p:cNvSpPr/>
            <p:nvPr/>
          </p:nvSpPr>
          <p:spPr>
            <a:xfrm>
              <a:off x="5389992" y="405999"/>
              <a:ext cx="1836515" cy="2306840"/>
            </a:xfrm>
            <a:custGeom>
              <a:avLst/>
              <a:gdLst>
                <a:gd name="connsiteX0" fmla="*/ 622775 w 5044769"/>
                <a:gd name="connsiteY0" fmla="*/ 6336294 h 6336715"/>
                <a:gd name="connsiteX1" fmla="*/ 157362 w 5044769"/>
                <a:gd name="connsiteY1" fmla="*/ 5720991 h 6336715"/>
                <a:gd name="connsiteX2" fmla="*/ 5418 w 5044769"/>
                <a:gd name="connsiteY2" fmla="*/ 4783320 h 6336715"/>
                <a:gd name="connsiteX3" fmla="*/ 238124 w 5044769"/>
                <a:gd name="connsiteY3" fmla="*/ 3805268 h 6336715"/>
                <a:gd name="connsiteX4" fmla="*/ 433187 w 5044769"/>
                <a:gd name="connsiteY4" fmla="*/ 3006537 h 6336715"/>
                <a:gd name="connsiteX5" fmla="*/ 433872 w 5044769"/>
                <a:gd name="connsiteY5" fmla="*/ 2434353 h 6336715"/>
                <a:gd name="connsiteX6" fmla="*/ 578287 w 5044769"/>
                <a:gd name="connsiteY6" fmla="*/ 1286561 h 6336715"/>
                <a:gd name="connsiteX7" fmla="*/ 1340059 w 5044769"/>
                <a:gd name="connsiteY7" fmla="*/ 359157 h 6336715"/>
                <a:gd name="connsiteX8" fmla="*/ 3406356 w 5044769"/>
                <a:gd name="connsiteY8" fmla="*/ 150406 h 6336715"/>
                <a:gd name="connsiteX9" fmla="*/ 4692402 w 5044769"/>
                <a:gd name="connsiteY9" fmla="*/ 1838213 h 6336715"/>
                <a:gd name="connsiteX10" fmla="*/ 4701984 w 5044769"/>
                <a:gd name="connsiteY10" fmla="*/ 2259823 h 6336715"/>
                <a:gd name="connsiteX11" fmla="*/ 4793013 w 5044769"/>
                <a:gd name="connsiteY11" fmla="*/ 3170116 h 6336715"/>
                <a:gd name="connsiteX12" fmla="*/ 5005872 w 5044769"/>
                <a:gd name="connsiteY12" fmla="*/ 4432892 h 6336715"/>
                <a:gd name="connsiteX13" fmla="*/ 5001081 w 5044769"/>
                <a:gd name="connsiteY13" fmla="*/ 5501288 h 6336715"/>
                <a:gd name="connsiteX14" fmla="*/ 4858719 w 5044769"/>
                <a:gd name="connsiteY14" fmla="*/ 5911947 h 6336715"/>
                <a:gd name="connsiteX15" fmla="*/ 4476806 w 5044769"/>
                <a:gd name="connsiteY15" fmla="*/ 6274696 h 6336715"/>
                <a:gd name="connsiteX16" fmla="*/ 4431634 w 5044769"/>
                <a:gd name="connsiteY16" fmla="*/ 6238421 h 6336715"/>
                <a:gd name="connsiteX17" fmla="*/ 4389199 w 5044769"/>
                <a:gd name="connsiteY17" fmla="*/ 6079633 h 6336715"/>
                <a:gd name="connsiteX18" fmla="*/ 4053828 w 5044769"/>
                <a:gd name="connsiteY18" fmla="*/ 5698405 h 6336715"/>
                <a:gd name="connsiteX19" fmla="*/ 3639747 w 5044769"/>
                <a:gd name="connsiteY19" fmla="*/ 5584105 h 6336715"/>
                <a:gd name="connsiteX20" fmla="*/ 3389930 w 5044769"/>
                <a:gd name="connsiteY20" fmla="*/ 5503342 h 6336715"/>
                <a:gd name="connsiteX21" fmla="*/ 3121633 w 5044769"/>
                <a:gd name="connsiteY21" fmla="*/ 5280217 h 6336715"/>
                <a:gd name="connsiteX22" fmla="*/ 3034710 w 5044769"/>
                <a:gd name="connsiteY22" fmla="*/ 5047511 h 6336715"/>
                <a:gd name="connsiteX23" fmla="*/ 3034710 w 5044769"/>
                <a:gd name="connsiteY23" fmla="*/ 4956481 h 6336715"/>
                <a:gd name="connsiteX24" fmla="*/ 3081251 w 5044769"/>
                <a:gd name="connsiteY24" fmla="*/ 4917469 h 6336715"/>
                <a:gd name="connsiteX25" fmla="*/ 3628796 w 5044769"/>
                <a:gd name="connsiteY25" fmla="*/ 4511601 h 6336715"/>
                <a:gd name="connsiteX26" fmla="*/ 3873822 w 5044769"/>
                <a:gd name="connsiteY26" fmla="*/ 4174861 h 6336715"/>
                <a:gd name="connsiteX27" fmla="*/ 3898462 w 5044769"/>
                <a:gd name="connsiteY27" fmla="*/ 4068090 h 6336715"/>
                <a:gd name="connsiteX28" fmla="*/ 3884089 w 5044769"/>
                <a:gd name="connsiteY28" fmla="*/ 3801846 h 6336715"/>
                <a:gd name="connsiteX29" fmla="*/ 3869716 w 5044769"/>
                <a:gd name="connsiteY29" fmla="*/ 3516438 h 6336715"/>
                <a:gd name="connsiteX30" fmla="*/ 3843707 w 5044769"/>
                <a:gd name="connsiteY30" fmla="*/ 3037336 h 6336715"/>
                <a:gd name="connsiteX31" fmla="*/ 3841654 w 5044769"/>
                <a:gd name="connsiteY31" fmla="*/ 2931934 h 6336715"/>
                <a:gd name="connsiteX32" fmla="*/ 3784162 w 5044769"/>
                <a:gd name="connsiteY32" fmla="*/ 3055131 h 6336715"/>
                <a:gd name="connsiteX33" fmla="*/ 3711612 w 5044769"/>
                <a:gd name="connsiteY33" fmla="*/ 3064713 h 6336715"/>
                <a:gd name="connsiteX34" fmla="*/ 3240039 w 5044769"/>
                <a:gd name="connsiteY34" fmla="*/ 2527435 h 6336715"/>
                <a:gd name="connsiteX35" fmla="*/ 3331069 w 5044769"/>
                <a:gd name="connsiteY35" fmla="*/ 2755351 h 6336715"/>
                <a:gd name="connsiteX36" fmla="*/ 3398143 w 5044769"/>
                <a:gd name="connsiteY36" fmla="*/ 2927143 h 6336715"/>
                <a:gd name="connsiteX37" fmla="*/ 3394721 w 5044769"/>
                <a:gd name="connsiteY37" fmla="*/ 2986004 h 6336715"/>
                <a:gd name="connsiteX38" fmla="*/ 3335860 w 5044769"/>
                <a:gd name="connsiteY38" fmla="*/ 2982582 h 6336715"/>
                <a:gd name="connsiteX39" fmla="*/ 2837594 w 5044769"/>
                <a:gd name="connsiteY39" fmla="*/ 2721129 h 6336715"/>
                <a:gd name="connsiteX40" fmla="*/ 2716449 w 5044769"/>
                <a:gd name="connsiteY40" fmla="*/ 2659530 h 6336715"/>
                <a:gd name="connsiteX41" fmla="*/ 2667855 w 5044769"/>
                <a:gd name="connsiteY41" fmla="*/ 2695121 h 6336715"/>
                <a:gd name="connsiteX42" fmla="*/ 2914934 w 5044769"/>
                <a:gd name="connsiteY42" fmla="*/ 3163956 h 6336715"/>
                <a:gd name="connsiteX43" fmla="*/ 2964898 w 5044769"/>
                <a:gd name="connsiteY43" fmla="*/ 3202969 h 6336715"/>
                <a:gd name="connsiteX44" fmla="*/ 2982693 w 5044769"/>
                <a:gd name="connsiteY44" fmla="*/ 3253616 h 6336715"/>
                <a:gd name="connsiteX45" fmla="*/ 2934099 w 5044769"/>
                <a:gd name="connsiteY45" fmla="*/ 3276887 h 6336715"/>
                <a:gd name="connsiteX46" fmla="*/ 2853336 w 5044769"/>
                <a:gd name="connsiteY46" fmla="*/ 3261830 h 6336715"/>
                <a:gd name="connsiteX47" fmla="*/ 1890341 w 5044769"/>
                <a:gd name="connsiteY47" fmla="*/ 2734818 h 6336715"/>
                <a:gd name="connsiteX48" fmla="*/ 1429035 w 5044769"/>
                <a:gd name="connsiteY48" fmla="*/ 2219441 h 6336715"/>
                <a:gd name="connsiteX49" fmla="*/ 1407817 w 5044769"/>
                <a:gd name="connsiteY49" fmla="*/ 2198908 h 6336715"/>
                <a:gd name="connsiteX50" fmla="*/ 1389338 w 5044769"/>
                <a:gd name="connsiteY50" fmla="*/ 2229023 h 6336715"/>
                <a:gd name="connsiteX51" fmla="*/ 1259296 w 5044769"/>
                <a:gd name="connsiteY51" fmla="*/ 2958627 h 6336715"/>
                <a:gd name="connsiteX52" fmla="*/ 1149787 w 5044769"/>
                <a:gd name="connsiteY52" fmla="*/ 3710817 h 6336715"/>
                <a:gd name="connsiteX53" fmla="*/ 1236025 w 5044769"/>
                <a:gd name="connsiteY53" fmla="*/ 4185812 h 6336715"/>
                <a:gd name="connsiteX54" fmla="*/ 1733606 w 5044769"/>
                <a:gd name="connsiteY54" fmla="*/ 4716246 h 6336715"/>
                <a:gd name="connsiteX55" fmla="*/ 2012170 w 5044769"/>
                <a:gd name="connsiteY55" fmla="*/ 4892829 h 6336715"/>
                <a:gd name="connsiteX56" fmla="*/ 2049814 w 5044769"/>
                <a:gd name="connsiteY56" fmla="*/ 4933211 h 6336715"/>
                <a:gd name="connsiteX57" fmla="*/ 2075138 w 5044769"/>
                <a:gd name="connsiteY57" fmla="*/ 5065990 h 6336715"/>
                <a:gd name="connsiteX58" fmla="*/ 1986846 w 5044769"/>
                <a:gd name="connsiteY58" fmla="*/ 5239151 h 6336715"/>
                <a:gd name="connsiteX59" fmla="*/ 1893079 w 5044769"/>
                <a:gd name="connsiteY59" fmla="*/ 5370562 h 6336715"/>
                <a:gd name="connsiteX60" fmla="*/ 1875968 w 5044769"/>
                <a:gd name="connsiteY60" fmla="*/ 5404099 h 6336715"/>
                <a:gd name="connsiteX61" fmla="*/ 1791099 w 5044769"/>
                <a:gd name="connsiteY61" fmla="*/ 5453378 h 6336715"/>
                <a:gd name="connsiteX62" fmla="*/ 1529646 w 5044769"/>
                <a:gd name="connsiteY62" fmla="*/ 5584789 h 6336715"/>
                <a:gd name="connsiteX63" fmla="*/ 1171689 w 5044769"/>
                <a:gd name="connsiteY63" fmla="*/ 5686770 h 6336715"/>
                <a:gd name="connsiteX64" fmla="*/ 1067655 w 5044769"/>
                <a:gd name="connsiteY64" fmla="*/ 5710725 h 6336715"/>
                <a:gd name="connsiteX65" fmla="*/ 741181 w 5044769"/>
                <a:gd name="connsiteY65" fmla="*/ 6018719 h 6336715"/>
                <a:gd name="connsiteX66" fmla="*/ 670001 w 5044769"/>
                <a:gd name="connsiteY66" fmla="*/ 6290437 h 6336715"/>
                <a:gd name="connsiteX67" fmla="*/ 622775 w 5044769"/>
                <a:gd name="connsiteY67" fmla="*/ 6336294 h 63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044769" h="6336715">
                  <a:moveTo>
                    <a:pt x="622775" y="6336294"/>
                  </a:moveTo>
                  <a:cubicBezTo>
                    <a:pt x="427712" y="6161080"/>
                    <a:pt x="271662" y="5957120"/>
                    <a:pt x="157362" y="5720991"/>
                  </a:cubicBezTo>
                  <a:cubicBezTo>
                    <a:pt x="13631" y="5423264"/>
                    <a:pt x="-13746" y="5107741"/>
                    <a:pt x="5418" y="4783320"/>
                  </a:cubicBezTo>
                  <a:cubicBezTo>
                    <a:pt x="25951" y="4443158"/>
                    <a:pt x="125193" y="4122844"/>
                    <a:pt x="238124" y="3805268"/>
                  </a:cubicBezTo>
                  <a:cubicBezTo>
                    <a:pt x="330523" y="3545868"/>
                    <a:pt x="411286" y="3283047"/>
                    <a:pt x="433187" y="3006537"/>
                  </a:cubicBezTo>
                  <a:cubicBezTo>
                    <a:pt x="448245" y="2815581"/>
                    <a:pt x="442085" y="2624624"/>
                    <a:pt x="433872" y="2434353"/>
                  </a:cubicBezTo>
                  <a:cubicBezTo>
                    <a:pt x="416077" y="2043542"/>
                    <a:pt x="448245" y="1660945"/>
                    <a:pt x="578287" y="1286561"/>
                  </a:cubicBezTo>
                  <a:cubicBezTo>
                    <a:pt x="719280" y="880009"/>
                    <a:pt x="972519" y="572015"/>
                    <a:pt x="1340059" y="359157"/>
                  </a:cubicBezTo>
                  <a:cubicBezTo>
                    <a:pt x="1996428" y="-20018"/>
                    <a:pt x="2687703" y="-114469"/>
                    <a:pt x="3406356" y="150406"/>
                  </a:cubicBezTo>
                  <a:cubicBezTo>
                    <a:pt x="4107898" y="409121"/>
                    <a:pt x="4621221" y="1095605"/>
                    <a:pt x="4692402" y="1838213"/>
                  </a:cubicBezTo>
                  <a:cubicBezTo>
                    <a:pt x="4706091" y="1978521"/>
                    <a:pt x="4709513" y="2118830"/>
                    <a:pt x="4701984" y="2259823"/>
                  </a:cubicBezTo>
                  <a:cubicBezTo>
                    <a:pt x="4685558" y="2567817"/>
                    <a:pt x="4739628" y="2868966"/>
                    <a:pt x="4793013" y="3170116"/>
                  </a:cubicBezTo>
                  <a:cubicBezTo>
                    <a:pt x="4866932" y="3590356"/>
                    <a:pt x="4956593" y="4008544"/>
                    <a:pt x="5005872" y="4432892"/>
                  </a:cubicBezTo>
                  <a:cubicBezTo>
                    <a:pt x="5047622" y="4788796"/>
                    <a:pt x="5068839" y="5145384"/>
                    <a:pt x="5001081" y="5501288"/>
                  </a:cubicBezTo>
                  <a:cubicBezTo>
                    <a:pt x="4973703" y="5645019"/>
                    <a:pt x="4929215" y="5783274"/>
                    <a:pt x="4858719" y="5911947"/>
                  </a:cubicBezTo>
                  <a:cubicBezTo>
                    <a:pt x="4769743" y="6073473"/>
                    <a:pt x="4654758" y="6206937"/>
                    <a:pt x="4476806" y="6274696"/>
                  </a:cubicBezTo>
                  <a:cubicBezTo>
                    <a:pt x="4444638" y="6284278"/>
                    <a:pt x="4438478" y="6261007"/>
                    <a:pt x="4431634" y="6238421"/>
                  </a:cubicBezTo>
                  <a:cubicBezTo>
                    <a:pt x="4415892" y="6185720"/>
                    <a:pt x="4402203" y="6132334"/>
                    <a:pt x="4389199" y="6079633"/>
                  </a:cubicBezTo>
                  <a:cubicBezTo>
                    <a:pt x="4344027" y="5893467"/>
                    <a:pt x="4224936" y="5775061"/>
                    <a:pt x="4053828" y="5698405"/>
                  </a:cubicBezTo>
                  <a:cubicBezTo>
                    <a:pt x="3921048" y="5638859"/>
                    <a:pt x="3783477" y="5601216"/>
                    <a:pt x="3639747" y="5584105"/>
                  </a:cubicBezTo>
                  <a:cubicBezTo>
                    <a:pt x="3550771" y="5573154"/>
                    <a:pt x="3472061" y="5533457"/>
                    <a:pt x="3389930" y="5503342"/>
                  </a:cubicBezTo>
                  <a:cubicBezTo>
                    <a:pt x="3339966" y="5501288"/>
                    <a:pt x="3127793" y="5284324"/>
                    <a:pt x="3121633" y="5280217"/>
                  </a:cubicBezTo>
                  <a:cubicBezTo>
                    <a:pt x="3039501" y="5222041"/>
                    <a:pt x="3024443" y="5140593"/>
                    <a:pt x="3034710" y="5047511"/>
                  </a:cubicBezTo>
                  <a:cubicBezTo>
                    <a:pt x="3038132" y="5017396"/>
                    <a:pt x="3034710" y="4986596"/>
                    <a:pt x="3034710" y="4956481"/>
                  </a:cubicBezTo>
                  <a:cubicBezTo>
                    <a:pt x="3040870" y="4932526"/>
                    <a:pt x="3063456" y="4927735"/>
                    <a:pt x="3081251" y="4917469"/>
                  </a:cubicBezTo>
                  <a:cubicBezTo>
                    <a:pt x="3279052" y="4803169"/>
                    <a:pt x="3470008" y="4677918"/>
                    <a:pt x="3628796" y="4511601"/>
                  </a:cubicBezTo>
                  <a:cubicBezTo>
                    <a:pt x="3725301" y="4410990"/>
                    <a:pt x="3806064" y="4297374"/>
                    <a:pt x="3873822" y="4174861"/>
                  </a:cubicBezTo>
                  <a:cubicBezTo>
                    <a:pt x="3892302" y="4141324"/>
                    <a:pt x="3905306" y="4105733"/>
                    <a:pt x="3898462" y="4068090"/>
                  </a:cubicBezTo>
                  <a:cubicBezTo>
                    <a:pt x="3882720" y="3979798"/>
                    <a:pt x="3890249" y="3890822"/>
                    <a:pt x="3884089" y="3801846"/>
                  </a:cubicBezTo>
                  <a:cubicBezTo>
                    <a:pt x="3877245" y="3707394"/>
                    <a:pt x="3873822" y="3611574"/>
                    <a:pt x="3869716" y="3516438"/>
                  </a:cubicBezTo>
                  <a:cubicBezTo>
                    <a:pt x="3862187" y="3356966"/>
                    <a:pt x="3858765" y="3196809"/>
                    <a:pt x="3843707" y="3037336"/>
                  </a:cubicBezTo>
                  <a:cubicBezTo>
                    <a:pt x="3840285" y="3003799"/>
                    <a:pt x="3843023" y="2969578"/>
                    <a:pt x="3841654" y="2931934"/>
                  </a:cubicBezTo>
                  <a:cubicBezTo>
                    <a:pt x="3817699" y="2973684"/>
                    <a:pt x="3806064" y="3016803"/>
                    <a:pt x="3784162" y="3055131"/>
                  </a:cubicBezTo>
                  <a:cubicBezTo>
                    <a:pt x="3763629" y="3090722"/>
                    <a:pt x="3738305" y="3094829"/>
                    <a:pt x="3711612" y="3064713"/>
                  </a:cubicBezTo>
                  <a:cubicBezTo>
                    <a:pt x="3550771" y="2884024"/>
                    <a:pt x="3389930" y="2701965"/>
                    <a:pt x="3240039" y="2527435"/>
                  </a:cubicBezTo>
                  <a:cubicBezTo>
                    <a:pt x="3272892" y="2593825"/>
                    <a:pt x="3298900" y="2675957"/>
                    <a:pt x="3331069" y="2755351"/>
                  </a:cubicBezTo>
                  <a:cubicBezTo>
                    <a:pt x="3354339" y="2812158"/>
                    <a:pt x="3376241" y="2869651"/>
                    <a:pt x="3398143" y="2927143"/>
                  </a:cubicBezTo>
                  <a:cubicBezTo>
                    <a:pt x="3404987" y="2946307"/>
                    <a:pt x="3414569" y="2968209"/>
                    <a:pt x="3394721" y="2986004"/>
                  </a:cubicBezTo>
                  <a:cubicBezTo>
                    <a:pt x="3374872" y="3003799"/>
                    <a:pt x="3354339" y="2992164"/>
                    <a:pt x="3335860" y="2982582"/>
                  </a:cubicBezTo>
                  <a:cubicBezTo>
                    <a:pt x="3170227" y="2894975"/>
                    <a:pt x="3002542" y="2810105"/>
                    <a:pt x="2837594" y="2721129"/>
                  </a:cubicBezTo>
                  <a:cubicBezTo>
                    <a:pt x="2797897" y="2699912"/>
                    <a:pt x="2757515" y="2678010"/>
                    <a:pt x="2716449" y="2659530"/>
                  </a:cubicBezTo>
                  <a:cubicBezTo>
                    <a:pt x="2675384" y="2640366"/>
                    <a:pt x="2661011" y="2649948"/>
                    <a:pt x="2667855" y="2695121"/>
                  </a:cubicBezTo>
                  <a:cubicBezTo>
                    <a:pt x="2694548" y="2879917"/>
                    <a:pt x="2762991" y="3044181"/>
                    <a:pt x="2914934" y="3163956"/>
                  </a:cubicBezTo>
                  <a:cubicBezTo>
                    <a:pt x="2931361" y="3176960"/>
                    <a:pt x="2948472" y="3189280"/>
                    <a:pt x="2964898" y="3202969"/>
                  </a:cubicBezTo>
                  <a:cubicBezTo>
                    <a:pt x="2980640" y="3215973"/>
                    <a:pt x="2991591" y="3231715"/>
                    <a:pt x="2982693" y="3253616"/>
                  </a:cubicBezTo>
                  <a:cubicBezTo>
                    <a:pt x="2973796" y="3275518"/>
                    <a:pt x="2953947" y="3277572"/>
                    <a:pt x="2934099" y="3276887"/>
                  </a:cubicBezTo>
                  <a:cubicBezTo>
                    <a:pt x="2906721" y="3275518"/>
                    <a:pt x="2879344" y="3270043"/>
                    <a:pt x="2853336" y="3261830"/>
                  </a:cubicBezTo>
                  <a:cubicBezTo>
                    <a:pt x="2494694" y="3155743"/>
                    <a:pt x="2174380" y="2978475"/>
                    <a:pt x="1890341" y="2734818"/>
                  </a:cubicBezTo>
                  <a:cubicBezTo>
                    <a:pt x="1713758" y="2583558"/>
                    <a:pt x="1560445" y="2411766"/>
                    <a:pt x="1429035" y="2219441"/>
                  </a:cubicBezTo>
                  <a:cubicBezTo>
                    <a:pt x="1423559" y="2211228"/>
                    <a:pt x="1418768" y="2203015"/>
                    <a:pt x="1407817" y="2198908"/>
                  </a:cubicBezTo>
                  <a:cubicBezTo>
                    <a:pt x="1391391" y="2201646"/>
                    <a:pt x="1392075" y="2217388"/>
                    <a:pt x="1389338" y="2229023"/>
                  </a:cubicBezTo>
                  <a:cubicBezTo>
                    <a:pt x="1327739" y="2469258"/>
                    <a:pt x="1281882" y="2711547"/>
                    <a:pt x="1259296" y="2958627"/>
                  </a:cubicBezTo>
                  <a:cubicBezTo>
                    <a:pt x="1236025" y="3211182"/>
                    <a:pt x="1216861" y="3463737"/>
                    <a:pt x="1149787" y="3710817"/>
                  </a:cubicBezTo>
                  <a:cubicBezTo>
                    <a:pt x="1103930" y="3879187"/>
                    <a:pt x="1151840" y="4037975"/>
                    <a:pt x="1236025" y="4185812"/>
                  </a:cubicBezTo>
                  <a:cubicBezTo>
                    <a:pt x="1359907" y="4401408"/>
                    <a:pt x="1535121" y="4569778"/>
                    <a:pt x="1733606" y="4716246"/>
                  </a:cubicBezTo>
                  <a:cubicBezTo>
                    <a:pt x="1822582" y="4781951"/>
                    <a:pt x="1916350" y="4838759"/>
                    <a:pt x="2012170" y="4892829"/>
                  </a:cubicBezTo>
                  <a:cubicBezTo>
                    <a:pt x="2028596" y="4902411"/>
                    <a:pt x="2048445" y="4909940"/>
                    <a:pt x="2049814" y="4933211"/>
                  </a:cubicBezTo>
                  <a:cubicBezTo>
                    <a:pt x="2064187" y="4976330"/>
                    <a:pt x="2077875" y="5019449"/>
                    <a:pt x="2075138" y="5065990"/>
                  </a:cubicBezTo>
                  <a:cubicBezTo>
                    <a:pt x="2079929" y="5141278"/>
                    <a:pt x="2053920" y="5198086"/>
                    <a:pt x="1986846" y="5239151"/>
                  </a:cubicBezTo>
                  <a:cubicBezTo>
                    <a:pt x="1938936" y="5268582"/>
                    <a:pt x="1917718" y="5321967"/>
                    <a:pt x="1893079" y="5370562"/>
                  </a:cubicBezTo>
                  <a:cubicBezTo>
                    <a:pt x="1886919" y="5381513"/>
                    <a:pt x="1886235" y="5395202"/>
                    <a:pt x="1875968" y="5404099"/>
                  </a:cubicBezTo>
                  <a:cubicBezTo>
                    <a:pt x="1842431" y="5412312"/>
                    <a:pt x="1817791" y="5433530"/>
                    <a:pt x="1791099" y="5453378"/>
                  </a:cubicBezTo>
                  <a:cubicBezTo>
                    <a:pt x="1711705" y="5511555"/>
                    <a:pt x="1624782" y="5557412"/>
                    <a:pt x="1529646" y="5584789"/>
                  </a:cubicBezTo>
                  <a:cubicBezTo>
                    <a:pt x="1415346" y="5636121"/>
                    <a:pt x="1292833" y="5659392"/>
                    <a:pt x="1171689" y="5686770"/>
                  </a:cubicBezTo>
                  <a:cubicBezTo>
                    <a:pt x="1136783" y="5694298"/>
                    <a:pt x="1102561" y="5701827"/>
                    <a:pt x="1067655" y="5710725"/>
                  </a:cubicBezTo>
                  <a:cubicBezTo>
                    <a:pt x="900654" y="5752475"/>
                    <a:pt x="798674" y="5861984"/>
                    <a:pt x="741181" y="6018719"/>
                  </a:cubicBezTo>
                  <a:cubicBezTo>
                    <a:pt x="709013" y="6107010"/>
                    <a:pt x="693956" y="6200093"/>
                    <a:pt x="670001" y="6290437"/>
                  </a:cubicBezTo>
                  <a:cubicBezTo>
                    <a:pt x="661103" y="6313708"/>
                    <a:pt x="657681" y="6340401"/>
                    <a:pt x="622775" y="633629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8FB3C13-9FEA-49BA-A8C1-0D1B13606F54}"/>
                </a:ext>
              </a:extLst>
            </p:cNvPr>
            <p:cNvSpPr/>
            <p:nvPr/>
          </p:nvSpPr>
          <p:spPr>
            <a:xfrm>
              <a:off x="6097437" y="2289758"/>
              <a:ext cx="428109" cy="592658"/>
            </a:xfrm>
            <a:custGeom>
              <a:avLst/>
              <a:gdLst>
                <a:gd name="connsiteX0" fmla="*/ 1126317 w 1175982"/>
                <a:gd name="connsiteY0" fmla="*/ 119359 h 1627986"/>
                <a:gd name="connsiteX1" fmla="*/ 1118788 w 1175982"/>
                <a:gd name="connsiteY1" fmla="*/ 170007 h 1627986"/>
                <a:gd name="connsiteX2" fmla="*/ 1172858 w 1175982"/>
                <a:gd name="connsiteY2" fmla="*/ 1048817 h 1627986"/>
                <a:gd name="connsiteX3" fmla="*/ 1153694 w 1175982"/>
                <a:gd name="connsiteY3" fmla="*/ 1275364 h 1627986"/>
                <a:gd name="connsiteX4" fmla="*/ 918250 w 1175982"/>
                <a:gd name="connsiteY4" fmla="*/ 1539554 h 1627986"/>
                <a:gd name="connsiteX5" fmla="*/ 229712 w 1175982"/>
                <a:gd name="connsiteY5" fmla="*/ 1516968 h 1627986"/>
                <a:gd name="connsiteX6" fmla="*/ 47654 w 1175982"/>
                <a:gd name="connsiteY6" fmla="*/ 1295212 h 1627986"/>
                <a:gd name="connsiteX7" fmla="*/ 13432 w 1175982"/>
                <a:gd name="connsiteY7" fmla="*/ 421193 h 1627986"/>
                <a:gd name="connsiteX8" fmla="*/ 94879 w 1175982"/>
                <a:gd name="connsiteY8" fmla="*/ 42019 h 1627986"/>
                <a:gd name="connsiteX9" fmla="*/ 166745 w 1175982"/>
                <a:gd name="connsiteY9" fmla="*/ 42019 h 1627986"/>
                <a:gd name="connsiteX10" fmla="*/ 606150 w 1175982"/>
                <a:gd name="connsiteY10" fmla="*/ 135101 h 1627986"/>
                <a:gd name="connsiteX11" fmla="*/ 1022284 w 1175982"/>
                <a:gd name="connsiteY11" fmla="*/ 24908 h 1627986"/>
                <a:gd name="connsiteX12" fmla="*/ 1096202 w 1175982"/>
                <a:gd name="connsiteY12" fmla="*/ 8481 h 1627986"/>
                <a:gd name="connsiteX13" fmla="*/ 1126317 w 1175982"/>
                <a:gd name="connsiteY13" fmla="*/ 119359 h 162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982" h="1627986">
                  <a:moveTo>
                    <a:pt x="1126317" y="119359"/>
                  </a:moveTo>
                  <a:cubicBezTo>
                    <a:pt x="1111944" y="134417"/>
                    <a:pt x="1116051" y="152212"/>
                    <a:pt x="1118788" y="170007"/>
                  </a:cubicBezTo>
                  <a:cubicBezTo>
                    <a:pt x="1171490" y="460891"/>
                    <a:pt x="1182441" y="754511"/>
                    <a:pt x="1172858" y="1048817"/>
                  </a:cubicBezTo>
                  <a:cubicBezTo>
                    <a:pt x="1170121" y="1124789"/>
                    <a:pt x="1167383" y="1200761"/>
                    <a:pt x="1153694" y="1275364"/>
                  </a:cubicBezTo>
                  <a:cubicBezTo>
                    <a:pt x="1124264" y="1407459"/>
                    <a:pt x="1026390" y="1480693"/>
                    <a:pt x="918250" y="1539554"/>
                  </a:cubicBezTo>
                  <a:cubicBezTo>
                    <a:pt x="686228" y="1666174"/>
                    <a:pt x="454890" y="1655223"/>
                    <a:pt x="229712" y="1516968"/>
                  </a:cubicBezTo>
                  <a:cubicBezTo>
                    <a:pt x="131839" y="1449894"/>
                    <a:pt x="49707" y="1311639"/>
                    <a:pt x="47654" y="1295212"/>
                  </a:cubicBezTo>
                  <a:cubicBezTo>
                    <a:pt x="42178" y="1274679"/>
                    <a:pt x="-29002" y="792840"/>
                    <a:pt x="13432" y="421193"/>
                  </a:cubicBezTo>
                  <a:cubicBezTo>
                    <a:pt x="42178" y="328795"/>
                    <a:pt x="83244" y="55023"/>
                    <a:pt x="94879" y="42019"/>
                  </a:cubicBezTo>
                  <a:cubicBezTo>
                    <a:pt x="118834" y="21486"/>
                    <a:pt x="142105" y="29699"/>
                    <a:pt x="166745" y="42019"/>
                  </a:cubicBezTo>
                  <a:cubicBezTo>
                    <a:pt x="305000" y="112515"/>
                    <a:pt x="452152" y="139892"/>
                    <a:pt x="606150" y="135101"/>
                  </a:cubicBezTo>
                  <a:cubicBezTo>
                    <a:pt x="753302" y="130995"/>
                    <a:pt x="892926" y="98142"/>
                    <a:pt x="1022284" y="24908"/>
                  </a:cubicBezTo>
                  <a:cubicBezTo>
                    <a:pt x="1044185" y="12588"/>
                    <a:pt x="1066087" y="-13420"/>
                    <a:pt x="1096202" y="8481"/>
                  </a:cubicBezTo>
                  <a:cubicBezTo>
                    <a:pt x="1115366" y="43388"/>
                    <a:pt x="1137953" y="76240"/>
                    <a:pt x="1126317" y="11935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D260761-DF45-4904-A671-8C959B897586}"/>
                </a:ext>
              </a:extLst>
            </p:cNvPr>
            <p:cNvSpPr/>
            <p:nvPr/>
          </p:nvSpPr>
          <p:spPr>
            <a:xfrm>
              <a:off x="5602394" y="2432626"/>
              <a:ext cx="381190" cy="451482"/>
            </a:xfrm>
            <a:custGeom>
              <a:avLst/>
              <a:gdLst>
                <a:gd name="connsiteX0" fmla="*/ 126246 w 1047099"/>
                <a:gd name="connsiteY0" fmla="*/ 464044 h 1240187"/>
                <a:gd name="connsiteX1" fmla="*/ 501998 w 1047099"/>
                <a:gd name="connsiteY1" fmla="*/ 112931 h 1240187"/>
                <a:gd name="connsiteX2" fmla="*/ 942087 w 1047099"/>
                <a:gd name="connsiteY2" fmla="*/ 0 h 1240187"/>
                <a:gd name="connsiteX3" fmla="*/ 974940 w 1047099"/>
                <a:gd name="connsiteY3" fmla="*/ 36959 h 1240187"/>
                <a:gd name="connsiteX4" fmla="*/ 1045437 w 1047099"/>
                <a:gd name="connsiteY4" fmla="*/ 1238136 h 1240187"/>
                <a:gd name="connsiteX5" fmla="*/ 35901 w 1047099"/>
                <a:gd name="connsiteY5" fmla="*/ 1101250 h 1240187"/>
                <a:gd name="connsiteX6" fmla="*/ 2364 w 1047099"/>
                <a:gd name="connsiteY6" fmla="*/ 1053339 h 1240187"/>
                <a:gd name="connsiteX7" fmla="*/ 126246 w 1047099"/>
                <a:gd name="connsiteY7" fmla="*/ 464044 h 124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099" h="1240187">
                  <a:moveTo>
                    <a:pt x="126246" y="464044"/>
                  </a:moveTo>
                  <a:cubicBezTo>
                    <a:pt x="184422" y="275826"/>
                    <a:pt x="306936" y="155366"/>
                    <a:pt x="501998" y="112931"/>
                  </a:cubicBezTo>
                  <a:cubicBezTo>
                    <a:pt x="649835" y="80763"/>
                    <a:pt x="798357" y="47910"/>
                    <a:pt x="942087" y="0"/>
                  </a:cubicBezTo>
                  <a:cubicBezTo>
                    <a:pt x="966043" y="684"/>
                    <a:pt x="974256" y="14373"/>
                    <a:pt x="974940" y="36959"/>
                  </a:cubicBezTo>
                  <a:cubicBezTo>
                    <a:pt x="976309" y="66389"/>
                    <a:pt x="1059810" y="1220341"/>
                    <a:pt x="1045437" y="1238136"/>
                  </a:cubicBezTo>
                  <a:cubicBezTo>
                    <a:pt x="1029010" y="1257984"/>
                    <a:pt x="188529" y="1127942"/>
                    <a:pt x="35901" y="1101250"/>
                  </a:cubicBezTo>
                  <a:cubicBezTo>
                    <a:pt x="5101" y="1095774"/>
                    <a:pt x="-5165" y="1093036"/>
                    <a:pt x="2364" y="1053339"/>
                  </a:cubicBezTo>
                  <a:cubicBezTo>
                    <a:pt x="19474" y="973945"/>
                    <a:pt x="99553" y="550282"/>
                    <a:pt x="126246" y="464044"/>
                  </a:cubicBezTo>
                  <a:close/>
                </a:path>
              </a:pathLst>
            </a:custGeom>
            <a:solidFill>
              <a:srgbClr val="EFEFEF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54BD6DB-5280-48DC-9437-2A75139E6BD6}"/>
                </a:ext>
              </a:extLst>
            </p:cNvPr>
            <p:cNvSpPr/>
            <p:nvPr/>
          </p:nvSpPr>
          <p:spPr>
            <a:xfrm>
              <a:off x="6115034" y="2754046"/>
              <a:ext cx="402647" cy="149198"/>
            </a:xfrm>
            <a:custGeom>
              <a:avLst/>
              <a:gdLst>
                <a:gd name="connsiteX0" fmla="*/ 38328 w 1106040"/>
                <a:gd name="connsiteY0" fmla="*/ 299096 h 409836"/>
                <a:gd name="connsiteX1" fmla="*/ 0 w 1106040"/>
                <a:gd name="connsiteY1" fmla="*/ 19164 h 409836"/>
                <a:gd name="connsiteX2" fmla="*/ 165632 w 1106040"/>
                <a:gd name="connsiteY2" fmla="*/ 203960 h 409836"/>
                <a:gd name="connsiteX3" fmla="*/ 479786 w 1106040"/>
                <a:gd name="connsiteY3" fmla="*/ 321683 h 409836"/>
                <a:gd name="connsiteX4" fmla="*/ 934933 w 1106040"/>
                <a:gd name="connsiteY4" fmla="*/ 195063 h 409836"/>
                <a:gd name="connsiteX5" fmla="*/ 1106041 w 1106040"/>
                <a:gd name="connsiteY5" fmla="*/ 0 h 409836"/>
                <a:gd name="connsiteX6" fmla="*/ 1057446 w 1106040"/>
                <a:gd name="connsiteY6" fmla="*/ 360011 h 409836"/>
                <a:gd name="connsiteX7" fmla="*/ 1010220 w 1106040"/>
                <a:gd name="connsiteY7" fmla="*/ 397654 h 409836"/>
                <a:gd name="connsiteX8" fmla="*/ 93767 w 1106040"/>
                <a:gd name="connsiteY8" fmla="*/ 399023 h 409836"/>
                <a:gd name="connsiteX9" fmla="*/ 47910 w 1106040"/>
                <a:gd name="connsiteY9" fmla="*/ 361380 h 409836"/>
                <a:gd name="connsiteX10" fmla="*/ 38328 w 1106040"/>
                <a:gd name="connsiteY10" fmla="*/ 299096 h 40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6040" h="409836">
                  <a:moveTo>
                    <a:pt x="38328" y="299096"/>
                  </a:moveTo>
                  <a:cubicBezTo>
                    <a:pt x="41750" y="280617"/>
                    <a:pt x="13689" y="158788"/>
                    <a:pt x="0" y="19164"/>
                  </a:cubicBezTo>
                  <a:cubicBezTo>
                    <a:pt x="98558" y="142362"/>
                    <a:pt x="127304" y="172476"/>
                    <a:pt x="165632" y="203960"/>
                  </a:cubicBezTo>
                  <a:cubicBezTo>
                    <a:pt x="263506" y="262137"/>
                    <a:pt x="363433" y="310732"/>
                    <a:pt x="479786" y="321683"/>
                  </a:cubicBezTo>
                  <a:cubicBezTo>
                    <a:pt x="648841" y="337424"/>
                    <a:pt x="798047" y="292252"/>
                    <a:pt x="934933" y="195063"/>
                  </a:cubicBezTo>
                  <a:cubicBezTo>
                    <a:pt x="1008167" y="143046"/>
                    <a:pt x="1058815" y="73234"/>
                    <a:pt x="1106041" y="0"/>
                  </a:cubicBezTo>
                  <a:cubicBezTo>
                    <a:pt x="1099881" y="121144"/>
                    <a:pt x="1078663" y="240919"/>
                    <a:pt x="1057446" y="360011"/>
                  </a:cubicBezTo>
                  <a:cubicBezTo>
                    <a:pt x="1052655" y="387388"/>
                    <a:pt x="1036913" y="396970"/>
                    <a:pt x="1010220" y="397654"/>
                  </a:cubicBezTo>
                  <a:cubicBezTo>
                    <a:pt x="704964" y="409974"/>
                    <a:pt x="399023" y="416818"/>
                    <a:pt x="93767" y="399023"/>
                  </a:cubicBezTo>
                  <a:cubicBezTo>
                    <a:pt x="67074" y="397654"/>
                    <a:pt x="50648" y="389441"/>
                    <a:pt x="47910" y="361380"/>
                  </a:cubicBezTo>
                  <a:cubicBezTo>
                    <a:pt x="46541" y="340847"/>
                    <a:pt x="41750" y="319629"/>
                    <a:pt x="38328" y="299096"/>
                  </a:cubicBezTo>
                  <a:close/>
                </a:path>
              </a:pathLst>
            </a:custGeom>
            <a:solidFill>
              <a:schemeClr val="accent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452C6F1-6119-454E-B3F8-365CEA889BF0}"/>
                </a:ext>
              </a:extLst>
            </p:cNvPr>
            <p:cNvSpPr/>
            <p:nvPr/>
          </p:nvSpPr>
          <p:spPr>
            <a:xfrm>
              <a:off x="5793691" y="1182078"/>
              <a:ext cx="1024138" cy="1105077"/>
            </a:xfrm>
            <a:custGeom>
              <a:avLst/>
              <a:gdLst>
                <a:gd name="connsiteX0" fmla="*/ 1939466 w 2813231"/>
                <a:gd name="connsiteY0" fmla="*/ 2832176 h 3035563"/>
                <a:gd name="connsiteX1" fmla="*/ 1921671 w 2813231"/>
                <a:gd name="connsiteY1" fmla="*/ 2842443 h 3035563"/>
                <a:gd name="connsiteX2" fmla="*/ 1855966 w 2813231"/>
                <a:gd name="connsiteY2" fmla="*/ 2897882 h 3035563"/>
                <a:gd name="connsiteX3" fmla="*/ 1554132 w 2813231"/>
                <a:gd name="connsiteY3" fmla="*/ 3027239 h 3035563"/>
                <a:gd name="connsiteX4" fmla="*/ 1487742 w 2813231"/>
                <a:gd name="connsiteY4" fmla="*/ 3032714 h 3035563"/>
                <a:gd name="connsiteX5" fmla="*/ 990160 w 2813231"/>
                <a:gd name="connsiteY5" fmla="*/ 2860238 h 3035563"/>
                <a:gd name="connsiteX6" fmla="*/ 923086 w 2813231"/>
                <a:gd name="connsiteY6" fmla="*/ 2803430 h 3035563"/>
                <a:gd name="connsiteX7" fmla="*/ 445353 w 2813231"/>
                <a:gd name="connsiteY7" fmla="*/ 2473534 h 3035563"/>
                <a:gd name="connsiteX8" fmla="*/ 105875 w 2813231"/>
                <a:gd name="connsiteY8" fmla="*/ 2071089 h 3035563"/>
                <a:gd name="connsiteX9" fmla="*/ 27850 w 2813231"/>
                <a:gd name="connsiteY9" fmla="*/ 1516015 h 3035563"/>
                <a:gd name="connsiteX10" fmla="*/ 125039 w 2813231"/>
                <a:gd name="connsiteY10" fmla="*/ 815842 h 3035563"/>
                <a:gd name="connsiteX11" fmla="*/ 273561 w 2813231"/>
                <a:gd name="connsiteY11" fmla="*/ 20533 h 3035563"/>
                <a:gd name="connsiteX12" fmla="*/ 281774 w 2813231"/>
                <a:gd name="connsiteY12" fmla="*/ 0 h 3035563"/>
                <a:gd name="connsiteX13" fmla="*/ 314627 w 2813231"/>
                <a:gd name="connsiteY13" fmla="*/ 39697 h 3035563"/>
                <a:gd name="connsiteX14" fmla="*/ 1729346 w 2813231"/>
                <a:gd name="connsiteY14" fmla="*/ 1101934 h 3035563"/>
                <a:gd name="connsiteX15" fmla="*/ 1833379 w 2813231"/>
                <a:gd name="connsiteY15" fmla="*/ 1123836 h 3035563"/>
                <a:gd name="connsiteX16" fmla="*/ 1855281 w 2813231"/>
                <a:gd name="connsiteY16" fmla="*/ 1118360 h 3035563"/>
                <a:gd name="connsiteX17" fmla="*/ 1844330 w 2813231"/>
                <a:gd name="connsiteY17" fmla="*/ 1095090 h 3035563"/>
                <a:gd name="connsiteX18" fmla="*/ 1821060 w 2813231"/>
                <a:gd name="connsiteY18" fmla="*/ 1077295 h 3035563"/>
                <a:gd name="connsiteX19" fmla="*/ 1525385 w 2813231"/>
                <a:gd name="connsiteY19" fmla="*/ 501688 h 3035563"/>
                <a:gd name="connsiteX20" fmla="*/ 1571927 w 2813231"/>
                <a:gd name="connsiteY20" fmla="*/ 483208 h 3035563"/>
                <a:gd name="connsiteX21" fmla="*/ 2221452 w 2813231"/>
                <a:gd name="connsiteY21" fmla="*/ 822002 h 3035563"/>
                <a:gd name="connsiteX22" fmla="*/ 2282366 w 2813231"/>
                <a:gd name="connsiteY22" fmla="*/ 852117 h 3035563"/>
                <a:gd name="connsiteX23" fmla="*/ 2077721 w 2813231"/>
                <a:gd name="connsiteY23" fmla="*/ 321683 h 3035563"/>
                <a:gd name="connsiteX24" fmla="*/ 2087303 w 2813231"/>
                <a:gd name="connsiteY24" fmla="*/ 314838 h 3035563"/>
                <a:gd name="connsiteX25" fmla="*/ 2133160 w 2813231"/>
                <a:gd name="connsiteY25" fmla="*/ 366171 h 3035563"/>
                <a:gd name="connsiteX26" fmla="*/ 2606787 w 2813231"/>
                <a:gd name="connsiteY26" fmla="*/ 906187 h 3035563"/>
                <a:gd name="connsiteX27" fmla="*/ 2662226 w 2813231"/>
                <a:gd name="connsiteY27" fmla="*/ 897289 h 3035563"/>
                <a:gd name="connsiteX28" fmla="*/ 2751202 w 2813231"/>
                <a:gd name="connsiteY28" fmla="*/ 719337 h 3035563"/>
                <a:gd name="connsiteX29" fmla="*/ 2764890 w 2813231"/>
                <a:gd name="connsiteY29" fmla="*/ 978737 h 3035563"/>
                <a:gd name="connsiteX30" fmla="*/ 2812800 w 2813231"/>
                <a:gd name="connsiteY30" fmla="*/ 1928043 h 3035563"/>
                <a:gd name="connsiteX31" fmla="*/ 2781317 w 2813231"/>
                <a:gd name="connsiteY31" fmla="*/ 2066298 h 3035563"/>
                <a:gd name="connsiteX32" fmla="*/ 2094148 w 2813231"/>
                <a:gd name="connsiteY32" fmla="*/ 2742516 h 3035563"/>
                <a:gd name="connsiteX33" fmla="*/ 1939466 w 2813231"/>
                <a:gd name="connsiteY33" fmla="*/ 2832176 h 303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813231" h="3035563">
                  <a:moveTo>
                    <a:pt x="1939466" y="2832176"/>
                  </a:moveTo>
                  <a:cubicBezTo>
                    <a:pt x="1933306" y="2835598"/>
                    <a:pt x="1927147" y="2839020"/>
                    <a:pt x="1921671" y="2842443"/>
                  </a:cubicBezTo>
                  <a:cubicBezTo>
                    <a:pt x="1905929" y="2867767"/>
                    <a:pt x="1882658" y="2884193"/>
                    <a:pt x="1855966" y="2897882"/>
                  </a:cubicBezTo>
                  <a:cubicBezTo>
                    <a:pt x="1758092" y="2948529"/>
                    <a:pt x="1656796" y="2989595"/>
                    <a:pt x="1554132" y="3027239"/>
                  </a:cubicBezTo>
                  <a:cubicBezTo>
                    <a:pt x="1532914" y="3035452"/>
                    <a:pt x="1511697" y="3038190"/>
                    <a:pt x="1487742" y="3032714"/>
                  </a:cubicBezTo>
                  <a:cubicBezTo>
                    <a:pt x="1315949" y="2990964"/>
                    <a:pt x="1151002" y="2933472"/>
                    <a:pt x="990160" y="2860238"/>
                  </a:cubicBezTo>
                  <a:cubicBezTo>
                    <a:pt x="961414" y="2847234"/>
                    <a:pt x="944303" y="2823279"/>
                    <a:pt x="923086" y="2803430"/>
                  </a:cubicBezTo>
                  <a:cubicBezTo>
                    <a:pt x="753347" y="2708294"/>
                    <a:pt x="590453" y="2603576"/>
                    <a:pt x="445353" y="2473534"/>
                  </a:cubicBezTo>
                  <a:cubicBezTo>
                    <a:pt x="313258" y="2355128"/>
                    <a:pt x="194851" y="2225770"/>
                    <a:pt x="105875" y="2071089"/>
                  </a:cubicBezTo>
                  <a:cubicBezTo>
                    <a:pt x="5948" y="1896559"/>
                    <a:pt x="-30326" y="1713131"/>
                    <a:pt x="27850" y="1516015"/>
                  </a:cubicBezTo>
                  <a:cubicBezTo>
                    <a:pt x="94924" y="1287415"/>
                    <a:pt x="102453" y="1050602"/>
                    <a:pt x="125039" y="815842"/>
                  </a:cubicBezTo>
                  <a:cubicBezTo>
                    <a:pt x="151048" y="546176"/>
                    <a:pt x="203065" y="281986"/>
                    <a:pt x="273561" y="20533"/>
                  </a:cubicBezTo>
                  <a:cubicBezTo>
                    <a:pt x="274930" y="14373"/>
                    <a:pt x="278352" y="8898"/>
                    <a:pt x="281774" y="0"/>
                  </a:cubicBezTo>
                  <a:cubicBezTo>
                    <a:pt x="300938" y="8213"/>
                    <a:pt x="305729" y="26008"/>
                    <a:pt x="314627" y="39697"/>
                  </a:cubicBezTo>
                  <a:cubicBezTo>
                    <a:pt x="660265" y="561234"/>
                    <a:pt x="1134575" y="912347"/>
                    <a:pt x="1729346" y="1101934"/>
                  </a:cubicBezTo>
                  <a:cubicBezTo>
                    <a:pt x="1762883" y="1112885"/>
                    <a:pt x="1798473" y="1117676"/>
                    <a:pt x="1833379" y="1123836"/>
                  </a:cubicBezTo>
                  <a:cubicBezTo>
                    <a:pt x="1840224" y="1125205"/>
                    <a:pt x="1851859" y="1123152"/>
                    <a:pt x="1855281" y="1118360"/>
                  </a:cubicBezTo>
                  <a:cubicBezTo>
                    <a:pt x="1862126" y="1108094"/>
                    <a:pt x="1851175" y="1101250"/>
                    <a:pt x="1844330" y="1095090"/>
                  </a:cubicBezTo>
                  <a:cubicBezTo>
                    <a:pt x="1836802" y="1088930"/>
                    <a:pt x="1829273" y="1082770"/>
                    <a:pt x="1821060" y="1077295"/>
                  </a:cubicBezTo>
                  <a:cubicBezTo>
                    <a:pt x="1621890" y="936986"/>
                    <a:pt x="1547287" y="732341"/>
                    <a:pt x="1525385" y="501688"/>
                  </a:cubicBezTo>
                  <a:cubicBezTo>
                    <a:pt x="1519910" y="446933"/>
                    <a:pt x="1551394" y="472942"/>
                    <a:pt x="1571927" y="483208"/>
                  </a:cubicBezTo>
                  <a:cubicBezTo>
                    <a:pt x="1788891" y="596140"/>
                    <a:pt x="2005172" y="709071"/>
                    <a:pt x="2221452" y="822002"/>
                  </a:cubicBezTo>
                  <a:cubicBezTo>
                    <a:pt x="2237194" y="830215"/>
                    <a:pt x="2252936" y="837744"/>
                    <a:pt x="2282366" y="852117"/>
                  </a:cubicBezTo>
                  <a:cubicBezTo>
                    <a:pt x="2211185" y="667320"/>
                    <a:pt x="2144111" y="494844"/>
                    <a:pt x="2077721" y="321683"/>
                  </a:cubicBezTo>
                  <a:cubicBezTo>
                    <a:pt x="2081144" y="319629"/>
                    <a:pt x="2083881" y="316892"/>
                    <a:pt x="2087303" y="314838"/>
                  </a:cubicBezTo>
                  <a:cubicBezTo>
                    <a:pt x="2102361" y="331949"/>
                    <a:pt x="2118103" y="348375"/>
                    <a:pt x="2133160" y="366171"/>
                  </a:cubicBezTo>
                  <a:cubicBezTo>
                    <a:pt x="2291264" y="546176"/>
                    <a:pt x="2450052" y="725497"/>
                    <a:pt x="2606787" y="906187"/>
                  </a:cubicBezTo>
                  <a:cubicBezTo>
                    <a:pt x="2635533" y="939040"/>
                    <a:pt x="2647168" y="936986"/>
                    <a:pt x="2662226" y="897289"/>
                  </a:cubicBezTo>
                  <a:cubicBezTo>
                    <a:pt x="2686181" y="836375"/>
                    <a:pt x="2714242" y="777514"/>
                    <a:pt x="2751202" y="719337"/>
                  </a:cubicBezTo>
                  <a:cubicBezTo>
                    <a:pt x="2755993" y="805576"/>
                    <a:pt x="2760784" y="891814"/>
                    <a:pt x="2764890" y="978737"/>
                  </a:cubicBezTo>
                  <a:cubicBezTo>
                    <a:pt x="2780632" y="1295628"/>
                    <a:pt x="2795690" y="1611835"/>
                    <a:pt x="2812800" y="1928043"/>
                  </a:cubicBezTo>
                  <a:cubicBezTo>
                    <a:pt x="2815538" y="1978690"/>
                    <a:pt x="2805272" y="2021810"/>
                    <a:pt x="2781317" y="2066298"/>
                  </a:cubicBezTo>
                  <a:cubicBezTo>
                    <a:pt x="2619106" y="2359919"/>
                    <a:pt x="2376818" y="2571408"/>
                    <a:pt x="2094148" y="2742516"/>
                  </a:cubicBezTo>
                  <a:cubicBezTo>
                    <a:pt x="2043500" y="2772630"/>
                    <a:pt x="1990799" y="2802061"/>
                    <a:pt x="1939466" y="2832176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EA0DAE6-34F7-4B2E-B3D8-160BE3858C72}"/>
                </a:ext>
              </a:extLst>
            </p:cNvPr>
            <p:cNvSpPr/>
            <p:nvPr/>
          </p:nvSpPr>
          <p:spPr>
            <a:xfrm>
              <a:off x="6129735" y="2202400"/>
              <a:ext cx="366518" cy="145571"/>
            </a:xfrm>
            <a:custGeom>
              <a:avLst/>
              <a:gdLst>
                <a:gd name="connsiteX0" fmla="*/ 0 w 1006798"/>
                <a:gd name="connsiteY0" fmla="*/ 0 h 399873"/>
                <a:gd name="connsiteX1" fmla="*/ 186165 w 1006798"/>
                <a:gd name="connsiteY1" fmla="*/ 80763 h 399873"/>
                <a:gd name="connsiteX2" fmla="*/ 563971 w 1006798"/>
                <a:gd name="connsiteY2" fmla="*/ 203960 h 399873"/>
                <a:gd name="connsiteX3" fmla="*/ 634468 w 1006798"/>
                <a:gd name="connsiteY3" fmla="*/ 197116 h 399873"/>
                <a:gd name="connsiteX4" fmla="*/ 954097 w 1006798"/>
                <a:gd name="connsiteY4" fmla="*/ 57492 h 399873"/>
                <a:gd name="connsiteX5" fmla="*/ 999269 w 1006798"/>
                <a:gd name="connsiteY5" fmla="*/ 39697 h 399873"/>
                <a:gd name="connsiteX6" fmla="*/ 1006798 w 1006798"/>
                <a:gd name="connsiteY6" fmla="*/ 253924 h 399873"/>
                <a:gd name="connsiteX7" fmla="*/ 708386 w 1006798"/>
                <a:gd name="connsiteY7" fmla="*/ 377121 h 399873"/>
                <a:gd name="connsiteX8" fmla="*/ 79394 w 1006798"/>
                <a:gd name="connsiteY8" fmla="*/ 307994 h 399873"/>
                <a:gd name="connsiteX9" fmla="*/ 20533 w 1006798"/>
                <a:gd name="connsiteY9" fmla="*/ 291568 h 399873"/>
                <a:gd name="connsiteX10" fmla="*/ 16426 w 1006798"/>
                <a:gd name="connsiteY10" fmla="*/ 136886 h 399873"/>
                <a:gd name="connsiteX11" fmla="*/ 0 w 1006798"/>
                <a:gd name="connsiteY11" fmla="*/ 0 h 39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798" h="399873">
                  <a:moveTo>
                    <a:pt x="0" y="0"/>
                  </a:moveTo>
                  <a:cubicBezTo>
                    <a:pt x="62283" y="27377"/>
                    <a:pt x="123882" y="54754"/>
                    <a:pt x="186165" y="80763"/>
                  </a:cubicBezTo>
                  <a:cubicBezTo>
                    <a:pt x="308678" y="132780"/>
                    <a:pt x="435298" y="171108"/>
                    <a:pt x="563971" y="203960"/>
                  </a:cubicBezTo>
                  <a:cubicBezTo>
                    <a:pt x="589295" y="210120"/>
                    <a:pt x="611197" y="205329"/>
                    <a:pt x="634468" y="197116"/>
                  </a:cubicBezTo>
                  <a:cubicBezTo>
                    <a:pt x="743977" y="156735"/>
                    <a:pt x="850748" y="110878"/>
                    <a:pt x="954097" y="57492"/>
                  </a:cubicBezTo>
                  <a:cubicBezTo>
                    <a:pt x="968470" y="49963"/>
                    <a:pt x="984212" y="45172"/>
                    <a:pt x="999269" y="39697"/>
                  </a:cubicBezTo>
                  <a:cubicBezTo>
                    <a:pt x="999954" y="110878"/>
                    <a:pt x="997216" y="182743"/>
                    <a:pt x="1006798" y="253924"/>
                  </a:cubicBezTo>
                  <a:cubicBezTo>
                    <a:pt x="913031" y="307994"/>
                    <a:pt x="816526" y="356588"/>
                    <a:pt x="708386" y="377121"/>
                  </a:cubicBezTo>
                  <a:cubicBezTo>
                    <a:pt x="491422" y="418872"/>
                    <a:pt x="281301" y="407237"/>
                    <a:pt x="79394" y="307994"/>
                  </a:cubicBezTo>
                  <a:cubicBezTo>
                    <a:pt x="60914" y="299097"/>
                    <a:pt x="43804" y="284039"/>
                    <a:pt x="20533" y="291568"/>
                  </a:cubicBezTo>
                  <a:cubicBezTo>
                    <a:pt x="19164" y="240235"/>
                    <a:pt x="17795" y="188219"/>
                    <a:pt x="16426" y="136886"/>
                  </a:cubicBezTo>
                  <a:cubicBezTo>
                    <a:pt x="19164" y="90345"/>
                    <a:pt x="5476" y="45857"/>
                    <a:pt x="0" y="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46F81F1-5341-4CB7-B209-595A0B47023A}"/>
                </a:ext>
              </a:extLst>
            </p:cNvPr>
            <p:cNvSpPr/>
            <p:nvPr/>
          </p:nvSpPr>
          <p:spPr>
            <a:xfrm>
              <a:off x="5610161" y="1414853"/>
              <a:ext cx="133358" cy="334387"/>
            </a:xfrm>
            <a:custGeom>
              <a:avLst/>
              <a:gdLst>
                <a:gd name="connsiteX0" fmla="*/ 161034 w 366325"/>
                <a:gd name="connsiteY0" fmla="*/ 529 h 918537"/>
                <a:gd name="connsiteX1" fmla="*/ 200047 w 366325"/>
                <a:gd name="connsiteY1" fmla="*/ 47070 h 918537"/>
                <a:gd name="connsiteX2" fmla="*/ 289707 w 366325"/>
                <a:gd name="connsiteY2" fmla="*/ 493319 h 918537"/>
                <a:gd name="connsiteX3" fmla="*/ 362257 w 366325"/>
                <a:gd name="connsiteY3" fmla="*/ 854699 h 918537"/>
                <a:gd name="connsiteX4" fmla="*/ 347199 w 366325"/>
                <a:gd name="connsiteY4" fmla="*/ 914244 h 918537"/>
                <a:gd name="connsiteX5" fmla="*/ 295183 w 366325"/>
                <a:gd name="connsiteY5" fmla="*/ 884129 h 918537"/>
                <a:gd name="connsiteX6" fmla="*/ 89853 w 366325"/>
                <a:gd name="connsiteY6" fmla="*/ 567238 h 918537"/>
                <a:gd name="connsiteX7" fmla="*/ 9090 w 366325"/>
                <a:gd name="connsiteY7" fmla="*/ 152473 h 918537"/>
                <a:gd name="connsiteX8" fmla="*/ 161034 w 366325"/>
                <a:gd name="connsiteY8" fmla="*/ 529 h 91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325" h="918537">
                  <a:moveTo>
                    <a:pt x="161034" y="529"/>
                  </a:moveTo>
                  <a:cubicBezTo>
                    <a:pt x="195256" y="-4262"/>
                    <a:pt x="195256" y="24484"/>
                    <a:pt x="200047" y="47070"/>
                  </a:cubicBezTo>
                  <a:cubicBezTo>
                    <a:pt x="230162" y="195592"/>
                    <a:pt x="259592" y="344798"/>
                    <a:pt x="289707" y="493319"/>
                  </a:cubicBezTo>
                  <a:cubicBezTo>
                    <a:pt x="313662" y="613779"/>
                    <a:pt x="337617" y="734239"/>
                    <a:pt x="362257" y="854699"/>
                  </a:cubicBezTo>
                  <a:cubicBezTo>
                    <a:pt x="367048" y="877285"/>
                    <a:pt x="372523" y="901240"/>
                    <a:pt x="347199" y="914244"/>
                  </a:cubicBezTo>
                  <a:cubicBezTo>
                    <a:pt x="317084" y="929302"/>
                    <a:pt x="307502" y="901240"/>
                    <a:pt x="295183" y="884129"/>
                  </a:cubicBezTo>
                  <a:cubicBezTo>
                    <a:pt x="219211" y="783518"/>
                    <a:pt x="149399" y="678116"/>
                    <a:pt x="89853" y="567238"/>
                  </a:cubicBezTo>
                  <a:cubicBezTo>
                    <a:pt x="20726" y="437196"/>
                    <a:pt x="-18971" y="300994"/>
                    <a:pt x="9090" y="152473"/>
                  </a:cubicBezTo>
                  <a:cubicBezTo>
                    <a:pt x="26886" y="57337"/>
                    <a:pt x="83009" y="1213"/>
                    <a:pt x="161034" y="52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09188A7-06B2-4D0D-BCF5-4656290B0517}"/>
                </a:ext>
              </a:extLst>
            </p:cNvPr>
            <p:cNvSpPr/>
            <p:nvPr/>
          </p:nvSpPr>
          <p:spPr>
            <a:xfrm>
              <a:off x="6898130" y="1395251"/>
              <a:ext cx="128839" cy="331936"/>
            </a:xfrm>
            <a:custGeom>
              <a:avLst/>
              <a:gdLst>
                <a:gd name="connsiteX0" fmla="*/ 353912 w 353912"/>
                <a:gd name="connsiteY0" fmla="*/ 250807 h 911803"/>
                <a:gd name="connsiteX1" fmla="*/ 66451 w 353912"/>
                <a:gd name="connsiteY1" fmla="*/ 893488 h 911803"/>
                <a:gd name="connsiteX2" fmla="*/ 15119 w 353912"/>
                <a:gd name="connsiteY2" fmla="*/ 906492 h 911803"/>
                <a:gd name="connsiteX3" fmla="*/ 4168 w 353912"/>
                <a:gd name="connsiteY3" fmla="*/ 859266 h 911803"/>
                <a:gd name="connsiteX4" fmla="*/ 207444 w 353912"/>
                <a:gd name="connsiteY4" fmla="*/ 30420 h 911803"/>
                <a:gd name="connsiteX5" fmla="*/ 257407 w 353912"/>
                <a:gd name="connsiteY5" fmla="*/ 10572 h 911803"/>
                <a:gd name="connsiteX6" fmla="*/ 353912 w 353912"/>
                <a:gd name="connsiteY6" fmla="*/ 250807 h 91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912" h="911803">
                  <a:moveTo>
                    <a:pt x="353912" y="250807"/>
                  </a:moveTo>
                  <a:cubicBezTo>
                    <a:pt x="336801" y="485567"/>
                    <a:pt x="235506" y="703901"/>
                    <a:pt x="66451" y="893488"/>
                  </a:cubicBezTo>
                  <a:cubicBezTo>
                    <a:pt x="52078" y="909230"/>
                    <a:pt x="36336" y="918128"/>
                    <a:pt x="15119" y="906492"/>
                  </a:cubicBezTo>
                  <a:cubicBezTo>
                    <a:pt x="-5414" y="894857"/>
                    <a:pt x="-623" y="876377"/>
                    <a:pt x="4168" y="859266"/>
                  </a:cubicBezTo>
                  <a:cubicBezTo>
                    <a:pt x="71926" y="582756"/>
                    <a:pt x="140369" y="306931"/>
                    <a:pt x="207444" y="30420"/>
                  </a:cubicBezTo>
                  <a:cubicBezTo>
                    <a:pt x="215657" y="-3801"/>
                    <a:pt x="229345" y="-7223"/>
                    <a:pt x="257407" y="10572"/>
                  </a:cubicBezTo>
                  <a:cubicBezTo>
                    <a:pt x="340223" y="61220"/>
                    <a:pt x="352543" y="142667"/>
                    <a:pt x="353912" y="250807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07E7261-4F87-4A4B-A5AA-B283CB4F3953}"/>
                </a:ext>
              </a:extLst>
            </p:cNvPr>
            <p:cNvSpPr/>
            <p:nvPr/>
          </p:nvSpPr>
          <p:spPr>
            <a:xfrm>
              <a:off x="6621753" y="2404221"/>
              <a:ext cx="427385" cy="479746"/>
            </a:xfrm>
            <a:custGeom>
              <a:avLst/>
              <a:gdLst>
                <a:gd name="connsiteX0" fmla="*/ 1167854 w 1173993"/>
                <a:gd name="connsiteY0" fmla="*/ 1097143 h 1317825"/>
                <a:gd name="connsiteX1" fmla="*/ 1015226 w 1173993"/>
                <a:gd name="connsiteY1" fmla="*/ 540701 h 1317825"/>
                <a:gd name="connsiteX2" fmla="*/ 766093 w 1173993"/>
                <a:gd name="connsiteY2" fmla="*/ 232707 h 1317825"/>
                <a:gd name="connsiteX3" fmla="*/ 400607 w 1173993"/>
                <a:gd name="connsiteY3" fmla="*/ 94451 h 1317825"/>
                <a:gd name="connsiteX4" fmla="*/ 6374 w 1173993"/>
                <a:gd name="connsiteY4" fmla="*/ 0 h 1317825"/>
                <a:gd name="connsiteX5" fmla="*/ 20747 w 1173993"/>
                <a:gd name="connsiteY5" fmla="*/ 30799 h 1317825"/>
                <a:gd name="connsiteX6" fmla="*/ 152158 w 1173993"/>
                <a:gd name="connsiteY6" fmla="*/ 91714 h 1317825"/>
                <a:gd name="connsiteX7" fmla="*/ 217179 w 1173993"/>
                <a:gd name="connsiteY7" fmla="*/ 177268 h 1317825"/>
                <a:gd name="connsiteX8" fmla="*/ 179535 w 1173993"/>
                <a:gd name="connsiteY8" fmla="*/ 803522 h 1317825"/>
                <a:gd name="connsiteX9" fmla="*/ 76871 w 1173993"/>
                <a:gd name="connsiteY9" fmla="*/ 1271673 h 1317825"/>
                <a:gd name="connsiteX10" fmla="*/ 109723 w 1173993"/>
                <a:gd name="connsiteY10" fmla="*/ 1314792 h 1317825"/>
                <a:gd name="connsiteX11" fmla="*/ 1140477 w 1173993"/>
                <a:gd name="connsiteY11" fmla="*/ 1149844 h 1317825"/>
                <a:gd name="connsiteX12" fmla="*/ 1167854 w 1173993"/>
                <a:gd name="connsiteY12" fmla="*/ 1097143 h 131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993" h="1317825">
                  <a:moveTo>
                    <a:pt x="1167854" y="1097143"/>
                  </a:moveTo>
                  <a:cubicBezTo>
                    <a:pt x="1145268" y="1036913"/>
                    <a:pt x="1035759" y="607091"/>
                    <a:pt x="1015226" y="540701"/>
                  </a:cubicBezTo>
                  <a:cubicBezTo>
                    <a:pt x="973475" y="405183"/>
                    <a:pt x="892028" y="301834"/>
                    <a:pt x="766093" y="232707"/>
                  </a:cubicBezTo>
                  <a:cubicBezTo>
                    <a:pt x="650424" y="169739"/>
                    <a:pt x="530649" y="118407"/>
                    <a:pt x="400607" y="94451"/>
                  </a:cubicBezTo>
                  <a:cubicBezTo>
                    <a:pt x="267143" y="69812"/>
                    <a:pt x="132310" y="52017"/>
                    <a:pt x="6374" y="0"/>
                  </a:cubicBezTo>
                  <a:cubicBezTo>
                    <a:pt x="-10052" y="20533"/>
                    <a:pt x="9112" y="24639"/>
                    <a:pt x="20747" y="30799"/>
                  </a:cubicBezTo>
                  <a:cubicBezTo>
                    <a:pt x="64551" y="52017"/>
                    <a:pt x="106986" y="74603"/>
                    <a:pt x="152158" y="91714"/>
                  </a:cubicBezTo>
                  <a:cubicBezTo>
                    <a:pt x="193224" y="107456"/>
                    <a:pt x="215810" y="133464"/>
                    <a:pt x="217179" y="177268"/>
                  </a:cubicBezTo>
                  <a:cubicBezTo>
                    <a:pt x="217864" y="193694"/>
                    <a:pt x="206228" y="611882"/>
                    <a:pt x="179535" y="803522"/>
                  </a:cubicBezTo>
                  <a:cubicBezTo>
                    <a:pt x="177482" y="820633"/>
                    <a:pt x="91928" y="1212127"/>
                    <a:pt x="76871" y="1271673"/>
                  </a:cubicBezTo>
                  <a:cubicBezTo>
                    <a:pt x="70026" y="1299735"/>
                    <a:pt x="72764" y="1327112"/>
                    <a:pt x="109723" y="1314792"/>
                  </a:cubicBezTo>
                  <a:cubicBezTo>
                    <a:pt x="178851" y="1291522"/>
                    <a:pt x="995377" y="1186804"/>
                    <a:pt x="1140477" y="1149844"/>
                  </a:cubicBezTo>
                  <a:cubicBezTo>
                    <a:pt x="1178120" y="1139578"/>
                    <a:pt x="1178805" y="1127258"/>
                    <a:pt x="1167854" y="1097143"/>
                  </a:cubicBezTo>
                  <a:close/>
                </a:path>
              </a:pathLst>
            </a:custGeom>
            <a:solidFill>
              <a:srgbClr val="EFEFEF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E09E3AF-9224-4C5E-8D1A-D5886D312299}"/>
                </a:ext>
              </a:extLst>
            </p:cNvPr>
            <p:cNvSpPr/>
            <p:nvPr/>
          </p:nvSpPr>
          <p:spPr>
            <a:xfrm>
              <a:off x="5863869" y="2279142"/>
              <a:ext cx="353842" cy="592069"/>
            </a:xfrm>
            <a:custGeom>
              <a:avLst/>
              <a:gdLst>
                <a:gd name="connsiteX0" fmla="*/ 310072 w 971976"/>
                <a:gd name="connsiteY0" fmla="*/ 1574192 h 1626369"/>
                <a:gd name="connsiteX1" fmla="*/ 186190 w 971976"/>
                <a:gd name="connsiteY1" fmla="*/ 1563241 h 1626369"/>
                <a:gd name="connsiteX2" fmla="*/ 154021 w 971976"/>
                <a:gd name="connsiteY2" fmla="*/ 1535864 h 1626369"/>
                <a:gd name="connsiteX3" fmla="*/ 24 w 971976"/>
                <a:gd name="connsiteY3" fmla="*/ 1251140 h 1626369"/>
                <a:gd name="connsiteX4" fmla="*/ 16451 w 971976"/>
                <a:gd name="connsiteY4" fmla="*/ 917822 h 1626369"/>
                <a:gd name="connsiteX5" fmla="*/ 236153 w 971976"/>
                <a:gd name="connsiteY5" fmla="*/ 539332 h 1626369"/>
                <a:gd name="connsiteX6" fmla="*/ 329236 w 971976"/>
                <a:gd name="connsiteY6" fmla="*/ 484577 h 1626369"/>
                <a:gd name="connsiteX7" fmla="*/ 485971 w 971976"/>
                <a:gd name="connsiteY7" fmla="*/ 366171 h 1626369"/>
                <a:gd name="connsiteX8" fmla="*/ 748108 w 971976"/>
                <a:gd name="connsiteY8" fmla="*/ 0 h 1626369"/>
                <a:gd name="connsiteX9" fmla="*/ 750161 w 971976"/>
                <a:gd name="connsiteY9" fmla="*/ 82132 h 1626369"/>
                <a:gd name="connsiteX10" fmla="*/ 730312 w 971976"/>
                <a:gd name="connsiteY10" fmla="*/ 115669 h 1626369"/>
                <a:gd name="connsiteX11" fmla="*/ 671451 w 971976"/>
                <a:gd name="connsiteY11" fmla="*/ 204645 h 1626369"/>
                <a:gd name="connsiteX12" fmla="*/ 577684 w 971976"/>
                <a:gd name="connsiteY12" fmla="*/ 418188 h 1626369"/>
                <a:gd name="connsiteX13" fmla="*/ 607799 w 971976"/>
                <a:gd name="connsiteY13" fmla="*/ 474311 h 1626369"/>
                <a:gd name="connsiteX14" fmla="*/ 674873 w 971976"/>
                <a:gd name="connsiteY14" fmla="*/ 506479 h 1626369"/>
                <a:gd name="connsiteX15" fmla="*/ 929482 w 971976"/>
                <a:gd name="connsiteY15" fmla="*/ 807629 h 1626369"/>
                <a:gd name="connsiteX16" fmla="*/ 969179 w 971976"/>
                <a:gd name="connsiteY16" fmla="*/ 1254562 h 1626369"/>
                <a:gd name="connsiteX17" fmla="*/ 855563 w 971976"/>
                <a:gd name="connsiteY17" fmla="*/ 1510540 h 1626369"/>
                <a:gd name="connsiteX18" fmla="*/ 728944 w 971976"/>
                <a:gd name="connsiteY18" fmla="*/ 1604991 h 1626369"/>
                <a:gd name="connsiteX19" fmla="*/ 620803 w 971976"/>
                <a:gd name="connsiteY19" fmla="*/ 1583089 h 1626369"/>
                <a:gd name="connsiteX20" fmla="*/ 699513 w 971976"/>
                <a:gd name="connsiteY20" fmla="*/ 1501642 h 1626369"/>
                <a:gd name="connsiteX21" fmla="*/ 811075 w 971976"/>
                <a:gd name="connsiteY21" fmla="*/ 1451679 h 1626369"/>
                <a:gd name="connsiteX22" fmla="*/ 887047 w 971976"/>
                <a:gd name="connsiteY22" fmla="*/ 1162849 h 1626369"/>
                <a:gd name="connsiteX23" fmla="*/ 861723 w 971976"/>
                <a:gd name="connsiteY23" fmla="*/ 901396 h 1626369"/>
                <a:gd name="connsiteX24" fmla="*/ 715939 w 971976"/>
                <a:gd name="connsiteY24" fmla="*/ 637206 h 1626369"/>
                <a:gd name="connsiteX25" fmla="*/ 622857 w 971976"/>
                <a:gd name="connsiteY25" fmla="*/ 569447 h 1626369"/>
                <a:gd name="connsiteX26" fmla="*/ 371670 w 971976"/>
                <a:gd name="connsiteY26" fmla="*/ 567394 h 1626369"/>
                <a:gd name="connsiteX27" fmla="*/ 198509 w 971976"/>
                <a:gd name="connsiteY27" fmla="*/ 690591 h 1626369"/>
                <a:gd name="connsiteX28" fmla="*/ 84209 w 971976"/>
                <a:gd name="connsiteY28" fmla="*/ 1192963 h 1626369"/>
                <a:gd name="connsiteX29" fmla="*/ 125275 w 971976"/>
                <a:gd name="connsiteY29" fmla="*/ 1390764 h 1626369"/>
                <a:gd name="connsiteX30" fmla="*/ 232047 w 971976"/>
                <a:gd name="connsiteY30" fmla="*/ 1468790 h 1626369"/>
                <a:gd name="connsiteX31" fmla="*/ 294330 w 971976"/>
                <a:gd name="connsiteY31" fmla="*/ 1478371 h 1626369"/>
                <a:gd name="connsiteX32" fmla="*/ 310072 w 971976"/>
                <a:gd name="connsiteY32" fmla="*/ 1574192 h 162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1976" h="1626369">
                  <a:moveTo>
                    <a:pt x="310072" y="1574192"/>
                  </a:moveTo>
                  <a:cubicBezTo>
                    <a:pt x="258055" y="1632368"/>
                    <a:pt x="221096" y="1629631"/>
                    <a:pt x="186190" y="1563241"/>
                  </a:cubicBezTo>
                  <a:cubicBezTo>
                    <a:pt x="178661" y="1548868"/>
                    <a:pt x="165657" y="1543392"/>
                    <a:pt x="154021" y="1535864"/>
                  </a:cubicBezTo>
                  <a:cubicBezTo>
                    <a:pt x="52041" y="1468105"/>
                    <a:pt x="24" y="1374338"/>
                    <a:pt x="24" y="1251140"/>
                  </a:cubicBezTo>
                  <a:cubicBezTo>
                    <a:pt x="24" y="1139578"/>
                    <a:pt x="-1345" y="1028700"/>
                    <a:pt x="16451" y="917822"/>
                  </a:cubicBezTo>
                  <a:cubicBezTo>
                    <a:pt x="41775" y="762456"/>
                    <a:pt x="106796" y="632415"/>
                    <a:pt x="236153" y="539332"/>
                  </a:cubicBezTo>
                  <a:cubicBezTo>
                    <a:pt x="271743" y="514008"/>
                    <a:pt x="292276" y="505110"/>
                    <a:pt x="329236" y="484577"/>
                  </a:cubicBezTo>
                  <a:cubicBezTo>
                    <a:pt x="413421" y="451725"/>
                    <a:pt x="462700" y="457200"/>
                    <a:pt x="485971" y="366171"/>
                  </a:cubicBezTo>
                  <a:cubicBezTo>
                    <a:pt x="496921" y="323736"/>
                    <a:pt x="649550" y="49963"/>
                    <a:pt x="748108" y="0"/>
                  </a:cubicBezTo>
                  <a:cubicBezTo>
                    <a:pt x="745370" y="41066"/>
                    <a:pt x="750845" y="39013"/>
                    <a:pt x="750161" y="82132"/>
                  </a:cubicBezTo>
                  <a:cubicBezTo>
                    <a:pt x="746054" y="95136"/>
                    <a:pt x="734419" y="102665"/>
                    <a:pt x="730312" y="115669"/>
                  </a:cubicBezTo>
                  <a:cubicBezTo>
                    <a:pt x="717993" y="151260"/>
                    <a:pt x="695406" y="164263"/>
                    <a:pt x="671451" y="204645"/>
                  </a:cubicBezTo>
                  <a:cubicBezTo>
                    <a:pt x="620119" y="274457"/>
                    <a:pt x="594111" y="340847"/>
                    <a:pt x="577684" y="418188"/>
                  </a:cubicBezTo>
                  <a:cubicBezTo>
                    <a:pt x="570840" y="449671"/>
                    <a:pt x="574262" y="465413"/>
                    <a:pt x="607799" y="474311"/>
                  </a:cubicBezTo>
                  <a:cubicBezTo>
                    <a:pt x="642705" y="484577"/>
                    <a:pt x="651603" y="494159"/>
                    <a:pt x="674873" y="506479"/>
                  </a:cubicBezTo>
                  <a:cubicBezTo>
                    <a:pt x="806284" y="566025"/>
                    <a:pt x="892523" y="668005"/>
                    <a:pt x="929482" y="807629"/>
                  </a:cubicBezTo>
                  <a:cubicBezTo>
                    <a:pt x="968494" y="954097"/>
                    <a:pt x="977392" y="1103987"/>
                    <a:pt x="969179" y="1254562"/>
                  </a:cubicBezTo>
                  <a:cubicBezTo>
                    <a:pt x="963703" y="1352436"/>
                    <a:pt x="926060" y="1439359"/>
                    <a:pt x="855563" y="1510540"/>
                  </a:cubicBezTo>
                  <a:cubicBezTo>
                    <a:pt x="808337" y="1547499"/>
                    <a:pt x="748792" y="1572823"/>
                    <a:pt x="728944" y="1604991"/>
                  </a:cubicBezTo>
                  <a:cubicBezTo>
                    <a:pt x="674873" y="1639897"/>
                    <a:pt x="635176" y="1631684"/>
                    <a:pt x="620803" y="1583089"/>
                  </a:cubicBezTo>
                  <a:cubicBezTo>
                    <a:pt x="605746" y="1532442"/>
                    <a:pt x="639283" y="1496851"/>
                    <a:pt x="699513" y="1501642"/>
                  </a:cubicBezTo>
                  <a:cubicBezTo>
                    <a:pt x="741263" y="1496167"/>
                    <a:pt x="780276" y="1483162"/>
                    <a:pt x="811075" y="1451679"/>
                  </a:cubicBezTo>
                  <a:cubicBezTo>
                    <a:pt x="874727" y="1364756"/>
                    <a:pt x="884994" y="1273042"/>
                    <a:pt x="887047" y="1162849"/>
                  </a:cubicBezTo>
                  <a:cubicBezTo>
                    <a:pt x="888416" y="1054709"/>
                    <a:pt x="874727" y="987634"/>
                    <a:pt x="861723" y="901396"/>
                  </a:cubicBezTo>
                  <a:cubicBezTo>
                    <a:pt x="845981" y="794625"/>
                    <a:pt x="800124" y="705649"/>
                    <a:pt x="715939" y="637206"/>
                  </a:cubicBezTo>
                  <a:cubicBezTo>
                    <a:pt x="698144" y="622832"/>
                    <a:pt x="646812" y="581082"/>
                    <a:pt x="622857" y="569447"/>
                  </a:cubicBezTo>
                  <a:cubicBezTo>
                    <a:pt x="539356" y="529065"/>
                    <a:pt x="459962" y="529065"/>
                    <a:pt x="371670" y="567394"/>
                  </a:cubicBezTo>
                  <a:cubicBezTo>
                    <a:pt x="308703" y="584504"/>
                    <a:pt x="232047" y="651579"/>
                    <a:pt x="198509" y="690591"/>
                  </a:cubicBezTo>
                  <a:cubicBezTo>
                    <a:pt x="105427" y="848695"/>
                    <a:pt x="91054" y="1017065"/>
                    <a:pt x="84209" y="1192963"/>
                  </a:cubicBezTo>
                  <a:cubicBezTo>
                    <a:pt x="81472" y="1260722"/>
                    <a:pt x="93107" y="1328481"/>
                    <a:pt x="125275" y="1390764"/>
                  </a:cubicBezTo>
                  <a:cubicBezTo>
                    <a:pt x="147861" y="1434568"/>
                    <a:pt x="176608" y="1469474"/>
                    <a:pt x="232047" y="1468790"/>
                  </a:cubicBezTo>
                  <a:cubicBezTo>
                    <a:pt x="248473" y="1468790"/>
                    <a:pt x="274481" y="1467421"/>
                    <a:pt x="294330" y="1478371"/>
                  </a:cubicBezTo>
                  <a:cubicBezTo>
                    <a:pt x="327867" y="1495482"/>
                    <a:pt x="329236" y="1539286"/>
                    <a:pt x="310072" y="1574192"/>
                  </a:cubicBezTo>
                  <a:close/>
                </a:path>
              </a:pathLst>
            </a:custGeom>
            <a:solidFill>
              <a:schemeClr val="accent1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649EEEF-34DD-40A3-8FB7-9E64015B231E}"/>
                </a:ext>
              </a:extLst>
            </p:cNvPr>
            <p:cNvSpPr/>
            <p:nvPr/>
          </p:nvSpPr>
          <p:spPr>
            <a:xfrm>
              <a:off x="6495220" y="2285525"/>
              <a:ext cx="191105" cy="508806"/>
            </a:xfrm>
            <a:custGeom>
              <a:avLst/>
              <a:gdLst>
                <a:gd name="connsiteX0" fmla="*/ 524375 w 524950"/>
                <a:gd name="connsiteY0" fmla="*/ 1228130 h 1397651"/>
                <a:gd name="connsiteX1" fmla="*/ 494260 w 524950"/>
                <a:gd name="connsiteY1" fmla="*/ 1339692 h 1397651"/>
                <a:gd name="connsiteX2" fmla="*/ 236914 w 524950"/>
                <a:gd name="connsiteY2" fmla="*/ 1347221 h 1397651"/>
                <a:gd name="connsiteX3" fmla="*/ 267713 w 524950"/>
                <a:gd name="connsiteY3" fmla="*/ 1095351 h 1397651"/>
                <a:gd name="connsiteX4" fmla="*/ 314939 w 524950"/>
                <a:gd name="connsiteY4" fmla="*/ 1002952 h 1397651"/>
                <a:gd name="connsiteX5" fmla="*/ 217065 w 524950"/>
                <a:gd name="connsiteY5" fmla="*/ 394493 h 1397651"/>
                <a:gd name="connsiteX6" fmla="*/ 33638 w 524950"/>
                <a:gd name="connsiteY6" fmla="*/ 130987 h 1397651"/>
                <a:gd name="connsiteX7" fmla="*/ 1469 w 524950"/>
                <a:gd name="connsiteY7" fmla="*/ 25584 h 1397651"/>
                <a:gd name="connsiteX8" fmla="*/ 18580 w 524950"/>
                <a:gd name="connsiteY8" fmla="*/ 9842 h 1397651"/>
                <a:gd name="connsiteX9" fmla="*/ 232807 w 524950"/>
                <a:gd name="connsiteY9" fmla="*/ 220647 h 1397651"/>
                <a:gd name="connsiteX10" fmla="*/ 307410 w 524950"/>
                <a:gd name="connsiteY10" fmla="*/ 367116 h 1397651"/>
                <a:gd name="connsiteX11" fmla="*/ 397755 w 524950"/>
                <a:gd name="connsiteY11" fmla="*/ 807205 h 1397651"/>
                <a:gd name="connsiteX12" fmla="*/ 408022 w 524950"/>
                <a:gd name="connsiteY12" fmla="*/ 990632 h 1397651"/>
                <a:gd name="connsiteX13" fmla="*/ 450456 w 524950"/>
                <a:gd name="connsiteY13" fmla="*/ 1098088 h 1397651"/>
                <a:gd name="connsiteX14" fmla="*/ 524375 w 524950"/>
                <a:gd name="connsiteY14" fmla="*/ 1228130 h 139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4950" h="1397651">
                  <a:moveTo>
                    <a:pt x="524375" y="1228130"/>
                  </a:moveTo>
                  <a:cubicBezTo>
                    <a:pt x="514108" y="1287676"/>
                    <a:pt x="517531" y="1296573"/>
                    <a:pt x="494260" y="1339692"/>
                  </a:cubicBezTo>
                  <a:cubicBezTo>
                    <a:pt x="423763" y="1433459"/>
                    <a:pt x="294406" y="1396500"/>
                    <a:pt x="236914" y="1347221"/>
                  </a:cubicBezTo>
                  <a:cubicBezTo>
                    <a:pt x="154098" y="1275356"/>
                    <a:pt x="165049" y="1158318"/>
                    <a:pt x="267713" y="1095351"/>
                  </a:cubicBezTo>
                  <a:cubicBezTo>
                    <a:pt x="308095" y="1070711"/>
                    <a:pt x="315623" y="1045387"/>
                    <a:pt x="314939" y="1002952"/>
                  </a:cubicBezTo>
                  <a:cubicBezTo>
                    <a:pt x="312885" y="794885"/>
                    <a:pt x="293722" y="590240"/>
                    <a:pt x="217065" y="394493"/>
                  </a:cubicBezTo>
                  <a:cubicBezTo>
                    <a:pt x="176684" y="291828"/>
                    <a:pt x="117138" y="202852"/>
                    <a:pt x="33638" y="130987"/>
                  </a:cubicBezTo>
                  <a:cubicBezTo>
                    <a:pt x="-5375" y="104294"/>
                    <a:pt x="6945" y="62544"/>
                    <a:pt x="1469" y="25584"/>
                  </a:cubicBezTo>
                  <a:cubicBezTo>
                    <a:pt x="-1953" y="-5215"/>
                    <a:pt x="-584" y="-5215"/>
                    <a:pt x="18580" y="9842"/>
                  </a:cubicBezTo>
                  <a:cubicBezTo>
                    <a:pt x="100712" y="78970"/>
                    <a:pt x="175999" y="129618"/>
                    <a:pt x="232807" y="220647"/>
                  </a:cubicBezTo>
                  <a:cubicBezTo>
                    <a:pt x="271135" y="263767"/>
                    <a:pt x="293722" y="329472"/>
                    <a:pt x="307410" y="367116"/>
                  </a:cubicBezTo>
                  <a:cubicBezTo>
                    <a:pt x="358742" y="509477"/>
                    <a:pt x="387489" y="656630"/>
                    <a:pt x="397755" y="807205"/>
                  </a:cubicBezTo>
                  <a:cubicBezTo>
                    <a:pt x="401862" y="868119"/>
                    <a:pt x="409390" y="929718"/>
                    <a:pt x="408022" y="990632"/>
                  </a:cubicBezTo>
                  <a:cubicBezTo>
                    <a:pt x="407337" y="1028276"/>
                    <a:pt x="421026" y="1077555"/>
                    <a:pt x="450456" y="1098088"/>
                  </a:cubicBezTo>
                  <a:cubicBezTo>
                    <a:pt x="486046" y="1123412"/>
                    <a:pt x="530534" y="1180220"/>
                    <a:pt x="524375" y="1228130"/>
                  </a:cubicBezTo>
                  <a:close/>
                </a:path>
              </a:pathLst>
            </a:custGeom>
            <a:solidFill>
              <a:schemeClr val="accent1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6418224-3607-4C94-B55B-C356B97FB1EC}"/>
              </a:ext>
            </a:extLst>
          </p:cNvPr>
          <p:cNvGrpSpPr/>
          <p:nvPr/>
        </p:nvGrpSpPr>
        <p:grpSpPr>
          <a:xfrm>
            <a:off x="264352" y="4831641"/>
            <a:ext cx="4188942" cy="1677260"/>
            <a:chOff x="4369635" y="1666070"/>
            <a:chExt cx="6748871" cy="2702261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D38BDE0-6CF0-41AF-9696-0B83C1A79FD2}"/>
                </a:ext>
              </a:extLst>
            </p:cNvPr>
            <p:cNvSpPr/>
            <p:nvPr/>
          </p:nvSpPr>
          <p:spPr>
            <a:xfrm>
              <a:off x="4369635" y="1671709"/>
              <a:ext cx="1123040" cy="2696622"/>
            </a:xfrm>
            <a:custGeom>
              <a:avLst/>
              <a:gdLst>
                <a:gd name="connsiteX0" fmla="*/ 1479568 w 2811199"/>
                <a:gd name="connsiteY0" fmla="*/ 6757084 h 6750195"/>
                <a:gd name="connsiteX1" fmla="*/ 1098107 w 2811199"/>
                <a:gd name="connsiteY1" fmla="*/ 6757084 h 6750195"/>
                <a:gd name="connsiteX2" fmla="*/ 978694 w 2811199"/>
                <a:gd name="connsiteY2" fmla="*/ 6616110 h 6750195"/>
                <a:gd name="connsiteX3" fmla="*/ 1007718 w 2811199"/>
                <a:gd name="connsiteY3" fmla="*/ 6448599 h 6750195"/>
                <a:gd name="connsiteX4" fmla="*/ 950499 w 2811199"/>
                <a:gd name="connsiteY4" fmla="*/ 6033138 h 6750195"/>
                <a:gd name="connsiteX5" fmla="*/ 787963 w 2811199"/>
                <a:gd name="connsiteY5" fmla="*/ 5630946 h 6750195"/>
                <a:gd name="connsiteX6" fmla="*/ 763085 w 2811199"/>
                <a:gd name="connsiteY6" fmla="*/ 5192266 h 6750195"/>
                <a:gd name="connsiteX7" fmla="*/ 827768 w 2811199"/>
                <a:gd name="connsiteY7" fmla="*/ 4960902 h 6750195"/>
                <a:gd name="connsiteX8" fmla="*/ 673525 w 2811199"/>
                <a:gd name="connsiteY8" fmla="*/ 4367150 h 6750195"/>
                <a:gd name="connsiteX9" fmla="*/ 399039 w 2811199"/>
                <a:gd name="connsiteY9" fmla="*/ 4031299 h 6750195"/>
                <a:gd name="connsiteX10" fmla="*/ 291235 w 2811199"/>
                <a:gd name="connsiteY10" fmla="*/ 3932617 h 6750195"/>
                <a:gd name="connsiteX11" fmla="*/ 31676 w 2811199"/>
                <a:gd name="connsiteY11" fmla="*/ 3553644 h 6750195"/>
                <a:gd name="connsiteX12" fmla="*/ 10115 w 2811199"/>
                <a:gd name="connsiteY12" fmla="*/ 3105013 h 6750195"/>
                <a:gd name="connsiteX13" fmla="*/ 10115 w 2811199"/>
                <a:gd name="connsiteY13" fmla="*/ 2926721 h 6750195"/>
                <a:gd name="connsiteX14" fmla="*/ 103822 w 2811199"/>
                <a:gd name="connsiteY14" fmla="*/ 2677943 h 6750195"/>
                <a:gd name="connsiteX15" fmla="*/ 111285 w 2811199"/>
                <a:gd name="connsiteY15" fmla="*/ 2559358 h 6750195"/>
                <a:gd name="connsiteX16" fmla="*/ 60700 w 2811199"/>
                <a:gd name="connsiteY16" fmla="*/ 2416725 h 6750195"/>
                <a:gd name="connsiteX17" fmla="*/ 136163 w 2811199"/>
                <a:gd name="connsiteY17" fmla="*/ 2025313 h 6750195"/>
                <a:gd name="connsiteX18" fmla="*/ 140309 w 2811199"/>
                <a:gd name="connsiteY18" fmla="*/ 1774876 h 6750195"/>
                <a:gd name="connsiteX19" fmla="*/ 198358 w 2811199"/>
                <a:gd name="connsiteY19" fmla="*/ 1290587 h 6750195"/>
                <a:gd name="connsiteX20" fmla="*/ 399868 w 2811199"/>
                <a:gd name="connsiteY20" fmla="*/ 1022735 h 6750195"/>
                <a:gd name="connsiteX21" fmla="*/ 486112 w 2811199"/>
                <a:gd name="connsiteY21" fmla="*/ 866833 h 6750195"/>
                <a:gd name="connsiteX22" fmla="*/ 452112 w 2811199"/>
                <a:gd name="connsiteY22" fmla="*/ 693518 h 6750195"/>
                <a:gd name="connsiteX23" fmla="*/ 422258 w 2811199"/>
                <a:gd name="connsiteY23" fmla="*/ 516055 h 6750195"/>
                <a:gd name="connsiteX24" fmla="*/ 480307 w 2811199"/>
                <a:gd name="connsiteY24" fmla="*/ 296301 h 6750195"/>
                <a:gd name="connsiteX25" fmla="*/ 669379 w 2811199"/>
                <a:gd name="connsiteY25" fmla="*/ 79034 h 6750195"/>
                <a:gd name="connsiteX26" fmla="*/ 1180204 w 2811199"/>
                <a:gd name="connsiteY26" fmla="*/ 69083 h 6750195"/>
                <a:gd name="connsiteX27" fmla="*/ 1245716 w 2811199"/>
                <a:gd name="connsiteY27" fmla="*/ 150351 h 6750195"/>
                <a:gd name="connsiteX28" fmla="*/ 1283033 w 2811199"/>
                <a:gd name="connsiteY28" fmla="*/ 219180 h 6750195"/>
                <a:gd name="connsiteX29" fmla="*/ 1327813 w 2811199"/>
                <a:gd name="connsiteY29" fmla="*/ 293813 h 6750195"/>
                <a:gd name="connsiteX30" fmla="*/ 1467958 w 2811199"/>
                <a:gd name="connsiteY30" fmla="*/ 451373 h 6750195"/>
                <a:gd name="connsiteX31" fmla="*/ 1476251 w 2811199"/>
                <a:gd name="connsiteY31" fmla="*/ 506104 h 6750195"/>
                <a:gd name="connsiteX32" fmla="*/ 1466300 w 2811199"/>
                <a:gd name="connsiteY32" fmla="*/ 657859 h 6750195"/>
                <a:gd name="connsiteX33" fmla="*/ 1477909 w 2811199"/>
                <a:gd name="connsiteY33" fmla="*/ 679420 h 6750195"/>
                <a:gd name="connsiteX34" fmla="*/ 1449715 w 2811199"/>
                <a:gd name="connsiteY34" fmla="*/ 885077 h 6750195"/>
                <a:gd name="connsiteX35" fmla="*/ 1472934 w 2811199"/>
                <a:gd name="connsiteY35" fmla="*/ 1006150 h 6750195"/>
                <a:gd name="connsiteX36" fmla="*/ 1918248 w 2811199"/>
                <a:gd name="connsiteY36" fmla="*/ 1253270 h 6750195"/>
                <a:gd name="connsiteX37" fmla="*/ 2094881 w 2811199"/>
                <a:gd name="connsiteY37" fmla="*/ 1374342 h 6750195"/>
                <a:gd name="connsiteX38" fmla="*/ 2163710 w 2811199"/>
                <a:gd name="connsiteY38" fmla="*/ 1622292 h 6750195"/>
                <a:gd name="connsiteX39" fmla="*/ 2130539 w 2811199"/>
                <a:gd name="connsiteY39" fmla="*/ 1687803 h 6750195"/>
                <a:gd name="connsiteX40" fmla="*/ 2136344 w 2811199"/>
                <a:gd name="connsiteY40" fmla="*/ 1748339 h 6750195"/>
                <a:gd name="connsiteX41" fmla="*/ 2514488 w 2811199"/>
                <a:gd name="connsiteY41" fmla="*/ 2307262 h 6750195"/>
                <a:gd name="connsiteX42" fmla="*/ 2812193 w 2811199"/>
                <a:gd name="connsiteY42" fmla="*/ 3054428 h 6750195"/>
                <a:gd name="connsiteX43" fmla="*/ 2738389 w 2811199"/>
                <a:gd name="connsiteY43" fmla="*/ 3615009 h 6750195"/>
                <a:gd name="connsiteX44" fmla="*/ 2500390 w 2811199"/>
                <a:gd name="connsiteY44" fmla="*/ 3910227 h 6750195"/>
                <a:gd name="connsiteX45" fmla="*/ 2451464 w 2811199"/>
                <a:gd name="connsiteY45" fmla="*/ 3978226 h 6750195"/>
                <a:gd name="connsiteX46" fmla="*/ 2405854 w 2811199"/>
                <a:gd name="connsiteY46" fmla="*/ 4084372 h 6750195"/>
                <a:gd name="connsiteX47" fmla="*/ 2290587 w 2811199"/>
                <a:gd name="connsiteY47" fmla="*/ 4313248 h 6750195"/>
                <a:gd name="connsiteX48" fmla="*/ 2012784 w 2811199"/>
                <a:gd name="connsiteY48" fmla="*/ 4679782 h 6750195"/>
                <a:gd name="connsiteX49" fmla="*/ 1947272 w 2811199"/>
                <a:gd name="connsiteY49" fmla="*/ 4859732 h 6750195"/>
                <a:gd name="connsiteX50" fmla="*/ 1939809 w 2811199"/>
                <a:gd name="connsiteY50" fmla="*/ 5033048 h 6750195"/>
                <a:gd name="connsiteX51" fmla="*/ 1784737 w 2811199"/>
                <a:gd name="connsiteY51" fmla="*/ 5272705 h 6750195"/>
                <a:gd name="connsiteX52" fmla="*/ 1697664 w 2811199"/>
                <a:gd name="connsiteY52" fmla="*/ 5420313 h 6750195"/>
                <a:gd name="connsiteX53" fmla="*/ 1636299 w 2811199"/>
                <a:gd name="connsiteY53" fmla="*/ 5604410 h 6750195"/>
                <a:gd name="connsiteX54" fmla="*/ 1517714 w 2811199"/>
                <a:gd name="connsiteY54" fmla="*/ 6189040 h 6750195"/>
                <a:gd name="connsiteX55" fmla="*/ 1598153 w 2811199"/>
                <a:gd name="connsiteY55" fmla="*/ 6374795 h 6750195"/>
                <a:gd name="connsiteX56" fmla="*/ 1771468 w 2811199"/>
                <a:gd name="connsiteY56" fmla="*/ 6529037 h 6750195"/>
                <a:gd name="connsiteX57" fmla="*/ 1951418 w 2811199"/>
                <a:gd name="connsiteY57" fmla="*/ 6592890 h 6750195"/>
                <a:gd name="connsiteX58" fmla="*/ 2025223 w 2811199"/>
                <a:gd name="connsiteY58" fmla="*/ 6617768 h 6750195"/>
                <a:gd name="connsiteX59" fmla="*/ 2026881 w 2811199"/>
                <a:gd name="connsiteY59" fmla="*/ 6704841 h 6750195"/>
                <a:gd name="connsiteX60" fmla="*/ 1871809 w 2811199"/>
                <a:gd name="connsiteY60" fmla="*/ 6755426 h 6750195"/>
                <a:gd name="connsiteX61" fmla="*/ 1479568 w 2811199"/>
                <a:gd name="connsiteY61" fmla="*/ 6757084 h 675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811199" h="6750195">
                  <a:moveTo>
                    <a:pt x="1479568" y="6757084"/>
                  </a:moveTo>
                  <a:cubicBezTo>
                    <a:pt x="1352691" y="6757084"/>
                    <a:pt x="1224984" y="6757084"/>
                    <a:pt x="1098107" y="6757084"/>
                  </a:cubicBezTo>
                  <a:cubicBezTo>
                    <a:pt x="985328" y="6756255"/>
                    <a:pt x="959620" y="6725572"/>
                    <a:pt x="978694" y="6616110"/>
                  </a:cubicBezTo>
                  <a:cubicBezTo>
                    <a:pt x="988645" y="6560549"/>
                    <a:pt x="1003571" y="6504989"/>
                    <a:pt x="1007718" y="6448599"/>
                  </a:cubicBezTo>
                  <a:cubicBezTo>
                    <a:pt x="1019327" y="6306795"/>
                    <a:pt x="995279" y="6168308"/>
                    <a:pt x="950499" y="6033138"/>
                  </a:cubicBezTo>
                  <a:cubicBezTo>
                    <a:pt x="904060" y="5896310"/>
                    <a:pt x="860109" y="5758653"/>
                    <a:pt x="787963" y="5630946"/>
                  </a:cubicBezTo>
                  <a:cubicBezTo>
                    <a:pt x="708354" y="5490801"/>
                    <a:pt x="721622" y="5341533"/>
                    <a:pt x="763085" y="5192266"/>
                  </a:cubicBezTo>
                  <a:cubicBezTo>
                    <a:pt x="784646" y="5115145"/>
                    <a:pt x="805378" y="5038024"/>
                    <a:pt x="827768" y="4960902"/>
                  </a:cubicBezTo>
                  <a:cubicBezTo>
                    <a:pt x="892450" y="4732855"/>
                    <a:pt x="850987" y="4532173"/>
                    <a:pt x="673525" y="4367150"/>
                  </a:cubicBezTo>
                  <a:cubicBezTo>
                    <a:pt x="566550" y="4267639"/>
                    <a:pt x="476161" y="4154030"/>
                    <a:pt x="399039" y="4031299"/>
                  </a:cubicBezTo>
                  <a:cubicBezTo>
                    <a:pt x="371673" y="3988177"/>
                    <a:pt x="336015" y="3958324"/>
                    <a:pt x="291235" y="3932617"/>
                  </a:cubicBezTo>
                  <a:cubicBezTo>
                    <a:pt x="143626" y="3848861"/>
                    <a:pt x="66505" y="3712862"/>
                    <a:pt x="31676" y="3553644"/>
                  </a:cubicBezTo>
                  <a:cubicBezTo>
                    <a:pt x="-665" y="3406035"/>
                    <a:pt x="-8958" y="3255939"/>
                    <a:pt x="10115" y="3105013"/>
                  </a:cubicBezTo>
                  <a:cubicBezTo>
                    <a:pt x="17578" y="3046964"/>
                    <a:pt x="13432" y="2986428"/>
                    <a:pt x="10115" y="2926721"/>
                  </a:cubicBezTo>
                  <a:cubicBezTo>
                    <a:pt x="4310" y="2828868"/>
                    <a:pt x="25871" y="2744284"/>
                    <a:pt x="103822" y="2677943"/>
                  </a:cubicBezTo>
                  <a:cubicBezTo>
                    <a:pt x="159382" y="2630675"/>
                    <a:pt x="161870" y="2613260"/>
                    <a:pt x="111285" y="2559358"/>
                  </a:cubicBezTo>
                  <a:cubicBezTo>
                    <a:pt x="71480" y="2517066"/>
                    <a:pt x="64017" y="2471456"/>
                    <a:pt x="60700" y="2416725"/>
                  </a:cubicBezTo>
                  <a:cubicBezTo>
                    <a:pt x="54066" y="2279067"/>
                    <a:pt x="90553" y="2151361"/>
                    <a:pt x="136163" y="2025313"/>
                  </a:cubicBezTo>
                  <a:cubicBezTo>
                    <a:pt x="144456" y="2002094"/>
                    <a:pt x="149431" y="1798095"/>
                    <a:pt x="140309" y="1774876"/>
                  </a:cubicBezTo>
                  <a:cubicBezTo>
                    <a:pt x="73968" y="1603219"/>
                    <a:pt x="113773" y="1444000"/>
                    <a:pt x="198358" y="1290587"/>
                  </a:cubicBezTo>
                  <a:cubicBezTo>
                    <a:pt x="252260" y="1191904"/>
                    <a:pt x="323576" y="1105661"/>
                    <a:pt x="399868" y="1022735"/>
                  </a:cubicBezTo>
                  <a:cubicBezTo>
                    <a:pt x="441331" y="977955"/>
                    <a:pt x="471185" y="929857"/>
                    <a:pt x="486112" y="866833"/>
                  </a:cubicBezTo>
                  <a:cubicBezTo>
                    <a:pt x="503526" y="798834"/>
                    <a:pt x="491087" y="747420"/>
                    <a:pt x="452112" y="693518"/>
                  </a:cubicBezTo>
                  <a:cubicBezTo>
                    <a:pt x="413966" y="640445"/>
                    <a:pt x="404015" y="579079"/>
                    <a:pt x="422258" y="516055"/>
                  </a:cubicBezTo>
                  <a:cubicBezTo>
                    <a:pt x="442990" y="443080"/>
                    <a:pt x="461234" y="369276"/>
                    <a:pt x="480307" y="296301"/>
                  </a:cubicBezTo>
                  <a:cubicBezTo>
                    <a:pt x="506843" y="195960"/>
                    <a:pt x="587282" y="133765"/>
                    <a:pt x="669379" y="79034"/>
                  </a:cubicBezTo>
                  <a:cubicBezTo>
                    <a:pt x="836890" y="-34575"/>
                    <a:pt x="1008547" y="-14673"/>
                    <a:pt x="1180204" y="69083"/>
                  </a:cubicBezTo>
                  <a:cubicBezTo>
                    <a:pt x="1213375" y="85668"/>
                    <a:pt x="1237423" y="112205"/>
                    <a:pt x="1245716" y="150351"/>
                  </a:cubicBezTo>
                  <a:cubicBezTo>
                    <a:pt x="1251521" y="176887"/>
                    <a:pt x="1268106" y="197619"/>
                    <a:pt x="1283033" y="219180"/>
                  </a:cubicBezTo>
                  <a:cubicBezTo>
                    <a:pt x="1298789" y="243228"/>
                    <a:pt x="1318691" y="266447"/>
                    <a:pt x="1327813" y="293813"/>
                  </a:cubicBezTo>
                  <a:cubicBezTo>
                    <a:pt x="1352691" y="366788"/>
                    <a:pt x="1409081" y="410739"/>
                    <a:pt x="1467958" y="451373"/>
                  </a:cubicBezTo>
                  <a:cubicBezTo>
                    <a:pt x="1494495" y="469617"/>
                    <a:pt x="1496983" y="482056"/>
                    <a:pt x="1476251" y="506104"/>
                  </a:cubicBezTo>
                  <a:cubicBezTo>
                    <a:pt x="1436446" y="551714"/>
                    <a:pt x="1433959" y="608104"/>
                    <a:pt x="1466300" y="657859"/>
                  </a:cubicBezTo>
                  <a:cubicBezTo>
                    <a:pt x="1470446" y="664493"/>
                    <a:pt x="1478739" y="672786"/>
                    <a:pt x="1477909" y="679420"/>
                  </a:cubicBezTo>
                  <a:cubicBezTo>
                    <a:pt x="1465471" y="747420"/>
                    <a:pt x="1492836" y="822053"/>
                    <a:pt x="1449715" y="885077"/>
                  </a:cubicBezTo>
                  <a:cubicBezTo>
                    <a:pt x="1405764" y="949760"/>
                    <a:pt x="1406593" y="964686"/>
                    <a:pt x="1472934" y="1006150"/>
                  </a:cubicBezTo>
                  <a:cubicBezTo>
                    <a:pt x="1616396" y="1097368"/>
                    <a:pt x="1766493" y="1176978"/>
                    <a:pt x="1918248" y="1253270"/>
                  </a:cubicBezTo>
                  <a:cubicBezTo>
                    <a:pt x="1982930" y="1285611"/>
                    <a:pt x="2045125" y="1321269"/>
                    <a:pt x="2094881" y="1374342"/>
                  </a:cubicBezTo>
                  <a:cubicBezTo>
                    <a:pt x="2160393" y="1444829"/>
                    <a:pt x="2186929" y="1526926"/>
                    <a:pt x="2163710" y="1622292"/>
                  </a:cubicBezTo>
                  <a:cubicBezTo>
                    <a:pt x="2157905" y="1647169"/>
                    <a:pt x="2150441" y="1672877"/>
                    <a:pt x="2130539" y="1687803"/>
                  </a:cubicBezTo>
                  <a:cubicBezTo>
                    <a:pt x="2095710" y="1714340"/>
                    <a:pt x="2113125" y="1728437"/>
                    <a:pt x="2136344" y="1748339"/>
                  </a:cubicBezTo>
                  <a:cubicBezTo>
                    <a:pt x="2271514" y="1865265"/>
                    <a:pt x="2404196" y="2166288"/>
                    <a:pt x="2514488" y="2307262"/>
                  </a:cubicBezTo>
                  <a:cubicBezTo>
                    <a:pt x="2686974" y="2527017"/>
                    <a:pt x="2787315" y="2774966"/>
                    <a:pt x="2812193" y="3054428"/>
                  </a:cubicBezTo>
                  <a:cubicBezTo>
                    <a:pt x="2829607" y="3247646"/>
                    <a:pt x="2812193" y="3435059"/>
                    <a:pt x="2738389" y="3615009"/>
                  </a:cubicBezTo>
                  <a:cubicBezTo>
                    <a:pt x="2688633" y="3736911"/>
                    <a:pt x="2611511" y="3838081"/>
                    <a:pt x="2500390" y="3910227"/>
                  </a:cubicBezTo>
                  <a:cubicBezTo>
                    <a:pt x="2474683" y="3926812"/>
                    <a:pt x="2458098" y="3947543"/>
                    <a:pt x="2451464" y="3978226"/>
                  </a:cubicBezTo>
                  <a:cubicBezTo>
                    <a:pt x="2443171" y="4016372"/>
                    <a:pt x="2428244" y="4052030"/>
                    <a:pt x="2405854" y="4084372"/>
                  </a:cubicBezTo>
                  <a:cubicBezTo>
                    <a:pt x="2356098" y="4154859"/>
                    <a:pt x="2337855" y="4241103"/>
                    <a:pt x="2290587" y="4313248"/>
                  </a:cubicBezTo>
                  <a:cubicBezTo>
                    <a:pt x="2206002" y="4441784"/>
                    <a:pt x="2109807" y="4561198"/>
                    <a:pt x="2012784" y="4679782"/>
                  </a:cubicBezTo>
                  <a:cubicBezTo>
                    <a:pt x="1968833" y="4733684"/>
                    <a:pt x="1942296" y="4787586"/>
                    <a:pt x="1947272" y="4859732"/>
                  </a:cubicBezTo>
                  <a:cubicBezTo>
                    <a:pt x="1951418" y="4916951"/>
                    <a:pt x="1945614" y="4975829"/>
                    <a:pt x="1939809" y="5033048"/>
                  </a:cubicBezTo>
                  <a:cubicBezTo>
                    <a:pt x="1929857" y="5139194"/>
                    <a:pt x="1865175" y="5215486"/>
                    <a:pt x="1784737" y="5272705"/>
                  </a:cubicBezTo>
                  <a:cubicBezTo>
                    <a:pt x="1730005" y="5311680"/>
                    <a:pt x="1704298" y="5354802"/>
                    <a:pt x="1697664" y="5420313"/>
                  </a:cubicBezTo>
                  <a:cubicBezTo>
                    <a:pt x="1691030" y="5484996"/>
                    <a:pt x="1660347" y="5543874"/>
                    <a:pt x="1636299" y="5604410"/>
                  </a:cubicBezTo>
                  <a:cubicBezTo>
                    <a:pt x="1559177" y="5791823"/>
                    <a:pt x="1522690" y="5987529"/>
                    <a:pt x="1517714" y="6189040"/>
                  </a:cubicBezTo>
                  <a:cubicBezTo>
                    <a:pt x="1516056" y="6263673"/>
                    <a:pt x="1537616" y="6325868"/>
                    <a:pt x="1598153" y="6374795"/>
                  </a:cubicBezTo>
                  <a:cubicBezTo>
                    <a:pt x="1657859" y="6423721"/>
                    <a:pt x="1715908" y="6475135"/>
                    <a:pt x="1771468" y="6529037"/>
                  </a:cubicBezTo>
                  <a:cubicBezTo>
                    <a:pt x="1822883" y="6577964"/>
                    <a:pt x="1888394" y="6580452"/>
                    <a:pt x="1951418" y="6592890"/>
                  </a:cubicBezTo>
                  <a:cubicBezTo>
                    <a:pt x="1977125" y="6597866"/>
                    <a:pt x="2002833" y="6602842"/>
                    <a:pt x="2025223" y="6617768"/>
                  </a:cubicBezTo>
                  <a:cubicBezTo>
                    <a:pt x="2062539" y="6641817"/>
                    <a:pt x="2064198" y="6681622"/>
                    <a:pt x="2026881" y="6704841"/>
                  </a:cubicBezTo>
                  <a:cubicBezTo>
                    <a:pt x="1979613" y="6734694"/>
                    <a:pt x="1929028" y="6755426"/>
                    <a:pt x="1871809" y="6755426"/>
                  </a:cubicBezTo>
                  <a:cubicBezTo>
                    <a:pt x="1741615" y="6757084"/>
                    <a:pt x="1610591" y="6757084"/>
                    <a:pt x="1479568" y="6757084"/>
                  </a:cubicBezTo>
                  <a:close/>
                </a:path>
              </a:pathLst>
            </a:custGeom>
            <a:solidFill>
              <a:schemeClr val="accent3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84B98B9-7C90-4B31-B20A-B7308A860F32}"/>
                </a:ext>
              </a:extLst>
            </p:cNvPr>
            <p:cNvSpPr/>
            <p:nvPr/>
          </p:nvSpPr>
          <p:spPr>
            <a:xfrm>
              <a:off x="6583061" y="1668396"/>
              <a:ext cx="874580" cy="2699935"/>
            </a:xfrm>
            <a:custGeom>
              <a:avLst/>
              <a:gdLst>
                <a:gd name="connsiteX0" fmla="*/ 1316889 w 2189252"/>
                <a:gd name="connsiteY0" fmla="*/ 6755723 h 6758488"/>
                <a:gd name="connsiteX1" fmla="*/ 943721 w 2189252"/>
                <a:gd name="connsiteY1" fmla="*/ 6755723 h 6758488"/>
                <a:gd name="connsiteX2" fmla="*/ 814356 w 2189252"/>
                <a:gd name="connsiteY2" fmla="*/ 6598992 h 6758488"/>
                <a:gd name="connsiteX3" fmla="*/ 757137 w 2189252"/>
                <a:gd name="connsiteY3" fmla="*/ 5953826 h 6758488"/>
                <a:gd name="connsiteX4" fmla="*/ 621968 w 2189252"/>
                <a:gd name="connsiteY4" fmla="*/ 5633731 h 6758488"/>
                <a:gd name="connsiteX5" fmla="*/ 596260 w 2189252"/>
                <a:gd name="connsiteY5" fmla="*/ 5183441 h 6758488"/>
                <a:gd name="connsiteX6" fmla="*/ 662601 w 2189252"/>
                <a:gd name="connsiteY6" fmla="*/ 4948760 h 6758488"/>
                <a:gd name="connsiteX7" fmla="*/ 635236 w 2189252"/>
                <a:gd name="connsiteY7" fmla="*/ 4763005 h 6758488"/>
                <a:gd name="connsiteX8" fmla="*/ 618650 w 2189252"/>
                <a:gd name="connsiteY8" fmla="*/ 4725688 h 6758488"/>
                <a:gd name="connsiteX9" fmla="*/ 500066 w 2189252"/>
                <a:gd name="connsiteY9" fmla="*/ 4442080 h 6758488"/>
                <a:gd name="connsiteX10" fmla="*/ 287774 w 2189252"/>
                <a:gd name="connsiteY10" fmla="*/ 4087156 h 6758488"/>
                <a:gd name="connsiteX11" fmla="*/ 213141 w 2189252"/>
                <a:gd name="connsiteY11" fmla="*/ 3995937 h 6758488"/>
                <a:gd name="connsiteX12" fmla="*/ 38167 w 2189252"/>
                <a:gd name="connsiteY12" fmla="*/ 3688281 h 6758488"/>
                <a:gd name="connsiteX13" fmla="*/ 8313 w 2189252"/>
                <a:gd name="connsiteY13" fmla="*/ 3149260 h 6758488"/>
                <a:gd name="connsiteX14" fmla="*/ 8313 w 2189252"/>
                <a:gd name="connsiteY14" fmla="*/ 3029846 h 6758488"/>
                <a:gd name="connsiteX15" fmla="*/ 87093 w 2189252"/>
                <a:gd name="connsiteY15" fmla="*/ 2727166 h 6758488"/>
                <a:gd name="connsiteX16" fmla="*/ 94556 w 2189252"/>
                <a:gd name="connsiteY16" fmla="*/ 2646727 h 6758488"/>
                <a:gd name="connsiteX17" fmla="*/ 57240 w 2189252"/>
                <a:gd name="connsiteY17" fmla="*/ 2278535 h 6758488"/>
                <a:gd name="connsiteX18" fmla="*/ 69679 w 2189252"/>
                <a:gd name="connsiteY18" fmla="*/ 2217998 h 6758488"/>
                <a:gd name="connsiteX19" fmla="*/ 83776 w 2189252"/>
                <a:gd name="connsiteY19" fmla="*/ 1731221 h 6758488"/>
                <a:gd name="connsiteX20" fmla="*/ 200702 w 2189252"/>
                <a:gd name="connsiteY20" fmla="*/ 1236152 h 6758488"/>
                <a:gd name="connsiteX21" fmla="*/ 311823 w 2189252"/>
                <a:gd name="connsiteY21" fmla="*/ 1056202 h 6758488"/>
                <a:gd name="connsiteX22" fmla="*/ 346652 w 2189252"/>
                <a:gd name="connsiteY22" fmla="*/ 891179 h 6758488"/>
                <a:gd name="connsiteX23" fmla="*/ 273677 w 2189252"/>
                <a:gd name="connsiteY23" fmla="*/ 674741 h 6758488"/>
                <a:gd name="connsiteX24" fmla="*/ 256263 w 2189252"/>
                <a:gd name="connsiteY24" fmla="*/ 507230 h 6758488"/>
                <a:gd name="connsiteX25" fmla="*/ 308506 w 2189252"/>
                <a:gd name="connsiteY25" fmla="*/ 307378 h 6758488"/>
                <a:gd name="connsiteX26" fmla="*/ 345823 w 2189252"/>
                <a:gd name="connsiteY26" fmla="*/ 225281 h 6758488"/>
                <a:gd name="connsiteX27" fmla="*/ 734747 w 2189252"/>
                <a:gd name="connsiteY27" fmla="*/ 551 h 6758488"/>
                <a:gd name="connsiteX28" fmla="*/ 1023330 w 2189252"/>
                <a:gd name="connsiteY28" fmla="*/ 76014 h 6758488"/>
                <a:gd name="connsiteX29" fmla="*/ 1078062 w 2189252"/>
                <a:gd name="connsiteY29" fmla="*/ 145672 h 6758488"/>
                <a:gd name="connsiteX30" fmla="*/ 1250548 w 2189252"/>
                <a:gd name="connsiteY30" fmla="*/ 414353 h 6758488"/>
                <a:gd name="connsiteX31" fmla="*/ 1275426 w 2189252"/>
                <a:gd name="connsiteY31" fmla="*/ 435913 h 6758488"/>
                <a:gd name="connsiteX32" fmla="*/ 1291182 w 2189252"/>
                <a:gd name="connsiteY32" fmla="*/ 525474 h 6758488"/>
                <a:gd name="connsiteX33" fmla="*/ 1295328 w 2189252"/>
                <a:gd name="connsiteY33" fmla="*/ 654839 h 6758488"/>
                <a:gd name="connsiteX34" fmla="*/ 1307767 w 2189252"/>
                <a:gd name="connsiteY34" fmla="*/ 736936 h 6758488"/>
                <a:gd name="connsiteX35" fmla="*/ 1303621 w 2189252"/>
                <a:gd name="connsiteY35" fmla="*/ 748545 h 6758488"/>
                <a:gd name="connsiteX36" fmla="*/ 1243914 w 2189252"/>
                <a:gd name="connsiteY36" fmla="*/ 963324 h 6758488"/>
                <a:gd name="connsiteX37" fmla="*/ 1260500 w 2189252"/>
                <a:gd name="connsiteY37" fmla="*/ 998983 h 6758488"/>
                <a:gd name="connsiteX38" fmla="*/ 1535814 w 2189252"/>
                <a:gd name="connsiteY38" fmla="*/ 1224542 h 6758488"/>
                <a:gd name="connsiteX39" fmla="*/ 1658546 w 2189252"/>
                <a:gd name="connsiteY39" fmla="*/ 1329029 h 6758488"/>
                <a:gd name="connsiteX40" fmla="*/ 1736496 w 2189252"/>
                <a:gd name="connsiteY40" fmla="*/ 1649124 h 6758488"/>
                <a:gd name="connsiteX41" fmla="*/ 1730691 w 2189252"/>
                <a:gd name="connsiteY41" fmla="*/ 1664880 h 6758488"/>
                <a:gd name="connsiteX42" fmla="*/ 1746447 w 2189252"/>
                <a:gd name="connsiteY42" fmla="*/ 1780148 h 6758488"/>
                <a:gd name="connsiteX43" fmla="*/ 2115469 w 2189252"/>
                <a:gd name="connsiteY43" fmla="*/ 2628483 h 6758488"/>
                <a:gd name="connsiteX44" fmla="*/ 2144493 w 2189252"/>
                <a:gd name="connsiteY44" fmla="*/ 3590428 h 6758488"/>
                <a:gd name="connsiteX45" fmla="*/ 1970348 w 2189252"/>
                <a:gd name="connsiteY45" fmla="*/ 3914669 h 6758488"/>
                <a:gd name="connsiteX46" fmla="*/ 1944641 w 2189252"/>
                <a:gd name="connsiteY46" fmla="*/ 3961108 h 6758488"/>
                <a:gd name="connsiteX47" fmla="*/ 1676789 w 2189252"/>
                <a:gd name="connsiteY47" fmla="*/ 4608762 h 6758488"/>
                <a:gd name="connsiteX48" fmla="*/ 1590546 w 2189252"/>
                <a:gd name="connsiteY48" fmla="*/ 4946272 h 6758488"/>
                <a:gd name="connsiteX49" fmla="*/ 1486888 w 2189252"/>
                <a:gd name="connsiteY49" fmla="*/ 5268855 h 6758488"/>
                <a:gd name="connsiteX50" fmla="*/ 1421376 w 2189252"/>
                <a:gd name="connsiteY50" fmla="*/ 5423098 h 6758488"/>
                <a:gd name="connsiteX51" fmla="*/ 1348401 w 2189252"/>
                <a:gd name="connsiteY51" fmla="*/ 5729096 h 6758488"/>
                <a:gd name="connsiteX52" fmla="*/ 1298646 w 2189252"/>
                <a:gd name="connsiteY52" fmla="*/ 6210068 h 6758488"/>
                <a:gd name="connsiteX53" fmla="*/ 1327670 w 2189252"/>
                <a:gd name="connsiteY53" fmla="*/ 6284702 h 6758488"/>
                <a:gd name="connsiteX54" fmla="*/ 1607131 w 2189252"/>
                <a:gd name="connsiteY54" fmla="*/ 6537627 h 6758488"/>
                <a:gd name="connsiteX55" fmla="*/ 1747276 w 2189252"/>
                <a:gd name="connsiteY55" fmla="*/ 6591529 h 6758488"/>
                <a:gd name="connsiteX56" fmla="*/ 1846788 w 2189252"/>
                <a:gd name="connsiteY56" fmla="*/ 6616407 h 6758488"/>
                <a:gd name="connsiteX57" fmla="*/ 1850934 w 2189252"/>
                <a:gd name="connsiteY57" fmla="*/ 6713430 h 6758488"/>
                <a:gd name="connsiteX58" fmla="*/ 1694204 w 2189252"/>
                <a:gd name="connsiteY58" fmla="*/ 6761527 h 6758488"/>
                <a:gd name="connsiteX59" fmla="*/ 1316889 w 2189252"/>
                <a:gd name="connsiteY59" fmla="*/ 6755723 h 67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189252" h="6758488">
                  <a:moveTo>
                    <a:pt x="1316889" y="6755723"/>
                  </a:moveTo>
                  <a:cubicBezTo>
                    <a:pt x="1192500" y="6755723"/>
                    <a:pt x="1068111" y="6755723"/>
                    <a:pt x="943721" y="6755723"/>
                  </a:cubicBezTo>
                  <a:cubicBezTo>
                    <a:pt x="813527" y="6755723"/>
                    <a:pt x="783674" y="6725040"/>
                    <a:pt x="814356" y="6598992"/>
                  </a:cubicBezTo>
                  <a:cubicBezTo>
                    <a:pt x="869088" y="6375920"/>
                    <a:pt x="831771" y="6164459"/>
                    <a:pt x="757137" y="5953826"/>
                  </a:cubicBezTo>
                  <a:cubicBezTo>
                    <a:pt x="718162" y="5844363"/>
                    <a:pt x="679186" y="5735730"/>
                    <a:pt x="621968" y="5633731"/>
                  </a:cubicBezTo>
                  <a:cubicBezTo>
                    <a:pt x="540700" y="5487780"/>
                    <a:pt x="553968" y="5336025"/>
                    <a:pt x="596260" y="5183441"/>
                  </a:cubicBezTo>
                  <a:cubicBezTo>
                    <a:pt x="618650" y="5104661"/>
                    <a:pt x="637723" y="5025881"/>
                    <a:pt x="662601" y="4948760"/>
                  </a:cubicBezTo>
                  <a:cubicBezTo>
                    <a:pt x="684991" y="4880760"/>
                    <a:pt x="665918" y="4821883"/>
                    <a:pt x="635236" y="4763005"/>
                  </a:cubicBezTo>
                  <a:cubicBezTo>
                    <a:pt x="628602" y="4750566"/>
                    <a:pt x="619479" y="4739785"/>
                    <a:pt x="618650" y="4725688"/>
                  </a:cubicBezTo>
                  <a:cubicBezTo>
                    <a:pt x="607870" y="4619542"/>
                    <a:pt x="563090" y="4525836"/>
                    <a:pt x="500066" y="4442080"/>
                  </a:cubicBezTo>
                  <a:cubicBezTo>
                    <a:pt x="417140" y="4330959"/>
                    <a:pt x="345823" y="4213204"/>
                    <a:pt x="287774" y="4087156"/>
                  </a:cubicBezTo>
                  <a:cubicBezTo>
                    <a:pt x="270360" y="4049839"/>
                    <a:pt x="245482" y="4021644"/>
                    <a:pt x="213141" y="3995937"/>
                  </a:cubicBezTo>
                  <a:cubicBezTo>
                    <a:pt x="113630" y="3917986"/>
                    <a:pt x="66362" y="3806036"/>
                    <a:pt x="38167" y="3688281"/>
                  </a:cubicBezTo>
                  <a:cubicBezTo>
                    <a:pt x="-4126" y="3510819"/>
                    <a:pt x="-6613" y="3330039"/>
                    <a:pt x="8313" y="3149260"/>
                  </a:cubicBezTo>
                  <a:cubicBezTo>
                    <a:pt x="11630" y="3109456"/>
                    <a:pt x="11630" y="3069651"/>
                    <a:pt x="8313" y="3029846"/>
                  </a:cubicBezTo>
                  <a:cubicBezTo>
                    <a:pt x="-1638" y="2919555"/>
                    <a:pt x="6655" y="2814238"/>
                    <a:pt x="87093" y="2727166"/>
                  </a:cubicBezTo>
                  <a:cubicBezTo>
                    <a:pt x="109483" y="2703117"/>
                    <a:pt x="111971" y="2671605"/>
                    <a:pt x="94556" y="2646727"/>
                  </a:cubicBezTo>
                  <a:cubicBezTo>
                    <a:pt x="13289" y="2530631"/>
                    <a:pt x="47289" y="2402924"/>
                    <a:pt x="57240" y="2278535"/>
                  </a:cubicBezTo>
                  <a:cubicBezTo>
                    <a:pt x="58898" y="2257803"/>
                    <a:pt x="63874" y="2237901"/>
                    <a:pt x="69679" y="2217998"/>
                  </a:cubicBezTo>
                  <a:cubicBezTo>
                    <a:pt x="98703" y="2117658"/>
                    <a:pt x="101191" y="1836538"/>
                    <a:pt x="83776" y="1731221"/>
                  </a:cubicBezTo>
                  <a:cubicBezTo>
                    <a:pt x="55581" y="1554589"/>
                    <a:pt x="116117" y="1390395"/>
                    <a:pt x="200702" y="1236152"/>
                  </a:cubicBezTo>
                  <a:cubicBezTo>
                    <a:pt x="234702" y="1174786"/>
                    <a:pt x="272019" y="1115079"/>
                    <a:pt x="311823" y="1056202"/>
                  </a:cubicBezTo>
                  <a:cubicBezTo>
                    <a:pt x="345823" y="1004787"/>
                    <a:pt x="354945" y="951715"/>
                    <a:pt x="346652" y="891179"/>
                  </a:cubicBezTo>
                  <a:cubicBezTo>
                    <a:pt x="335872" y="814057"/>
                    <a:pt x="320116" y="741082"/>
                    <a:pt x="273677" y="674741"/>
                  </a:cubicBezTo>
                  <a:cubicBezTo>
                    <a:pt x="238019" y="624985"/>
                    <a:pt x="238848" y="565278"/>
                    <a:pt x="256263" y="507230"/>
                  </a:cubicBezTo>
                  <a:cubicBezTo>
                    <a:pt x="275336" y="440889"/>
                    <a:pt x="299384" y="376207"/>
                    <a:pt x="308506" y="307378"/>
                  </a:cubicBezTo>
                  <a:cubicBezTo>
                    <a:pt x="312652" y="276695"/>
                    <a:pt x="327579" y="249329"/>
                    <a:pt x="345823" y="225281"/>
                  </a:cubicBezTo>
                  <a:cubicBezTo>
                    <a:pt x="444505" y="96745"/>
                    <a:pt x="568895" y="8843"/>
                    <a:pt x="734747" y="551"/>
                  </a:cubicBezTo>
                  <a:cubicBezTo>
                    <a:pt x="836746" y="-4425"/>
                    <a:pt x="934599" y="24599"/>
                    <a:pt x="1023330" y="76014"/>
                  </a:cubicBezTo>
                  <a:cubicBezTo>
                    <a:pt x="1050696" y="91770"/>
                    <a:pt x="1063135" y="119135"/>
                    <a:pt x="1078062" y="145672"/>
                  </a:cubicBezTo>
                  <a:cubicBezTo>
                    <a:pt x="1129476" y="238549"/>
                    <a:pt x="1164305" y="343036"/>
                    <a:pt x="1250548" y="414353"/>
                  </a:cubicBezTo>
                  <a:cubicBezTo>
                    <a:pt x="1258841" y="420987"/>
                    <a:pt x="1267134" y="429279"/>
                    <a:pt x="1275426" y="435913"/>
                  </a:cubicBezTo>
                  <a:cubicBezTo>
                    <a:pt x="1321036" y="472401"/>
                    <a:pt x="1318548" y="471572"/>
                    <a:pt x="1291182" y="525474"/>
                  </a:cubicBezTo>
                  <a:cubicBezTo>
                    <a:pt x="1269621" y="567766"/>
                    <a:pt x="1265475" y="613376"/>
                    <a:pt x="1295328" y="654839"/>
                  </a:cubicBezTo>
                  <a:cubicBezTo>
                    <a:pt x="1314402" y="680546"/>
                    <a:pt x="1319377" y="707082"/>
                    <a:pt x="1307767" y="736936"/>
                  </a:cubicBezTo>
                  <a:cubicBezTo>
                    <a:pt x="1306109" y="741082"/>
                    <a:pt x="1302792" y="745228"/>
                    <a:pt x="1303621" y="748545"/>
                  </a:cubicBezTo>
                  <a:cubicBezTo>
                    <a:pt x="1320206" y="830642"/>
                    <a:pt x="1272109" y="894496"/>
                    <a:pt x="1243914" y="963324"/>
                  </a:cubicBezTo>
                  <a:cubicBezTo>
                    <a:pt x="1234792" y="984885"/>
                    <a:pt x="1251378" y="990690"/>
                    <a:pt x="1260500" y="998983"/>
                  </a:cubicBezTo>
                  <a:cubicBezTo>
                    <a:pt x="1346743" y="1081080"/>
                    <a:pt x="1439620" y="1155713"/>
                    <a:pt x="1535814" y="1224542"/>
                  </a:cubicBezTo>
                  <a:cubicBezTo>
                    <a:pt x="1579766" y="1256054"/>
                    <a:pt x="1622058" y="1289225"/>
                    <a:pt x="1658546" y="1329029"/>
                  </a:cubicBezTo>
                  <a:cubicBezTo>
                    <a:pt x="1743130" y="1421077"/>
                    <a:pt x="1763862" y="1529711"/>
                    <a:pt x="1736496" y="1649124"/>
                  </a:cubicBezTo>
                  <a:cubicBezTo>
                    <a:pt x="1735667" y="1654100"/>
                    <a:pt x="1734008" y="1660734"/>
                    <a:pt x="1730691" y="1664880"/>
                  </a:cubicBezTo>
                  <a:cubicBezTo>
                    <a:pt x="1690058" y="1709661"/>
                    <a:pt x="1715764" y="1742002"/>
                    <a:pt x="1746447" y="1780148"/>
                  </a:cubicBezTo>
                  <a:cubicBezTo>
                    <a:pt x="1909812" y="1980000"/>
                    <a:pt x="2045811" y="2377217"/>
                    <a:pt x="2115469" y="2628483"/>
                  </a:cubicBezTo>
                  <a:cubicBezTo>
                    <a:pt x="2204200" y="2946091"/>
                    <a:pt x="2224932" y="3267015"/>
                    <a:pt x="2144493" y="3590428"/>
                  </a:cubicBezTo>
                  <a:cubicBezTo>
                    <a:pt x="2113810" y="3712329"/>
                    <a:pt x="2064055" y="3825938"/>
                    <a:pt x="1970348" y="3914669"/>
                  </a:cubicBezTo>
                  <a:cubicBezTo>
                    <a:pt x="1957080" y="3927108"/>
                    <a:pt x="1948788" y="3942864"/>
                    <a:pt x="1944641" y="3961108"/>
                  </a:cubicBezTo>
                  <a:cubicBezTo>
                    <a:pt x="1885763" y="4189984"/>
                    <a:pt x="1801178" y="4408080"/>
                    <a:pt x="1676789" y="4608762"/>
                  </a:cubicBezTo>
                  <a:cubicBezTo>
                    <a:pt x="1611278" y="4714078"/>
                    <a:pt x="1580595" y="4823541"/>
                    <a:pt x="1590546" y="4946272"/>
                  </a:cubicBezTo>
                  <a:cubicBezTo>
                    <a:pt x="1600497" y="5067344"/>
                    <a:pt x="1569814" y="5178465"/>
                    <a:pt x="1486888" y="5268855"/>
                  </a:cubicBezTo>
                  <a:cubicBezTo>
                    <a:pt x="1445425" y="5314465"/>
                    <a:pt x="1427181" y="5361732"/>
                    <a:pt x="1421376" y="5423098"/>
                  </a:cubicBezTo>
                  <a:cubicBezTo>
                    <a:pt x="1411425" y="5527585"/>
                    <a:pt x="1368304" y="5626267"/>
                    <a:pt x="1348401" y="5729096"/>
                  </a:cubicBezTo>
                  <a:cubicBezTo>
                    <a:pt x="1317719" y="5887485"/>
                    <a:pt x="1294499" y="6047532"/>
                    <a:pt x="1298646" y="6210068"/>
                  </a:cubicBezTo>
                  <a:cubicBezTo>
                    <a:pt x="1299475" y="6239092"/>
                    <a:pt x="1304451" y="6263970"/>
                    <a:pt x="1327670" y="6284702"/>
                  </a:cubicBezTo>
                  <a:cubicBezTo>
                    <a:pt x="1422206" y="6367628"/>
                    <a:pt x="1511766" y="6455529"/>
                    <a:pt x="1607131" y="6537627"/>
                  </a:cubicBezTo>
                  <a:cubicBezTo>
                    <a:pt x="1649423" y="6573285"/>
                    <a:pt x="1696692" y="6583236"/>
                    <a:pt x="1747276" y="6591529"/>
                  </a:cubicBezTo>
                  <a:cubicBezTo>
                    <a:pt x="1781276" y="6597333"/>
                    <a:pt x="1816106" y="6599821"/>
                    <a:pt x="1846788" y="6616407"/>
                  </a:cubicBezTo>
                  <a:cubicBezTo>
                    <a:pt x="1893227" y="6641284"/>
                    <a:pt x="1895715" y="6685235"/>
                    <a:pt x="1850934" y="6713430"/>
                  </a:cubicBezTo>
                  <a:cubicBezTo>
                    <a:pt x="1803667" y="6742454"/>
                    <a:pt x="1751423" y="6761527"/>
                    <a:pt x="1694204" y="6761527"/>
                  </a:cubicBezTo>
                  <a:cubicBezTo>
                    <a:pt x="1571473" y="6755723"/>
                    <a:pt x="1444596" y="6755723"/>
                    <a:pt x="1316889" y="6755723"/>
                  </a:cubicBezTo>
                  <a:close/>
                </a:path>
              </a:pathLst>
            </a:custGeom>
            <a:solidFill>
              <a:schemeClr val="accent4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6DEC6DF-B128-4A89-94D0-AFEAA5D81E95}"/>
                </a:ext>
              </a:extLst>
            </p:cNvPr>
            <p:cNvSpPr/>
            <p:nvPr/>
          </p:nvSpPr>
          <p:spPr>
            <a:xfrm>
              <a:off x="8548027" y="1671709"/>
              <a:ext cx="814950" cy="2696622"/>
            </a:xfrm>
            <a:custGeom>
              <a:avLst/>
              <a:gdLst>
                <a:gd name="connsiteX0" fmla="*/ 1316415 w 2039985"/>
                <a:gd name="connsiteY0" fmla="*/ 6757036 h 6750195"/>
                <a:gd name="connsiteX1" fmla="*/ 939101 w 2039985"/>
                <a:gd name="connsiteY1" fmla="*/ 6757036 h 6750195"/>
                <a:gd name="connsiteX2" fmla="*/ 889346 w 2039985"/>
                <a:gd name="connsiteY2" fmla="*/ 6756207 h 6750195"/>
                <a:gd name="connsiteX3" fmla="*/ 810566 w 2039985"/>
                <a:gd name="connsiteY3" fmla="*/ 6664159 h 6750195"/>
                <a:gd name="connsiteX4" fmla="*/ 824663 w 2039985"/>
                <a:gd name="connsiteY4" fmla="*/ 6557184 h 6750195"/>
                <a:gd name="connsiteX5" fmla="*/ 780712 w 2039985"/>
                <a:gd name="connsiteY5" fmla="*/ 6019822 h 6750195"/>
                <a:gd name="connsiteX6" fmla="*/ 623982 w 2039985"/>
                <a:gd name="connsiteY6" fmla="*/ 5633386 h 6750195"/>
                <a:gd name="connsiteX7" fmla="*/ 582519 w 2039985"/>
                <a:gd name="connsiteY7" fmla="*/ 5263534 h 6750195"/>
                <a:gd name="connsiteX8" fmla="*/ 666274 w 2039985"/>
                <a:gd name="connsiteY8" fmla="*/ 4955878 h 6750195"/>
                <a:gd name="connsiteX9" fmla="*/ 639737 w 2039985"/>
                <a:gd name="connsiteY9" fmla="*/ 4765977 h 6750195"/>
                <a:gd name="connsiteX10" fmla="*/ 623152 w 2039985"/>
                <a:gd name="connsiteY10" fmla="*/ 4728660 h 6750195"/>
                <a:gd name="connsiteX11" fmla="*/ 553494 w 2039985"/>
                <a:gd name="connsiteY11" fmla="*/ 4431784 h 6750195"/>
                <a:gd name="connsiteX12" fmla="*/ 481349 w 2039985"/>
                <a:gd name="connsiteY12" fmla="*/ 4330614 h 6750195"/>
                <a:gd name="connsiteX13" fmla="*/ 468081 w 2039985"/>
                <a:gd name="connsiteY13" fmla="*/ 4288322 h 6750195"/>
                <a:gd name="connsiteX14" fmla="*/ 426617 w 2039985"/>
                <a:gd name="connsiteY14" fmla="*/ 4165591 h 6750195"/>
                <a:gd name="connsiteX15" fmla="*/ 283155 w 2039985"/>
                <a:gd name="connsiteY15" fmla="*/ 3869544 h 6750195"/>
                <a:gd name="connsiteX16" fmla="*/ 311350 w 2039985"/>
                <a:gd name="connsiteY16" fmla="*/ 3517937 h 6750195"/>
                <a:gd name="connsiteX17" fmla="*/ 341203 w 2039985"/>
                <a:gd name="connsiteY17" fmla="*/ 3401840 h 6750195"/>
                <a:gd name="connsiteX18" fmla="*/ 311350 w 2039985"/>
                <a:gd name="connsiteY18" fmla="*/ 3288231 h 6750195"/>
                <a:gd name="connsiteX19" fmla="*/ 197741 w 2039985"/>
                <a:gd name="connsiteY19" fmla="*/ 3156379 h 6750195"/>
                <a:gd name="connsiteX20" fmla="*/ 26083 w 2039985"/>
                <a:gd name="connsiteY20" fmla="*/ 2724333 h 6750195"/>
                <a:gd name="connsiteX21" fmla="*/ 1205 w 2039985"/>
                <a:gd name="connsiteY21" fmla="*/ 2381847 h 6750195"/>
                <a:gd name="connsiteX22" fmla="*/ 141351 w 2039985"/>
                <a:gd name="connsiteY22" fmla="*/ 1356050 h 6750195"/>
                <a:gd name="connsiteX23" fmla="*/ 321301 w 2039985"/>
                <a:gd name="connsiteY23" fmla="*/ 1050052 h 6750195"/>
                <a:gd name="connsiteX24" fmla="*/ 376862 w 2039985"/>
                <a:gd name="connsiteY24" fmla="*/ 970443 h 6750195"/>
                <a:gd name="connsiteX25" fmla="*/ 384325 w 2039985"/>
                <a:gd name="connsiteY25" fmla="*/ 903272 h 6750195"/>
                <a:gd name="connsiteX26" fmla="*/ 307203 w 2039985"/>
                <a:gd name="connsiteY26" fmla="*/ 671079 h 6750195"/>
                <a:gd name="connsiteX27" fmla="*/ 293935 w 2039985"/>
                <a:gd name="connsiteY27" fmla="*/ 499422 h 6750195"/>
                <a:gd name="connsiteX28" fmla="*/ 343691 w 2039985"/>
                <a:gd name="connsiteY28" fmla="*/ 307033 h 6750195"/>
                <a:gd name="connsiteX29" fmla="*/ 468081 w 2039985"/>
                <a:gd name="connsiteY29" fmla="*/ 130400 h 6750195"/>
                <a:gd name="connsiteX30" fmla="*/ 1030320 w 2039985"/>
                <a:gd name="connsiteY30" fmla="*/ 59083 h 6750195"/>
                <a:gd name="connsiteX31" fmla="*/ 1116563 w 2039985"/>
                <a:gd name="connsiteY31" fmla="*/ 158595 h 6750195"/>
                <a:gd name="connsiteX32" fmla="*/ 1145588 w 2039985"/>
                <a:gd name="connsiteY32" fmla="*/ 212497 h 6750195"/>
                <a:gd name="connsiteX33" fmla="*/ 1192026 w 2039985"/>
                <a:gd name="connsiteY33" fmla="*/ 290448 h 6750195"/>
                <a:gd name="connsiteX34" fmla="*/ 1337977 w 2039985"/>
                <a:gd name="connsiteY34" fmla="*/ 453812 h 6750195"/>
                <a:gd name="connsiteX35" fmla="*/ 1343781 w 2039985"/>
                <a:gd name="connsiteY35" fmla="*/ 502739 h 6750195"/>
                <a:gd name="connsiteX36" fmla="*/ 1334660 w 2039985"/>
                <a:gd name="connsiteY36" fmla="*/ 661128 h 6750195"/>
                <a:gd name="connsiteX37" fmla="*/ 1343781 w 2039985"/>
                <a:gd name="connsiteY37" fmla="*/ 728298 h 6750195"/>
                <a:gd name="connsiteX38" fmla="*/ 1337977 w 2039985"/>
                <a:gd name="connsiteY38" fmla="*/ 817029 h 6750195"/>
                <a:gd name="connsiteX39" fmla="*/ 1318075 w 2039985"/>
                <a:gd name="connsiteY39" fmla="*/ 881712 h 6750195"/>
                <a:gd name="connsiteX40" fmla="*/ 1308953 w 2039985"/>
                <a:gd name="connsiteY40" fmla="*/ 1046735 h 6750195"/>
                <a:gd name="connsiteX41" fmla="*/ 1662218 w 2039985"/>
                <a:gd name="connsiteY41" fmla="*/ 1608146 h 6750195"/>
                <a:gd name="connsiteX42" fmla="*/ 1988948 w 2039985"/>
                <a:gd name="connsiteY42" fmla="*/ 2687845 h 6750195"/>
                <a:gd name="connsiteX43" fmla="*/ 2037874 w 2039985"/>
                <a:gd name="connsiteY43" fmla="*/ 3317255 h 6750195"/>
                <a:gd name="connsiteX44" fmla="*/ 1959924 w 2039985"/>
                <a:gd name="connsiteY44" fmla="*/ 4008031 h 6750195"/>
                <a:gd name="connsiteX45" fmla="*/ 1925094 w 2039985"/>
                <a:gd name="connsiteY45" fmla="*/ 4085152 h 6750195"/>
                <a:gd name="connsiteX46" fmla="*/ 1823925 w 2039985"/>
                <a:gd name="connsiteY46" fmla="*/ 4253493 h 6750195"/>
                <a:gd name="connsiteX47" fmla="*/ 1687925 w 2039985"/>
                <a:gd name="connsiteY47" fmla="*/ 4598466 h 6750195"/>
                <a:gd name="connsiteX48" fmla="*/ 1595877 w 2039985"/>
                <a:gd name="connsiteY48" fmla="*/ 4943439 h 6750195"/>
                <a:gd name="connsiteX49" fmla="*/ 1458220 w 2039985"/>
                <a:gd name="connsiteY49" fmla="*/ 5305827 h 6750195"/>
                <a:gd name="connsiteX50" fmla="*/ 1433342 w 2039985"/>
                <a:gd name="connsiteY50" fmla="*/ 5365533 h 6750195"/>
                <a:gd name="connsiteX51" fmla="*/ 1367001 w 2039985"/>
                <a:gd name="connsiteY51" fmla="*/ 5668214 h 6750195"/>
                <a:gd name="connsiteX52" fmla="*/ 1303147 w 2039985"/>
                <a:gd name="connsiteY52" fmla="*/ 6205577 h 6750195"/>
                <a:gd name="connsiteX53" fmla="*/ 1341293 w 2039985"/>
                <a:gd name="connsiteY53" fmla="*/ 6254503 h 6750195"/>
                <a:gd name="connsiteX54" fmla="*/ 1363684 w 2039985"/>
                <a:gd name="connsiteY54" fmla="*/ 6280210 h 6750195"/>
                <a:gd name="connsiteX55" fmla="*/ 1417586 w 2039985"/>
                <a:gd name="connsiteY55" fmla="*/ 6362307 h 6750195"/>
                <a:gd name="connsiteX56" fmla="*/ 1593389 w 2039985"/>
                <a:gd name="connsiteY56" fmla="*/ 6519867 h 6750195"/>
                <a:gd name="connsiteX57" fmla="*/ 1773340 w 2039985"/>
                <a:gd name="connsiteY57" fmla="*/ 6592842 h 6750195"/>
                <a:gd name="connsiteX58" fmla="*/ 1860412 w 2039985"/>
                <a:gd name="connsiteY58" fmla="*/ 6618549 h 6750195"/>
                <a:gd name="connsiteX59" fmla="*/ 1864559 w 2039985"/>
                <a:gd name="connsiteY59" fmla="*/ 6705622 h 6750195"/>
                <a:gd name="connsiteX60" fmla="*/ 1717779 w 2039985"/>
                <a:gd name="connsiteY60" fmla="*/ 6755378 h 6750195"/>
                <a:gd name="connsiteX61" fmla="*/ 1316415 w 2039985"/>
                <a:gd name="connsiteY61" fmla="*/ 6757036 h 675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039985" h="6750195">
                  <a:moveTo>
                    <a:pt x="1316415" y="6757036"/>
                  </a:moveTo>
                  <a:cubicBezTo>
                    <a:pt x="1190368" y="6757036"/>
                    <a:pt x="1065150" y="6757036"/>
                    <a:pt x="939101" y="6757036"/>
                  </a:cubicBezTo>
                  <a:cubicBezTo>
                    <a:pt x="922516" y="6757036"/>
                    <a:pt x="905931" y="6757865"/>
                    <a:pt x="889346" y="6756207"/>
                  </a:cubicBezTo>
                  <a:cubicBezTo>
                    <a:pt x="827151" y="6750402"/>
                    <a:pt x="806420" y="6726353"/>
                    <a:pt x="810566" y="6664159"/>
                  </a:cubicBezTo>
                  <a:cubicBezTo>
                    <a:pt x="813054" y="6628500"/>
                    <a:pt x="815541" y="6592013"/>
                    <a:pt x="824663" y="6557184"/>
                  </a:cubicBezTo>
                  <a:cubicBezTo>
                    <a:pt x="871102" y="6373087"/>
                    <a:pt x="837931" y="6194796"/>
                    <a:pt x="780712" y="6019822"/>
                  </a:cubicBezTo>
                  <a:cubicBezTo>
                    <a:pt x="737591" y="5887140"/>
                    <a:pt x="691981" y="5756116"/>
                    <a:pt x="623982" y="5633386"/>
                  </a:cubicBezTo>
                  <a:cubicBezTo>
                    <a:pt x="560128" y="5518118"/>
                    <a:pt x="551007" y="5392900"/>
                    <a:pt x="582519" y="5263534"/>
                  </a:cubicBezTo>
                  <a:cubicBezTo>
                    <a:pt x="607397" y="5159876"/>
                    <a:pt x="631445" y="5056219"/>
                    <a:pt x="666274" y="4955878"/>
                  </a:cubicBezTo>
                  <a:cubicBezTo>
                    <a:pt x="690323" y="4886220"/>
                    <a:pt x="670420" y="4825684"/>
                    <a:pt x="639737" y="4765977"/>
                  </a:cubicBezTo>
                  <a:cubicBezTo>
                    <a:pt x="633103" y="4753538"/>
                    <a:pt x="623982" y="4742758"/>
                    <a:pt x="623152" y="4728660"/>
                  </a:cubicBezTo>
                  <a:cubicBezTo>
                    <a:pt x="611543" y="4615881"/>
                    <a:pt x="617348" y="4521344"/>
                    <a:pt x="553494" y="4431784"/>
                  </a:cubicBezTo>
                  <a:cubicBezTo>
                    <a:pt x="529446" y="4397785"/>
                    <a:pt x="505397" y="4364614"/>
                    <a:pt x="481349" y="4330614"/>
                  </a:cubicBezTo>
                  <a:cubicBezTo>
                    <a:pt x="472227" y="4318175"/>
                    <a:pt x="466422" y="4304078"/>
                    <a:pt x="468081" y="4288322"/>
                  </a:cubicBezTo>
                  <a:cubicBezTo>
                    <a:pt x="473056" y="4241054"/>
                    <a:pt x="453153" y="4202908"/>
                    <a:pt x="426617" y="4165591"/>
                  </a:cubicBezTo>
                  <a:cubicBezTo>
                    <a:pt x="362764" y="4074372"/>
                    <a:pt x="306374" y="3979836"/>
                    <a:pt x="283155" y="3869544"/>
                  </a:cubicBezTo>
                  <a:cubicBezTo>
                    <a:pt x="258277" y="3750130"/>
                    <a:pt x="283155" y="3633204"/>
                    <a:pt x="311350" y="3517937"/>
                  </a:cubicBezTo>
                  <a:cubicBezTo>
                    <a:pt x="321301" y="3478962"/>
                    <a:pt x="329594" y="3439986"/>
                    <a:pt x="341203" y="3401840"/>
                  </a:cubicBezTo>
                  <a:cubicBezTo>
                    <a:pt x="355301" y="3357060"/>
                    <a:pt x="341203" y="3321402"/>
                    <a:pt x="311350" y="3288231"/>
                  </a:cubicBezTo>
                  <a:cubicBezTo>
                    <a:pt x="273204" y="3245110"/>
                    <a:pt x="235058" y="3200329"/>
                    <a:pt x="197741" y="3156379"/>
                  </a:cubicBezTo>
                  <a:cubicBezTo>
                    <a:pt x="92424" y="3031989"/>
                    <a:pt x="42669" y="2884380"/>
                    <a:pt x="26083" y="2724333"/>
                  </a:cubicBezTo>
                  <a:cubicBezTo>
                    <a:pt x="13644" y="2610724"/>
                    <a:pt x="4523" y="2496286"/>
                    <a:pt x="1205" y="2381847"/>
                  </a:cubicBezTo>
                  <a:cubicBezTo>
                    <a:pt x="-6258" y="2083313"/>
                    <a:pt x="18620" y="1623901"/>
                    <a:pt x="141351" y="1356050"/>
                  </a:cubicBezTo>
                  <a:cubicBezTo>
                    <a:pt x="191107" y="1247416"/>
                    <a:pt x="247496" y="1143759"/>
                    <a:pt x="321301" y="1050052"/>
                  </a:cubicBezTo>
                  <a:cubicBezTo>
                    <a:pt x="341203" y="1025174"/>
                    <a:pt x="346179" y="991174"/>
                    <a:pt x="376862" y="970443"/>
                  </a:cubicBezTo>
                  <a:cubicBezTo>
                    <a:pt x="390959" y="960492"/>
                    <a:pt x="388471" y="927321"/>
                    <a:pt x="384325" y="903272"/>
                  </a:cubicBezTo>
                  <a:cubicBezTo>
                    <a:pt x="371886" y="821176"/>
                    <a:pt x="358618" y="741566"/>
                    <a:pt x="307203" y="671079"/>
                  </a:cubicBezTo>
                  <a:cubicBezTo>
                    <a:pt x="269887" y="619665"/>
                    <a:pt x="275692" y="558299"/>
                    <a:pt x="293935" y="499422"/>
                  </a:cubicBezTo>
                  <a:cubicBezTo>
                    <a:pt x="313837" y="436398"/>
                    <a:pt x="330423" y="372545"/>
                    <a:pt x="343691" y="307033"/>
                  </a:cubicBezTo>
                  <a:cubicBezTo>
                    <a:pt x="358618" y="231570"/>
                    <a:pt x="412520" y="179326"/>
                    <a:pt x="468081" y="130400"/>
                  </a:cubicBezTo>
                  <a:cubicBezTo>
                    <a:pt x="633103" y="-13892"/>
                    <a:pt x="833785" y="-39599"/>
                    <a:pt x="1030320" y="59083"/>
                  </a:cubicBezTo>
                  <a:cubicBezTo>
                    <a:pt x="1073442" y="80644"/>
                    <a:pt x="1104954" y="109668"/>
                    <a:pt x="1116563" y="158595"/>
                  </a:cubicBezTo>
                  <a:cubicBezTo>
                    <a:pt x="1121539" y="177668"/>
                    <a:pt x="1135637" y="195082"/>
                    <a:pt x="1145588" y="212497"/>
                  </a:cubicBezTo>
                  <a:cubicBezTo>
                    <a:pt x="1161344" y="238204"/>
                    <a:pt x="1182904" y="262253"/>
                    <a:pt x="1192026" y="290448"/>
                  </a:cubicBezTo>
                  <a:cubicBezTo>
                    <a:pt x="1217734" y="366740"/>
                    <a:pt x="1276611" y="411520"/>
                    <a:pt x="1337977" y="453812"/>
                  </a:cubicBezTo>
                  <a:cubicBezTo>
                    <a:pt x="1362855" y="470398"/>
                    <a:pt x="1361196" y="482836"/>
                    <a:pt x="1343781" y="502739"/>
                  </a:cubicBezTo>
                  <a:cubicBezTo>
                    <a:pt x="1303147" y="550007"/>
                    <a:pt x="1300660" y="608055"/>
                    <a:pt x="1334660" y="661128"/>
                  </a:cubicBezTo>
                  <a:cubicBezTo>
                    <a:pt x="1348757" y="682689"/>
                    <a:pt x="1352074" y="706737"/>
                    <a:pt x="1343781" y="728298"/>
                  </a:cubicBezTo>
                  <a:cubicBezTo>
                    <a:pt x="1333001" y="758152"/>
                    <a:pt x="1331343" y="787176"/>
                    <a:pt x="1337977" y="817029"/>
                  </a:cubicBezTo>
                  <a:cubicBezTo>
                    <a:pt x="1342952" y="841907"/>
                    <a:pt x="1333001" y="862639"/>
                    <a:pt x="1318075" y="881712"/>
                  </a:cubicBezTo>
                  <a:cubicBezTo>
                    <a:pt x="1272465" y="940589"/>
                    <a:pt x="1270806" y="987028"/>
                    <a:pt x="1308953" y="1046735"/>
                  </a:cubicBezTo>
                  <a:cubicBezTo>
                    <a:pt x="1428366" y="1232490"/>
                    <a:pt x="1554414" y="1414098"/>
                    <a:pt x="1662218" y="1608146"/>
                  </a:cubicBezTo>
                  <a:cubicBezTo>
                    <a:pt x="1819778" y="1892583"/>
                    <a:pt x="1906851" y="2375213"/>
                    <a:pt x="1988948" y="2687845"/>
                  </a:cubicBezTo>
                  <a:cubicBezTo>
                    <a:pt x="2042850" y="2891844"/>
                    <a:pt x="2049484" y="3104964"/>
                    <a:pt x="2037874" y="3317255"/>
                  </a:cubicBezTo>
                  <a:cubicBezTo>
                    <a:pt x="2026265" y="3549449"/>
                    <a:pt x="1988118" y="3778325"/>
                    <a:pt x="1959924" y="4008031"/>
                  </a:cubicBezTo>
                  <a:cubicBezTo>
                    <a:pt x="1956607" y="4037055"/>
                    <a:pt x="1944997" y="4061933"/>
                    <a:pt x="1925094" y="4085152"/>
                  </a:cubicBezTo>
                  <a:cubicBezTo>
                    <a:pt x="1881973" y="4135737"/>
                    <a:pt x="1845485" y="4188810"/>
                    <a:pt x="1823925" y="4253493"/>
                  </a:cubicBezTo>
                  <a:cubicBezTo>
                    <a:pt x="1783291" y="4375394"/>
                    <a:pt x="1754266" y="4489004"/>
                    <a:pt x="1687925" y="4598466"/>
                  </a:cubicBezTo>
                  <a:cubicBezTo>
                    <a:pt x="1622413" y="4705441"/>
                    <a:pt x="1585097" y="4815733"/>
                    <a:pt x="1595877" y="4943439"/>
                  </a:cubicBezTo>
                  <a:cubicBezTo>
                    <a:pt x="1608316" y="5085243"/>
                    <a:pt x="1561878" y="5207145"/>
                    <a:pt x="1458220" y="5305827"/>
                  </a:cubicBezTo>
                  <a:cubicBezTo>
                    <a:pt x="1440805" y="5322412"/>
                    <a:pt x="1435000" y="5343973"/>
                    <a:pt x="1433342" y="5365533"/>
                  </a:cubicBezTo>
                  <a:cubicBezTo>
                    <a:pt x="1427537" y="5470021"/>
                    <a:pt x="1391049" y="5567874"/>
                    <a:pt x="1367001" y="5668214"/>
                  </a:cubicBezTo>
                  <a:cubicBezTo>
                    <a:pt x="1325538" y="5844848"/>
                    <a:pt x="1301489" y="6023968"/>
                    <a:pt x="1303147" y="6205577"/>
                  </a:cubicBezTo>
                  <a:cubicBezTo>
                    <a:pt x="1303147" y="6232113"/>
                    <a:pt x="1303976" y="6256161"/>
                    <a:pt x="1341293" y="6254503"/>
                  </a:cubicBezTo>
                  <a:cubicBezTo>
                    <a:pt x="1356220" y="6253674"/>
                    <a:pt x="1361196" y="6267771"/>
                    <a:pt x="1363684" y="6280210"/>
                  </a:cubicBezTo>
                  <a:cubicBezTo>
                    <a:pt x="1371148" y="6314210"/>
                    <a:pt x="1391879" y="6339917"/>
                    <a:pt x="1417586" y="6362307"/>
                  </a:cubicBezTo>
                  <a:cubicBezTo>
                    <a:pt x="1476463" y="6414550"/>
                    <a:pt x="1537000" y="6465136"/>
                    <a:pt x="1593389" y="6519867"/>
                  </a:cubicBezTo>
                  <a:cubicBezTo>
                    <a:pt x="1644804" y="6569623"/>
                    <a:pt x="1706999" y="6583720"/>
                    <a:pt x="1773340" y="6592842"/>
                  </a:cubicBezTo>
                  <a:cubicBezTo>
                    <a:pt x="1803193" y="6596988"/>
                    <a:pt x="1833875" y="6602793"/>
                    <a:pt x="1860412" y="6618549"/>
                  </a:cubicBezTo>
                  <a:cubicBezTo>
                    <a:pt x="1897729" y="6641768"/>
                    <a:pt x="1900216" y="6681573"/>
                    <a:pt x="1864559" y="6705622"/>
                  </a:cubicBezTo>
                  <a:cubicBezTo>
                    <a:pt x="1820607" y="6735475"/>
                    <a:pt x="1771681" y="6754548"/>
                    <a:pt x="1717779" y="6755378"/>
                  </a:cubicBezTo>
                  <a:cubicBezTo>
                    <a:pt x="1585097" y="6757036"/>
                    <a:pt x="1450757" y="6757036"/>
                    <a:pt x="1316415" y="6757036"/>
                  </a:cubicBezTo>
                  <a:close/>
                </a:path>
              </a:pathLst>
            </a:custGeom>
            <a:solidFill>
              <a:schemeClr val="accent1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Chevron 2">
              <a:extLst>
                <a:ext uri="{FF2B5EF4-FFF2-40B4-BE49-F238E27FC236}">
                  <a16:creationId xmlns:a16="http://schemas.microsoft.com/office/drawing/2014/main" id="{2DE6460A-6E09-4151-80F2-EB3BFF5FC9EB}"/>
                </a:ext>
              </a:extLst>
            </p:cNvPr>
            <p:cNvSpPr/>
            <p:nvPr/>
          </p:nvSpPr>
          <p:spPr>
            <a:xfrm>
              <a:off x="5677828" y="2500612"/>
              <a:ext cx="720080" cy="1027536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6" name="Chevron 16">
              <a:extLst>
                <a:ext uri="{FF2B5EF4-FFF2-40B4-BE49-F238E27FC236}">
                  <a16:creationId xmlns:a16="http://schemas.microsoft.com/office/drawing/2014/main" id="{2190B312-95C0-4699-8E4D-660047BFAD62}"/>
                </a:ext>
              </a:extLst>
            </p:cNvPr>
            <p:cNvSpPr/>
            <p:nvPr/>
          </p:nvSpPr>
          <p:spPr>
            <a:xfrm>
              <a:off x="7642794" y="2500612"/>
              <a:ext cx="720080" cy="102753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7" name="Chevron 17">
              <a:extLst>
                <a:ext uri="{FF2B5EF4-FFF2-40B4-BE49-F238E27FC236}">
                  <a16:creationId xmlns:a16="http://schemas.microsoft.com/office/drawing/2014/main" id="{F92A984F-1171-46CF-8079-52DCD0A75260}"/>
                </a:ext>
              </a:extLst>
            </p:cNvPr>
            <p:cNvSpPr/>
            <p:nvPr/>
          </p:nvSpPr>
          <p:spPr>
            <a:xfrm>
              <a:off x="9548130" y="2500612"/>
              <a:ext cx="720080" cy="102753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95A5B52-DD5A-4DAF-8180-BA8BF40FF93A}"/>
                </a:ext>
              </a:extLst>
            </p:cNvPr>
            <p:cNvSpPr/>
            <p:nvPr/>
          </p:nvSpPr>
          <p:spPr>
            <a:xfrm>
              <a:off x="10453360" y="1666070"/>
              <a:ext cx="665146" cy="2702261"/>
            </a:xfrm>
            <a:custGeom>
              <a:avLst/>
              <a:gdLst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476460 w 665146"/>
                <a:gd name="connsiteY29" fmla="*/ 2544490 h 2702261"/>
                <a:gd name="connsiteX30" fmla="*/ 546691 w 665146"/>
                <a:gd name="connsiteY30" fmla="*/ 2607433 h 2702261"/>
                <a:gd name="connsiteX31" fmla="*/ 618579 w 665146"/>
                <a:gd name="connsiteY31" fmla="*/ 2636585 h 2702261"/>
                <a:gd name="connsiteX32" fmla="*/ 653364 w 665146"/>
                <a:gd name="connsiteY32" fmla="*/ 2646855 h 2702261"/>
                <a:gd name="connsiteX33" fmla="*/ 655020 w 665146"/>
                <a:gd name="connsiteY33" fmla="*/ 2681640 h 2702261"/>
                <a:gd name="connsiteX34" fmla="*/ 596383 w 665146"/>
                <a:gd name="connsiteY34" fmla="*/ 2701517 h 2702261"/>
                <a:gd name="connsiteX35" fmla="*/ 436043 w 665146"/>
                <a:gd name="connsiteY35" fmla="*/ 2702179 h 2702261"/>
                <a:gd name="connsiteX36" fmla="*/ 285311 w 665146"/>
                <a:gd name="connsiteY36" fmla="*/ 2702179 h 2702261"/>
                <a:gd name="connsiteX37" fmla="*/ 265434 w 665146"/>
                <a:gd name="connsiteY37" fmla="*/ 2701848 h 2702261"/>
                <a:gd name="connsiteX38" fmla="*/ 259846 w 665146"/>
                <a:gd name="connsiteY38" fmla="*/ 2699685 h 2702261"/>
                <a:gd name="connsiteX39" fmla="*/ 254953 w 665146"/>
                <a:gd name="connsiteY39" fmla="*/ 2699685 h 2702261"/>
                <a:gd name="connsiteX40" fmla="*/ 235076 w 665146"/>
                <a:gd name="connsiteY40" fmla="*/ 2699354 h 2702261"/>
                <a:gd name="connsiteX41" fmla="*/ 203604 w 665146"/>
                <a:gd name="connsiteY41" fmla="*/ 2662582 h 2702261"/>
                <a:gd name="connsiteX42" fmla="*/ 209236 w 665146"/>
                <a:gd name="connsiteY42" fmla="*/ 2619847 h 2702261"/>
                <a:gd name="connsiteX43" fmla="*/ 244683 w 665146"/>
                <a:gd name="connsiteY43" fmla="*/ 2477727 h 2702261"/>
                <a:gd name="connsiteX44" fmla="*/ 194991 w 665146"/>
                <a:gd name="connsiteY44" fmla="*/ 2245831 h 2702261"/>
                <a:gd name="connsiteX45" fmla="*/ 180746 w 665146"/>
                <a:gd name="connsiteY45" fmla="*/ 2066939 h 2702261"/>
                <a:gd name="connsiteX46" fmla="*/ 205592 w 665146"/>
                <a:gd name="connsiteY46" fmla="*/ 1980144 h 2702261"/>
                <a:gd name="connsiteX47" fmla="*/ 185053 w 665146"/>
                <a:gd name="connsiteY47" fmla="*/ 1904281 h 2702261"/>
                <a:gd name="connsiteX48" fmla="*/ 178427 w 665146"/>
                <a:gd name="connsiteY48" fmla="*/ 1889373 h 2702261"/>
                <a:gd name="connsiteX49" fmla="*/ 150599 w 665146"/>
                <a:gd name="connsiteY49" fmla="*/ 1770775 h 2702261"/>
                <a:gd name="connsiteX50" fmla="*/ 121778 w 665146"/>
                <a:gd name="connsiteY50" fmla="*/ 1730358 h 2702261"/>
                <a:gd name="connsiteX51" fmla="*/ 116478 w 665146"/>
                <a:gd name="connsiteY51" fmla="*/ 1713463 h 2702261"/>
                <a:gd name="connsiteX52" fmla="*/ 91632 w 665146"/>
                <a:gd name="connsiteY52" fmla="*/ 1674703 h 2702261"/>
                <a:gd name="connsiteX53" fmla="*/ 50884 w 665146"/>
                <a:gd name="connsiteY53" fmla="*/ 1546498 h 2702261"/>
                <a:gd name="connsiteX54" fmla="*/ 77386 w 665146"/>
                <a:gd name="connsiteY54" fmla="*/ 1405372 h 2702261"/>
                <a:gd name="connsiteX55" fmla="*/ 89312 w 665146"/>
                <a:gd name="connsiteY55" fmla="*/ 1358993 h 2702261"/>
                <a:gd name="connsiteX56" fmla="*/ 77386 w 665146"/>
                <a:gd name="connsiteY56" fmla="*/ 1313608 h 2702261"/>
                <a:gd name="connsiteX57" fmla="*/ 32001 w 665146"/>
                <a:gd name="connsiteY57" fmla="*/ 1260934 h 2702261"/>
                <a:gd name="connsiteX58" fmla="*/ 29682 w 665146"/>
                <a:gd name="connsiteY58" fmla="*/ 1088337 h 2702261"/>
                <a:gd name="connsiteX59" fmla="*/ 6492 w 665146"/>
                <a:gd name="connsiteY59" fmla="*/ 951519 h 2702261"/>
                <a:gd name="connsiteX60" fmla="*/ 32663 w 665146"/>
                <a:gd name="connsiteY60" fmla="*/ 541725 h 2702261"/>
                <a:gd name="connsiteX61" fmla="*/ 91301 w 665146"/>
                <a:gd name="connsiteY61" fmla="*/ 472487 h 2702261"/>
                <a:gd name="connsiteX62" fmla="*/ 123435 w 665146"/>
                <a:gd name="connsiteY62" fmla="*/ 440684 h 2702261"/>
                <a:gd name="connsiteX63" fmla="*/ 126416 w 665146"/>
                <a:gd name="connsiteY63" fmla="*/ 413850 h 2702261"/>
                <a:gd name="connsiteX64" fmla="*/ 26038 w 665146"/>
                <a:gd name="connsiteY64" fmla="*/ 268087 h 2702261"/>
                <a:gd name="connsiteX65" fmla="*/ 20737 w 665146"/>
                <a:gd name="connsiteY65" fmla="*/ 199512 h 2702261"/>
                <a:gd name="connsiteX66" fmla="*/ 30676 w 665146"/>
                <a:gd name="connsiteY66" fmla="*/ 122655 h 2702261"/>
                <a:gd name="connsiteX67" fmla="*/ 67117 w 665146"/>
                <a:gd name="connsiteY67" fmla="*/ 52092 h 2702261"/>
                <a:gd name="connsiteX68" fmla="*/ 174701 w 665146"/>
                <a:gd name="connsiteY68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546691 w 665146"/>
                <a:gd name="connsiteY29" fmla="*/ 2607433 h 2702261"/>
                <a:gd name="connsiteX30" fmla="*/ 618579 w 665146"/>
                <a:gd name="connsiteY30" fmla="*/ 2636585 h 2702261"/>
                <a:gd name="connsiteX31" fmla="*/ 653364 w 665146"/>
                <a:gd name="connsiteY31" fmla="*/ 2646855 h 2702261"/>
                <a:gd name="connsiteX32" fmla="*/ 655020 w 665146"/>
                <a:gd name="connsiteY32" fmla="*/ 2681640 h 2702261"/>
                <a:gd name="connsiteX33" fmla="*/ 596383 w 665146"/>
                <a:gd name="connsiteY33" fmla="*/ 2701517 h 2702261"/>
                <a:gd name="connsiteX34" fmla="*/ 436043 w 665146"/>
                <a:gd name="connsiteY34" fmla="*/ 2702179 h 2702261"/>
                <a:gd name="connsiteX35" fmla="*/ 285311 w 665146"/>
                <a:gd name="connsiteY35" fmla="*/ 2702179 h 2702261"/>
                <a:gd name="connsiteX36" fmla="*/ 265434 w 665146"/>
                <a:gd name="connsiteY36" fmla="*/ 2701848 h 2702261"/>
                <a:gd name="connsiteX37" fmla="*/ 259846 w 665146"/>
                <a:gd name="connsiteY37" fmla="*/ 2699685 h 2702261"/>
                <a:gd name="connsiteX38" fmla="*/ 254953 w 665146"/>
                <a:gd name="connsiteY38" fmla="*/ 2699685 h 2702261"/>
                <a:gd name="connsiteX39" fmla="*/ 235076 w 665146"/>
                <a:gd name="connsiteY39" fmla="*/ 2699354 h 2702261"/>
                <a:gd name="connsiteX40" fmla="*/ 203604 w 665146"/>
                <a:gd name="connsiteY40" fmla="*/ 2662582 h 2702261"/>
                <a:gd name="connsiteX41" fmla="*/ 209236 w 665146"/>
                <a:gd name="connsiteY41" fmla="*/ 2619847 h 2702261"/>
                <a:gd name="connsiteX42" fmla="*/ 244683 w 665146"/>
                <a:gd name="connsiteY42" fmla="*/ 2477727 h 2702261"/>
                <a:gd name="connsiteX43" fmla="*/ 194991 w 665146"/>
                <a:gd name="connsiteY43" fmla="*/ 2245831 h 2702261"/>
                <a:gd name="connsiteX44" fmla="*/ 180746 w 665146"/>
                <a:gd name="connsiteY44" fmla="*/ 2066939 h 2702261"/>
                <a:gd name="connsiteX45" fmla="*/ 205592 w 665146"/>
                <a:gd name="connsiteY45" fmla="*/ 1980144 h 2702261"/>
                <a:gd name="connsiteX46" fmla="*/ 185053 w 665146"/>
                <a:gd name="connsiteY46" fmla="*/ 1904281 h 2702261"/>
                <a:gd name="connsiteX47" fmla="*/ 178427 w 665146"/>
                <a:gd name="connsiteY47" fmla="*/ 1889373 h 2702261"/>
                <a:gd name="connsiteX48" fmla="*/ 150599 w 665146"/>
                <a:gd name="connsiteY48" fmla="*/ 1770775 h 2702261"/>
                <a:gd name="connsiteX49" fmla="*/ 121778 w 665146"/>
                <a:gd name="connsiteY49" fmla="*/ 1730358 h 2702261"/>
                <a:gd name="connsiteX50" fmla="*/ 116478 w 665146"/>
                <a:gd name="connsiteY50" fmla="*/ 1713463 h 2702261"/>
                <a:gd name="connsiteX51" fmla="*/ 91632 w 665146"/>
                <a:gd name="connsiteY51" fmla="*/ 1674703 h 2702261"/>
                <a:gd name="connsiteX52" fmla="*/ 50884 w 665146"/>
                <a:gd name="connsiteY52" fmla="*/ 1546498 h 2702261"/>
                <a:gd name="connsiteX53" fmla="*/ 77386 w 665146"/>
                <a:gd name="connsiteY53" fmla="*/ 1405372 h 2702261"/>
                <a:gd name="connsiteX54" fmla="*/ 89312 w 665146"/>
                <a:gd name="connsiteY54" fmla="*/ 1358993 h 2702261"/>
                <a:gd name="connsiteX55" fmla="*/ 77386 w 665146"/>
                <a:gd name="connsiteY55" fmla="*/ 1313608 h 2702261"/>
                <a:gd name="connsiteX56" fmla="*/ 32001 w 665146"/>
                <a:gd name="connsiteY56" fmla="*/ 1260934 h 2702261"/>
                <a:gd name="connsiteX57" fmla="*/ 29682 w 665146"/>
                <a:gd name="connsiteY57" fmla="*/ 1088337 h 2702261"/>
                <a:gd name="connsiteX58" fmla="*/ 6492 w 665146"/>
                <a:gd name="connsiteY58" fmla="*/ 951519 h 2702261"/>
                <a:gd name="connsiteX59" fmla="*/ 32663 w 665146"/>
                <a:gd name="connsiteY59" fmla="*/ 541725 h 2702261"/>
                <a:gd name="connsiteX60" fmla="*/ 91301 w 665146"/>
                <a:gd name="connsiteY60" fmla="*/ 472487 h 2702261"/>
                <a:gd name="connsiteX61" fmla="*/ 123435 w 665146"/>
                <a:gd name="connsiteY61" fmla="*/ 440684 h 2702261"/>
                <a:gd name="connsiteX62" fmla="*/ 126416 w 665146"/>
                <a:gd name="connsiteY62" fmla="*/ 413850 h 2702261"/>
                <a:gd name="connsiteX63" fmla="*/ 26038 w 665146"/>
                <a:gd name="connsiteY63" fmla="*/ 268087 h 2702261"/>
                <a:gd name="connsiteX64" fmla="*/ 20737 w 665146"/>
                <a:gd name="connsiteY64" fmla="*/ 199512 h 2702261"/>
                <a:gd name="connsiteX65" fmla="*/ 30676 w 665146"/>
                <a:gd name="connsiteY65" fmla="*/ 122655 h 2702261"/>
                <a:gd name="connsiteX66" fmla="*/ 67117 w 665146"/>
                <a:gd name="connsiteY66" fmla="*/ 52092 h 2702261"/>
                <a:gd name="connsiteX67" fmla="*/ 174701 w 665146"/>
                <a:gd name="connsiteY67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546691 w 665146"/>
                <a:gd name="connsiteY28" fmla="*/ 2607433 h 2702261"/>
                <a:gd name="connsiteX29" fmla="*/ 618579 w 665146"/>
                <a:gd name="connsiteY29" fmla="*/ 2636585 h 2702261"/>
                <a:gd name="connsiteX30" fmla="*/ 653364 w 665146"/>
                <a:gd name="connsiteY30" fmla="*/ 2646855 h 2702261"/>
                <a:gd name="connsiteX31" fmla="*/ 655020 w 665146"/>
                <a:gd name="connsiteY31" fmla="*/ 2681640 h 2702261"/>
                <a:gd name="connsiteX32" fmla="*/ 596383 w 665146"/>
                <a:gd name="connsiteY32" fmla="*/ 2701517 h 2702261"/>
                <a:gd name="connsiteX33" fmla="*/ 436043 w 665146"/>
                <a:gd name="connsiteY33" fmla="*/ 2702179 h 2702261"/>
                <a:gd name="connsiteX34" fmla="*/ 285311 w 665146"/>
                <a:gd name="connsiteY34" fmla="*/ 2702179 h 2702261"/>
                <a:gd name="connsiteX35" fmla="*/ 265434 w 665146"/>
                <a:gd name="connsiteY35" fmla="*/ 2701848 h 2702261"/>
                <a:gd name="connsiteX36" fmla="*/ 259846 w 665146"/>
                <a:gd name="connsiteY36" fmla="*/ 2699685 h 2702261"/>
                <a:gd name="connsiteX37" fmla="*/ 254953 w 665146"/>
                <a:gd name="connsiteY37" fmla="*/ 2699685 h 2702261"/>
                <a:gd name="connsiteX38" fmla="*/ 235076 w 665146"/>
                <a:gd name="connsiteY38" fmla="*/ 2699354 h 2702261"/>
                <a:gd name="connsiteX39" fmla="*/ 203604 w 665146"/>
                <a:gd name="connsiteY39" fmla="*/ 2662582 h 2702261"/>
                <a:gd name="connsiteX40" fmla="*/ 209236 w 665146"/>
                <a:gd name="connsiteY40" fmla="*/ 2619847 h 2702261"/>
                <a:gd name="connsiteX41" fmla="*/ 244683 w 665146"/>
                <a:gd name="connsiteY41" fmla="*/ 2477727 h 2702261"/>
                <a:gd name="connsiteX42" fmla="*/ 194991 w 665146"/>
                <a:gd name="connsiteY42" fmla="*/ 2245831 h 2702261"/>
                <a:gd name="connsiteX43" fmla="*/ 180746 w 665146"/>
                <a:gd name="connsiteY43" fmla="*/ 2066939 h 2702261"/>
                <a:gd name="connsiteX44" fmla="*/ 205592 w 665146"/>
                <a:gd name="connsiteY44" fmla="*/ 1980144 h 2702261"/>
                <a:gd name="connsiteX45" fmla="*/ 185053 w 665146"/>
                <a:gd name="connsiteY45" fmla="*/ 1904281 h 2702261"/>
                <a:gd name="connsiteX46" fmla="*/ 178427 w 665146"/>
                <a:gd name="connsiteY46" fmla="*/ 1889373 h 2702261"/>
                <a:gd name="connsiteX47" fmla="*/ 150599 w 665146"/>
                <a:gd name="connsiteY47" fmla="*/ 1770775 h 2702261"/>
                <a:gd name="connsiteX48" fmla="*/ 121778 w 665146"/>
                <a:gd name="connsiteY48" fmla="*/ 1730358 h 2702261"/>
                <a:gd name="connsiteX49" fmla="*/ 116478 w 665146"/>
                <a:gd name="connsiteY49" fmla="*/ 1713463 h 2702261"/>
                <a:gd name="connsiteX50" fmla="*/ 91632 w 665146"/>
                <a:gd name="connsiteY50" fmla="*/ 1674703 h 2702261"/>
                <a:gd name="connsiteX51" fmla="*/ 50884 w 665146"/>
                <a:gd name="connsiteY51" fmla="*/ 1546498 h 2702261"/>
                <a:gd name="connsiteX52" fmla="*/ 77386 w 665146"/>
                <a:gd name="connsiteY52" fmla="*/ 1405372 h 2702261"/>
                <a:gd name="connsiteX53" fmla="*/ 89312 w 665146"/>
                <a:gd name="connsiteY53" fmla="*/ 1358993 h 2702261"/>
                <a:gd name="connsiteX54" fmla="*/ 77386 w 665146"/>
                <a:gd name="connsiteY54" fmla="*/ 1313608 h 2702261"/>
                <a:gd name="connsiteX55" fmla="*/ 32001 w 665146"/>
                <a:gd name="connsiteY55" fmla="*/ 1260934 h 2702261"/>
                <a:gd name="connsiteX56" fmla="*/ 29682 w 665146"/>
                <a:gd name="connsiteY56" fmla="*/ 1088337 h 2702261"/>
                <a:gd name="connsiteX57" fmla="*/ 6492 w 665146"/>
                <a:gd name="connsiteY57" fmla="*/ 951519 h 2702261"/>
                <a:gd name="connsiteX58" fmla="*/ 32663 w 665146"/>
                <a:gd name="connsiteY58" fmla="*/ 541725 h 2702261"/>
                <a:gd name="connsiteX59" fmla="*/ 91301 w 665146"/>
                <a:gd name="connsiteY59" fmla="*/ 472487 h 2702261"/>
                <a:gd name="connsiteX60" fmla="*/ 123435 w 665146"/>
                <a:gd name="connsiteY60" fmla="*/ 440684 h 2702261"/>
                <a:gd name="connsiteX61" fmla="*/ 126416 w 665146"/>
                <a:gd name="connsiteY61" fmla="*/ 413850 h 2702261"/>
                <a:gd name="connsiteX62" fmla="*/ 26038 w 665146"/>
                <a:gd name="connsiteY62" fmla="*/ 268087 h 2702261"/>
                <a:gd name="connsiteX63" fmla="*/ 20737 w 665146"/>
                <a:gd name="connsiteY63" fmla="*/ 199512 h 2702261"/>
                <a:gd name="connsiteX64" fmla="*/ 30676 w 665146"/>
                <a:gd name="connsiteY64" fmla="*/ 122655 h 2702261"/>
                <a:gd name="connsiteX65" fmla="*/ 67117 w 665146"/>
                <a:gd name="connsiteY65" fmla="*/ 52092 h 2702261"/>
                <a:gd name="connsiteX66" fmla="*/ 174701 w 665146"/>
                <a:gd name="connsiteY66" fmla="*/ 1448 h 270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5146" h="2702261">
                  <a:moveTo>
                    <a:pt x="174701" y="1448"/>
                  </a:moveTo>
                  <a:cubicBezTo>
                    <a:pt x="212798" y="-3397"/>
                    <a:pt x="252469" y="3891"/>
                    <a:pt x="291725" y="23602"/>
                  </a:cubicBezTo>
                  <a:cubicBezTo>
                    <a:pt x="308952" y="32215"/>
                    <a:pt x="321541" y="43810"/>
                    <a:pt x="326178" y="63356"/>
                  </a:cubicBezTo>
                  <a:cubicBezTo>
                    <a:pt x="328166" y="70975"/>
                    <a:pt x="333798" y="77932"/>
                    <a:pt x="337773" y="84889"/>
                  </a:cubicBezTo>
                  <a:cubicBezTo>
                    <a:pt x="344067" y="95159"/>
                    <a:pt x="352681" y="104766"/>
                    <a:pt x="356325" y="116029"/>
                  </a:cubicBezTo>
                  <a:cubicBezTo>
                    <a:pt x="366594" y="146507"/>
                    <a:pt x="390115" y="164396"/>
                    <a:pt x="414630" y="181291"/>
                  </a:cubicBezTo>
                  <a:cubicBezTo>
                    <a:pt x="424569" y="187917"/>
                    <a:pt x="423906" y="192886"/>
                    <a:pt x="416949" y="200837"/>
                  </a:cubicBezTo>
                  <a:cubicBezTo>
                    <a:pt x="400716" y="219720"/>
                    <a:pt x="399723" y="242910"/>
                    <a:pt x="413305" y="264112"/>
                  </a:cubicBezTo>
                  <a:cubicBezTo>
                    <a:pt x="418937" y="272725"/>
                    <a:pt x="420262" y="282332"/>
                    <a:pt x="416949" y="290945"/>
                  </a:cubicBezTo>
                  <a:cubicBezTo>
                    <a:pt x="412643" y="302872"/>
                    <a:pt x="411980" y="314466"/>
                    <a:pt x="414630" y="326392"/>
                  </a:cubicBezTo>
                  <a:cubicBezTo>
                    <a:pt x="416618" y="336331"/>
                    <a:pt x="412643" y="344613"/>
                    <a:pt x="406679" y="352232"/>
                  </a:cubicBezTo>
                  <a:cubicBezTo>
                    <a:pt x="312927" y="347263"/>
                    <a:pt x="295369" y="404574"/>
                    <a:pt x="353343" y="474475"/>
                  </a:cubicBezTo>
                  <a:cubicBezTo>
                    <a:pt x="401048" y="548681"/>
                    <a:pt x="418274" y="574853"/>
                    <a:pt x="461341" y="652372"/>
                  </a:cubicBezTo>
                  <a:cubicBezTo>
                    <a:pt x="524284" y="766001"/>
                    <a:pt x="453059" y="932304"/>
                    <a:pt x="485856" y="1057197"/>
                  </a:cubicBezTo>
                  <a:cubicBezTo>
                    <a:pt x="507389" y="1138692"/>
                    <a:pt x="510039" y="1223831"/>
                    <a:pt x="505401" y="1308638"/>
                  </a:cubicBezTo>
                  <a:cubicBezTo>
                    <a:pt x="500763" y="1401397"/>
                    <a:pt x="485524" y="1492830"/>
                    <a:pt x="474261" y="1584595"/>
                  </a:cubicBezTo>
                  <a:cubicBezTo>
                    <a:pt x="472935" y="1596190"/>
                    <a:pt x="473598" y="1621367"/>
                    <a:pt x="465648" y="1630643"/>
                  </a:cubicBezTo>
                  <a:cubicBezTo>
                    <a:pt x="448421" y="1650851"/>
                    <a:pt x="466641" y="1672053"/>
                    <a:pt x="458028" y="1697893"/>
                  </a:cubicBezTo>
                  <a:cubicBezTo>
                    <a:pt x="441795" y="1746591"/>
                    <a:pt x="478567" y="1793633"/>
                    <a:pt x="451733" y="1837362"/>
                  </a:cubicBezTo>
                  <a:cubicBezTo>
                    <a:pt x="425562" y="1880097"/>
                    <a:pt x="443783" y="1924158"/>
                    <a:pt x="448090" y="1975175"/>
                  </a:cubicBezTo>
                  <a:cubicBezTo>
                    <a:pt x="453059" y="2031824"/>
                    <a:pt x="469623" y="2080522"/>
                    <a:pt x="428213" y="2119944"/>
                  </a:cubicBezTo>
                  <a:cubicBezTo>
                    <a:pt x="421256" y="2126570"/>
                    <a:pt x="411980" y="2137833"/>
                    <a:pt x="411649" y="2146447"/>
                  </a:cubicBezTo>
                  <a:cubicBezTo>
                    <a:pt x="409330" y="2188188"/>
                    <a:pt x="395416" y="2222310"/>
                    <a:pt x="396741" y="2265045"/>
                  </a:cubicBezTo>
                  <a:cubicBezTo>
                    <a:pt x="398397" y="2352835"/>
                    <a:pt x="400385" y="2407164"/>
                    <a:pt x="401048" y="2479715"/>
                  </a:cubicBezTo>
                  <a:cubicBezTo>
                    <a:pt x="401048" y="2490316"/>
                    <a:pt x="401379" y="2499923"/>
                    <a:pt x="416287" y="2499261"/>
                  </a:cubicBezTo>
                  <a:cubicBezTo>
                    <a:pt x="422250" y="2498929"/>
                    <a:pt x="424237" y="2504561"/>
                    <a:pt x="425231" y="2509530"/>
                  </a:cubicBezTo>
                  <a:cubicBezTo>
                    <a:pt x="426722" y="2516321"/>
                    <a:pt x="429538" y="2522284"/>
                    <a:pt x="433265" y="2527668"/>
                  </a:cubicBezTo>
                  <a:lnTo>
                    <a:pt x="442935" y="2538168"/>
                  </a:lnTo>
                  <a:lnTo>
                    <a:pt x="546691" y="2607433"/>
                  </a:lnTo>
                  <a:cubicBezTo>
                    <a:pt x="567231" y="2627310"/>
                    <a:pt x="592077" y="2632941"/>
                    <a:pt x="618579" y="2636585"/>
                  </a:cubicBezTo>
                  <a:cubicBezTo>
                    <a:pt x="630505" y="2638242"/>
                    <a:pt x="642763" y="2640561"/>
                    <a:pt x="653364" y="2646855"/>
                  </a:cubicBezTo>
                  <a:cubicBezTo>
                    <a:pt x="668271" y="2656131"/>
                    <a:pt x="669265" y="2672032"/>
                    <a:pt x="655020" y="2681640"/>
                  </a:cubicBezTo>
                  <a:cubicBezTo>
                    <a:pt x="637462" y="2693566"/>
                    <a:pt x="617917" y="2701185"/>
                    <a:pt x="596383" y="2701517"/>
                  </a:cubicBezTo>
                  <a:lnTo>
                    <a:pt x="436043" y="2702179"/>
                  </a:lnTo>
                  <a:lnTo>
                    <a:pt x="285311" y="2702179"/>
                  </a:lnTo>
                  <a:cubicBezTo>
                    <a:pt x="278685" y="2702179"/>
                    <a:pt x="272060" y="2702510"/>
                    <a:pt x="265434" y="2701848"/>
                  </a:cubicBezTo>
                  <a:lnTo>
                    <a:pt x="259846" y="2699685"/>
                  </a:lnTo>
                  <a:lnTo>
                    <a:pt x="254953" y="2699685"/>
                  </a:lnTo>
                  <a:cubicBezTo>
                    <a:pt x="248327" y="2699685"/>
                    <a:pt x="241702" y="2700016"/>
                    <a:pt x="235076" y="2699354"/>
                  </a:cubicBezTo>
                  <a:cubicBezTo>
                    <a:pt x="210230" y="2697035"/>
                    <a:pt x="201948" y="2687428"/>
                    <a:pt x="203604" y="2662582"/>
                  </a:cubicBezTo>
                  <a:cubicBezTo>
                    <a:pt x="204598" y="2648337"/>
                    <a:pt x="205592" y="2633760"/>
                    <a:pt x="209236" y="2619847"/>
                  </a:cubicBezTo>
                  <a:cubicBezTo>
                    <a:pt x="227788" y="2546303"/>
                    <a:pt x="246340" y="2557235"/>
                    <a:pt x="244683" y="2477727"/>
                  </a:cubicBezTo>
                  <a:cubicBezTo>
                    <a:pt x="236070" y="2419753"/>
                    <a:pt x="222156" y="2295192"/>
                    <a:pt x="194991" y="2245831"/>
                  </a:cubicBezTo>
                  <a:cubicBezTo>
                    <a:pt x="169483" y="2199783"/>
                    <a:pt x="168157" y="2118619"/>
                    <a:pt x="180746" y="2066939"/>
                  </a:cubicBezTo>
                  <a:cubicBezTo>
                    <a:pt x="190685" y="2025529"/>
                    <a:pt x="191678" y="2020229"/>
                    <a:pt x="205592" y="1980144"/>
                  </a:cubicBezTo>
                  <a:cubicBezTo>
                    <a:pt x="215199" y="1952316"/>
                    <a:pt x="197310" y="1928133"/>
                    <a:pt x="185053" y="1904281"/>
                  </a:cubicBezTo>
                  <a:cubicBezTo>
                    <a:pt x="182403" y="1899311"/>
                    <a:pt x="178758" y="1895005"/>
                    <a:pt x="178427" y="1889373"/>
                  </a:cubicBezTo>
                  <a:cubicBezTo>
                    <a:pt x="173789" y="1844319"/>
                    <a:pt x="176108" y="1806553"/>
                    <a:pt x="150599" y="1770775"/>
                  </a:cubicBezTo>
                  <a:cubicBezTo>
                    <a:pt x="140993" y="1757192"/>
                    <a:pt x="131385" y="1743941"/>
                    <a:pt x="121778" y="1730358"/>
                  </a:cubicBezTo>
                  <a:cubicBezTo>
                    <a:pt x="118134" y="1725389"/>
                    <a:pt x="115815" y="1719758"/>
                    <a:pt x="116478" y="1713463"/>
                  </a:cubicBezTo>
                  <a:cubicBezTo>
                    <a:pt x="118465" y="1694580"/>
                    <a:pt x="101901" y="1689611"/>
                    <a:pt x="91632" y="1674703"/>
                  </a:cubicBezTo>
                  <a:cubicBezTo>
                    <a:pt x="66123" y="1638262"/>
                    <a:pt x="59829" y="1590890"/>
                    <a:pt x="50884" y="1546498"/>
                  </a:cubicBezTo>
                  <a:cubicBezTo>
                    <a:pt x="40946" y="1498794"/>
                    <a:pt x="66123" y="1451752"/>
                    <a:pt x="77386" y="1405372"/>
                  </a:cubicBezTo>
                  <a:cubicBezTo>
                    <a:pt x="81362" y="1389802"/>
                    <a:pt x="84675" y="1374232"/>
                    <a:pt x="89312" y="1358993"/>
                  </a:cubicBezTo>
                  <a:cubicBezTo>
                    <a:pt x="94944" y="1341104"/>
                    <a:pt x="89312" y="1326859"/>
                    <a:pt x="77386" y="1313608"/>
                  </a:cubicBezTo>
                  <a:cubicBezTo>
                    <a:pt x="62148" y="1296381"/>
                    <a:pt x="46909" y="1278492"/>
                    <a:pt x="32001" y="1260934"/>
                  </a:cubicBezTo>
                  <a:cubicBezTo>
                    <a:pt x="17094" y="1181427"/>
                    <a:pt x="36307" y="1152274"/>
                    <a:pt x="29682" y="1088337"/>
                  </a:cubicBezTo>
                  <a:cubicBezTo>
                    <a:pt x="24713" y="1042952"/>
                    <a:pt x="7818" y="997235"/>
                    <a:pt x="6492" y="951519"/>
                  </a:cubicBezTo>
                  <a:cubicBezTo>
                    <a:pt x="3511" y="832257"/>
                    <a:pt x="-16366" y="648728"/>
                    <a:pt x="32663" y="541725"/>
                  </a:cubicBezTo>
                  <a:cubicBezTo>
                    <a:pt x="52540" y="498327"/>
                    <a:pt x="61816" y="509922"/>
                    <a:pt x="91301" y="472487"/>
                  </a:cubicBezTo>
                  <a:cubicBezTo>
                    <a:pt x="99251" y="462548"/>
                    <a:pt x="111177" y="448966"/>
                    <a:pt x="123435" y="440684"/>
                  </a:cubicBezTo>
                  <a:cubicBezTo>
                    <a:pt x="129066" y="436709"/>
                    <a:pt x="128072" y="423457"/>
                    <a:pt x="126416" y="413850"/>
                  </a:cubicBezTo>
                  <a:cubicBezTo>
                    <a:pt x="121447" y="381054"/>
                    <a:pt x="46578" y="296246"/>
                    <a:pt x="26038" y="268087"/>
                  </a:cubicBezTo>
                  <a:cubicBezTo>
                    <a:pt x="11130" y="247548"/>
                    <a:pt x="13450" y="223033"/>
                    <a:pt x="20737" y="199512"/>
                  </a:cubicBezTo>
                  <a:cubicBezTo>
                    <a:pt x="28688" y="174335"/>
                    <a:pt x="25375" y="148826"/>
                    <a:pt x="30676" y="122655"/>
                  </a:cubicBezTo>
                  <a:cubicBezTo>
                    <a:pt x="36639" y="92508"/>
                    <a:pt x="44921" y="71638"/>
                    <a:pt x="67117" y="52092"/>
                  </a:cubicBezTo>
                  <a:cubicBezTo>
                    <a:pt x="100080" y="23271"/>
                    <a:pt x="136603" y="6293"/>
                    <a:pt x="174701" y="1448"/>
                  </a:cubicBezTo>
                  <a:close/>
                </a:path>
              </a:pathLst>
            </a:custGeom>
            <a:solidFill>
              <a:schemeClr val="accent2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C144B2F-F708-4C33-81C0-FC42A38D4BFE}"/>
              </a:ext>
            </a:extLst>
          </p:cNvPr>
          <p:cNvGrpSpPr/>
          <p:nvPr/>
        </p:nvGrpSpPr>
        <p:grpSpPr>
          <a:xfrm>
            <a:off x="5813758" y="4727748"/>
            <a:ext cx="2630966" cy="1872154"/>
            <a:chOff x="3676029" y="3324828"/>
            <a:chExt cx="3670916" cy="2612167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F3E5808-ABEC-4D13-AB47-4A28A9E32FDB}"/>
                </a:ext>
              </a:extLst>
            </p:cNvPr>
            <p:cNvSpPr/>
            <p:nvPr/>
          </p:nvSpPr>
          <p:spPr>
            <a:xfrm>
              <a:off x="3676029" y="5264288"/>
              <a:ext cx="2997285" cy="672707"/>
            </a:xfrm>
            <a:custGeom>
              <a:avLst/>
              <a:gdLst>
                <a:gd name="connsiteX0" fmla="*/ 1075050 w 1984950"/>
                <a:gd name="connsiteY0" fmla="*/ 445500 h 445500"/>
                <a:gd name="connsiteX1" fmla="*/ 0 w 1984950"/>
                <a:gd name="connsiteY1" fmla="*/ 440100 h 445500"/>
                <a:gd name="connsiteX2" fmla="*/ 1154250 w 1984950"/>
                <a:gd name="connsiteY2" fmla="*/ 0 h 445500"/>
                <a:gd name="connsiteX3" fmla="*/ 1984950 w 1984950"/>
                <a:gd name="connsiteY3" fmla="*/ 59400 h 4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950" h="445500">
                  <a:moveTo>
                    <a:pt x="1075050" y="445500"/>
                  </a:moveTo>
                  <a:lnTo>
                    <a:pt x="0" y="440100"/>
                  </a:lnTo>
                  <a:lnTo>
                    <a:pt x="1154250" y="0"/>
                  </a:lnTo>
                  <a:lnTo>
                    <a:pt x="1984950" y="59400"/>
                  </a:lnTo>
                  <a:close/>
                </a:path>
              </a:pathLst>
            </a:custGeom>
            <a:solidFill>
              <a:srgbClr val="949596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D48FDA3-876F-480E-A3DE-05645A9FA28B}"/>
                </a:ext>
              </a:extLst>
            </p:cNvPr>
            <p:cNvSpPr/>
            <p:nvPr/>
          </p:nvSpPr>
          <p:spPr>
            <a:xfrm>
              <a:off x="5313631" y="3326381"/>
              <a:ext cx="2033314" cy="2536547"/>
            </a:xfrm>
            <a:custGeom>
              <a:avLst/>
              <a:gdLst>
                <a:gd name="connsiteX0" fmla="*/ 1143900 w 1346561"/>
                <a:gd name="connsiteY0" fmla="*/ 1227127 h 1679826"/>
                <a:gd name="connsiteX1" fmla="*/ 0 w 1346561"/>
                <a:gd name="connsiteY1" fmla="*/ 1679826 h 1679826"/>
                <a:gd name="connsiteX2" fmla="*/ 178650 w 1346561"/>
                <a:gd name="connsiteY2" fmla="*/ 375726 h 1679826"/>
                <a:gd name="connsiteX3" fmla="*/ 272700 w 1346561"/>
                <a:gd name="connsiteY3" fmla="*/ 281676 h 1679826"/>
                <a:gd name="connsiteX4" fmla="*/ 1224900 w 1346561"/>
                <a:gd name="connsiteY4" fmla="*/ 32376 h 1679826"/>
                <a:gd name="connsiteX5" fmla="*/ 1340550 w 1346561"/>
                <a:gd name="connsiteY5" fmla="*/ 94926 h 1679826"/>
                <a:gd name="connsiteX6" fmla="*/ 1143900 w 1346561"/>
                <a:gd name="connsiteY6" fmla="*/ 1227127 h 167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561" h="1679826">
                  <a:moveTo>
                    <a:pt x="1143900" y="1227127"/>
                  </a:moveTo>
                  <a:lnTo>
                    <a:pt x="0" y="1679826"/>
                  </a:lnTo>
                  <a:lnTo>
                    <a:pt x="178650" y="375726"/>
                  </a:lnTo>
                  <a:cubicBezTo>
                    <a:pt x="178650" y="308226"/>
                    <a:pt x="204750" y="281676"/>
                    <a:pt x="272700" y="281676"/>
                  </a:cubicBezTo>
                  <a:lnTo>
                    <a:pt x="1224900" y="32376"/>
                  </a:lnTo>
                  <a:cubicBezTo>
                    <a:pt x="1327950" y="6276"/>
                    <a:pt x="1361700" y="-48624"/>
                    <a:pt x="1340550" y="94926"/>
                  </a:cubicBezTo>
                  <a:lnTo>
                    <a:pt x="1143900" y="1227127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0A5F930-777F-4318-9F90-9B095CCBB21B}"/>
                </a:ext>
              </a:extLst>
            </p:cNvPr>
            <p:cNvSpPr/>
            <p:nvPr/>
          </p:nvSpPr>
          <p:spPr>
            <a:xfrm>
              <a:off x="5402646" y="3324828"/>
              <a:ext cx="1935560" cy="1824623"/>
            </a:xfrm>
            <a:custGeom>
              <a:avLst/>
              <a:gdLst>
                <a:gd name="connsiteX0" fmla="*/ 1160100 w 1281823"/>
                <a:gd name="connsiteY0" fmla="*/ 32505 h 1208355"/>
                <a:gd name="connsiteX1" fmla="*/ 207900 w 1281823"/>
                <a:gd name="connsiteY1" fmla="*/ 281805 h 1208355"/>
                <a:gd name="connsiteX2" fmla="*/ 113850 w 1281823"/>
                <a:gd name="connsiteY2" fmla="*/ 375855 h 1208355"/>
                <a:gd name="connsiteX3" fmla="*/ 0 w 1281823"/>
                <a:gd name="connsiteY3" fmla="*/ 1208355 h 1208355"/>
                <a:gd name="connsiteX4" fmla="*/ 1280250 w 1281823"/>
                <a:gd name="connsiteY4" fmla="*/ 60855 h 1208355"/>
                <a:gd name="connsiteX5" fmla="*/ 1160100 w 1281823"/>
                <a:gd name="connsiteY5" fmla="*/ 32505 h 120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823" h="1208355">
                  <a:moveTo>
                    <a:pt x="1160100" y="32505"/>
                  </a:moveTo>
                  <a:lnTo>
                    <a:pt x="207900" y="281805"/>
                  </a:lnTo>
                  <a:cubicBezTo>
                    <a:pt x="140400" y="281805"/>
                    <a:pt x="113850" y="307905"/>
                    <a:pt x="113850" y="375855"/>
                  </a:cubicBezTo>
                  <a:lnTo>
                    <a:pt x="0" y="1208355"/>
                  </a:lnTo>
                  <a:lnTo>
                    <a:pt x="1280250" y="60855"/>
                  </a:lnTo>
                  <a:cubicBezTo>
                    <a:pt x="1290150" y="-39045"/>
                    <a:pt x="1253700" y="8655"/>
                    <a:pt x="1160100" y="32505"/>
                  </a:cubicBez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95E1256-3CE9-4BDD-A088-9C6143BA7BC9}"/>
                </a:ext>
              </a:extLst>
            </p:cNvPr>
            <p:cNvSpPr/>
            <p:nvPr/>
          </p:nvSpPr>
          <p:spPr>
            <a:xfrm>
              <a:off x="3718159" y="5197697"/>
              <a:ext cx="2991849" cy="672026"/>
            </a:xfrm>
            <a:custGeom>
              <a:avLst/>
              <a:gdLst>
                <a:gd name="connsiteX0" fmla="*/ 1071450 w 1981350"/>
                <a:gd name="connsiteY0" fmla="*/ 445050 h 445049"/>
                <a:gd name="connsiteX1" fmla="*/ 0 w 1981350"/>
                <a:gd name="connsiteY1" fmla="*/ 389250 h 445049"/>
                <a:gd name="connsiteX2" fmla="*/ 1150200 w 1981350"/>
                <a:gd name="connsiteY2" fmla="*/ 0 h 445049"/>
                <a:gd name="connsiteX3" fmla="*/ 1981350 w 1981350"/>
                <a:gd name="connsiteY3" fmla="*/ 58950 h 44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350" h="445049">
                  <a:moveTo>
                    <a:pt x="1071450" y="445050"/>
                  </a:moveTo>
                  <a:lnTo>
                    <a:pt x="0" y="389250"/>
                  </a:lnTo>
                  <a:lnTo>
                    <a:pt x="1150200" y="0"/>
                  </a:lnTo>
                  <a:lnTo>
                    <a:pt x="1981350" y="58950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3268AF3-9F14-4FA2-89C8-A07F004EBD84}"/>
                </a:ext>
              </a:extLst>
            </p:cNvPr>
            <p:cNvSpPr/>
            <p:nvPr/>
          </p:nvSpPr>
          <p:spPr>
            <a:xfrm>
              <a:off x="3718159" y="5211287"/>
              <a:ext cx="1714385" cy="574180"/>
            </a:xfrm>
            <a:custGeom>
              <a:avLst/>
              <a:gdLst>
                <a:gd name="connsiteX0" fmla="*/ 1135350 w 1135350"/>
                <a:gd name="connsiteY0" fmla="*/ 0 h 380250"/>
                <a:gd name="connsiteX1" fmla="*/ 1094850 w 1135350"/>
                <a:gd name="connsiteY1" fmla="*/ 362250 h 380250"/>
                <a:gd name="connsiteX2" fmla="*/ 0 w 1135350"/>
                <a:gd name="connsiteY2" fmla="*/ 380250 h 38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350" h="380250">
                  <a:moveTo>
                    <a:pt x="1135350" y="0"/>
                  </a:moveTo>
                  <a:lnTo>
                    <a:pt x="1094850" y="362250"/>
                  </a:lnTo>
                  <a:lnTo>
                    <a:pt x="0" y="380250"/>
                  </a:ln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6D1B390-D45B-46F6-A527-0C2130CDFB2E}"/>
                </a:ext>
              </a:extLst>
            </p:cNvPr>
            <p:cNvSpPr/>
            <p:nvPr/>
          </p:nvSpPr>
          <p:spPr>
            <a:xfrm>
              <a:off x="4482598" y="5371649"/>
              <a:ext cx="926841" cy="366252"/>
            </a:xfrm>
            <a:custGeom>
              <a:avLst/>
              <a:gdLst>
                <a:gd name="connsiteX0" fmla="*/ 613800 w 613800"/>
                <a:gd name="connsiteY0" fmla="*/ 0 h 242550"/>
                <a:gd name="connsiteX1" fmla="*/ 590850 w 613800"/>
                <a:gd name="connsiteY1" fmla="*/ 229050 h 242550"/>
                <a:gd name="connsiteX2" fmla="*/ 0 w 613800"/>
                <a:gd name="connsiteY2" fmla="*/ 242550 h 24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800" h="242550">
                  <a:moveTo>
                    <a:pt x="613800" y="0"/>
                  </a:moveTo>
                  <a:lnTo>
                    <a:pt x="590850" y="229050"/>
                  </a:lnTo>
                  <a:lnTo>
                    <a:pt x="0" y="242550"/>
                  </a:lnTo>
                  <a:close/>
                </a:path>
              </a:pathLst>
            </a:custGeom>
            <a:solidFill>
              <a:srgbClr val="9599A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사각형: 둥근 위쪽 모서리 34">
            <a:extLst>
              <a:ext uri="{FF2B5EF4-FFF2-40B4-BE49-F238E27FC236}">
                <a16:creationId xmlns:a16="http://schemas.microsoft.com/office/drawing/2014/main" id="{349AA437-1EC4-4267-9FC6-E3585DC4B097}"/>
              </a:ext>
            </a:extLst>
          </p:cNvPr>
          <p:cNvSpPr/>
          <p:nvPr/>
        </p:nvSpPr>
        <p:spPr>
          <a:xfrm rot="16200000">
            <a:off x="2210295" y="2378981"/>
            <a:ext cx="874800" cy="19008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6">
            <a:extLst>
              <a:ext uri="{FF2B5EF4-FFF2-40B4-BE49-F238E27FC236}">
                <a16:creationId xmlns:a16="http://schemas.microsoft.com/office/drawing/2014/main" id="{F4560C25-FAC1-4241-8208-D18D63F837AA}"/>
              </a:ext>
            </a:extLst>
          </p:cNvPr>
          <p:cNvSpPr/>
          <p:nvPr/>
        </p:nvSpPr>
        <p:spPr>
          <a:xfrm>
            <a:off x="8335335" y="2455558"/>
            <a:ext cx="2240049" cy="1745697"/>
          </a:xfrm>
          <a:prstGeom prst="rightArrow">
            <a:avLst>
              <a:gd name="adj1" fmla="val 50000"/>
              <a:gd name="adj2" fmla="val 49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663A39-D010-4613-BD68-9294C030AF4C}"/>
              </a:ext>
            </a:extLst>
          </p:cNvPr>
          <p:cNvSpPr/>
          <p:nvPr/>
        </p:nvSpPr>
        <p:spPr>
          <a:xfrm>
            <a:off x="6755800" y="2891982"/>
            <a:ext cx="1579534" cy="87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881EA-B0AE-42DA-9F7C-548E3ACFD040}"/>
              </a:ext>
            </a:extLst>
          </p:cNvPr>
          <p:cNvSpPr/>
          <p:nvPr/>
        </p:nvSpPr>
        <p:spPr>
          <a:xfrm>
            <a:off x="5176266" y="2891982"/>
            <a:ext cx="1579534" cy="87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3033E6-3FB7-44E0-8B6D-9A39FC0E2B30}"/>
              </a:ext>
            </a:extLst>
          </p:cNvPr>
          <p:cNvSpPr/>
          <p:nvPr/>
        </p:nvSpPr>
        <p:spPr>
          <a:xfrm>
            <a:off x="3596732" y="2891982"/>
            <a:ext cx="1579534" cy="87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D7EB30-F3B9-429C-88FC-453F10D88CD8}"/>
              </a:ext>
            </a:extLst>
          </p:cNvPr>
          <p:cNvSpPr/>
          <p:nvPr/>
        </p:nvSpPr>
        <p:spPr>
          <a:xfrm>
            <a:off x="4113679" y="4274381"/>
            <a:ext cx="566192" cy="566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040DF-6651-41B1-9781-D8ACA667F381}"/>
              </a:ext>
            </a:extLst>
          </p:cNvPr>
          <p:cNvSpPr/>
          <p:nvPr/>
        </p:nvSpPr>
        <p:spPr>
          <a:xfrm>
            <a:off x="2541067" y="4274381"/>
            <a:ext cx="566192" cy="566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78C384-D87D-4BB6-A69D-8620CF98138B}"/>
              </a:ext>
            </a:extLst>
          </p:cNvPr>
          <p:cNvSpPr/>
          <p:nvPr/>
        </p:nvSpPr>
        <p:spPr>
          <a:xfrm>
            <a:off x="7258903" y="4274381"/>
            <a:ext cx="566192" cy="566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D0031-3832-4B60-8BB7-F14F7E16D4DF}"/>
              </a:ext>
            </a:extLst>
          </p:cNvPr>
          <p:cNvSpPr/>
          <p:nvPr/>
        </p:nvSpPr>
        <p:spPr>
          <a:xfrm>
            <a:off x="8831514" y="4274381"/>
            <a:ext cx="566192" cy="5661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B8B3D6-41A6-4F54-914A-CAB731D0A2A8}"/>
              </a:ext>
            </a:extLst>
          </p:cNvPr>
          <p:cNvSpPr/>
          <p:nvPr/>
        </p:nvSpPr>
        <p:spPr>
          <a:xfrm>
            <a:off x="5686291" y="4274381"/>
            <a:ext cx="566192" cy="5661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A10929-8426-45E4-AC55-5273E3B8645F}"/>
              </a:ext>
            </a:extLst>
          </p:cNvPr>
          <p:cNvGrpSpPr/>
          <p:nvPr/>
        </p:nvGrpSpPr>
        <p:grpSpPr>
          <a:xfrm>
            <a:off x="2105025" y="4947116"/>
            <a:ext cx="1438276" cy="1105530"/>
            <a:chOff x="803640" y="3362835"/>
            <a:chExt cx="2059657" cy="11055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588A4A-D07B-4F9E-A93A-FCD7D53B3571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E90155-A4AB-49D2-AD41-3ADA8F9B9BE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3A8EE6-3BCA-411C-B291-0BC4D4EC4EB5}"/>
              </a:ext>
            </a:extLst>
          </p:cNvPr>
          <p:cNvGrpSpPr/>
          <p:nvPr/>
        </p:nvGrpSpPr>
        <p:grpSpPr>
          <a:xfrm>
            <a:off x="3677637" y="4947116"/>
            <a:ext cx="1438276" cy="1105530"/>
            <a:chOff x="803640" y="3362835"/>
            <a:chExt cx="2059657" cy="11055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8CE302-15FD-424D-88A5-44E2F40318CA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5A8C14-0CB1-45D5-878F-F7617AD9F72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67750D-A876-4F25-9BF3-53F7F20F9350}"/>
              </a:ext>
            </a:extLst>
          </p:cNvPr>
          <p:cNvGrpSpPr/>
          <p:nvPr/>
        </p:nvGrpSpPr>
        <p:grpSpPr>
          <a:xfrm>
            <a:off x="5250249" y="4947116"/>
            <a:ext cx="1438276" cy="1105530"/>
            <a:chOff x="803640" y="3362835"/>
            <a:chExt cx="2059657" cy="11055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FE61B7-E8CF-4108-B436-16448BF0F62F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746419-B119-4EC6-B976-C03C9BBB597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B5FD1E-6388-412A-B409-3B3475D681FD}"/>
              </a:ext>
            </a:extLst>
          </p:cNvPr>
          <p:cNvGrpSpPr/>
          <p:nvPr/>
        </p:nvGrpSpPr>
        <p:grpSpPr>
          <a:xfrm>
            <a:off x="6822861" y="4947116"/>
            <a:ext cx="1438276" cy="1105530"/>
            <a:chOff x="803640" y="3362835"/>
            <a:chExt cx="2059657" cy="11055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30BEC0-1A06-41DD-AE93-C9EA856A06F4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9396D9-9E73-47B2-90D0-C1E1571F0E2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26CA45-B32C-4CBB-94DE-B07E251102D7}"/>
              </a:ext>
            </a:extLst>
          </p:cNvPr>
          <p:cNvGrpSpPr/>
          <p:nvPr/>
        </p:nvGrpSpPr>
        <p:grpSpPr>
          <a:xfrm>
            <a:off x="8395472" y="4947116"/>
            <a:ext cx="1438276" cy="1105530"/>
            <a:chOff x="803640" y="3362835"/>
            <a:chExt cx="2059657" cy="11055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101C13-1B7C-4AC0-93E6-14B5D4C958EB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7786E6-8500-4903-9F5E-EDA0466AE05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36">
            <a:extLst>
              <a:ext uri="{FF2B5EF4-FFF2-40B4-BE49-F238E27FC236}">
                <a16:creationId xmlns:a16="http://schemas.microsoft.com/office/drawing/2014/main" id="{3EF3FE59-8CFA-4EE4-8E97-9680D492F449}"/>
              </a:ext>
            </a:extLst>
          </p:cNvPr>
          <p:cNvGrpSpPr/>
          <p:nvPr/>
        </p:nvGrpSpPr>
        <p:grpSpPr>
          <a:xfrm>
            <a:off x="3872378" y="1734816"/>
            <a:ext cx="4392488" cy="1045508"/>
            <a:chOff x="3872378" y="1401441"/>
            <a:chExt cx="4392488" cy="10455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508759-B01F-4FDB-8034-609204A47BF6}"/>
                </a:ext>
              </a:extLst>
            </p:cNvPr>
            <p:cNvSpPr txBox="1"/>
            <p:nvPr/>
          </p:nvSpPr>
          <p:spPr>
            <a:xfrm>
              <a:off x="3872378" y="1800618"/>
              <a:ext cx="4392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</a:t>
              </a:r>
            </a:p>
          </p:txBody>
        </p:sp>
        <p:sp>
          <p:nvSpPr>
            <p:cNvPr id="30" name="Text Placeholder 10">
              <a:extLst>
                <a:ext uri="{FF2B5EF4-FFF2-40B4-BE49-F238E27FC236}">
                  <a16:creationId xmlns:a16="http://schemas.microsoft.com/office/drawing/2014/main" id="{8BD8A42E-3E8D-4B70-B6E8-19D1131E6B20}"/>
                </a:ext>
              </a:extLst>
            </p:cNvPr>
            <p:cNvSpPr txBox="1">
              <a:spLocks/>
            </p:cNvSpPr>
            <p:nvPr/>
          </p:nvSpPr>
          <p:spPr>
            <a:xfrm>
              <a:off x="3872378" y="1401441"/>
              <a:ext cx="4392488" cy="399176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1800" b="1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31" name="그룹 37">
            <a:extLst>
              <a:ext uri="{FF2B5EF4-FFF2-40B4-BE49-F238E27FC236}">
                <a16:creationId xmlns:a16="http://schemas.microsoft.com/office/drawing/2014/main" id="{07F0A856-EE47-46E1-8E0C-7DD05EADFEF8}"/>
              </a:ext>
            </a:extLst>
          </p:cNvPr>
          <p:cNvGrpSpPr/>
          <p:nvPr/>
        </p:nvGrpSpPr>
        <p:grpSpPr>
          <a:xfrm>
            <a:off x="960761" y="2083791"/>
            <a:ext cx="10331901" cy="2611839"/>
            <a:chOff x="960760" y="1796874"/>
            <a:chExt cx="10331901" cy="2918970"/>
          </a:xfrm>
        </p:grpSpPr>
        <p:sp>
          <p:nvSpPr>
            <p:cNvPr id="32" name="Bent Arrow 3">
              <a:extLst>
                <a:ext uri="{FF2B5EF4-FFF2-40B4-BE49-F238E27FC236}">
                  <a16:creationId xmlns:a16="http://schemas.microsoft.com/office/drawing/2014/main" id="{B9DD812D-B732-485D-A689-6DC110DF02D1}"/>
                </a:ext>
              </a:extLst>
            </p:cNvPr>
            <p:cNvSpPr/>
            <p:nvPr/>
          </p:nvSpPr>
          <p:spPr>
            <a:xfrm rot="5400000" flipH="1">
              <a:off x="9882191" y="3204542"/>
              <a:ext cx="1440111" cy="1380829"/>
            </a:xfrm>
            <a:custGeom>
              <a:avLst/>
              <a:gdLst/>
              <a:ahLst/>
              <a:cxnLst/>
              <a:rect l="l" t="t" r="r" b="b"/>
              <a:pathLst>
                <a:path w="1440111" h="1380829">
                  <a:moveTo>
                    <a:pt x="1440111" y="138902"/>
                  </a:moveTo>
                  <a:lnTo>
                    <a:pt x="1241357" y="0"/>
                  </a:lnTo>
                  <a:lnTo>
                    <a:pt x="1241357" y="84353"/>
                  </a:lnTo>
                  <a:lnTo>
                    <a:pt x="783117" y="84353"/>
                  </a:lnTo>
                  <a:cubicBezTo>
                    <a:pt x="359541" y="84353"/>
                    <a:pt x="14508" y="420645"/>
                    <a:pt x="1347" y="840829"/>
                  </a:cubicBezTo>
                  <a:lnTo>
                    <a:pt x="0" y="840829"/>
                  </a:lnTo>
                  <a:lnTo>
                    <a:pt x="0" y="1380829"/>
                  </a:lnTo>
                  <a:lnTo>
                    <a:pt x="108001" y="1380829"/>
                  </a:lnTo>
                  <a:lnTo>
                    <a:pt x="108001" y="868680"/>
                  </a:lnTo>
                  <a:lnTo>
                    <a:pt x="109100" y="868680"/>
                  </a:lnTo>
                  <a:lnTo>
                    <a:pt x="109100" y="867468"/>
                  </a:lnTo>
                  <a:cubicBezTo>
                    <a:pt x="109100" y="495219"/>
                    <a:pt x="410868" y="193451"/>
                    <a:pt x="783117" y="193451"/>
                  </a:cubicBezTo>
                  <a:lnTo>
                    <a:pt x="1241357" y="193451"/>
                  </a:lnTo>
                  <a:lnTo>
                    <a:pt x="1241357" y="2778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Bent Arrow 35">
              <a:extLst>
                <a:ext uri="{FF2B5EF4-FFF2-40B4-BE49-F238E27FC236}">
                  <a16:creationId xmlns:a16="http://schemas.microsoft.com/office/drawing/2014/main" id="{8F9B957B-7C72-45E4-845F-C17C8DD8D3DD}"/>
                </a:ext>
              </a:extLst>
            </p:cNvPr>
            <p:cNvSpPr/>
            <p:nvPr/>
          </p:nvSpPr>
          <p:spPr>
            <a:xfrm rot="16200000" flipH="1">
              <a:off x="1194892" y="1654117"/>
              <a:ext cx="1440110" cy="1908374"/>
            </a:xfrm>
            <a:custGeom>
              <a:avLst/>
              <a:gdLst/>
              <a:ahLst/>
              <a:cxnLst/>
              <a:rect l="l" t="t" r="r" b="b"/>
              <a:pathLst>
                <a:path w="1440110" h="1908374">
                  <a:moveTo>
                    <a:pt x="0" y="856459"/>
                  </a:moveTo>
                  <a:lnTo>
                    <a:pt x="0" y="1908374"/>
                  </a:lnTo>
                  <a:lnTo>
                    <a:pt x="108001" y="1908374"/>
                  </a:lnTo>
                  <a:lnTo>
                    <a:pt x="108001" y="868680"/>
                  </a:lnTo>
                  <a:lnTo>
                    <a:pt x="109099" y="868680"/>
                  </a:lnTo>
                  <a:lnTo>
                    <a:pt x="109099" y="867468"/>
                  </a:lnTo>
                  <a:cubicBezTo>
                    <a:pt x="109099" y="495219"/>
                    <a:pt x="410867" y="193451"/>
                    <a:pt x="783116" y="193451"/>
                  </a:cubicBezTo>
                  <a:lnTo>
                    <a:pt x="1241356" y="193451"/>
                  </a:lnTo>
                  <a:lnTo>
                    <a:pt x="1241356" y="277804"/>
                  </a:lnTo>
                  <a:lnTo>
                    <a:pt x="1440110" y="138902"/>
                  </a:lnTo>
                  <a:lnTo>
                    <a:pt x="1241356" y="0"/>
                  </a:lnTo>
                  <a:lnTo>
                    <a:pt x="1241356" y="84353"/>
                  </a:lnTo>
                  <a:lnTo>
                    <a:pt x="783116" y="84353"/>
                  </a:lnTo>
                  <a:cubicBezTo>
                    <a:pt x="354292" y="84353"/>
                    <a:pt x="5970" y="429028"/>
                    <a:pt x="557" y="856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2"/>
                </a:solidFill>
              </a:endParaRPr>
            </a:p>
          </p:txBody>
        </p:sp>
        <p:sp>
          <p:nvSpPr>
            <p:cNvPr id="34" name="Bent Arrow 38">
              <a:extLst>
                <a:ext uri="{FF2B5EF4-FFF2-40B4-BE49-F238E27FC236}">
                  <a16:creationId xmlns:a16="http://schemas.microsoft.com/office/drawing/2014/main" id="{93D0F62C-8AD7-4C4B-B954-0DB2CA6EE6BB}"/>
                </a:ext>
              </a:extLst>
            </p:cNvPr>
            <p:cNvSpPr/>
            <p:nvPr/>
          </p:nvSpPr>
          <p:spPr>
            <a:xfrm flipH="1">
              <a:off x="9269085" y="1796874"/>
              <a:ext cx="1938914" cy="1243421"/>
            </a:xfrm>
            <a:custGeom>
              <a:avLst/>
              <a:gdLst/>
              <a:ahLst/>
              <a:cxnLst/>
              <a:rect l="l" t="t" r="r" b="b"/>
              <a:pathLst>
                <a:path w="1938914" h="1243421">
                  <a:moveTo>
                    <a:pt x="1740160" y="0"/>
                  </a:moveTo>
                  <a:lnTo>
                    <a:pt x="1740160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4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lnTo>
                    <a:pt x="1" y="1243421"/>
                  </a:ln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1740160" y="193451"/>
                  </a:lnTo>
                  <a:lnTo>
                    <a:pt x="1740160" y="277804"/>
                  </a:lnTo>
                  <a:lnTo>
                    <a:pt x="1938914" y="1389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ent Arrow 41">
              <a:extLst>
                <a:ext uri="{FF2B5EF4-FFF2-40B4-BE49-F238E27FC236}">
                  <a16:creationId xmlns:a16="http://schemas.microsoft.com/office/drawing/2014/main" id="{EA5A527A-3D2C-461A-BC79-29AE725DC370}"/>
                </a:ext>
              </a:extLst>
            </p:cNvPr>
            <p:cNvSpPr/>
            <p:nvPr/>
          </p:nvSpPr>
          <p:spPr>
            <a:xfrm rot="10800000" flipH="1">
              <a:off x="1047045" y="3472423"/>
              <a:ext cx="1187561" cy="1243421"/>
            </a:xfrm>
            <a:custGeom>
              <a:avLst/>
              <a:gdLst/>
              <a:ahLst/>
              <a:cxnLst/>
              <a:rect l="l" t="t" r="r" b="b"/>
              <a:pathLst>
                <a:path w="1187561" h="1243421">
                  <a:moveTo>
                    <a:pt x="1" y="1243421"/>
                  </a:move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988807" y="193451"/>
                  </a:lnTo>
                  <a:lnTo>
                    <a:pt x="988807" y="277804"/>
                  </a:lnTo>
                  <a:lnTo>
                    <a:pt x="1187561" y="138902"/>
                  </a:lnTo>
                  <a:lnTo>
                    <a:pt x="988807" y="0"/>
                  </a:lnTo>
                  <a:lnTo>
                    <a:pt x="988807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5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88E7690-4CE0-4697-B400-501B0987D60F}"/>
              </a:ext>
            </a:extLst>
          </p:cNvPr>
          <p:cNvCxnSpPr/>
          <p:nvPr/>
        </p:nvCxnSpPr>
        <p:spPr>
          <a:xfrm>
            <a:off x="2824163" y="3841892"/>
            <a:ext cx="0" cy="427219"/>
          </a:xfrm>
          <a:prstGeom prst="line">
            <a:avLst/>
          </a:prstGeom>
          <a:ln w="25400">
            <a:solidFill>
              <a:schemeClr val="accent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BC61F01-8BD4-4708-8B00-18EF5B22265A}"/>
              </a:ext>
            </a:extLst>
          </p:cNvPr>
          <p:cNvCxnSpPr/>
          <p:nvPr/>
        </p:nvCxnSpPr>
        <p:spPr>
          <a:xfrm>
            <a:off x="4396775" y="3841892"/>
            <a:ext cx="0" cy="427219"/>
          </a:xfrm>
          <a:prstGeom prst="line">
            <a:avLst/>
          </a:prstGeom>
          <a:ln w="25400">
            <a:solidFill>
              <a:schemeClr val="accent2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E0CC99A-9133-4A4C-BFC8-CA817394446F}"/>
              </a:ext>
            </a:extLst>
          </p:cNvPr>
          <p:cNvCxnSpPr/>
          <p:nvPr/>
        </p:nvCxnSpPr>
        <p:spPr>
          <a:xfrm>
            <a:off x="5969387" y="3841892"/>
            <a:ext cx="0" cy="427219"/>
          </a:xfrm>
          <a:prstGeom prst="line">
            <a:avLst/>
          </a:prstGeom>
          <a:ln w="25400">
            <a:solidFill>
              <a:schemeClr val="accent3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D7FC6E4-87C6-417B-81DD-2B20590FE78C}"/>
              </a:ext>
            </a:extLst>
          </p:cNvPr>
          <p:cNvCxnSpPr/>
          <p:nvPr/>
        </p:nvCxnSpPr>
        <p:spPr>
          <a:xfrm>
            <a:off x="7541999" y="3841892"/>
            <a:ext cx="0" cy="427219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3482016-7E07-4F32-B8F0-E94D528743F3}"/>
              </a:ext>
            </a:extLst>
          </p:cNvPr>
          <p:cNvCxnSpPr/>
          <p:nvPr/>
        </p:nvCxnSpPr>
        <p:spPr>
          <a:xfrm>
            <a:off x="9114610" y="3841892"/>
            <a:ext cx="0" cy="427219"/>
          </a:xfrm>
          <a:prstGeom prst="line">
            <a:avLst/>
          </a:prstGeom>
          <a:ln w="25400">
            <a:solidFill>
              <a:schemeClr val="accent5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7">
            <a:extLst>
              <a:ext uri="{FF2B5EF4-FFF2-40B4-BE49-F238E27FC236}">
                <a16:creationId xmlns:a16="http://schemas.microsoft.com/office/drawing/2014/main" id="{51BCA17A-EBFB-4C01-8B8B-F383B38AEFE7}"/>
              </a:ext>
            </a:extLst>
          </p:cNvPr>
          <p:cNvSpPr/>
          <p:nvPr/>
        </p:nvSpPr>
        <p:spPr>
          <a:xfrm>
            <a:off x="2694755" y="4414235"/>
            <a:ext cx="258816" cy="2588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10">
            <a:extLst>
              <a:ext uri="{FF2B5EF4-FFF2-40B4-BE49-F238E27FC236}">
                <a16:creationId xmlns:a16="http://schemas.microsoft.com/office/drawing/2014/main" id="{70191FB9-B22D-4A5A-80FF-105DA475C007}"/>
              </a:ext>
            </a:extLst>
          </p:cNvPr>
          <p:cNvSpPr/>
          <p:nvPr/>
        </p:nvSpPr>
        <p:spPr>
          <a:xfrm>
            <a:off x="4291150" y="4403146"/>
            <a:ext cx="204262" cy="27031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D9675395-527B-4837-8EBC-5FAD3533F074}"/>
              </a:ext>
            </a:extLst>
          </p:cNvPr>
          <p:cNvSpPr/>
          <p:nvPr/>
        </p:nvSpPr>
        <p:spPr>
          <a:xfrm flipH="1">
            <a:off x="5811995" y="4432694"/>
            <a:ext cx="314785" cy="2596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A31ACCD2-EFF7-405C-962D-D7BBBFD8A6AA}"/>
              </a:ext>
            </a:extLst>
          </p:cNvPr>
          <p:cNvSpPr>
            <a:spLocks noChangeAspect="1"/>
          </p:cNvSpPr>
          <p:nvPr/>
        </p:nvSpPr>
        <p:spPr>
          <a:xfrm rot="9900000">
            <a:off x="7408568" y="4440335"/>
            <a:ext cx="318256" cy="270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Block Arc 10">
            <a:extLst>
              <a:ext uri="{FF2B5EF4-FFF2-40B4-BE49-F238E27FC236}">
                <a16:creationId xmlns:a16="http://schemas.microsoft.com/office/drawing/2014/main" id="{66FF156B-FE1D-4E5A-8195-262FCBF7A60F}"/>
              </a:ext>
            </a:extLst>
          </p:cNvPr>
          <p:cNvSpPr/>
          <p:nvPr/>
        </p:nvSpPr>
        <p:spPr>
          <a:xfrm>
            <a:off x="8922293" y="4450073"/>
            <a:ext cx="346793" cy="23489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직사각형 113">
            <a:extLst>
              <a:ext uri="{FF2B5EF4-FFF2-40B4-BE49-F238E27FC236}">
                <a16:creationId xmlns:a16="http://schemas.microsoft.com/office/drawing/2014/main" id="{617A0570-FDDD-48E8-A5F3-D1B30147E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363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2" name="직사각형 113">
            <a:extLst>
              <a:ext uri="{FF2B5EF4-FFF2-40B4-BE49-F238E27FC236}">
                <a16:creationId xmlns:a16="http://schemas.microsoft.com/office/drawing/2014/main" id="{CE4FCC1F-8F75-406A-88A8-45742B6A7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256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3" name="직사각형 113">
            <a:extLst>
              <a:ext uri="{FF2B5EF4-FFF2-40B4-BE49-F238E27FC236}">
                <a16:creationId xmlns:a16="http://schemas.microsoft.com/office/drawing/2014/main" id="{BBC05D67-69E2-4C23-8579-9EC16F409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0897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4" name="직사각형 113">
            <a:extLst>
              <a:ext uri="{FF2B5EF4-FFF2-40B4-BE49-F238E27FC236}">
                <a16:creationId xmlns:a16="http://schemas.microsoft.com/office/drawing/2014/main" id="{8D1E5BA5-635B-4FF9-AE9A-33550DF76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29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5" name="직사각형 113">
            <a:extLst>
              <a:ext uri="{FF2B5EF4-FFF2-40B4-BE49-F238E27FC236}">
                <a16:creationId xmlns:a16="http://schemas.microsoft.com/office/drawing/2014/main" id="{C94055EE-1487-44C5-B75B-688D7EACA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501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2016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157FD741-7FAB-45FA-9200-BBBEE275BB88}"/>
              </a:ext>
            </a:extLst>
          </p:cNvPr>
          <p:cNvGrpSpPr/>
          <p:nvPr/>
        </p:nvGrpSpPr>
        <p:grpSpPr>
          <a:xfrm>
            <a:off x="3400179" y="3454611"/>
            <a:ext cx="3670916" cy="2612167"/>
            <a:chOff x="3676029" y="3324828"/>
            <a:chExt cx="3670916" cy="26121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A8AAB9-F7C3-49C2-97E0-FAAA8C25F6C7}"/>
                </a:ext>
              </a:extLst>
            </p:cNvPr>
            <p:cNvSpPr/>
            <p:nvPr/>
          </p:nvSpPr>
          <p:spPr>
            <a:xfrm>
              <a:off x="3676029" y="5264288"/>
              <a:ext cx="2997285" cy="672707"/>
            </a:xfrm>
            <a:custGeom>
              <a:avLst/>
              <a:gdLst>
                <a:gd name="connsiteX0" fmla="*/ 1075050 w 1984950"/>
                <a:gd name="connsiteY0" fmla="*/ 445500 h 445500"/>
                <a:gd name="connsiteX1" fmla="*/ 0 w 1984950"/>
                <a:gd name="connsiteY1" fmla="*/ 440100 h 445500"/>
                <a:gd name="connsiteX2" fmla="*/ 1154250 w 1984950"/>
                <a:gd name="connsiteY2" fmla="*/ 0 h 445500"/>
                <a:gd name="connsiteX3" fmla="*/ 1984950 w 1984950"/>
                <a:gd name="connsiteY3" fmla="*/ 59400 h 4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950" h="445500">
                  <a:moveTo>
                    <a:pt x="1075050" y="445500"/>
                  </a:moveTo>
                  <a:lnTo>
                    <a:pt x="0" y="440100"/>
                  </a:lnTo>
                  <a:lnTo>
                    <a:pt x="1154250" y="0"/>
                  </a:lnTo>
                  <a:lnTo>
                    <a:pt x="1984950" y="59400"/>
                  </a:lnTo>
                  <a:close/>
                </a:path>
              </a:pathLst>
            </a:custGeom>
            <a:solidFill>
              <a:srgbClr val="949596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F25E4B-E730-4281-B5C3-7B10043164CE}"/>
                </a:ext>
              </a:extLst>
            </p:cNvPr>
            <p:cNvSpPr/>
            <p:nvPr/>
          </p:nvSpPr>
          <p:spPr>
            <a:xfrm>
              <a:off x="5313631" y="3326381"/>
              <a:ext cx="2033314" cy="2536547"/>
            </a:xfrm>
            <a:custGeom>
              <a:avLst/>
              <a:gdLst>
                <a:gd name="connsiteX0" fmla="*/ 1143900 w 1346561"/>
                <a:gd name="connsiteY0" fmla="*/ 1227127 h 1679826"/>
                <a:gd name="connsiteX1" fmla="*/ 0 w 1346561"/>
                <a:gd name="connsiteY1" fmla="*/ 1679826 h 1679826"/>
                <a:gd name="connsiteX2" fmla="*/ 178650 w 1346561"/>
                <a:gd name="connsiteY2" fmla="*/ 375726 h 1679826"/>
                <a:gd name="connsiteX3" fmla="*/ 272700 w 1346561"/>
                <a:gd name="connsiteY3" fmla="*/ 281676 h 1679826"/>
                <a:gd name="connsiteX4" fmla="*/ 1224900 w 1346561"/>
                <a:gd name="connsiteY4" fmla="*/ 32376 h 1679826"/>
                <a:gd name="connsiteX5" fmla="*/ 1340550 w 1346561"/>
                <a:gd name="connsiteY5" fmla="*/ 94926 h 1679826"/>
                <a:gd name="connsiteX6" fmla="*/ 1143900 w 1346561"/>
                <a:gd name="connsiteY6" fmla="*/ 1227127 h 167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561" h="1679826">
                  <a:moveTo>
                    <a:pt x="1143900" y="1227127"/>
                  </a:moveTo>
                  <a:lnTo>
                    <a:pt x="0" y="1679826"/>
                  </a:lnTo>
                  <a:lnTo>
                    <a:pt x="178650" y="375726"/>
                  </a:lnTo>
                  <a:cubicBezTo>
                    <a:pt x="178650" y="308226"/>
                    <a:pt x="204750" y="281676"/>
                    <a:pt x="272700" y="281676"/>
                  </a:cubicBezTo>
                  <a:lnTo>
                    <a:pt x="1224900" y="32376"/>
                  </a:lnTo>
                  <a:cubicBezTo>
                    <a:pt x="1327950" y="6276"/>
                    <a:pt x="1361700" y="-48624"/>
                    <a:pt x="1340550" y="94926"/>
                  </a:cubicBezTo>
                  <a:lnTo>
                    <a:pt x="1143900" y="1227127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B623E8-48D4-4089-A961-CB9866890B9B}"/>
                </a:ext>
              </a:extLst>
            </p:cNvPr>
            <p:cNvSpPr/>
            <p:nvPr/>
          </p:nvSpPr>
          <p:spPr>
            <a:xfrm>
              <a:off x="5402646" y="3324828"/>
              <a:ext cx="1935560" cy="1824623"/>
            </a:xfrm>
            <a:custGeom>
              <a:avLst/>
              <a:gdLst>
                <a:gd name="connsiteX0" fmla="*/ 1160100 w 1281823"/>
                <a:gd name="connsiteY0" fmla="*/ 32505 h 1208355"/>
                <a:gd name="connsiteX1" fmla="*/ 207900 w 1281823"/>
                <a:gd name="connsiteY1" fmla="*/ 281805 h 1208355"/>
                <a:gd name="connsiteX2" fmla="*/ 113850 w 1281823"/>
                <a:gd name="connsiteY2" fmla="*/ 375855 h 1208355"/>
                <a:gd name="connsiteX3" fmla="*/ 0 w 1281823"/>
                <a:gd name="connsiteY3" fmla="*/ 1208355 h 1208355"/>
                <a:gd name="connsiteX4" fmla="*/ 1280250 w 1281823"/>
                <a:gd name="connsiteY4" fmla="*/ 60855 h 1208355"/>
                <a:gd name="connsiteX5" fmla="*/ 1160100 w 1281823"/>
                <a:gd name="connsiteY5" fmla="*/ 32505 h 120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823" h="1208355">
                  <a:moveTo>
                    <a:pt x="1160100" y="32505"/>
                  </a:moveTo>
                  <a:lnTo>
                    <a:pt x="207900" y="281805"/>
                  </a:lnTo>
                  <a:cubicBezTo>
                    <a:pt x="140400" y="281805"/>
                    <a:pt x="113850" y="307905"/>
                    <a:pt x="113850" y="375855"/>
                  </a:cubicBezTo>
                  <a:lnTo>
                    <a:pt x="0" y="1208355"/>
                  </a:lnTo>
                  <a:lnTo>
                    <a:pt x="1280250" y="60855"/>
                  </a:lnTo>
                  <a:cubicBezTo>
                    <a:pt x="1290150" y="-39045"/>
                    <a:pt x="1253700" y="8655"/>
                    <a:pt x="1160100" y="32505"/>
                  </a:cubicBez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378C1F-8C33-493F-B94E-CF06701692D9}"/>
                </a:ext>
              </a:extLst>
            </p:cNvPr>
            <p:cNvSpPr/>
            <p:nvPr/>
          </p:nvSpPr>
          <p:spPr>
            <a:xfrm>
              <a:off x="3718159" y="5197697"/>
              <a:ext cx="2991849" cy="672026"/>
            </a:xfrm>
            <a:custGeom>
              <a:avLst/>
              <a:gdLst>
                <a:gd name="connsiteX0" fmla="*/ 1071450 w 1981350"/>
                <a:gd name="connsiteY0" fmla="*/ 445050 h 445049"/>
                <a:gd name="connsiteX1" fmla="*/ 0 w 1981350"/>
                <a:gd name="connsiteY1" fmla="*/ 389250 h 445049"/>
                <a:gd name="connsiteX2" fmla="*/ 1150200 w 1981350"/>
                <a:gd name="connsiteY2" fmla="*/ 0 h 445049"/>
                <a:gd name="connsiteX3" fmla="*/ 1981350 w 1981350"/>
                <a:gd name="connsiteY3" fmla="*/ 58950 h 44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350" h="445049">
                  <a:moveTo>
                    <a:pt x="1071450" y="445050"/>
                  </a:moveTo>
                  <a:lnTo>
                    <a:pt x="0" y="389250"/>
                  </a:lnTo>
                  <a:lnTo>
                    <a:pt x="1150200" y="0"/>
                  </a:lnTo>
                  <a:lnTo>
                    <a:pt x="1981350" y="58950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69F7C1E-873F-4CB8-96B3-AE9EA35E3422}"/>
                </a:ext>
              </a:extLst>
            </p:cNvPr>
            <p:cNvSpPr/>
            <p:nvPr/>
          </p:nvSpPr>
          <p:spPr>
            <a:xfrm>
              <a:off x="3718159" y="5211287"/>
              <a:ext cx="1714385" cy="574180"/>
            </a:xfrm>
            <a:custGeom>
              <a:avLst/>
              <a:gdLst>
                <a:gd name="connsiteX0" fmla="*/ 1135350 w 1135350"/>
                <a:gd name="connsiteY0" fmla="*/ 0 h 380250"/>
                <a:gd name="connsiteX1" fmla="*/ 1094850 w 1135350"/>
                <a:gd name="connsiteY1" fmla="*/ 362250 h 380250"/>
                <a:gd name="connsiteX2" fmla="*/ 0 w 1135350"/>
                <a:gd name="connsiteY2" fmla="*/ 380250 h 38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350" h="380250">
                  <a:moveTo>
                    <a:pt x="1135350" y="0"/>
                  </a:moveTo>
                  <a:lnTo>
                    <a:pt x="1094850" y="362250"/>
                  </a:lnTo>
                  <a:lnTo>
                    <a:pt x="0" y="380250"/>
                  </a:ln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6945700-9409-4EBA-954B-66DAD0DCEA7A}"/>
                </a:ext>
              </a:extLst>
            </p:cNvPr>
            <p:cNvSpPr/>
            <p:nvPr/>
          </p:nvSpPr>
          <p:spPr>
            <a:xfrm>
              <a:off x="4482598" y="5371649"/>
              <a:ext cx="926841" cy="366252"/>
            </a:xfrm>
            <a:custGeom>
              <a:avLst/>
              <a:gdLst>
                <a:gd name="connsiteX0" fmla="*/ 613800 w 613800"/>
                <a:gd name="connsiteY0" fmla="*/ 0 h 242550"/>
                <a:gd name="connsiteX1" fmla="*/ 590850 w 613800"/>
                <a:gd name="connsiteY1" fmla="*/ 229050 h 242550"/>
                <a:gd name="connsiteX2" fmla="*/ 0 w 613800"/>
                <a:gd name="connsiteY2" fmla="*/ 242550 h 24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800" h="242550">
                  <a:moveTo>
                    <a:pt x="613800" y="0"/>
                  </a:moveTo>
                  <a:lnTo>
                    <a:pt x="590850" y="229050"/>
                  </a:lnTo>
                  <a:lnTo>
                    <a:pt x="0" y="242550"/>
                  </a:lnTo>
                  <a:close/>
                </a:path>
              </a:pathLst>
            </a:custGeom>
            <a:solidFill>
              <a:srgbClr val="9599A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68327AE-F207-48F5-90FC-369E614E0884}"/>
              </a:ext>
            </a:extLst>
          </p:cNvPr>
          <p:cNvGrpSpPr/>
          <p:nvPr/>
        </p:nvGrpSpPr>
        <p:grpSpPr>
          <a:xfrm>
            <a:off x="671107" y="801939"/>
            <a:ext cx="3958960" cy="5180500"/>
            <a:chOff x="671107" y="801939"/>
            <a:chExt cx="3958960" cy="51805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52E1038-B564-46B7-9051-DD7E09A032A8}"/>
                </a:ext>
              </a:extLst>
            </p:cNvPr>
            <p:cNvSpPr/>
            <p:nvPr/>
          </p:nvSpPr>
          <p:spPr>
            <a:xfrm>
              <a:off x="691710" y="2555595"/>
              <a:ext cx="3938357" cy="3408292"/>
            </a:xfrm>
            <a:custGeom>
              <a:avLst/>
              <a:gdLst>
                <a:gd name="connsiteX0" fmla="*/ 2601863 w 2608174"/>
                <a:gd name="connsiteY0" fmla="*/ 1488729 h 2257139"/>
                <a:gd name="connsiteX1" fmla="*/ 2598713 w 2608174"/>
                <a:gd name="connsiteY1" fmla="*/ 1465329 h 2257139"/>
                <a:gd name="connsiteX2" fmla="*/ 2501063 w 2608174"/>
                <a:gd name="connsiteY2" fmla="*/ 1155279 h 2257139"/>
                <a:gd name="connsiteX3" fmla="*/ 2437613 w 2608174"/>
                <a:gd name="connsiteY3" fmla="*/ 1049529 h 2257139"/>
                <a:gd name="connsiteX4" fmla="*/ 2371013 w 2608174"/>
                <a:gd name="connsiteY4" fmla="*/ 932079 h 2257139"/>
                <a:gd name="connsiteX5" fmla="*/ 2325113 w 2608174"/>
                <a:gd name="connsiteY5" fmla="*/ 877629 h 2257139"/>
                <a:gd name="connsiteX6" fmla="*/ 2275613 w 2608174"/>
                <a:gd name="connsiteY6" fmla="*/ 806979 h 2257139"/>
                <a:gd name="connsiteX7" fmla="*/ 2196863 w 2608174"/>
                <a:gd name="connsiteY7" fmla="*/ 670179 h 2257139"/>
                <a:gd name="connsiteX8" fmla="*/ 2145563 w 2608174"/>
                <a:gd name="connsiteY8" fmla="*/ 558129 h 2257139"/>
                <a:gd name="connsiteX9" fmla="*/ 2096963 w 2608174"/>
                <a:gd name="connsiteY9" fmla="*/ 433929 h 2257139"/>
                <a:gd name="connsiteX10" fmla="*/ 2057813 w 2608174"/>
                <a:gd name="connsiteY10" fmla="*/ 312879 h 2257139"/>
                <a:gd name="connsiteX11" fmla="*/ 2038463 w 2608174"/>
                <a:gd name="connsiteY11" fmla="*/ 218829 h 2257139"/>
                <a:gd name="connsiteX12" fmla="*/ 2011463 w 2608174"/>
                <a:gd name="connsiteY12" fmla="*/ 88779 h 2257139"/>
                <a:gd name="connsiteX13" fmla="*/ 1879613 w 2608174"/>
                <a:gd name="connsiteY13" fmla="*/ 2379 h 2257139"/>
                <a:gd name="connsiteX14" fmla="*/ 231263 w 2608174"/>
                <a:gd name="connsiteY14" fmla="*/ 361029 h 2257139"/>
                <a:gd name="connsiteX15" fmla="*/ 119213 w 2608174"/>
                <a:gd name="connsiteY15" fmla="*/ 447429 h 2257139"/>
                <a:gd name="connsiteX16" fmla="*/ 115613 w 2608174"/>
                <a:gd name="connsiteY16" fmla="*/ 443379 h 2257139"/>
                <a:gd name="connsiteX17" fmla="*/ 80513 w 2608174"/>
                <a:gd name="connsiteY17" fmla="*/ 651729 h 2257139"/>
                <a:gd name="connsiteX18" fmla="*/ 52613 w 2608174"/>
                <a:gd name="connsiteY18" fmla="*/ 802479 h 2257139"/>
                <a:gd name="connsiteX19" fmla="*/ 27863 w 2608174"/>
                <a:gd name="connsiteY19" fmla="*/ 1013979 h 2257139"/>
                <a:gd name="connsiteX20" fmla="*/ 22013 w 2608174"/>
                <a:gd name="connsiteY20" fmla="*/ 1264179 h 2257139"/>
                <a:gd name="connsiteX21" fmla="*/ 26063 w 2608174"/>
                <a:gd name="connsiteY21" fmla="*/ 1686279 h 2257139"/>
                <a:gd name="connsiteX22" fmla="*/ 16613 w 2608174"/>
                <a:gd name="connsiteY22" fmla="*/ 1805079 h 2257139"/>
                <a:gd name="connsiteX23" fmla="*/ 19313 w 2608174"/>
                <a:gd name="connsiteY23" fmla="*/ 1863579 h 2257139"/>
                <a:gd name="connsiteX24" fmla="*/ 33713 w 2608174"/>
                <a:gd name="connsiteY24" fmla="*/ 1911729 h 2257139"/>
                <a:gd name="connsiteX25" fmla="*/ 20663 w 2608174"/>
                <a:gd name="connsiteY25" fmla="*/ 1965279 h 2257139"/>
                <a:gd name="connsiteX26" fmla="*/ 3563 w 2608174"/>
                <a:gd name="connsiteY26" fmla="*/ 2116479 h 2257139"/>
                <a:gd name="connsiteX27" fmla="*/ 14363 w 2608174"/>
                <a:gd name="connsiteY27" fmla="*/ 2245179 h 2257139"/>
                <a:gd name="connsiteX28" fmla="*/ 131363 w 2608174"/>
                <a:gd name="connsiteY28" fmla="*/ 2241129 h 2257139"/>
                <a:gd name="connsiteX29" fmla="*/ 271313 w 2608174"/>
                <a:gd name="connsiteY29" fmla="*/ 2210079 h 2257139"/>
                <a:gd name="connsiteX30" fmla="*/ 707363 w 2608174"/>
                <a:gd name="connsiteY30" fmla="*/ 2111979 h 2257139"/>
                <a:gd name="connsiteX31" fmla="*/ 1808963 w 2608174"/>
                <a:gd name="connsiteY31" fmla="*/ 1852329 h 2257139"/>
                <a:gd name="connsiteX32" fmla="*/ 2550563 w 2608174"/>
                <a:gd name="connsiteY32" fmla="*/ 1684479 h 2257139"/>
                <a:gd name="connsiteX33" fmla="*/ 2582063 w 2608174"/>
                <a:gd name="connsiteY33" fmla="*/ 1662429 h 2257139"/>
                <a:gd name="connsiteX34" fmla="*/ 2594213 w 2608174"/>
                <a:gd name="connsiteY34" fmla="*/ 1648479 h 2257139"/>
                <a:gd name="connsiteX35" fmla="*/ 2601863 w 2608174"/>
                <a:gd name="connsiteY35" fmla="*/ 1488729 h 2257139"/>
                <a:gd name="connsiteX36" fmla="*/ 29663 w 2608174"/>
                <a:gd name="connsiteY36" fmla="*/ 1160229 h 2257139"/>
                <a:gd name="connsiteX37" fmla="*/ 29663 w 2608174"/>
                <a:gd name="connsiteY37" fmla="*/ 1160229 h 2257139"/>
                <a:gd name="connsiteX38" fmla="*/ 29663 w 2608174"/>
                <a:gd name="connsiteY38" fmla="*/ 1159779 h 2257139"/>
                <a:gd name="connsiteX39" fmla="*/ 29663 w 2608174"/>
                <a:gd name="connsiteY39" fmla="*/ 1160229 h 2257139"/>
                <a:gd name="connsiteX40" fmla="*/ 52613 w 2608174"/>
                <a:gd name="connsiteY40" fmla="*/ 2251029 h 2257139"/>
                <a:gd name="connsiteX41" fmla="*/ 52613 w 2608174"/>
                <a:gd name="connsiteY41" fmla="*/ 2251029 h 2257139"/>
                <a:gd name="connsiteX42" fmla="*/ 53063 w 2608174"/>
                <a:gd name="connsiteY42" fmla="*/ 2250129 h 2257139"/>
                <a:gd name="connsiteX43" fmla="*/ 54413 w 2608174"/>
                <a:gd name="connsiteY43" fmla="*/ 2251029 h 2257139"/>
                <a:gd name="connsiteX44" fmla="*/ 52613 w 2608174"/>
                <a:gd name="connsiteY44" fmla="*/ 2251029 h 2257139"/>
                <a:gd name="connsiteX45" fmla="*/ 52613 w 2608174"/>
                <a:gd name="connsiteY45" fmla="*/ 2251029 h 2257139"/>
                <a:gd name="connsiteX46" fmla="*/ 2029013 w 2608174"/>
                <a:gd name="connsiteY46" fmla="*/ 1417179 h 2257139"/>
                <a:gd name="connsiteX47" fmla="*/ 1971863 w 2608174"/>
                <a:gd name="connsiteY47" fmla="*/ 1433379 h 2257139"/>
                <a:gd name="connsiteX48" fmla="*/ 1966463 w 2608174"/>
                <a:gd name="connsiteY48" fmla="*/ 1435629 h 2257139"/>
                <a:gd name="connsiteX49" fmla="*/ 1938563 w 2608174"/>
                <a:gd name="connsiteY49" fmla="*/ 1414929 h 2257139"/>
                <a:gd name="connsiteX50" fmla="*/ 1929113 w 2608174"/>
                <a:gd name="connsiteY50" fmla="*/ 1358679 h 2257139"/>
                <a:gd name="connsiteX51" fmla="*/ 1925513 w 2608174"/>
                <a:gd name="connsiteY51" fmla="*/ 1284879 h 2257139"/>
                <a:gd name="connsiteX52" fmla="*/ 1927763 w 2608174"/>
                <a:gd name="connsiteY52" fmla="*/ 1247979 h 2257139"/>
                <a:gd name="connsiteX53" fmla="*/ 1939463 w 2608174"/>
                <a:gd name="connsiteY53" fmla="*/ 1223679 h 2257139"/>
                <a:gd name="connsiteX54" fmla="*/ 1952963 w 2608174"/>
                <a:gd name="connsiteY54" fmla="*/ 1219629 h 2257139"/>
                <a:gd name="connsiteX55" fmla="*/ 1958813 w 2608174"/>
                <a:gd name="connsiteY55" fmla="*/ 1225929 h 2257139"/>
                <a:gd name="connsiteX56" fmla="*/ 2033963 w 2608174"/>
                <a:gd name="connsiteY56" fmla="*/ 1384779 h 2257139"/>
                <a:gd name="connsiteX57" fmla="*/ 2034863 w 2608174"/>
                <a:gd name="connsiteY57" fmla="*/ 1387479 h 2257139"/>
                <a:gd name="connsiteX58" fmla="*/ 2029013 w 2608174"/>
                <a:gd name="connsiteY58" fmla="*/ 1417179 h 2257139"/>
                <a:gd name="connsiteX59" fmla="*/ 2208563 w 2608174"/>
                <a:gd name="connsiteY59" fmla="*/ 1761879 h 2257139"/>
                <a:gd name="connsiteX60" fmla="*/ 2208563 w 2608174"/>
                <a:gd name="connsiteY60" fmla="*/ 1761879 h 2257139"/>
                <a:gd name="connsiteX61" fmla="*/ 2208563 w 2608174"/>
                <a:gd name="connsiteY61" fmla="*/ 1761879 h 2257139"/>
                <a:gd name="connsiteX62" fmla="*/ 2208563 w 2608174"/>
                <a:gd name="connsiteY62" fmla="*/ 1761879 h 2257139"/>
                <a:gd name="connsiteX63" fmla="*/ 2379113 w 2608174"/>
                <a:gd name="connsiteY63" fmla="*/ 1726779 h 2257139"/>
                <a:gd name="connsiteX64" fmla="*/ 2379113 w 2608174"/>
                <a:gd name="connsiteY64" fmla="*/ 1726779 h 2257139"/>
                <a:gd name="connsiteX65" fmla="*/ 2379113 w 2608174"/>
                <a:gd name="connsiteY65" fmla="*/ 1726779 h 2257139"/>
                <a:gd name="connsiteX66" fmla="*/ 2379113 w 2608174"/>
                <a:gd name="connsiteY66" fmla="*/ 1726779 h 2257139"/>
                <a:gd name="connsiteX67" fmla="*/ 2379113 w 2608174"/>
                <a:gd name="connsiteY67" fmla="*/ 1726779 h 2257139"/>
                <a:gd name="connsiteX68" fmla="*/ 2590613 w 2608174"/>
                <a:gd name="connsiteY68" fmla="*/ 1444629 h 2257139"/>
                <a:gd name="connsiteX69" fmla="*/ 2590613 w 2608174"/>
                <a:gd name="connsiteY69" fmla="*/ 1443729 h 2257139"/>
                <a:gd name="connsiteX70" fmla="*/ 2591063 w 2608174"/>
                <a:gd name="connsiteY70" fmla="*/ 1443729 h 2257139"/>
                <a:gd name="connsiteX71" fmla="*/ 2590613 w 2608174"/>
                <a:gd name="connsiteY71" fmla="*/ 1444629 h 22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8174" h="2257139">
                  <a:moveTo>
                    <a:pt x="2601863" y="1488729"/>
                  </a:moveTo>
                  <a:cubicBezTo>
                    <a:pt x="2600963" y="1480629"/>
                    <a:pt x="2599613" y="1472979"/>
                    <a:pt x="2598713" y="1465329"/>
                  </a:cubicBezTo>
                  <a:cubicBezTo>
                    <a:pt x="2585213" y="1359129"/>
                    <a:pt x="2556413" y="1247979"/>
                    <a:pt x="2501063" y="1155279"/>
                  </a:cubicBezTo>
                  <a:cubicBezTo>
                    <a:pt x="2479913" y="1120179"/>
                    <a:pt x="2459213" y="1084629"/>
                    <a:pt x="2437613" y="1049529"/>
                  </a:cubicBezTo>
                  <a:cubicBezTo>
                    <a:pt x="2422763" y="1025229"/>
                    <a:pt x="2371463" y="940629"/>
                    <a:pt x="2371013" y="932079"/>
                  </a:cubicBezTo>
                  <a:cubicBezTo>
                    <a:pt x="2370563" y="923529"/>
                    <a:pt x="2337713" y="889329"/>
                    <a:pt x="2325113" y="877629"/>
                  </a:cubicBezTo>
                  <a:cubicBezTo>
                    <a:pt x="2304863" y="858729"/>
                    <a:pt x="2290013" y="829929"/>
                    <a:pt x="2275613" y="806979"/>
                  </a:cubicBezTo>
                  <a:cubicBezTo>
                    <a:pt x="2247713" y="762429"/>
                    <a:pt x="2222063" y="716079"/>
                    <a:pt x="2196863" y="670179"/>
                  </a:cubicBezTo>
                  <a:cubicBezTo>
                    <a:pt x="2177063" y="634179"/>
                    <a:pt x="2159963" y="596829"/>
                    <a:pt x="2145563" y="558129"/>
                  </a:cubicBezTo>
                  <a:cubicBezTo>
                    <a:pt x="2130263" y="518079"/>
                    <a:pt x="2107763" y="475329"/>
                    <a:pt x="2096963" y="433929"/>
                  </a:cubicBezTo>
                  <a:cubicBezTo>
                    <a:pt x="2086613" y="392529"/>
                    <a:pt x="2066813" y="354729"/>
                    <a:pt x="2057813" y="312879"/>
                  </a:cubicBezTo>
                  <a:cubicBezTo>
                    <a:pt x="2051063" y="281829"/>
                    <a:pt x="2044763" y="250329"/>
                    <a:pt x="2038463" y="218829"/>
                  </a:cubicBezTo>
                  <a:cubicBezTo>
                    <a:pt x="2029463" y="175629"/>
                    <a:pt x="2020463" y="131979"/>
                    <a:pt x="2011463" y="88779"/>
                  </a:cubicBezTo>
                  <a:cubicBezTo>
                    <a:pt x="1998863" y="28479"/>
                    <a:pt x="1939913" y="-10221"/>
                    <a:pt x="1879613" y="2379"/>
                  </a:cubicBezTo>
                  <a:cubicBezTo>
                    <a:pt x="1879613" y="2379"/>
                    <a:pt x="259163" y="351579"/>
                    <a:pt x="231263" y="361029"/>
                  </a:cubicBezTo>
                  <a:cubicBezTo>
                    <a:pt x="184913" y="376329"/>
                    <a:pt x="130463" y="393429"/>
                    <a:pt x="119213" y="447429"/>
                  </a:cubicBezTo>
                  <a:cubicBezTo>
                    <a:pt x="117413" y="446529"/>
                    <a:pt x="116063" y="445629"/>
                    <a:pt x="115613" y="443379"/>
                  </a:cubicBezTo>
                  <a:cubicBezTo>
                    <a:pt x="102113" y="512679"/>
                    <a:pt x="71513" y="581529"/>
                    <a:pt x="80513" y="651729"/>
                  </a:cubicBezTo>
                  <a:cubicBezTo>
                    <a:pt x="88163" y="711579"/>
                    <a:pt x="63413" y="752079"/>
                    <a:pt x="52613" y="802479"/>
                  </a:cubicBezTo>
                  <a:cubicBezTo>
                    <a:pt x="40463" y="872229"/>
                    <a:pt x="34613" y="943329"/>
                    <a:pt x="27863" y="1013979"/>
                  </a:cubicBezTo>
                  <a:cubicBezTo>
                    <a:pt x="19313" y="1102179"/>
                    <a:pt x="18413" y="1175529"/>
                    <a:pt x="22013" y="1264179"/>
                  </a:cubicBezTo>
                  <a:cubicBezTo>
                    <a:pt x="27863" y="1398279"/>
                    <a:pt x="-23437" y="1558929"/>
                    <a:pt x="26063" y="1686279"/>
                  </a:cubicBezTo>
                  <a:cubicBezTo>
                    <a:pt x="41813" y="1726779"/>
                    <a:pt x="23813" y="1765479"/>
                    <a:pt x="16613" y="1805079"/>
                  </a:cubicBezTo>
                  <a:cubicBezTo>
                    <a:pt x="13013" y="1824879"/>
                    <a:pt x="11663" y="1844679"/>
                    <a:pt x="19313" y="1863579"/>
                  </a:cubicBezTo>
                  <a:cubicBezTo>
                    <a:pt x="26513" y="1882029"/>
                    <a:pt x="35063" y="1891929"/>
                    <a:pt x="33713" y="1911729"/>
                  </a:cubicBezTo>
                  <a:cubicBezTo>
                    <a:pt x="32363" y="1930179"/>
                    <a:pt x="26063" y="1947729"/>
                    <a:pt x="20663" y="1965279"/>
                  </a:cubicBezTo>
                  <a:cubicBezTo>
                    <a:pt x="5813" y="2014329"/>
                    <a:pt x="4013" y="2065629"/>
                    <a:pt x="3563" y="2116479"/>
                  </a:cubicBezTo>
                  <a:cubicBezTo>
                    <a:pt x="3563" y="2148429"/>
                    <a:pt x="-9487" y="2220429"/>
                    <a:pt x="14363" y="2245179"/>
                  </a:cubicBezTo>
                  <a:cubicBezTo>
                    <a:pt x="38663" y="2270829"/>
                    <a:pt x="99413" y="2248329"/>
                    <a:pt x="131363" y="2241129"/>
                  </a:cubicBezTo>
                  <a:cubicBezTo>
                    <a:pt x="178163" y="2230779"/>
                    <a:pt x="224513" y="2220429"/>
                    <a:pt x="271313" y="2210079"/>
                  </a:cubicBezTo>
                  <a:cubicBezTo>
                    <a:pt x="416663" y="2177679"/>
                    <a:pt x="562013" y="2144829"/>
                    <a:pt x="707363" y="2111979"/>
                  </a:cubicBezTo>
                  <a:cubicBezTo>
                    <a:pt x="891413" y="2070579"/>
                    <a:pt x="1622663" y="1895079"/>
                    <a:pt x="1808963" y="1852329"/>
                  </a:cubicBezTo>
                  <a:cubicBezTo>
                    <a:pt x="1960613" y="1817679"/>
                    <a:pt x="2542913" y="1687179"/>
                    <a:pt x="2550563" y="1684479"/>
                  </a:cubicBezTo>
                  <a:cubicBezTo>
                    <a:pt x="2562713" y="1679979"/>
                    <a:pt x="2573963" y="1673679"/>
                    <a:pt x="2582063" y="1662429"/>
                  </a:cubicBezTo>
                  <a:cubicBezTo>
                    <a:pt x="2586113" y="1657929"/>
                    <a:pt x="2590163" y="1653429"/>
                    <a:pt x="2594213" y="1648479"/>
                  </a:cubicBezTo>
                  <a:cubicBezTo>
                    <a:pt x="2614463" y="1601229"/>
                    <a:pt x="2608613" y="1542279"/>
                    <a:pt x="2601863" y="1488729"/>
                  </a:cubicBezTo>
                  <a:close/>
                  <a:moveTo>
                    <a:pt x="29663" y="1160229"/>
                  </a:moveTo>
                  <a:cubicBezTo>
                    <a:pt x="29663" y="1160229"/>
                    <a:pt x="29663" y="1160229"/>
                    <a:pt x="29663" y="1160229"/>
                  </a:cubicBezTo>
                  <a:cubicBezTo>
                    <a:pt x="29213" y="1160229"/>
                    <a:pt x="29663" y="1159779"/>
                    <a:pt x="29663" y="1159779"/>
                  </a:cubicBezTo>
                  <a:cubicBezTo>
                    <a:pt x="29663" y="1159779"/>
                    <a:pt x="29663" y="1160229"/>
                    <a:pt x="29663" y="1160229"/>
                  </a:cubicBezTo>
                  <a:close/>
                  <a:moveTo>
                    <a:pt x="52613" y="2251029"/>
                  </a:moveTo>
                  <a:cubicBezTo>
                    <a:pt x="52613" y="2251029"/>
                    <a:pt x="52613" y="2251029"/>
                    <a:pt x="52613" y="2251029"/>
                  </a:cubicBezTo>
                  <a:lnTo>
                    <a:pt x="53063" y="2250129"/>
                  </a:lnTo>
                  <a:cubicBezTo>
                    <a:pt x="53513" y="2250579"/>
                    <a:pt x="53963" y="2250579"/>
                    <a:pt x="54413" y="2251029"/>
                  </a:cubicBezTo>
                  <a:cubicBezTo>
                    <a:pt x="53513" y="2251029"/>
                    <a:pt x="53063" y="2251029"/>
                    <a:pt x="52613" y="2251029"/>
                  </a:cubicBezTo>
                  <a:cubicBezTo>
                    <a:pt x="52613" y="2251029"/>
                    <a:pt x="52613" y="2251029"/>
                    <a:pt x="52613" y="2251029"/>
                  </a:cubicBezTo>
                  <a:close/>
                  <a:moveTo>
                    <a:pt x="2029013" y="1417179"/>
                  </a:moveTo>
                  <a:cubicBezTo>
                    <a:pt x="2010113" y="1422579"/>
                    <a:pt x="1990763" y="1427979"/>
                    <a:pt x="1971863" y="1433379"/>
                  </a:cubicBezTo>
                  <a:cubicBezTo>
                    <a:pt x="1970063" y="1433829"/>
                    <a:pt x="1968263" y="1434729"/>
                    <a:pt x="1966463" y="1435629"/>
                  </a:cubicBezTo>
                  <a:cubicBezTo>
                    <a:pt x="1946663" y="1448229"/>
                    <a:pt x="1942163" y="1430679"/>
                    <a:pt x="1938563" y="1414929"/>
                  </a:cubicBezTo>
                  <a:cubicBezTo>
                    <a:pt x="1934513" y="1396479"/>
                    <a:pt x="1931363" y="1377579"/>
                    <a:pt x="1929113" y="1358679"/>
                  </a:cubicBezTo>
                  <a:cubicBezTo>
                    <a:pt x="1926413" y="1333929"/>
                    <a:pt x="1925063" y="1309629"/>
                    <a:pt x="1925513" y="1284879"/>
                  </a:cubicBezTo>
                  <a:cubicBezTo>
                    <a:pt x="1925963" y="1273629"/>
                    <a:pt x="1924163" y="1258779"/>
                    <a:pt x="1927763" y="1247979"/>
                  </a:cubicBezTo>
                  <a:cubicBezTo>
                    <a:pt x="1930463" y="1239879"/>
                    <a:pt x="1935863" y="1231779"/>
                    <a:pt x="1939463" y="1223679"/>
                  </a:cubicBezTo>
                  <a:cubicBezTo>
                    <a:pt x="1942163" y="1216929"/>
                    <a:pt x="1946663" y="1215579"/>
                    <a:pt x="1952963" y="1219629"/>
                  </a:cubicBezTo>
                  <a:cubicBezTo>
                    <a:pt x="1955213" y="1220979"/>
                    <a:pt x="1957463" y="1223229"/>
                    <a:pt x="1958813" y="1225929"/>
                  </a:cubicBezTo>
                  <a:cubicBezTo>
                    <a:pt x="1987613" y="1277229"/>
                    <a:pt x="2019563" y="1327179"/>
                    <a:pt x="2033963" y="1384779"/>
                  </a:cubicBezTo>
                  <a:cubicBezTo>
                    <a:pt x="2034413" y="1385679"/>
                    <a:pt x="2034413" y="1386579"/>
                    <a:pt x="2034863" y="1387479"/>
                  </a:cubicBezTo>
                  <a:cubicBezTo>
                    <a:pt x="2039813" y="1398279"/>
                    <a:pt x="2049263" y="1409979"/>
                    <a:pt x="2029013" y="1417179"/>
                  </a:cubicBezTo>
                  <a:close/>
                  <a:moveTo>
                    <a:pt x="2208563" y="1761879"/>
                  </a:moveTo>
                  <a:cubicBezTo>
                    <a:pt x="2208563" y="1761879"/>
                    <a:pt x="2208563" y="1761879"/>
                    <a:pt x="2208563" y="1761879"/>
                  </a:cubicBezTo>
                  <a:cubicBezTo>
                    <a:pt x="2208563" y="1761879"/>
                    <a:pt x="2208563" y="1762329"/>
                    <a:pt x="2208563" y="1761879"/>
                  </a:cubicBezTo>
                  <a:cubicBezTo>
                    <a:pt x="2208563" y="1762329"/>
                    <a:pt x="2208563" y="1761879"/>
                    <a:pt x="2208563" y="1761879"/>
                  </a:cubicBezTo>
                  <a:close/>
                  <a:moveTo>
                    <a:pt x="2379113" y="1726779"/>
                  </a:moveTo>
                  <a:lnTo>
                    <a:pt x="2379113" y="1726779"/>
                  </a:ln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lose/>
                  <a:moveTo>
                    <a:pt x="2590613" y="1444629"/>
                  </a:moveTo>
                  <a:cubicBezTo>
                    <a:pt x="2590613" y="1444179"/>
                    <a:pt x="2590613" y="1444179"/>
                    <a:pt x="2590613" y="1443729"/>
                  </a:cubicBezTo>
                  <a:cubicBezTo>
                    <a:pt x="2590613" y="1443729"/>
                    <a:pt x="2590613" y="1443729"/>
                    <a:pt x="2591063" y="1443729"/>
                  </a:cubicBezTo>
                  <a:cubicBezTo>
                    <a:pt x="2590613" y="1443729"/>
                    <a:pt x="2590613" y="1444179"/>
                    <a:pt x="2590613" y="14446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DC203DD-40FF-4156-9A1F-8142514CD4C8}"/>
                </a:ext>
              </a:extLst>
            </p:cNvPr>
            <p:cNvSpPr/>
            <p:nvPr/>
          </p:nvSpPr>
          <p:spPr>
            <a:xfrm>
              <a:off x="671107" y="3023959"/>
              <a:ext cx="1719395" cy="2958480"/>
            </a:xfrm>
            <a:custGeom>
              <a:avLst/>
              <a:gdLst>
                <a:gd name="connsiteX0" fmla="*/ 1118358 w 1138668"/>
                <a:gd name="connsiteY0" fmla="*/ 1243355 h 1959251"/>
                <a:gd name="connsiteX1" fmla="*/ 1103508 w 1138668"/>
                <a:gd name="connsiteY1" fmla="*/ 992255 h 1959251"/>
                <a:gd name="connsiteX2" fmla="*/ 1085508 w 1138668"/>
                <a:gd name="connsiteY2" fmla="*/ 825755 h 1959251"/>
                <a:gd name="connsiteX3" fmla="*/ 1044108 w 1138668"/>
                <a:gd name="connsiteY3" fmla="*/ 532805 h 1959251"/>
                <a:gd name="connsiteX4" fmla="*/ 951858 w 1138668"/>
                <a:gd name="connsiteY4" fmla="*/ 166955 h 1959251"/>
                <a:gd name="connsiteX5" fmla="*/ 939708 w 1138668"/>
                <a:gd name="connsiteY5" fmla="*/ 151655 h 1959251"/>
                <a:gd name="connsiteX6" fmla="*/ 918108 w 1138668"/>
                <a:gd name="connsiteY6" fmla="*/ 190805 h 1959251"/>
                <a:gd name="connsiteX7" fmla="*/ 981108 w 1138668"/>
                <a:gd name="connsiteY7" fmla="*/ 556205 h 1959251"/>
                <a:gd name="connsiteX8" fmla="*/ 1010808 w 1138668"/>
                <a:gd name="connsiteY8" fmla="*/ 951305 h 1959251"/>
                <a:gd name="connsiteX9" fmla="*/ 977508 w 1138668"/>
                <a:gd name="connsiteY9" fmla="*/ 1159205 h 1959251"/>
                <a:gd name="connsiteX10" fmla="*/ 940608 w 1138668"/>
                <a:gd name="connsiteY10" fmla="*/ 1235705 h 1959251"/>
                <a:gd name="connsiteX11" fmla="*/ 907758 w 1138668"/>
                <a:gd name="connsiteY11" fmla="*/ 1254605 h 1959251"/>
                <a:gd name="connsiteX12" fmla="*/ 884808 w 1138668"/>
                <a:gd name="connsiteY12" fmla="*/ 1224005 h 1959251"/>
                <a:gd name="connsiteX13" fmla="*/ 874908 w 1138668"/>
                <a:gd name="connsiteY13" fmla="*/ 1155155 h 1959251"/>
                <a:gd name="connsiteX14" fmla="*/ 856458 w 1138668"/>
                <a:gd name="connsiteY14" fmla="*/ 1008455 h 1959251"/>
                <a:gd name="connsiteX15" fmla="*/ 820908 w 1138668"/>
                <a:gd name="connsiteY15" fmla="*/ 913055 h 1959251"/>
                <a:gd name="connsiteX16" fmla="*/ 681408 w 1138668"/>
                <a:gd name="connsiteY16" fmla="*/ 1120505 h 1959251"/>
                <a:gd name="connsiteX17" fmla="*/ 622908 w 1138668"/>
                <a:gd name="connsiteY17" fmla="*/ 1231205 h 1959251"/>
                <a:gd name="connsiteX18" fmla="*/ 571158 w 1138668"/>
                <a:gd name="connsiteY18" fmla="*/ 1261355 h 1959251"/>
                <a:gd name="connsiteX19" fmla="*/ 534708 w 1138668"/>
                <a:gd name="connsiteY19" fmla="*/ 1214105 h 1959251"/>
                <a:gd name="connsiteX20" fmla="*/ 513558 w 1138668"/>
                <a:gd name="connsiteY20" fmla="*/ 1099355 h 1959251"/>
                <a:gd name="connsiteX21" fmla="*/ 502758 w 1138668"/>
                <a:gd name="connsiteY21" fmla="*/ 1017005 h 1959251"/>
                <a:gd name="connsiteX22" fmla="*/ 459558 w 1138668"/>
                <a:gd name="connsiteY22" fmla="*/ 1000805 h 1959251"/>
                <a:gd name="connsiteX23" fmla="*/ 430758 w 1138668"/>
                <a:gd name="connsiteY23" fmla="*/ 1025555 h 1959251"/>
                <a:gd name="connsiteX24" fmla="*/ 307908 w 1138668"/>
                <a:gd name="connsiteY24" fmla="*/ 1210505 h 1959251"/>
                <a:gd name="connsiteX25" fmla="*/ 260658 w 1138668"/>
                <a:gd name="connsiteY25" fmla="*/ 1372955 h 1959251"/>
                <a:gd name="connsiteX26" fmla="*/ 296208 w 1138668"/>
                <a:gd name="connsiteY26" fmla="*/ 1399505 h 1959251"/>
                <a:gd name="connsiteX27" fmla="*/ 341208 w 1138668"/>
                <a:gd name="connsiteY27" fmla="*/ 1377005 h 1959251"/>
                <a:gd name="connsiteX28" fmla="*/ 455508 w 1138668"/>
                <a:gd name="connsiteY28" fmla="*/ 1294205 h 1959251"/>
                <a:gd name="connsiteX29" fmla="*/ 472158 w 1138668"/>
                <a:gd name="connsiteY29" fmla="*/ 1287455 h 1959251"/>
                <a:gd name="connsiteX30" fmla="*/ 473508 w 1138668"/>
                <a:gd name="connsiteY30" fmla="*/ 1306355 h 1959251"/>
                <a:gd name="connsiteX31" fmla="*/ 424908 w 1138668"/>
                <a:gd name="connsiteY31" fmla="*/ 1390055 h 1959251"/>
                <a:gd name="connsiteX32" fmla="*/ 342558 w 1138668"/>
                <a:gd name="connsiteY32" fmla="*/ 1448105 h 1959251"/>
                <a:gd name="connsiteX33" fmla="*/ 286308 w 1138668"/>
                <a:gd name="connsiteY33" fmla="*/ 1476005 h 1959251"/>
                <a:gd name="connsiteX34" fmla="*/ 178758 w 1138668"/>
                <a:gd name="connsiteY34" fmla="*/ 1515155 h 1959251"/>
                <a:gd name="connsiteX35" fmla="*/ 96408 w 1138668"/>
                <a:gd name="connsiteY35" fmla="*/ 1460255 h 1959251"/>
                <a:gd name="connsiteX36" fmla="*/ 105858 w 1138668"/>
                <a:gd name="connsiteY36" fmla="*/ 1336055 h 1959251"/>
                <a:gd name="connsiteX37" fmla="*/ 185058 w 1138668"/>
                <a:gd name="connsiteY37" fmla="*/ 1201505 h 1959251"/>
                <a:gd name="connsiteX38" fmla="*/ 330858 w 1138668"/>
                <a:gd name="connsiteY38" fmla="*/ 1075955 h 1959251"/>
                <a:gd name="connsiteX39" fmla="*/ 342108 w 1138668"/>
                <a:gd name="connsiteY39" fmla="*/ 1053455 h 1959251"/>
                <a:gd name="connsiteX40" fmla="*/ 320058 w 1138668"/>
                <a:gd name="connsiteY40" fmla="*/ 1040855 h 1959251"/>
                <a:gd name="connsiteX41" fmla="*/ 273258 w 1138668"/>
                <a:gd name="connsiteY41" fmla="*/ 1035455 h 1959251"/>
                <a:gd name="connsiteX42" fmla="*/ 166608 w 1138668"/>
                <a:gd name="connsiteY42" fmla="*/ 1011155 h 1959251"/>
                <a:gd name="connsiteX43" fmla="*/ 73458 w 1138668"/>
                <a:gd name="connsiteY43" fmla="*/ 872105 h 1959251"/>
                <a:gd name="connsiteX44" fmla="*/ 100458 w 1138668"/>
                <a:gd name="connsiteY44" fmla="*/ 897755 h 1959251"/>
                <a:gd name="connsiteX45" fmla="*/ 158508 w 1138668"/>
                <a:gd name="connsiteY45" fmla="*/ 966155 h 1959251"/>
                <a:gd name="connsiteX46" fmla="*/ 188208 w 1138668"/>
                <a:gd name="connsiteY46" fmla="*/ 985955 h 1959251"/>
                <a:gd name="connsiteX47" fmla="*/ 219708 w 1138668"/>
                <a:gd name="connsiteY47" fmla="*/ 960305 h 1959251"/>
                <a:gd name="connsiteX48" fmla="*/ 209358 w 1138668"/>
                <a:gd name="connsiteY48" fmla="*/ 933305 h 1959251"/>
                <a:gd name="connsiteX49" fmla="*/ 181458 w 1138668"/>
                <a:gd name="connsiteY49" fmla="*/ 884705 h 1959251"/>
                <a:gd name="connsiteX50" fmla="*/ 109008 w 1138668"/>
                <a:gd name="connsiteY50" fmla="*/ 653405 h 1959251"/>
                <a:gd name="connsiteX51" fmla="*/ 117108 w 1138668"/>
                <a:gd name="connsiteY51" fmla="*/ 427055 h 1959251"/>
                <a:gd name="connsiteX52" fmla="*/ 155808 w 1138668"/>
                <a:gd name="connsiteY52" fmla="*/ 238055 h 1959251"/>
                <a:gd name="connsiteX53" fmla="*/ 179208 w 1138668"/>
                <a:gd name="connsiteY53" fmla="*/ 205655 h 1959251"/>
                <a:gd name="connsiteX54" fmla="*/ 205308 w 1138668"/>
                <a:gd name="connsiteY54" fmla="*/ 235355 h 1959251"/>
                <a:gd name="connsiteX55" fmla="*/ 235008 w 1138668"/>
                <a:gd name="connsiteY55" fmla="*/ 341105 h 1959251"/>
                <a:gd name="connsiteX56" fmla="*/ 250308 w 1138668"/>
                <a:gd name="connsiteY56" fmla="*/ 369455 h 1959251"/>
                <a:gd name="connsiteX57" fmla="*/ 260658 w 1138668"/>
                <a:gd name="connsiteY57" fmla="*/ 312755 h 1959251"/>
                <a:gd name="connsiteX58" fmla="*/ 365958 w 1138668"/>
                <a:gd name="connsiteY58" fmla="*/ 120155 h 1959251"/>
                <a:gd name="connsiteX59" fmla="*/ 420408 w 1138668"/>
                <a:gd name="connsiteY59" fmla="*/ 80105 h 1959251"/>
                <a:gd name="connsiteX60" fmla="*/ 421758 w 1138668"/>
                <a:gd name="connsiteY60" fmla="*/ 75605 h 1959251"/>
                <a:gd name="connsiteX61" fmla="*/ 422208 w 1138668"/>
                <a:gd name="connsiteY61" fmla="*/ 73805 h 1959251"/>
                <a:gd name="connsiteX62" fmla="*/ 422208 w 1138668"/>
                <a:gd name="connsiteY62" fmla="*/ 29255 h 1959251"/>
                <a:gd name="connsiteX63" fmla="*/ 421758 w 1138668"/>
                <a:gd name="connsiteY63" fmla="*/ 25205 h 1959251"/>
                <a:gd name="connsiteX64" fmla="*/ 417258 w 1138668"/>
                <a:gd name="connsiteY64" fmla="*/ 3605 h 1959251"/>
                <a:gd name="connsiteX65" fmla="*/ 347058 w 1138668"/>
                <a:gd name="connsiteY65" fmla="*/ 15305 h 1959251"/>
                <a:gd name="connsiteX66" fmla="*/ 201708 w 1138668"/>
                <a:gd name="connsiteY66" fmla="*/ 55805 h 1959251"/>
                <a:gd name="connsiteX67" fmla="*/ 130158 w 1138668"/>
                <a:gd name="connsiteY67" fmla="*/ 103055 h 1959251"/>
                <a:gd name="connsiteX68" fmla="*/ 108558 w 1138668"/>
                <a:gd name="connsiteY68" fmla="*/ 183605 h 1959251"/>
                <a:gd name="connsiteX69" fmla="*/ 100908 w 1138668"/>
                <a:gd name="connsiteY69" fmla="*/ 213305 h 1959251"/>
                <a:gd name="connsiteX70" fmla="*/ 88308 w 1138668"/>
                <a:gd name="connsiteY70" fmla="*/ 294755 h 1959251"/>
                <a:gd name="connsiteX71" fmla="*/ 71658 w 1138668"/>
                <a:gd name="connsiteY71" fmla="*/ 383405 h 1959251"/>
                <a:gd name="connsiteX72" fmla="*/ 37008 w 1138668"/>
                <a:gd name="connsiteY72" fmla="*/ 676355 h 1959251"/>
                <a:gd name="connsiteX73" fmla="*/ 22608 w 1138668"/>
                <a:gd name="connsiteY73" fmla="*/ 825305 h 1959251"/>
                <a:gd name="connsiteX74" fmla="*/ 30258 w 1138668"/>
                <a:gd name="connsiteY74" fmla="*/ 972455 h 1959251"/>
                <a:gd name="connsiteX75" fmla="*/ 19908 w 1138668"/>
                <a:gd name="connsiteY75" fmla="*/ 1148855 h 1959251"/>
                <a:gd name="connsiteX76" fmla="*/ 15858 w 1138668"/>
                <a:gd name="connsiteY76" fmla="*/ 1309505 h 1959251"/>
                <a:gd name="connsiteX77" fmla="*/ 31158 w 1138668"/>
                <a:gd name="connsiteY77" fmla="*/ 1397255 h 1959251"/>
                <a:gd name="connsiteX78" fmla="*/ 19908 w 1138668"/>
                <a:gd name="connsiteY78" fmla="*/ 1490855 h 1959251"/>
                <a:gd name="connsiteX79" fmla="*/ 30258 w 1138668"/>
                <a:gd name="connsiteY79" fmla="*/ 1581755 h 1959251"/>
                <a:gd name="connsiteX80" fmla="*/ 15408 w 1138668"/>
                <a:gd name="connsiteY80" fmla="*/ 1667255 h 1959251"/>
                <a:gd name="connsiteX81" fmla="*/ 3708 w 1138668"/>
                <a:gd name="connsiteY81" fmla="*/ 1831055 h 1959251"/>
                <a:gd name="connsiteX82" fmla="*/ 8658 w 1138668"/>
                <a:gd name="connsiteY82" fmla="*/ 1935005 h 1959251"/>
                <a:gd name="connsiteX83" fmla="*/ 78408 w 1138668"/>
                <a:gd name="connsiteY83" fmla="*/ 1955255 h 1959251"/>
                <a:gd name="connsiteX84" fmla="*/ 222858 w 1138668"/>
                <a:gd name="connsiteY84" fmla="*/ 1897655 h 1959251"/>
                <a:gd name="connsiteX85" fmla="*/ 788058 w 1138668"/>
                <a:gd name="connsiteY85" fmla="*/ 1727555 h 1959251"/>
                <a:gd name="connsiteX86" fmla="*/ 1138608 w 1138668"/>
                <a:gd name="connsiteY86" fmla="*/ 1663655 h 1959251"/>
                <a:gd name="connsiteX87" fmla="*/ 1118358 w 1138668"/>
                <a:gd name="connsiteY87" fmla="*/ 1243355 h 19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38668" h="1959251">
                  <a:moveTo>
                    <a:pt x="1118358" y="1243355"/>
                  </a:moveTo>
                  <a:cubicBezTo>
                    <a:pt x="1119258" y="1159205"/>
                    <a:pt x="1108458" y="1075955"/>
                    <a:pt x="1103508" y="992255"/>
                  </a:cubicBezTo>
                  <a:cubicBezTo>
                    <a:pt x="1096758" y="936905"/>
                    <a:pt x="1090458" y="881555"/>
                    <a:pt x="1085508" y="825755"/>
                  </a:cubicBezTo>
                  <a:cubicBezTo>
                    <a:pt x="1080558" y="803255"/>
                    <a:pt x="1039608" y="545405"/>
                    <a:pt x="1044108" y="532805"/>
                  </a:cubicBezTo>
                  <a:cubicBezTo>
                    <a:pt x="1042308" y="499055"/>
                    <a:pt x="971658" y="230855"/>
                    <a:pt x="951858" y="166955"/>
                  </a:cubicBezTo>
                  <a:cubicBezTo>
                    <a:pt x="950058" y="160655"/>
                    <a:pt x="946458" y="154805"/>
                    <a:pt x="939708" y="151655"/>
                  </a:cubicBezTo>
                  <a:cubicBezTo>
                    <a:pt x="917658" y="156605"/>
                    <a:pt x="919458" y="174605"/>
                    <a:pt x="918108" y="190805"/>
                  </a:cubicBezTo>
                  <a:cubicBezTo>
                    <a:pt x="938808" y="312755"/>
                    <a:pt x="963558" y="433805"/>
                    <a:pt x="981108" y="556205"/>
                  </a:cubicBezTo>
                  <a:cubicBezTo>
                    <a:pt x="999558" y="687155"/>
                    <a:pt x="1019358" y="818105"/>
                    <a:pt x="1010808" y="951305"/>
                  </a:cubicBezTo>
                  <a:cubicBezTo>
                    <a:pt x="1006308" y="1021955"/>
                    <a:pt x="997758" y="1091255"/>
                    <a:pt x="977508" y="1159205"/>
                  </a:cubicBezTo>
                  <a:cubicBezTo>
                    <a:pt x="969408" y="1186655"/>
                    <a:pt x="958608" y="1212755"/>
                    <a:pt x="940608" y="1235705"/>
                  </a:cubicBezTo>
                  <a:cubicBezTo>
                    <a:pt x="932058" y="1246505"/>
                    <a:pt x="923058" y="1258205"/>
                    <a:pt x="907758" y="1254605"/>
                  </a:cubicBezTo>
                  <a:cubicBezTo>
                    <a:pt x="892908" y="1251455"/>
                    <a:pt x="887958" y="1237505"/>
                    <a:pt x="884808" y="1224005"/>
                  </a:cubicBezTo>
                  <a:cubicBezTo>
                    <a:pt x="879408" y="1201505"/>
                    <a:pt x="877158" y="1178555"/>
                    <a:pt x="874908" y="1155155"/>
                  </a:cubicBezTo>
                  <a:cubicBezTo>
                    <a:pt x="870858" y="1106105"/>
                    <a:pt x="868158" y="1056605"/>
                    <a:pt x="856458" y="1008455"/>
                  </a:cubicBezTo>
                  <a:cubicBezTo>
                    <a:pt x="848808" y="976955"/>
                    <a:pt x="837108" y="946805"/>
                    <a:pt x="820908" y="913055"/>
                  </a:cubicBezTo>
                  <a:cubicBezTo>
                    <a:pt x="809658" y="935555"/>
                    <a:pt x="684108" y="1112855"/>
                    <a:pt x="681408" y="1120505"/>
                  </a:cubicBezTo>
                  <a:cubicBezTo>
                    <a:pt x="667458" y="1160555"/>
                    <a:pt x="649908" y="1198355"/>
                    <a:pt x="622908" y="1231205"/>
                  </a:cubicBezTo>
                  <a:cubicBezTo>
                    <a:pt x="609408" y="1247405"/>
                    <a:pt x="594558" y="1264955"/>
                    <a:pt x="571158" y="1261355"/>
                  </a:cubicBezTo>
                  <a:cubicBezTo>
                    <a:pt x="546858" y="1257305"/>
                    <a:pt x="541008" y="1233905"/>
                    <a:pt x="534708" y="1214105"/>
                  </a:cubicBezTo>
                  <a:cubicBezTo>
                    <a:pt x="523008" y="1176755"/>
                    <a:pt x="517608" y="1138055"/>
                    <a:pt x="513558" y="1099355"/>
                  </a:cubicBezTo>
                  <a:cubicBezTo>
                    <a:pt x="510858" y="1071905"/>
                    <a:pt x="509508" y="1044005"/>
                    <a:pt x="502758" y="1017005"/>
                  </a:cubicBezTo>
                  <a:cubicBezTo>
                    <a:pt x="496458" y="991805"/>
                    <a:pt x="480708" y="985955"/>
                    <a:pt x="459558" y="1000805"/>
                  </a:cubicBezTo>
                  <a:cubicBezTo>
                    <a:pt x="449208" y="1008005"/>
                    <a:pt x="439308" y="1016105"/>
                    <a:pt x="430758" y="1025555"/>
                  </a:cubicBezTo>
                  <a:cubicBezTo>
                    <a:pt x="382158" y="1081805"/>
                    <a:pt x="340308" y="1143005"/>
                    <a:pt x="307908" y="1210505"/>
                  </a:cubicBezTo>
                  <a:cubicBezTo>
                    <a:pt x="303858" y="1219055"/>
                    <a:pt x="262008" y="1325705"/>
                    <a:pt x="260658" y="1372955"/>
                  </a:cubicBezTo>
                  <a:cubicBezTo>
                    <a:pt x="259758" y="1399505"/>
                    <a:pt x="271008" y="1407155"/>
                    <a:pt x="296208" y="1399505"/>
                  </a:cubicBezTo>
                  <a:cubicBezTo>
                    <a:pt x="312858" y="1394555"/>
                    <a:pt x="326358" y="1388705"/>
                    <a:pt x="341208" y="1377005"/>
                  </a:cubicBezTo>
                  <a:cubicBezTo>
                    <a:pt x="375858" y="1356755"/>
                    <a:pt x="430758" y="1309955"/>
                    <a:pt x="455508" y="1294205"/>
                  </a:cubicBezTo>
                  <a:cubicBezTo>
                    <a:pt x="460908" y="1291055"/>
                    <a:pt x="465408" y="1282055"/>
                    <a:pt x="472158" y="1287455"/>
                  </a:cubicBezTo>
                  <a:cubicBezTo>
                    <a:pt x="477558" y="1291505"/>
                    <a:pt x="475308" y="1300055"/>
                    <a:pt x="473508" y="1306355"/>
                  </a:cubicBezTo>
                  <a:cubicBezTo>
                    <a:pt x="464958" y="1338755"/>
                    <a:pt x="449658" y="1367105"/>
                    <a:pt x="424908" y="1390055"/>
                  </a:cubicBezTo>
                  <a:cubicBezTo>
                    <a:pt x="425808" y="1395005"/>
                    <a:pt x="354258" y="1442705"/>
                    <a:pt x="342558" y="1448105"/>
                  </a:cubicBezTo>
                  <a:cubicBezTo>
                    <a:pt x="323658" y="1456655"/>
                    <a:pt x="305658" y="1467905"/>
                    <a:pt x="286308" y="1476005"/>
                  </a:cubicBezTo>
                  <a:cubicBezTo>
                    <a:pt x="251208" y="1490405"/>
                    <a:pt x="216558" y="1507955"/>
                    <a:pt x="178758" y="1515155"/>
                  </a:cubicBezTo>
                  <a:cubicBezTo>
                    <a:pt x="131508" y="1524155"/>
                    <a:pt x="102258" y="1505255"/>
                    <a:pt x="96408" y="1460255"/>
                  </a:cubicBezTo>
                  <a:cubicBezTo>
                    <a:pt x="90558" y="1418405"/>
                    <a:pt x="93258" y="1376555"/>
                    <a:pt x="105858" y="1336055"/>
                  </a:cubicBezTo>
                  <a:cubicBezTo>
                    <a:pt x="121608" y="1285205"/>
                    <a:pt x="150408" y="1241555"/>
                    <a:pt x="185058" y="1201505"/>
                  </a:cubicBezTo>
                  <a:cubicBezTo>
                    <a:pt x="197208" y="1183505"/>
                    <a:pt x="294858" y="1102505"/>
                    <a:pt x="330858" y="1075955"/>
                  </a:cubicBezTo>
                  <a:cubicBezTo>
                    <a:pt x="337608" y="1070555"/>
                    <a:pt x="345258" y="1063355"/>
                    <a:pt x="342108" y="1053455"/>
                  </a:cubicBezTo>
                  <a:cubicBezTo>
                    <a:pt x="338958" y="1043555"/>
                    <a:pt x="329058" y="1041755"/>
                    <a:pt x="320058" y="1040855"/>
                  </a:cubicBezTo>
                  <a:cubicBezTo>
                    <a:pt x="304308" y="1039505"/>
                    <a:pt x="289008" y="1036805"/>
                    <a:pt x="273258" y="1035455"/>
                  </a:cubicBezTo>
                  <a:cubicBezTo>
                    <a:pt x="236808" y="1031855"/>
                    <a:pt x="200358" y="1027805"/>
                    <a:pt x="166608" y="1011155"/>
                  </a:cubicBezTo>
                  <a:cubicBezTo>
                    <a:pt x="110358" y="983255"/>
                    <a:pt x="87408" y="933305"/>
                    <a:pt x="73458" y="872105"/>
                  </a:cubicBezTo>
                  <a:cubicBezTo>
                    <a:pt x="88308" y="879305"/>
                    <a:pt x="93708" y="889205"/>
                    <a:pt x="100458" y="897755"/>
                  </a:cubicBezTo>
                  <a:cubicBezTo>
                    <a:pt x="118908" y="921605"/>
                    <a:pt x="136458" y="945455"/>
                    <a:pt x="158508" y="966155"/>
                  </a:cubicBezTo>
                  <a:cubicBezTo>
                    <a:pt x="167508" y="974255"/>
                    <a:pt x="176508" y="981905"/>
                    <a:pt x="188208" y="985955"/>
                  </a:cubicBezTo>
                  <a:cubicBezTo>
                    <a:pt x="208908" y="993155"/>
                    <a:pt x="222408" y="982355"/>
                    <a:pt x="219708" y="960305"/>
                  </a:cubicBezTo>
                  <a:cubicBezTo>
                    <a:pt x="218808" y="950405"/>
                    <a:pt x="214308" y="941405"/>
                    <a:pt x="209358" y="933305"/>
                  </a:cubicBezTo>
                  <a:cubicBezTo>
                    <a:pt x="200358" y="917105"/>
                    <a:pt x="191358" y="900455"/>
                    <a:pt x="181458" y="884705"/>
                  </a:cubicBezTo>
                  <a:cubicBezTo>
                    <a:pt x="136908" y="814055"/>
                    <a:pt x="112158" y="736205"/>
                    <a:pt x="109008" y="653405"/>
                  </a:cubicBezTo>
                  <a:cubicBezTo>
                    <a:pt x="106308" y="577805"/>
                    <a:pt x="105858" y="502205"/>
                    <a:pt x="117108" y="427055"/>
                  </a:cubicBezTo>
                  <a:cubicBezTo>
                    <a:pt x="126558" y="363155"/>
                    <a:pt x="135558" y="299255"/>
                    <a:pt x="155808" y="238055"/>
                  </a:cubicBezTo>
                  <a:cubicBezTo>
                    <a:pt x="160308" y="225005"/>
                    <a:pt x="163008" y="207005"/>
                    <a:pt x="179208" y="205655"/>
                  </a:cubicBezTo>
                  <a:cubicBezTo>
                    <a:pt x="196308" y="204305"/>
                    <a:pt x="199458" y="223205"/>
                    <a:pt x="205308" y="235355"/>
                  </a:cubicBezTo>
                  <a:cubicBezTo>
                    <a:pt x="220608" y="269105"/>
                    <a:pt x="226908" y="305555"/>
                    <a:pt x="235008" y="341105"/>
                  </a:cubicBezTo>
                  <a:cubicBezTo>
                    <a:pt x="237258" y="351005"/>
                    <a:pt x="236808" y="362255"/>
                    <a:pt x="250308" y="369455"/>
                  </a:cubicBezTo>
                  <a:cubicBezTo>
                    <a:pt x="258408" y="351005"/>
                    <a:pt x="258858" y="331655"/>
                    <a:pt x="260658" y="312755"/>
                  </a:cubicBezTo>
                  <a:cubicBezTo>
                    <a:pt x="268758" y="233555"/>
                    <a:pt x="299358" y="167405"/>
                    <a:pt x="365958" y="120155"/>
                  </a:cubicBezTo>
                  <a:cubicBezTo>
                    <a:pt x="384408" y="107105"/>
                    <a:pt x="403758" y="95405"/>
                    <a:pt x="420408" y="80105"/>
                  </a:cubicBezTo>
                  <a:cubicBezTo>
                    <a:pt x="420858" y="78755"/>
                    <a:pt x="421308" y="77405"/>
                    <a:pt x="421758" y="75605"/>
                  </a:cubicBezTo>
                  <a:cubicBezTo>
                    <a:pt x="421758" y="75155"/>
                    <a:pt x="422208" y="74255"/>
                    <a:pt x="422208" y="73805"/>
                  </a:cubicBezTo>
                  <a:cubicBezTo>
                    <a:pt x="422658" y="58955"/>
                    <a:pt x="422658" y="44105"/>
                    <a:pt x="422208" y="29255"/>
                  </a:cubicBezTo>
                  <a:cubicBezTo>
                    <a:pt x="422208" y="28355"/>
                    <a:pt x="421758" y="26555"/>
                    <a:pt x="421758" y="25205"/>
                  </a:cubicBezTo>
                  <a:cubicBezTo>
                    <a:pt x="420408" y="18005"/>
                    <a:pt x="422658" y="9905"/>
                    <a:pt x="417258" y="3605"/>
                  </a:cubicBezTo>
                  <a:cubicBezTo>
                    <a:pt x="407358" y="-8095"/>
                    <a:pt x="357858" y="12155"/>
                    <a:pt x="347058" y="15305"/>
                  </a:cubicBezTo>
                  <a:cubicBezTo>
                    <a:pt x="318258" y="23405"/>
                    <a:pt x="222408" y="49505"/>
                    <a:pt x="201708" y="55805"/>
                  </a:cubicBezTo>
                  <a:cubicBezTo>
                    <a:pt x="172908" y="64805"/>
                    <a:pt x="148608" y="76955"/>
                    <a:pt x="130158" y="103055"/>
                  </a:cubicBezTo>
                  <a:cubicBezTo>
                    <a:pt x="112158" y="128705"/>
                    <a:pt x="114858" y="154355"/>
                    <a:pt x="108558" y="183605"/>
                  </a:cubicBezTo>
                  <a:cubicBezTo>
                    <a:pt x="106308" y="193955"/>
                    <a:pt x="100908" y="214655"/>
                    <a:pt x="100908" y="213305"/>
                  </a:cubicBezTo>
                  <a:cubicBezTo>
                    <a:pt x="86508" y="220955"/>
                    <a:pt x="91908" y="277655"/>
                    <a:pt x="88308" y="294755"/>
                  </a:cubicBezTo>
                  <a:cubicBezTo>
                    <a:pt x="82008" y="324005"/>
                    <a:pt x="76608" y="353705"/>
                    <a:pt x="71658" y="383405"/>
                  </a:cubicBezTo>
                  <a:cubicBezTo>
                    <a:pt x="55908" y="480605"/>
                    <a:pt x="47358" y="578255"/>
                    <a:pt x="37008" y="676355"/>
                  </a:cubicBezTo>
                  <a:cubicBezTo>
                    <a:pt x="31608" y="725855"/>
                    <a:pt x="24858" y="775355"/>
                    <a:pt x="22608" y="825305"/>
                  </a:cubicBezTo>
                  <a:cubicBezTo>
                    <a:pt x="20808" y="868505"/>
                    <a:pt x="16308" y="931955"/>
                    <a:pt x="30258" y="972455"/>
                  </a:cubicBezTo>
                  <a:cubicBezTo>
                    <a:pt x="33408" y="1030505"/>
                    <a:pt x="23958" y="1090805"/>
                    <a:pt x="19908" y="1148855"/>
                  </a:cubicBezTo>
                  <a:cubicBezTo>
                    <a:pt x="15858" y="1202405"/>
                    <a:pt x="12708" y="1255505"/>
                    <a:pt x="15858" y="1309505"/>
                  </a:cubicBezTo>
                  <a:cubicBezTo>
                    <a:pt x="17658" y="1339205"/>
                    <a:pt x="26658" y="1367555"/>
                    <a:pt x="31158" y="1397255"/>
                  </a:cubicBezTo>
                  <a:cubicBezTo>
                    <a:pt x="36108" y="1429655"/>
                    <a:pt x="23508" y="1458905"/>
                    <a:pt x="19908" y="1490855"/>
                  </a:cubicBezTo>
                  <a:cubicBezTo>
                    <a:pt x="16758" y="1521905"/>
                    <a:pt x="27108" y="1551155"/>
                    <a:pt x="30258" y="1581755"/>
                  </a:cubicBezTo>
                  <a:cubicBezTo>
                    <a:pt x="33408" y="1612355"/>
                    <a:pt x="22158" y="1637555"/>
                    <a:pt x="15408" y="1667255"/>
                  </a:cubicBezTo>
                  <a:cubicBezTo>
                    <a:pt x="3258" y="1721255"/>
                    <a:pt x="5058" y="1776155"/>
                    <a:pt x="3708" y="1831055"/>
                  </a:cubicBezTo>
                  <a:cubicBezTo>
                    <a:pt x="2808" y="1864805"/>
                    <a:pt x="-6642" y="1903055"/>
                    <a:pt x="8658" y="1935005"/>
                  </a:cubicBezTo>
                  <a:cubicBezTo>
                    <a:pt x="23058" y="1964705"/>
                    <a:pt x="50058" y="1961105"/>
                    <a:pt x="78408" y="1955255"/>
                  </a:cubicBezTo>
                  <a:cubicBezTo>
                    <a:pt x="127908" y="1945355"/>
                    <a:pt x="179658" y="1923305"/>
                    <a:pt x="222858" y="1897655"/>
                  </a:cubicBezTo>
                  <a:lnTo>
                    <a:pt x="788058" y="1727555"/>
                  </a:lnTo>
                  <a:cubicBezTo>
                    <a:pt x="811908" y="1713605"/>
                    <a:pt x="1138158" y="1666355"/>
                    <a:pt x="1138608" y="1663655"/>
                  </a:cubicBezTo>
                  <a:cubicBezTo>
                    <a:pt x="1139958" y="1634405"/>
                    <a:pt x="1118358" y="1249205"/>
                    <a:pt x="1118358" y="12433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80A064-187D-42EE-B2DF-7BA1FBB2A906}"/>
                </a:ext>
              </a:extLst>
            </p:cNvPr>
            <p:cNvSpPr/>
            <p:nvPr/>
          </p:nvSpPr>
          <p:spPr>
            <a:xfrm>
              <a:off x="2087326" y="3112270"/>
              <a:ext cx="1147705" cy="2176477"/>
            </a:xfrm>
            <a:custGeom>
              <a:avLst/>
              <a:gdLst>
                <a:gd name="connsiteX0" fmla="*/ 732618 w 760067"/>
                <a:gd name="connsiteY0" fmla="*/ 1033671 h 1441370"/>
                <a:gd name="connsiteX1" fmla="*/ 656568 w 760067"/>
                <a:gd name="connsiteY1" fmla="*/ 732171 h 1441370"/>
                <a:gd name="connsiteX2" fmla="*/ 622368 w 760067"/>
                <a:gd name="connsiteY2" fmla="*/ 561621 h 1441370"/>
                <a:gd name="connsiteX3" fmla="*/ 602118 w 760067"/>
                <a:gd name="connsiteY3" fmla="*/ 443271 h 1441370"/>
                <a:gd name="connsiteX4" fmla="*/ 456318 w 760067"/>
                <a:gd name="connsiteY4" fmla="*/ 178671 h 1441370"/>
                <a:gd name="connsiteX5" fmla="*/ 32868 w 760067"/>
                <a:gd name="connsiteY5" fmla="*/ 21 h 1441370"/>
                <a:gd name="connsiteX6" fmla="*/ 468 w 760067"/>
                <a:gd name="connsiteY6" fmla="*/ 102621 h 1441370"/>
                <a:gd name="connsiteX7" fmla="*/ 127818 w 760067"/>
                <a:gd name="connsiteY7" fmla="*/ 661521 h 1441370"/>
                <a:gd name="connsiteX8" fmla="*/ 161568 w 760067"/>
                <a:gd name="connsiteY8" fmla="*/ 934221 h 1441370"/>
                <a:gd name="connsiteX9" fmla="*/ 185868 w 760067"/>
                <a:gd name="connsiteY9" fmla="*/ 1279371 h 1441370"/>
                <a:gd name="connsiteX10" fmla="*/ 188568 w 760067"/>
                <a:gd name="connsiteY10" fmla="*/ 1381971 h 1441370"/>
                <a:gd name="connsiteX11" fmla="*/ 188568 w 760067"/>
                <a:gd name="connsiteY11" fmla="*/ 1441371 h 1441370"/>
                <a:gd name="connsiteX12" fmla="*/ 391068 w 760067"/>
                <a:gd name="connsiteY12" fmla="*/ 1393221 h 1441370"/>
                <a:gd name="connsiteX13" fmla="*/ 380268 w 760067"/>
                <a:gd name="connsiteY13" fmla="*/ 1318071 h 1441370"/>
                <a:gd name="connsiteX14" fmla="*/ 406818 w 760067"/>
                <a:gd name="connsiteY14" fmla="*/ 1295121 h 1441370"/>
                <a:gd name="connsiteX15" fmla="*/ 437868 w 760067"/>
                <a:gd name="connsiteY15" fmla="*/ 1285671 h 1441370"/>
                <a:gd name="connsiteX16" fmla="*/ 496818 w 760067"/>
                <a:gd name="connsiteY16" fmla="*/ 1264071 h 1441370"/>
                <a:gd name="connsiteX17" fmla="*/ 555768 w 760067"/>
                <a:gd name="connsiteY17" fmla="*/ 1246971 h 1441370"/>
                <a:gd name="connsiteX18" fmla="*/ 581418 w 760067"/>
                <a:gd name="connsiteY18" fmla="*/ 1240221 h 1441370"/>
                <a:gd name="connsiteX19" fmla="*/ 615168 w 760067"/>
                <a:gd name="connsiteY19" fmla="*/ 1228971 h 1441370"/>
                <a:gd name="connsiteX20" fmla="*/ 690768 w 760067"/>
                <a:gd name="connsiteY20" fmla="*/ 1202871 h 1441370"/>
                <a:gd name="connsiteX21" fmla="*/ 760068 w 760067"/>
                <a:gd name="connsiteY21" fmla="*/ 1180371 h 1441370"/>
                <a:gd name="connsiteX22" fmla="*/ 732618 w 760067"/>
                <a:gd name="connsiteY22" fmla="*/ 1033671 h 144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067" h="1441370">
                  <a:moveTo>
                    <a:pt x="732618" y="1033671"/>
                  </a:moveTo>
                  <a:cubicBezTo>
                    <a:pt x="707418" y="932871"/>
                    <a:pt x="681768" y="832521"/>
                    <a:pt x="656568" y="732171"/>
                  </a:cubicBezTo>
                  <a:cubicBezTo>
                    <a:pt x="645318" y="675471"/>
                    <a:pt x="633618" y="618771"/>
                    <a:pt x="622368" y="561621"/>
                  </a:cubicBezTo>
                  <a:cubicBezTo>
                    <a:pt x="616968" y="521571"/>
                    <a:pt x="613368" y="481971"/>
                    <a:pt x="602118" y="443271"/>
                  </a:cubicBezTo>
                  <a:cubicBezTo>
                    <a:pt x="594018" y="414921"/>
                    <a:pt x="471168" y="206571"/>
                    <a:pt x="456318" y="178671"/>
                  </a:cubicBezTo>
                  <a:cubicBezTo>
                    <a:pt x="444618" y="176871"/>
                    <a:pt x="40968" y="-2229"/>
                    <a:pt x="32868" y="21"/>
                  </a:cubicBezTo>
                  <a:cubicBezTo>
                    <a:pt x="25218" y="20271"/>
                    <a:pt x="-4032" y="86871"/>
                    <a:pt x="468" y="102621"/>
                  </a:cubicBezTo>
                  <a:cubicBezTo>
                    <a:pt x="62568" y="282171"/>
                    <a:pt x="98568" y="473871"/>
                    <a:pt x="127818" y="661521"/>
                  </a:cubicBezTo>
                  <a:cubicBezTo>
                    <a:pt x="141768" y="751971"/>
                    <a:pt x="153018" y="842871"/>
                    <a:pt x="161568" y="934221"/>
                  </a:cubicBezTo>
                  <a:cubicBezTo>
                    <a:pt x="165618" y="979671"/>
                    <a:pt x="183618" y="1226271"/>
                    <a:pt x="185868" y="1279371"/>
                  </a:cubicBezTo>
                  <a:cubicBezTo>
                    <a:pt x="187218" y="1313571"/>
                    <a:pt x="187218" y="1347771"/>
                    <a:pt x="188568" y="1381971"/>
                  </a:cubicBezTo>
                  <a:cubicBezTo>
                    <a:pt x="189018" y="1393671"/>
                    <a:pt x="188118" y="1422021"/>
                    <a:pt x="188568" y="1441371"/>
                  </a:cubicBezTo>
                  <a:cubicBezTo>
                    <a:pt x="202518" y="1441371"/>
                    <a:pt x="370818" y="1402671"/>
                    <a:pt x="391068" y="1393221"/>
                  </a:cubicBezTo>
                  <a:cubicBezTo>
                    <a:pt x="391068" y="1389621"/>
                    <a:pt x="381168" y="1326621"/>
                    <a:pt x="380268" y="1318071"/>
                  </a:cubicBezTo>
                  <a:cubicBezTo>
                    <a:pt x="384318" y="1304571"/>
                    <a:pt x="394218" y="1297821"/>
                    <a:pt x="406818" y="1295121"/>
                  </a:cubicBezTo>
                  <a:cubicBezTo>
                    <a:pt x="418068" y="1292871"/>
                    <a:pt x="427968" y="1289721"/>
                    <a:pt x="437868" y="1285671"/>
                  </a:cubicBezTo>
                  <a:cubicBezTo>
                    <a:pt x="453618" y="1278921"/>
                    <a:pt x="480168" y="1269021"/>
                    <a:pt x="496818" y="1264071"/>
                  </a:cubicBezTo>
                  <a:lnTo>
                    <a:pt x="555768" y="1246971"/>
                  </a:lnTo>
                  <a:cubicBezTo>
                    <a:pt x="564318" y="1244721"/>
                    <a:pt x="572868" y="1242471"/>
                    <a:pt x="581418" y="1240221"/>
                  </a:cubicBezTo>
                  <a:cubicBezTo>
                    <a:pt x="594468" y="1237071"/>
                    <a:pt x="613818" y="1228971"/>
                    <a:pt x="615168" y="1228971"/>
                  </a:cubicBezTo>
                  <a:cubicBezTo>
                    <a:pt x="643968" y="1224021"/>
                    <a:pt x="662868" y="1208721"/>
                    <a:pt x="690768" y="1202871"/>
                  </a:cubicBezTo>
                  <a:cubicBezTo>
                    <a:pt x="712368" y="1197921"/>
                    <a:pt x="722268" y="1189821"/>
                    <a:pt x="760068" y="1180371"/>
                  </a:cubicBezTo>
                  <a:cubicBezTo>
                    <a:pt x="747018" y="1120071"/>
                    <a:pt x="742068" y="1065621"/>
                    <a:pt x="732618" y="103367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F396BA2-3EBE-47EE-8FF8-D9F7382DD538}"/>
                </a:ext>
              </a:extLst>
            </p:cNvPr>
            <p:cNvSpPr/>
            <p:nvPr/>
          </p:nvSpPr>
          <p:spPr>
            <a:xfrm>
              <a:off x="2356908" y="3509131"/>
              <a:ext cx="876086" cy="1780976"/>
            </a:xfrm>
            <a:custGeom>
              <a:avLst/>
              <a:gdLst>
                <a:gd name="connsiteX0" fmla="*/ 401987 w 580187"/>
                <a:gd name="connsiteY0" fmla="*/ 978300 h 1179450"/>
                <a:gd name="connsiteX1" fmla="*/ 376337 w 580187"/>
                <a:gd name="connsiteY1" fmla="*/ 985050 h 1179450"/>
                <a:gd name="connsiteX2" fmla="*/ 317387 w 580187"/>
                <a:gd name="connsiteY2" fmla="*/ 1002150 h 1179450"/>
                <a:gd name="connsiteX3" fmla="*/ 258437 w 580187"/>
                <a:gd name="connsiteY3" fmla="*/ 1023750 h 1179450"/>
                <a:gd name="connsiteX4" fmla="*/ 227387 w 580187"/>
                <a:gd name="connsiteY4" fmla="*/ 1033200 h 1179450"/>
                <a:gd name="connsiteX5" fmla="*/ 200837 w 580187"/>
                <a:gd name="connsiteY5" fmla="*/ 1056150 h 1179450"/>
                <a:gd name="connsiteX6" fmla="*/ 211637 w 580187"/>
                <a:gd name="connsiteY6" fmla="*/ 1131300 h 1179450"/>
                <a:gd name="connsiteX7" fmla="*/ 9137 w 580187"/>
                <a:gd name="connsiteY7" fmla="*/ 1179450 h 1179450"/>
                <a:gd name="connsiteX8" fmla="*/ 9137 w 580187"/>
                <a:gd name="connsiteY8" fmla="*/ 1120050 h 1179450"/>
                <a:gd name="connsiteX9" fmla="*/ 6437 w 580187"/>
                <a:gd name="connsiteY9" fmla="*/ 1017450 h 1179450"/>
                <a:gd name="connsiteX10" fmla="*/ 1037 w 580187"/>
                <a:gd name="connsiteY10" fmla="*/ 859050 h 1179450"/>
                <a:gd name="connsiteX11" fmla="*/ 18137 w 580187"/>
                <a:gd name="connsiteY11" fmla="*/ 840150 h 1179450"/>
                <a:gd name="connsiteX12" fmla="*/ 94187 w 580187"/>
                <a:gd name="connsiteY12" fmla="*/ 810000 h 1179450"/>
                <a:gd name="connsiteX13" fmla="*/ 165287 w 580187"/>
                <a:gd name="connsiteY13" fmla="*/ 814050 h 1179450"/>
                <a:gd name="connsiteX14" fmla="*/ 159437 w 580187"/>
                <a:gd name="connsiteY14" fmla="*/ 851850 h 1179450"/>
                <a:gd name="connsiteX15" fmla="*/ 103637 w 580187"/>
                <a:gd name="connsiteY15" fmla="*/ 927900 h 1179450"/>
                <a:gd name="connsiteX16" fmla="*/ 93737 w 580187"/>
                <a:gd name="connsiteY16" fmla="*/ 960300 h 1179450"/>
                <a:gd name="connsiteX17" fmla="*/ 145937 w 580187"/>
                <a:gd name="connsiteY17" fmla="*/ 974250 h 1179450"/>
                <a:gd name="connsiteX18" fmla="*/ 196337 w 580187"/>
                <a:gd name="connsiteY18" fmla="*/ 963000 h 1179450"/>
                <a:gd name="connsiteX19" fmla="*/ 227837 w 580187"/>
                <a:gd name="connsiteY19" fmla="*/ 871650 h 1179450"/>
                <a:gd name="connsiteX20" fmla="*/ 207587 w 580187"/>
                <a:gd name="connsiteY20" fmla="*/ 720900 h 1179450"/>
                <a:gd name="connsiteX21" fmla="*/ 250337 w 580187"/>
                <a:gd name="connsiteY21" fmla="*/ 686700 h 1179450"/>
                <a:gd name="connsiteX22" fmla="*/ 311087 w 580187"/>
                <a:gd name="connsiteY22" fmla="*/ 702450 h 1179450"/>
                <a:gd name="connsiteX23" fmla="*/ 333137 w 580187"/>
                <a:gd name="connsiteY23" fmla="*/ 759600 h 1179450"/>
                <a:gd name="connsiteX24" fmla="*/ 300287 w 580187"/>
                <a:gd name="connsiteY24" fmla="*/ 807750 h 1179450"/>
                <a:gd name="connsiteX25" fmla="*/ 316937 w 580187"/>
                <a:gd name="connsiteY25" fmla="*/ 837900 h 1179450"/>
                <a:gd name="connsiteX26" fmla="*/ 428987 w 580187"/>
                <a:gd name="connsiteY26" fmla="*/ 809550 h 1179450"/>
                <a:gd name="connsiteX27" fmla="*/ 476237 w 580187"/>
                <a:gd name="connsiteY27" fmla="*/ 727650 h 1179450"/>
                <a:gd name="connsiteX28" fmla="*/ 430337 w 580187"/>
                <a:gd name="connsiteY28" fmla="*/ 465750 h 1179450"/>
                <a:gd name="connsiteX29" fmla="*/ 385787 w 580187"/>
                <a:gd name="connsiteY29" fmla="*/ 454050 h 1179450"/>
                <a:gd name="connsiteX30" fmla="*/ 284537 w 580187"/>
                <a:gd name="connsiteY30" fmla="*/ 535950 h 1179450"/>
                <a:gd name="connsiteX31" fmla="*/ 247187 w 580187"/>
                <a:gd name="connsiteY31" fmla="*/ 548100 h 1179450"/>
                <a:gd name="connsiteX32" fmla="*/ 249887 w 580187"/>
                <a:gd name="connsiteY32" fmla="*/ 508950 h 1179450"/>
                <a:gd name="connsiteX33" fmla="*/ 323237 w 580187"/>
                <a:gd name="connsiteY33" fmla="*/ 335250 h 1179450"/>
                <a:gd name="connsiteX34" fmla="*/ 353387 w 580187"/>
                <a:gd name="connsiteY34" fmla="*/ 215550 h 1179450"/>
                <a:gd name="connsiteX35" fmla="*/ 303887 w 580187"/>
                <a:gd name="connsiteY35" fmla="*/ 107100 h 1179450"/>
                <a:gd name="connsiteX36" fmla="*/ 297137 w 580187"/>
                <a:gd name="connsiteY36" fmla="*/ 15300 h 1179450"/>
                <a:gd name="connsiteX37" fmla="*/ 318737 w 580187"/>
                <a:gd name="connsiteY37" fmla="*/ 0 h 1179450"/>
                <a:gd name="connsiteX38" fmla="*/ 422237 w 580187"/>
                <a:gd name="connsiteY38" fmla="*/ 180900 h 1179450"/>
                <a:gd name="connsiteX39" fmla="*/ 442487 w 580187"/>
                <a:gd name="connsiteY39" fmla="*/ 299250 h 1179450"/>
                <a:gd name="connsiteX40" fmla="*/ 476687 w 580187"/>
                <a:gd name="connsiteY40" fmla="*/ 469800 h 1179450"/>
                <a:gd name="connsiteX41" fmla="*/ 552737 w 580187"/>
                <a:gd name="connsiteY41" fmla="*/ 771300 h 1179450"/>
                <a:gd name="connsiteX42" fmla="*/ 580187 w 580187"/>
                <a:gd name="connsiteY42" fmla="*/ 918900 h 1179450"/>
                <a:gd name="connsiteX43" fmla="*/ 510887 w 580187"/>
                <a:gd name="connsiteY43" fmla="*/ 941400 h 1179450"/>
                <a:gd name="connsiteX44" fmla="*/ 435287 w 580187"/>
                <a:gd name="connsiteY44" fmla="*/ 967500 h 1179450"/>
                <a:gd name="connsiteX45" fmla="*/ 401987 w 580187"/>
                <a:gd name="connsiteY45" fmla="*/ 978300 h 11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187" h="1179450">
                  <a:moveTo>
                    <a:pt x="401987" y="978300"/>
                  </a:moveTo>
                  <a:cubicBezTo>
                    <a:pt x="393437" y="980550"/>
                    <a:pt x="384887" y="982800"/>
                    <a:pt x="376337" y="985050"/>
                  </a:cubicBezTo>
                  <a:lnTo>
                    <a:pt x="317387" y="1002150"/>
                  </a:lnTo>
                  <a:cubicBezTo>
                    <a:pt x="300737" y="1007100"/>
                    <a:pt x="274187" y="1017000"/>
                    <a:pt x="258437" y="1023750"/>
                  </a:cubicBezTo>
                  <a:cubicBezTo>
                    <a:pt x="248537" y="1027800"/>
                    <a:pt x="238637" y="1030950"/>
                    <a:pt x="227387" y="1033200"/>
                  </a:cubicBezTo>
                  <a:cubicBezTo>
                    <a:pt x="214787" y="1035900"/>
                    <a:pt x="204887" y="1042650"/>
                    <a:pt x="200837" y="1056150"/>
                  </a:cubicBezTo>
                  <a:cubicBezTo>
                    <a:pt x="201737" y="1064250"/>
                    <a:pt x="211637" y="1127700"/>
                    <a:pt x="211637" y="1131300"/>
                  </a:cubicBezTo>
                  <a:cubicBezTo>
                    <a:pt x="191387" y="1140750"/>
                    <a:pt x="23087" y="1179450"/>
                    <a:pt x="9137" y="1179450"/>
                  </a:cubicBezTo>
                  <a:cubicBezTo>
                    <a:pt x="9137" y="1160100"/>
                    <a:pt x="9587" y="1131750"/>
                    <a:pt x="9137" y="1120050"/>
                  </a:cubicBezTo>
                  <a:cubicBezTo>
                    <a:pt x="7787" y="1085850"/>
                    <a:pt x="7787" y="1051650"/>
                    <a:pt x="6437" y="1017450"/>
                  </a:cubicBezTo>
                  <a:cubicBezTo>
                    <a:pt x="4187" y="964800"/>
                    <a:pt x="-2563" y="911700"/>
                    <a:pt x="1037" y="859050"/>
                  </a:cubicBezTo>
                  <a:cubicBezTo>
                    <a:pt x="2837" y="849150"/>
                    <a:pt x="10037" y="843750"/>
                    <a:pt x="18137" y="840150"/>
                  </a:cubicBezTo>
                  <a:cubicBezTo>
                    <a:pt x="42887" y="828450"/>
                    <a:pt x="68087" y="817200"/>
                    <a:pt x="94187" y="810000"/>
                  </a:cubicBezTo>
                  <a:cubicBezTo>
                    <a:pt x="112637" y="805050"/>
                    <a:pt x="152687" y="793350"/>
                    <a:pt x="165287" y="814050"/>
                  </a:cubicBezTo>
                  <a:cubicBezTo>
                    <a:pt x="173387" y="827550"/>
                    <a:pt x="166637" y="840150"/>
                    <a:pt x="159437" y="851850"/>
                  </a:cubicBezTo>
                  <a:cubicBezTo>
                    <a:pt x="143237" y="878850"/>
                    <a:pt x="121637" y="902250"/>
                    <a:pt x="103637" y="927900"/>
                  </a:cubicBezTo>
                  <a:cubicBezTo>
                    <a:pt x="96887" y="937350"/>
                    <a:pt x="86987" y="947700"/>
                    <a:pt x="93737" y="960300"/>
                  </a:cubicBezTo>
                  <a:cubicBezTo>
                    <a:pt x="102737" y="976500"/>
                    <a:pt x="130187" y="974700"/>
                    <a:pt x="145937" y="974250"/>
                  </a:cubicBezTo>
                  <a:cubicBezTo>
                    <a:pt x="163037" y="974250"/>
                    <a:pt x="181487" y="971550"/>
                    <a:pt x="196337" y="963000"/>
                  </a:cubicBezTo>
                  <a:cubicBezTo>
                    <a:pt x="229637" y="944550"/>
                    <a:pt x="230537" y="904950"/>
                    <a:pt x="227837" y="871650"/>
                  </a:cubicBezTo>
                  <a:cubicBezTo>
                    <a:pt x="223787" y="821250"/>
                    <a:pt x="211637" y="771300"/>
                    <a:pt x="207587" y="720900"/>
                  </a:cubicBezTo>
                  <a:cubicBezTo>
                    <a:pt x="203987" y="679050"/>
                    <a:pt x="211187" y="673200"/>
                    <a:pt x="250337" y="686700"/>
                  </a:cubicBezTo>
                  <a:cubicBezTo>
                    <a:pt x="270137" y="693450"/>
                    <a:pt x="291287" y="696150"/>
                    <a:pt x="311087" y="702450"/>
                  </a:cubicBezTo>
                  <a:cubicBezTo>
                    <a:pt x="344837" y="713700"/>
                    <a:pt x="350687" y="729450"/>
                    <a:pt x="333137" y="759600"/>
                  </a:cubicBezTo>
                  <a:cubicBezTo>
                    <a:pt x="323237" y="776250"/>
                    <a:pt x="309737" y="790650"/>
                    <a:pt x="300287" y="807750"/>
                  </a:cubicBezTo>
                  <a:cubicBezTo>
                    <a:pt x="289037" y="828000"/>
                    <a:pt x="293987" y="837900"/>
                    <a:pt x="316937" y="837900"/>
                  </a:cubicBezTo>
                  <a:cubicBezTo>
                    <a:pt x="356537" y="837900"/>
                    <a:pt x="394337" y="828900"/>
                    <a:pt x="428987" y="809550"/>
                  </a:cubicBezTo>
                  <a:cubicBezTo>
                    <a:pt x="460937" y="792000"/>
                    <a:pt x="474887" y="762750"/>
                    <a:pt x="476237" y="727650"/>
                  </a:cubicBezTo>
                  <a:cubicBezTo>
                    <a:pt x="480737" y="637200"/>
                    <a:pt x="459137" y="550800"/>
                    <a:pt x="430337" y="465750"/>
                  </a:cubicBezTo>
                  <a:cubicBezTo>
                    <a:pt x="421337" y="439650"/>
                    <a:pt x="407837" y="436950"/>
                    <a:pt x="385787" y="454050"/>
                  </a:cubicBezTo>
                  <a:cubicBezTo>
                    <a:pt x="351587" y="480600"/>
                    <a:pt x="319637" y="510300"/>
                    <a:pt x="284537" y="535950"/>
                  </a:cubicBezTo>
                  <a:cubicBezTo>
                    <a:pt x="273287" y="544050"/>
                    <a:pt x="260687" y="558450"/>
                    <a:pt x="247187" y="548100"/>
                  </a:cubicBezTo>
                  <a:cubicBezTo>
                    <a:pt x="233237" y="537300"/>
                    <a:pt x="244487" y="521550"/>
                    <a:pt x="249887" y="508950"/>
                  </a:cubicBezTo>
                  <a:cubicBezTo>
                    <a:pt x="274637" y="450900"/>
                    <a:pt x="300737" y="393750"/>
                    <a:pt x="323237" y="335250"/>
                  </a:cubicBezTo>
                  <a:cubicBezTo>
                    <a:pt x="338087" y="296550"/>
                    <a:pt x="349787" y="256950"/>
                    <a:pt x="353387" y="215550"/>
                  </a:cubicBezTo>
                  <a:cubicBezTo>
                    <a:pt x="356987" y="171000"/>
                    <a:pt x="344387" y="131400"/>
                    <a:pt x="303887" y="107100"/>
                  </a:cubicBezTo>
                  <a:cubicBezTo>
                    <a:pt x="248087" y="73800"/>
                    <a:pt x="261137" y="47700"/>
                    <a:pt x="297137" y="15300"/>
                  </a:cubicBezTo>
                  <a:cubicBezTo>
                    <a:pt x="303887" y="9450"/>
                    <a:pt x="309287" y="2250"/>
                    <a:pt x="318737" y="0"/>
                  </a:cubicBezTo>
                  <a:cubicBezTo>
                    <a:pt x="355637" y="67950"/>
                    <a:pt x="414137" y="151650"/>
                    <a:pt x="422237" y="180900"/>
                  </a:cubicBezTo>
                  <a:cubicBezTo>
                    <a:pt x="433037" y="219600"/>
                    <a:pt x="437087" y="259200"/>
                    <a:pt x="442487" y="299250"/>
                  </a:cubicBezTo>
                  <a:cubicBezTo>
                    <a:pt x="453737" y="355950"/>
                    <a:pt x="465437" y="412650"/>
                    <a:pt x="476687" y="469800"/>
                  </a:cubicBezTo>
                  <a:cubicBezTo>
                    <a:pt x="501887" y="570600"/>
                    <a:pt x="527537" y="670950"/>
                    <a:pt x="552737" y="771300"/>
                  </a:cubicBezTo>
                  <a:cubicBezTo>
                    <a:pt x="562187" y="803250"/>
                    <a:pt x="567137" y="857700"/>
                    <a:pt x="580187" y="918900"/>
                  </a:cubicBezTo>
                  <a:cubicBezTo>
                    <a:pt x="542837" y="928350"/>
                    <a:pt x="532487" y="936450"/>
                    <a:pt x="510887" y="941400"/>
                  </a:cubicBezTo>
                  <a:cubicBezTo>
                    <a:pt x="482987" y="947700"/>
                    <a:pt x="463637" y="962550"/>
                    <a:pt x="435287" y="967500"/>
                  </a:cubicBezTo>
                  <a:cubicBezTo>
                    <a:pt x="434387" y="967500"/>
                    <a:pt x="415037" y="975150"/>
                    <a:pt x="401987" y="978300"/>
                  </a:cubicBezTo>
                  <a:close/>
                </a:path>
              </a:pathLst>
            </a:custGeom>
            <a:solidFill>
              <a:schemeClr val="accent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7DC7D4-9F5C-4CD9-B053-AE6917E6C52A}"/>
                </a:ext>
              </a:extLst>
            </p:cNvPr>
            <p:cNvSpPr/>
            <p:nvPr/>
          </p:nvSpPr>
          <p:spPr>
            <a:xfrm>
              <a:off x="2984297" y="3783650"/>
              <a:ext cx="1602508" cy="1129333"/>
            </a:xfrm>
            <a:custGeom>
              <a:avLst/>
              <a:gdLst>
                <a:gd name="connsiteX0" fmla="*/ 0 w 1061260"/>
                <a:gd name="connsiteY0" fmla="*/ 0 h 747900"/>
                <a:gd name="connsiteX1" fmla="*/ 544050 w 1061260"/>
                <a:gd name="connsiteY1" fmla="*/ 277200 h 747900"/>
                <a:gd name="connsiteX2" fmla="*/ 548550 w 1061260"/>
                <a:gd name="connsiteY2" fmla="*/ 278100 h 747900"/>
                <a:gd name="connsiteX3" fmla="*/ 731700 w 1061260"/>
                <a:gd name="connsiteY3" fmla="*/ 239850 h 747900"/>
                <a:gd name="connsiteX4" fmla="*/ 760500 w 1061260"/>
                <a:gd name="connsiteY4" fmla="*/ 239850 h 747900"/>
                <a:gd name="connsiteX5" fmla="*/ 747900 w 1061260"/>
                <a:gd name="connsiteY5" fmla="*/ 265950 h 747900"/>
                <a:gd name="connsiteX6" fmla="*/ 676800 w 1061260"/>
                <a:gd name="connsiteY6" fmla="*/ 324900 h 747900"/>
                <a:gd name="connsiteX7" fmla="*/ 652950 w 1061260"/>
                <a:gd name="connsiteY7" fmla="*/ 359550 h 747900"/>
                <a:gd name="connsiteX8" fmla="*/ 695250 w 1061260"/>
                <a:gd name="connsiteY8" fmla="*/ 370350 h 747900"/>
                <a:gd name="connsiteX9" fmla="*/ 823050 w 1061260"/>
                <a:gd name="connsiteY9" fmla="*/ 361800 h 747900"/>
                <a:gd name="connsiteX10" fmla="*/ 948600 w 1061260"/>
                <a:gd name="connsiteY10" fmla="*/ 400050 h 747900"/>
                <a:gd name="connsiteX11" fmla="*/ 972000 w 1061260"/>
                <a:gd name="connsiteY11" fmla="*/ 433350 h 747900"/>
                <a:gd name="connsiteX12" fmla="*/ 933750 w 1061260"/>
                <a:gd name="connsiteY12" fmla="*/ 433350 h 747900"/>
                <a:gd name="connsiteX13" fmla="*/ 779850 w 1061260"/>
                <a:gd name="connsiteY13" fmla="*/ 406350 h 747900"/>
                <a:gd name="connsiteX14" fmla="*/ 718200 w 1061260"/>
                <a:gd name="connsiteY14" fmla="*/ 426150 h 747900"/>
                <a:gd name="connsiteX15" fmla="*/ 793800 w 1061260"/>
                <a:gd name="connsiteY15" fmla="*/ 427500 h 747900"/>
                <a:gd name="connsiteX16" fmla="*/ 881100 w 1061260"/>
                <a:gd name="connsiteY16" fmla="*/ 429300 h 747900"/>
                <a:gd name="connsiteX17" fmla="*/ 905850 w 1061260"/>
                <a:gd name="connsiteY17" fmla="*/ 444150 h 747900"/>
                <a:gd name="connsiteX18" fmla="*/ 882000 w 1061260"/>
                <a:gd name="connsiteY18" fmla="*/ 459450 h 747900"/>
                <a:gd name="connsiteX19" fmla="*/ 760950 w 1061260"/>
                <a:gd name="connsiteY19" fmla="*/ 475200 h 747900"/>
                <a:gd name="connsiteX20" fmla="*/ 954000 w 1061260"/>
                <a:gd name="connsiteY20" fmla="*/ 556650 h 747900"/>
                <a:gd name="connsiteX21" fmla="*/ 1057050 w 1061260"/>
                <a:gd name="connsiteY21" fmla="*/ 663750 h 747900"/>
                <a:gd name="connsiteX22" fmla="*/ 1057950 w 1061260"/>
                <a:gd name="connsiteY22" fmla="*/ 691650 h 747900"/>
                <a:gd name="connsiteX23" fmla="*/ 1053900 w 1061260"/>
                <a:gd name="connsiteY23" fmla="*/ 747900 h 747900"/>
                <a:gd name="connsiteX24" fmla="*/ 992250 w 1061260"/>
                <a:gd name="connsiteY24" fmla="*/ 630450 h 747900"/>
                <a:gd name="connsiteX25" fmla="*/ 830250 w 1061260"/>
                <a:gd name="connsiteY25" fmla="*/ 516150 h 747900"/>
                <a:gd name="connsiteX26" fmla="*/ 744750 w 1061260"/>
                <a:gd name="connsiteY26" fmla="*/ 502200 h 747900"/>
                <a:gd name="connsiteX27" fmla="*/ 711450 w 1061260"/>
                <a:gd name="connsiteY27" fmla="*/ 536850 h 747900"/>
                <a:gd name="connsiteX28" fmla="*/ 682650 w 1061260"/>
                <a:gd name="connsiteY28" fmla="*/ 559800 h 747900"/>
                <a:gd name="connsiteX29" fmla="*/ 565200 w 1061260"/>
                <a:gd name="connsiteY29" fmla="*/ 587700 h 747900"/>
                <a:gd name="connsiteX30" fmla="*/ 522900 w 1061260"/>
                <a:gd name="connsiteY30" fmla="*/ 596250 h 747900"/>
                <a:gd name="connsiteX31" fmla="*/ 439650 w 1061260"/>
                <a:gd name="connsiteY31" fmla="*/ 402750 h 747900"/>
                <a:gd name="connsiteX32" fmla="*/ 426600 w 1061260"/>
                <a:gd name="connsiteY32" fmla="*/ 405000 h 747900"/>
                <a:gd name="connsiteX33" fmla="*/ 417600 w 1061260"/>
                <a:gd name="connsiteY33" fmla="*/ 420750 h 747900"/>
                <a:gd name="connsiteX34" fmla="*/ 415350 w 1061260"/>
                <a:gd name="connsiteY34" fmla="*/ 502650 h 747900"/>
                <a:gd name="connsiteX35" fmla="*/ 435600 w 1061260"/>
                <a:gd name="connsiteY35" fmla="*/ 628200 h 747900"/>
                <a:gd name="connsiteX36" fmla="*/ 166500 w 1061260"/>
                <a:gd name="connsiteY36" fmla="*/ 734850 h 747900"/>
                <a:gd name="connsiteX37" fmla="*/ 104400 w 1061260"/>
                <a:gd name="connsiteY37" fmla="*/ 468900 h 747900"/>
                <a:gd name="connsiteX38" fmla="*/ 0 w 1061260"/>
                <a:gd name="connsiteY38" fmla="*/ 0 h 7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260" h="747900">
                  <a:moveTo>
                    <a:pt x="0" y="0"/>
                  </a:moveTo>
                  <a:cubicBezTo>
                    <a:pt x="16200" y="11700"/>
                    <a:pt x="542700" y="278550"/>
                    <a:pt x="544050" y="277200"/>
                  </a:cubicBezTo>
                  <a:cubicBezTo>
                    <a:pt x="545850" y="276750"/>
                    <a:pt x="547200" y="276750"/>
                    <a:pt x="548550" y="278100"/>
                  </a:cubicBezTo>
                  <a:cubicBezTo>
                    <a:pt x="570600" y="278550"/>
                    <a:pt x="692550" y="253800"/>
                    <a:pt x="731700" y="239850"/>
                  </a:cubicBezTo>
                  <a:cubicBezTo>
                    <a:pt x="741150" y="236700"/>
                    <a:pt x="753750" y="228600"/>
                    <a:pt x="760500" y="239850"/>
                  </a:cubicBezTo>
                  <a:cubicBezTo>
                    <a:pt x="766800" y="250650"/>
                    <a:pt x="754650" y="258750"/>
                    <a:pt x="747900" y="265950"/>
                  </a:cubicBezTo>
                  <a:cubicBezTo>
                    <a:pt x="726300" y="288000"/>
                    <a:pt x="699750" y="303750"/>
                    <a:pt x="676800" y="324900"/>
                  </a:cubicBezTo>
                  <a:cubicBezTo>
                    <a:pt x="666450" y="334350"/>
                    <a:pt x="647100" y="343800"/>
                    <a:pt x="652950" y="359550"/>
                  </a:cubicBezTo>
                  <a:cubicBezTo>
                    <a:pt x="659250" y="377550"/>
                    <a:pt x="680400" y="371700"/>
                    <a:pt x="695250" y="370350"/>
                  </a:cubicBezTo>
                  <a:cubicBezTo>
                    <a:pt x="737550" y="366750"/>
                    <a:pt x="779850" y="359550"/>
                    <a:pt x="823050" y="361800"/>
                  </a:cubicBezTo>
                  <a:cubicBezTo>
                    <a:pt x="868500" y="364050"/>
                    <a:pt x="910350" y="376200"/>
                    <a:pt x="948600" y="400050"/>
                  </a:cubicBezTo>
                  <a:cubicBezTo>
                    <a:pt x="960750" y="407700"/>
                    <a:pt x="979650" y="418050"/>
                    <a:pt x="972000" y="433350"/>
                  </a:cubicBezTo>
                  <a:cubicBezTo>
                    <a:pt x="964350" y="449100"/>
                    <a:pt x="946350" y="437400"/>
                    <a:pt x="933750" y="433350"/>
                  </a:cubicBezTo>
                  <a:cubicBezTo>
                    <a:pt x="883800" y="416700"/>
                    <a:pt x="832950" y="403200"/>
                    <a:pt x="779850" y="406350"/>
                  </a:cubicBezTo>
                  <a:cubicBezTo>
                    <a:pt x="757800" y="407700"/>
                    <a:pt x="737100" y="411300"/>
                    <a:pt x="718200" y="426150"/>
                  </a:cubicBezTo>
                  <a:cubicBezTo>
                    <a:pt x="743400" y="430200"/>
                    <a:pt x="768600" y="431100"/>
                    <a:pt x="793800" y="427500"/>
                  </a:cubicBezTo>
                  <a:cubicBezTo>
                    <a:pt x="823050" y="423450"/>
                    <a:pt x="852300" y="423450"/>
                    <a:pt x="881100" y="429300"/>
                  </a:cubicBezTo>
                  <a:cubicBezTo>
                    <a:pt x="891000" y="431100"/>
                    <a:pt x="905400" y="431550"/>
                    <a:pt x="905850" y="444150"/>
                  </a:cubicBezTo>
                  <a:cubicBezTo>
                    <a:pt x="906300" y="457650"/>
                    <a:pt x="891900" y="457650"/>
                    <a:pt x="882000" y="459450"/>
                  </a:cubicBezTo>
                  <a:cubicBezTo>
                    <a:pt x="843300" y="467100"/>
                    <a:pt x="803700" y="468450"/>
                    <a:pt x="760950" y="475200"/>
                  </a:cubicBezTo>
                  <a:cubicBezTo>
                    <a:pt x="830700" y="495900"/>
                    <a:pt x="893700" y="522900"/>
                    <a:pt x="954000" y="556650"/>
                  </a:cubicBezTo>
                  <a:cubicBezTo>
                    <a:pt x="997650" y="580950"/>
                    <a:pt x="1042200" y="612900"/>
                    <a:pt x="1057050" y="663750"/>
                  </a:cubicBezTo>
                  <a:cubicBezTo>
                    <a:pt x="1057950" y="673200"/>
                    <a:pt x="1063350" y="682200"/>
                    <a:pt x="1057950" y="691650"/>
                  </a:cubicBezTo>
                  <a:cubicBezTo>
                    <a:pt x="1053900" y="709650"/>
                    <a:pt x="1070100" y="729000"/>
                    <a:pt x="1053900" y="747900"/>
                  </a:cubicBezTo>
                  <a:cubicBezTo>
                    <a:pt x="1034100" y="707400"/>
                    <a:pt x="1014750" y="668250"/>
                    <a:pt x="992250" y="630450"/>
                  </a:cubicBezTo>
                  <a:cubicBezTo>
                    <a:pt x="954900" y="567900"/>
                    <a:pt x="898200" y="534600"/>
                    <a:pt x="830250" y="516150"/>
                  </a:cubicBezTo>
                  <a:cubicBezTo>
                    <a:pt x="802350" y="508500"/>
                    <a:pt x="774450" y="500400"/>
                    <a:pt x="744750" y="502200"/>
                  </a:cubicBezTo>
                  <a:cubicBezTo>
                    <a:pt x="716400" y="504000"/>
                    <a:pt x="711900" y="508950"/>
                    <a:pt x="711450" y="536850"/>
                  </a:cubicBezTo>
                  <a:cubicBezTo>
                    <a:pt x="711000" y="555300"/>
                    <a:pt x="694800" y="557100"/>
                    <a:pt x="682650" y="559800"/>
                  </a:cubicBezTo>
                  <a:cubicBezTo>
                    <a:pt x="643500" y="568800"/>
                    <a:pt x="604350" y="576900"/>
                    <a:pt x="565200" y="587700"/>
                  </a:cubicBezTo>
                  <a:cubicBezTo>
                    <a:pt x="551250" y="591300"/>
                    <a:pt x="537750" y="598950"/>
                    <a:pt x="522900" y="596250"/>
                  </a:cubicBezTo>
                  <a:cubicBezTo>
                    <a:pt x="517950" y="585000"/>
                    <a:pt x="468450" y="454050"/>
                    <a:pt x="439650" y="402750"/>
                  </a:cubicBezTo>
                  <a:cubicBezTo>
                    <a:pt x="433800" y="395550"/>
                    <a:pt x="429300" y="394650"/>
                    <a:pt x="426600" y="405000"/>
                  </a:cubicBezTo>
                  <a:cubicBezTo>
                    <a:pt x="425250" y="411300"/>
                    <a:pt x="421650" y="416250"/>
                    <a:pt x="417600" y="420750"/>
                  </a:cubicBezTo>
                  <a:cubicBezTo>
                    <a:pt x="407700" y="447750"/>
                    <a:pt x="411750" y="475200"/>
                    <a:pt x="415350" y="502650"/>
                  </a:cubicBezTo>
                  <a:cubicBezTo>
                    <a:pt x="418500" y="516600"/>
                    <a:pt x="439200" y="622800"/>
                    <a:pt x="435600" y="628200"/>
                  </a:cubicBezTo>
                  <a:cubicBezTo>
                    <a:pt x="414000" y="644850"/>
                    <a:pt x="184950" y="728100"/>
                    <a:pt x="166500" y="734850"/>
                  </a:cubicBezTo>
                  <a:cubicBezTo>
                    <a:pt x="160200" y="705600"/>
                    <a:pt x="120600" y="541350"/>
                    <a:pt x="104400" y="468900"/>
                  </a:cubicBezTo>
                  <a:cubicBezTo>
                    <a:pt x="67500" y="314550"/>
                    <a:pt x="40500" y="15390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C2E288AE-3AD2-4CAB-B8EA-ECC8BFA17942}"/>
                </a:ext>
              </a:extLst>
            </p:cNvPr>
            <p:cNvGrpSpPr/>
            <p:nvPr/>
          </p:nvGrpSpPr>
          <p:grpSpPr>
            <a:xfrm>
              <a:off x="1036367" y="801939"/>
              <a:ext cx="3078709" cy="3927937"/>
              <a:chOff x="554148" y="170374"/>
              <a:chExt cx="2038873" cy="2601273"/>
            </a:xfrm>
            <a:solidFill>
              <a:srgbClr val="BE7E56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09F6C32-141D-4772-A437-78142F115465}"/>
                  </a:ext>
                </a:extLst>
              </p:cNvPr>
              <p:cNvSpPr/>
              <p:nvPr/>
            </p:nvSpPr>
            <p:spPr>
              <a:xfrm>
                <a:off x="554148" y="170374"/>
                <a:ext cx="2038873" cy="2601273"/>
              </a:xfrm>
              <a:custGeom>
                <a:avLst/>
                <a:gdLst>
                  <a:gd name="connsiteX0" fmla="*/ 2037914 w 2038873"/>
                  <a:gd name="connsiteY0" fmla="*/ 2055187 h 2601273"/>
                  <a:gd name="connsiteX1" fmla="*/ 1980765 w 2038873"/>
                  <a:gd name="connsiteY1" fmla="*/ 2055637 h 2601273"/>
                  <a:gd name="connsiteX2" fmla="*/ 1883114 w 2038873"/>
                  <a:gd name="connsiteY2" fmla="*/ 2121787 h 2601273"/>
                  <a:gd name="connsiteX3" fmla="*/ 1848465 w 2038873"/>
                  <a:gd name="connsiteY3" fmla="*/ 2125837 h 2601273"/>
                  <a:gd name="connsiteX4" fmla="*/ 1825965 w 2038873"/>
                  <a:gd name="connsiteY4" fmla="*/ 2101537 h 2601273"/>
                  <a:gd name="connsiteX5" fmla="*/ 1842614 w 2038873"/>
                  <a:gd name="connsiteY5" fmla="*/ 2077237 h 2601273"/>
                  <a:gd name="connsiteX6" fmla="*/ 1871414 w 2038873"/>
                  <a:gd name="connsiteY6" fmla="*/ 2066887 h 2601273"/>
                  <a:gd name="connsiteX7" fmla="*/ 1942515 w 2038873"/>
                  <a:gd name="connsiteY7" fmla="*/ 2013337 h 2601273"/>
                  <a:gd name="connsiteX8" fmla="*/ 1964114 w 2038873"/>
                  <a:gd name="connsiteY8" fmla="*/ 1931437 h 2601273"/>
                  <a:gd name="connsiteX9" fmla="*/ 1937565 w 2038873"/>
                  <a:gd name="connsiteY9" fmla="*/ 1947187 h 2601273"/>
                  <a:gd name="connsiteX10" fmla="*/ 1690965 w 2038873"/>
                  <a:gd name="connsiteY10" fmla="*/ 1797787 h 2601273"/>
                  <a:gd name="connsiteX11" fmla="*/ 1718864 w 2038873"/>
                  <a:gd name="connsiteY11" fmla="*/ 1669087 h 2601273"/>
                  <a:gd name="connsiteX12" fmla="*/ 1802114 w 2038873"/>
                  <a:gd name="connsiteY12" fmla="*/ 1569637 h 2601273"/>
                  <a:gd name="connsiteX13" fmla="*/ 1763864 w 2038873"/>
                  <a:gd name="connsiteY13" fmla="*/ 1367587 h 2601273"/>
                  <a:gd name="connsiteX14" fmla="*/ 1674315 w 2038873"/>
                  <a:gd name="connsiteY14" fmla="*/ 1292437 h 2601273"/>
                  <a:gd name="connsiteX15" fmla="*/ 1640565 w 2038873"/>
                  <a:gd name="connsiteY15" fmla="*/ 1246987 h 2601273"/>
                  <a:gd name="connsiteX16" fmla="*/ 1681965 w 2038873"/>
                  <a:gd name="connsiteY16" fmla="*/ 1212787 h 2601273"/>
                  <a:gd name="connsiteX17" fmla="*/ 1726065 w 2038873"/>
                  <a:gd name="connsiteY17" fmla="*/ 1141687 h 2601273"/>
                  <a:gd name="connsiteX18" fmla="*/ 1702664 w 2038873"/>
                  <a:gd name="connsiteY18" fmla="*/ 1018837 h 2601273"/>
                  <a:gd name="connsiteX19" fmla="*/ 1625715 w 2038873"/>
                  <a:gd name="connsiteY19" fmla="*/ 914887 h 2601273"/>
                  <a:gd name="connsiteX20" fmla="*/ 1587465 w 2038873"/>
                  <a:gd name="connsiteY20" fmla="*/ 794737 h 2601273"/>
                  <a:gd name="connsiteX21" fmla="*/ 1526265 w 2038873"/>
                  <a:gd name="connsiteY21" fmla="*/ 635887 h 2601273"/>
                  <a:gd name="connsiteX22" fmla="*/ 1431765 w 2038873"/>
                  <a:gd name="connsiteY22" fmla="*/ 488737 h 2601273"/>
                  <a:gd name="connsiteX23" fmla="*/ 1308015 w 2038873"/>
                  <a:gd name="connsiteY23" fmla="*/ 363187 h 2601273"/>
                  <a:gd name="connsiteX24" fmla="*/ 1096965 w 2038873"/>
                  <a:gd name="connsiteY24" fmla="*/ 86437 h 2601273"/>
                  <a:gd name="connsiteX25" fmla="*/ 778364 w 2038873"/>
                  <a:gd name="connsiteY25" fmla="*/ 1387 h 2601273"/>
                  <a:gd name="connsiteX26" fmla="*/ 789614 w 2038873"/>
                  <a:gd name="connsiteY26" fmla="*/ 1837 h 2601273"/>
                  <a:gd name="connsiteX27" fmla="*/ 678914 w 2038873"/>
                  <a:gd name="connsiteY27" fmla="*/ 25687 h 2601273"/>
                  <a:gd name="connsiteX28" fmla="*/ 566864 w 2038873"/>
                  <a:gd name="connsiteY28" fmla="*/ 30187 h 2601273"/>
                  <a:gd name="connsiteX29" fmla="*/ 497114 w 2038873"/>
                  <a:gd name="connsiteY29" fmla="*/ 87787 h 2601273"/>
                  <a:gd name="connsiteX30" fmla="*/ 417464 w 2038873"/>
                  <a:gd name="connsiteY30" fmla="*/ 194887 h 2601273"/>
                  <a:gd name="connsiteX31" fmla="*/ 331514 w 2038873"/>
                  <a:gd name="connsiteY31" fmla="*/ 328087 h 2601273"/>
                  <a:gd name="connsiteX32" fmla="*/ 214964 w 2038873"/>
                  <a:gd name="connsiteY32" fmla="*/ 622387 h 2601273"/>
                  <a:gd name="connsiteX33" fmla="*/ 234764 w 2038873"/>
                  <a:gd name="connsiteY33" fmla="*/ 942337 h 2601273"/>
                  <a:gd name="connsiteX34" fmla="*/ 250964 w 2038873"/>
                  <a:gd name="connsiteY34" fmla="*/ 1066537 h 2601273"/>
                  <a:gd name="connsiteX35" fmla="*/ 192464 w 2038873"/>
                  <a:gd name="connsiteY35" fmla="*/ 1266337 h 2601273"/>
                  <a:gd name="connsiteX36" fmla="*/ 189764 w 2038873"/>
                  <a:gd name="connsiteY36" fmla="*/ 1498987 h 2601273"/>
                  <a:gd name="connsiteX37" fmla="*/ 143864 w 2038873"/>
                  <a:gd name="connsiteY37" fmla="*/ 1606987 h 2601273"/>
                  <a:gd name="connsiteX38" fmla="*/ 67814 w 2038873"/>
                  <a:gd name="connsiteY38" fmla="*/ 1699237 h 2601273"/>
                  <a:gd name="connsiteX39" fmla="*/ 63314 w 2038873"/>
                  <a:gd name="connsiteY39" fmla="*/ 1933687 h 2601273"/>
                  <a:gd name="connsiteX40" fmla="*/ 14714 w 2038873"/>
                  <a:gd name="connsiteY40" fmla="*/ 2010187 h 2601273"/>
                  <a:gd name="connsiteX41" fmla="*/ 91214 w 2038873"/>
                  <a:gd name="connsiteY41" fmla="*/ 2329687 h 2601273"/>
                  <a:gd name="connsiteX42" fmla="*/ 77714 w 2038873"/>
                  <a:gd name="connsiteY42" fmla="*/ 2377837 h 2601273"/>
                  <a:gd name="connsiteX43" fmla="*/ 46214 w 2038873"/>
                  <a:gd name="connsiteY43" fmla="*/ 2423737 h 2601273"/>
                  <a:gd name="connsiteX44" fmla="*/ 116864 w 2038873"/>
                  <a:gd name="connsiteY44" fmla="*/ 2422387 h 2601273"/>
                  <a:gd name="connsiteX45" fmla="*/ 177164 w 2038873"/>
                  <a:gd name="connsiteY45" fmla="*/ 2358037 h 2601273"/>
                  <a:gd name="connsiteX46" fmla="*/ 183914 w 2038873"/>
                  <a:gd name="connsiteY46" fmla="*/ 2263987 h 2601273"/>
                  <a:gd name="connsiteX47" fmla="*/ 166364 w 2038873"/>
                  <a:gd name="connsiteY47" fmla="*/ 2087137 h 2601273"/>
                  <a:gd name="connsiteX48" fmla="*/ 241964 w 2038873"/>
                  <a:gd name="connsiteY48" fmla="*/ 2082637 h 2601273"/>
                  <a:gd name="connsiteX49" fmla="*/ 286964 w 2038873"/>
                  <a:gd name="connsiteY49" fmla="*/ 2149687 h 2601273"/>
                  <a:gd name="connsiteX50" fmla="*/ 406214 w 2038873"/>
                  <a:gd name="connsiteY50" fmla="*/ 2377387 h 2601273"/>
                  <a:gd name="connsiteX51" fmla="*/ 408014 w 2038873"/>
                  <a:gd name="connsiteY51" fmla="*/ 2499787 h 2601273"/>
                  <a:gd name="connsiteX52" fmla="*/ 378764 w 2038873"/>
                  <a:gd name="connsiteY52" fmla="*/ 2558737 h 2601273"/>
                  <a:gd name="connsiteX53" fmla="*/ 377864 w 2038873"/>
                  <a:gd name="connsiteY53" fmla="*/ 2601037 h 2601273"/>
                  <a:gd name="connsiteX54" fmla="*/ 397664 w 2038873"/>
                  <a:gd name="connsiteY54" fmla="*/ 2597887 h 2601273"/>
                  <a:gd name="connsiteX55" fmla="*/ 522314 w 2038873"/>
                  <a:gd name="connsiteY55" fmla="*/ 2533087 h 2601273"/>
                  <a:gd name="connsiteX56" fmla="*/ 535364 w 2038873"/>
                  <a:gd name="connsiteY56" fmla="*/ 2264887 h 2601273"/>
                  <a:gd name="connsiteX57" fmla="*/ 478664 w 2038873"/>
                  <a:gd name="connsiteY57" fmla="*/ 2108287 h 2601273"/>
                  <a:gd name="connsiteX58" fmla="*/ 516014 w 2038873"/>
                  <a:gd name="connsiteY58" fmla="*/ 2028187 h 2601273"/>
                  <a:gd name="connsiteX59" fmla="*/ 575864 w 2038873"/>
                  <a:gd name="connsiteY59" fmla="*/ 2098837 h 2601273"/>
                  <a:gd name="connsiteX60" fmla="*/ 668564 w 2038873"/>
                  <a:gd name="connsiteY60" fmla="*/ 2166337 h 2601273"/>
                  <a:gd name="connsiteX61" fmla="*/ 720764 w 2038873"/>
                  <a:gd name="connsiteY61" fmla="*/ 2190187 h 2601273"/>
                  <a:gd name="connsiteX62" fmla="*/ 727064 w 2038873"/>
                  <a:gd name="connsiteY62" fmla="*/ 2173087 h 2601273"/>
                  <a:gd name="connsiteX63" fmla="*/ 652814 w 2038873"/>
                  <a:gd name="connsiteY63" fmla="*/ 2060137 h 2601273"/>
                  <a:gd name="connsiteX64" fmla="*/ 615014 w 2038873"/>
                  <a:gd name="connsiteY64" fmla="*/ 1882387 h 2601273"/>
                  <a:gd name="connsiteX65" fmla="*/ 655964 w 2038873"/>
                  <a:gd name="connsiteY65" fmla="*/ 1695187 h 2601273"/>
                  <a:gd name="connsiteX66" fmla="*/ 704564 w 2038873"/>
                  <a:gd name="connsiteY66" fmla="*/ 1610587 h 2601273"/>
                  <a:gd name="connsiteX67" fmla="*/ 731564 w 2038873"/>
                  <a:gd name="connsiteY67" fmla="*/ 1528237 h 2601273"/>
                  <a:gd name="connsiteX68" fmla="*/ 1146465 w 2038873"/>
                  <a:gd name="connsiteY68" fmla="*/ 1707787 h 2601273"/>
                  <a:gd name="connsiteX69" fmla="*/ 1217565 w 2038873"/>
                  <a:gd name="connsiteY69" fmla="*/ 1829737 h 2601273"/>
                  <a:gd name="connsiteX70" fmla="*/ 1298565 w 2038873"/>
                  <a:gd name="connsiteY70" fmla="*/ 1988587 h 2601273"/>
                  <a:gd name="connsiteX71" fmla="*/ 1486664 w 2038873"/>
                  <a:gd name="connsiteY71" fmla="*/ 2448937 h 2601273"/>
                  <a:gd name="connsiteX72" fmla="*/ 1489364 w 2038873"/>
                  <a:gd name="connsiteY72" fmla="*/ 2553787 h 2601273"/>
                  <a:gd name="connsiteX73" fmla="*/ 1581614 w 2038873"/>
                  <a:gd name="connsiteY73" fmla="*/ 2449387 h 2601273"/>
                  <a:gd name="connsiteX74" fmla="*/ 1516815 w 2038873"/>
                  <a:gd name="connsiteY74" fmla="*/ 2154187 h 2601273"/>
                  <a:gd name="connsiteX75" fmla="*/ 1565864 w 2038873"/>
                  <a:gd name="connsiteY75" fmla="*/ 2184337 h 2601273"/>
                  <a:gd name="connsiteX76" fmla="*/ 1863765 w 2038873"/>
                  <a:gd name="connsiteY76" fmla="*/ 2246437 h 2601273"/>
                  <a:gd name="connsiteX77" fmla="*/ 2037914 w 2038873"/>
                  <a:gd name="connsiteY77" fmla="*/ 2055187 h 2601273"/>
                  <a:gd name="connsiteX78" fmla="*/ 209114 w 2038873"/>
                  <a:gd name="connsiteY78" fmla="*/ 823987 h 2601273"/>
                  <a:gd name="connsiteX79" fmla="*/ 209114 w 2038873"/>
                  <a:gd name="connsiteY79" fmla="*/ 823987 h 2601273"/>
                  <a:gd name="connsiteX80" fmla="*/ 209114 w 2038873"/>
                  <a:gd name="connsiteY80" fmla="*/ 823987 h 2601273"/>
                  <a:gd name="connsiteX81" fmla="*/ 209114 w 2038873"/>
                  <a:gd name="connsiteY81" fmla="*/ 823987 h 2601273"/>
                  <a:gd name="connsiteX82" fmla="*/ 209114 w 2038873"/>
                  <a:gd name="connsiteY82" fmla="*/ 823987 h 2601273"/>
                  <a:gd name="connsiteX83" fmla="*/ 209114 w 2038873"/>
                  <a:gd name="connsiteY83" fmla="*/ 823987 h 2601273"/>
                  <a:gd name="connsiteX84" fmla="*/ 846314 w 2038873"/>
                  <a:gd name="connsiteY84" fmla="*/ 1749187 h 2601273"/>
                  <a:gd name="connsiteX85" fmla="*/ 844964 w 2038873"/>
                  <a:gd name="connsiteY85" fmla="*/ 1725337 h 2601273"/>
                  <a:gd name="connsiteX86" fmla="*/ 844514 w 2038873"/>
                  <a:gd name="connsiteY86" fmla="*/ 1724437 h 2601273"/>
                  <a:gd name="connsiteX87" fmla="*/ 846764 w 2038873"/>
                  <a:gd name="connsiteY87" fmla="*/ 1727137 h 2601273"/>
                  <a:gd name="connsiteX88" fmla="*/ 846314 w 2038873"/>
                  <a:gd name="connsiteY88" fmla="*/ 1749187 h 260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038873" h="2601273">
                    <a:moveTo>
                      <a:pt x="2037914" y="2055187"/>
                    </a:moveTo>
                    <a:cubicBezTo>
                      <a:pt x="2032965" y="2008837"/>
                      <a:pt x="1997414" y="2036737"/>
                      <a:pt x="1980765" y="2055637"/>
                    </a:cubicBezTo>
                    <a:cubicBezTo>
                      <a:pt x="1954664" y="2085787"/>
                      <a:pt x="1920914" y="2108737"/>
                      <a:pt x="1883114" y="2121787"/>
                    </a:cubicBezTo>
                    <a:cubicBezTo>
                      <a:pt x="1871864" y="2125387"/>
                      <a:pt x="1859715" y="2128537"/>
                      <a:pt x="1848465" y="2125837"/>
                    </a:cubicBezTo>
                    <a:cubicBezTo>
                      <a:pt x="1836765" y="2123137"/>
                      <a:pt x="1826414" y="2113237"/>
                      <a:pt x="1825965" y="2101537"/>
                    </a:cubicBezTo>
                    <a:cubicBezTo>
                      <a:pt x="1825965" y="2091187"/>
                      <a:pt x="1833614" y="2082187"/>
                      <a:pt x="1842614" y="2077237"/>
                    </a:cubicBezTo>
                    <a:cubicBezTo>
                      <a:pt x="1851614" y="2072287"/>
                      <a:pt x="1861965" y="2070037"/>
                      <a:pt x="1871414" y="2066887"/>
                    </a:cubicBezTo>
                    <a:cubicBezTo>
                      <a:pt x="1900215" y="2057887"/>
                      <a:pt x="1925414" y="2038087"/>
                      <a:pt x="1942515" y="2013337"/>
                    </a:cubicBezTo>
                    <a:cubicBezTo>
                      <a:pt x="1950614" y="2001637"/>
                      <a:pt x="1982565" y="1941787"/>
                      <a:pt x="1964114" y="1931437"/>
                    </a:cubicBezTo>
                    <a:cubicBezTo>
                      <a:pt x="1952864" y="1925137"/>
                      <a:pt x="1944315" y="1939087"/>
                      <a:pt x="1937565" y="1947187"/>
                    </a:cubicBezTo>
                    <a:cubicBezTo>
                      <a:pt x="1836765" y="2064187"/>
                      <a:pt x="1699965" y="1899487"/>
                      <a:pt x="1690965" y="1797787"/>
                    </a:cubicBezTo>
                    <a:cubicBezTo>
                      <a:pt x="1686914" y="1753237"/>
                      <a:pt x="1697265" y="1708237"/>
                      <a:pt x="1718864" y="1669087"/>
                    </a:cubicBezTo>
                    <a:cubicBezTo>
                      <a:pt x="1740015" y="1630837"/>
                      <a:pt x="1785465" y="1607887"/>
                      <a:pt x="1802114" y="1569637"/>
                    </a:cubicBezTo>
                    <a:cubicBezTo>
                      <a:pt x="1830015" y="1503937"/>
                      <a:pt x="1811565" y="1418887"/>
                      <a:pt x="1763864" y="1367587"/>
                    </a:cubicBezTo>
                    <a:cubicBezTo>
                      <a:pt x="1737315" y="1338787"/>
                      <a:pt x="1702664" y="1318987"/>
                      <a:pt x="1674315" y="1292437"/>
                    </a:cubicBezTo>
                    <a:cubicBezTo>
                      <a:pt x="1664414" y="1282987"/>
                      <a:pt x="1639664" y="1262737"/>
                      <a:pt x="1640565" y="1246987"/>
                    </a:cubicBezTo>
                    <a:cubicBezTo>
                      <a:pt x="1641914" y="1228087"/>
                      <a:pt x="1668914" y="1222237"/>
                      <a:pt x="1681965" y="1212787"/>
                    </a:cubicBezTo>
                    <a:cubicBezTo>
                      <a:pt x="1704914" y="1195687"/>
                      <a:pt x="1720664" y="1169587"/>
                      <a:pt x="1726065" y="1141687"/>
                    </a:cubicBezTo>
                    <a:cubicBezTo>
                      <a:pt x="1734614" y="1099837"/>
                      <a:pt x="1722914" y="1056187"/>
                      <a:pt x="1702664" y="1018837"/>
                    </a:cubicBezTo>
                    <a:cubicBezTo>
                      <a:pt x="1681965" y="980587"/>
                      <a:pt x="1646414" y="951787"/>
                      <a:pt x="1625715" y="914887"/>
                    </a:cubicBezTo>
                    <a:cubicBezTo>
                      <a:pt x="1605465" y="878437"/>
                      <a:pt x="1598265" y="834337"/>
                      <a:pt x="1587465" y="794737"/>
                    </a:cubicBezTo>
                    <a:cubicBezTo>
                      <a:pt x="1572614" y="739837"/>
                      <a:pt x="1551914" y="686287"/>
                      <a:pt x="1526265" y="635887"/>
                    </a:cubicBezTo>
                    <a:cubicBezTo>
                      <a:pt x="1500164" y="583687"/>
                      <a:pt x="1468215" y="534637"/>
                      <a:pt x="1431765" y="488737"/>
                    </a:cubicBezTo>
                    <a:cubicBezTo>
                      <a:pt x="1394414" y="441937"/>
                      <a:pt x="1348515" y="406387"/>
                      <a:pt x="1308015" y="363187"/>
                    </a:cubicBezTo>
                    <a:cubicBezTo>
                      <a:pt x="1227914" y="277687"/>
                      <a:pt x="1191914" y="161587"/>
                      <a:pt x="1096965" y="86437"/>
                    </a:cubicBezTo>
                    <a:cubicBezTo>
                      <a:pt x="1009215" y="17137"/>
                      <a:pt x="887264" y="-6263"/>
                      <a:pt x="778364" y="1387"/>
                    </a:cubicBezTo>
                    <a:cubicBezTo>
                      <a:pt x="781964" y="1387"/>
                      <a:pt x="786014" y="1837"/>
                      <a:pt x="789614" y="1837"/>
                    </a:cubicBezTo>
                    <a:cubicBezTo>
                      <a:pt x="754514" y="37"/>
                      <a:pt x="714014" y="22087"/>
                      <a:pt x="678914" y="25687"/>
                    </a:cubicBezTo>
                    <a:cubicBezTo>
                      <a:pt x="641564" y="29737"/>
                      <a:pt x="603314" y="20287"/>
                      <a:pt x="566864" y="30187"/>
                    </a:cubicBezTo>
                    <a:cubicBezTo>
                      <a:pt x="534464" y="39187"/>
                      <a:pt x="517814" y="63487"/>
                      <a:pt x="497114" y="87787"/>
                    </a:cubicBezTo>
                    <a:cubicBezTo>
                      <a:pt x="468314" y="121987"/>
                      <a:pt x="441314" y="157087"/>
                      <a:pt x="417464" y="194887"/>
                    </a:cubicBezTo>
                    <a:cubicBezTo>
                      <a:pt x="389114" y="239437"/>
                      <a:pt x="360314" y="283987"/>
                      <a:pt x="331514" y="328087"/>
                    </a:cubicBezTo>
                    <a:cubicBezTo>
                      <a:pt x="273914" y="417187"/>
                      <a:pt x="232964" y="517537"/>
                      <a:pt x="214964" y="622387"/>
                    </a:cubicBezTo>
                    <a:cubicBezTo>
                      <a:pt x="195614" y="733537"/>
                      <a:pt x="213164" y="833437"/>
                      <a:pt x="234764" y="942337"/>
                    </a:cubicBezTo>
                    <a:cubicBezTo>
                      <a:pt x="242864" y="983287"/>
                      <a:pt x="250964" y="1024687"/>
                      <a:pt x="250964" y="1066537"/>
                    </a:cubicBezTo>
                    <a:cubicBezTo>
                      <a:pt x="250514" y="1141687"/>
                      <a:pt x="212714" y="1197487"/>
                      <a:pt x="192464" y="1266337"/>
                    </a:cubicBezTo>
                    <a:cubicBezTo>
                      <a:pt x="169514" y="1343287"/>
                      <a:pt x="164564" y="1422037"/>
                      <a:pt x="189764" y="1498987"/>
                    </a:cubicBezTo>
                    <a:cubicBezTo>
                      <a:pt x="197864" y="1523287"/>
                      <a:pt x="156464" y="1586737"/>
                      <a:pt x="143864" y="1606987"/>
                    </a:cubicBezTo>
                    <a:cubicBezTo>
                      <a:pt x="123614" y="1639837"/>
                      <a:pt x="84464" y="1666387"/>
                      <a:pt x="67814" y="1699237"/>
                    </a:cubicBezTo>
                    <a:cubicBezTo>
                      <a:pt x="30914" y="1771237"/>
                      <a:pt x="100214" y="1858087"/>
                      <a:pt x="63314" y="1933687"/>
                    </a:cubicBezTo>
                    <a:cubicBezTo>
                      <a:pt x="50264" y="1960687"/>
                      <a:pt x="29564" y="1983637"/>
                      <a:pt x="14714" y="2010187"/>
                    </a:cubicBezTo>
                    <a:cubicBezTo>
                      <a:pt x="-46486" y="2119087"/>
                      <a:pt x="103814" y="2215837"/>
                      <a:pt x="91214" y="2329687"/>
                    </a:cubicBezTo>
                    <a:cubicBezTo>
                      <a:pt x="89414" y="2346337"/>
                      <a:pt x="84914" y="2362987"/>
                      <a:pt x="77714" y="2377837"/>
                    </a:cubicBezTo>
                    <a:cubicBezTo>
                      <a:pt x="71864" y="2389987"/>
                      <a:pt x="46214" y="2411587"/>
                      <a:pt x="46214" y="2423737"/>
                    </a:cubicBezTo>
                    <a:cubicBezTo>
                      <a:pt x="46664" y="2454787"/>
                      <a:pt x="102464" y="2429587"/>
                      <a:pt x="116864" y="2422387"/>
                    </a:cubicBezTo>
                    <a:cubicBezTo>
                      <a:pt x="143414" y="2408887"/>
                      <a:pt x="165464" y="2385487"/>
                      <a:pt x="177164" y="2358037"/>
                    </a:cubicBezTo>
                    <a:cubicBezTo>
                      <a:pt x="189314" y="2328337"/>
                      <a:pt x="189764" y="2295487"/>
                      <a:pt x="183914" y="2263987"/>
                    </a:cubicBezTo>
                    <a:cubicBezTo>
                      <a:pt x="173564" y="2207737"/>
                      <a:pt x="129914" y="2142487"/>
                      <a:pt x="166364" y="2087137"/>
                    </a:cubicBezTo>
                    <a:cubicBezTo>
                      <a:pt x="187514" y="2055187"/>
                      <a:pt x="217214" y="2053387"/>
                      <a:pt x="241964" y="2082637"/>
                    </a:cubicBezTo>
                    <a:cubicBezTo>
                      <a:pt x="259514" y="2103337"/>
                      <a:pt x="272564" y="2126737"/>
                      <a:pt x="286964" y="2149687"/>
                    </a:cubicBezTo>
                    <a:cubicBezTo>
                      <a:pt x="332414" y="2221687"/>
                      <a:pt x="383714" y="2294137"/>
                      <a:pt x="406214" y="2377387"/>
                    </a:cubicBezTo>
                    <a:cubicBezTo>
                      <a:pt x="417014" y="2417437"/>
                      <a:pt x="419714" y="2459737"/>
                      <a:pt x="408014" y="2499787"/>
                    </a:cubicBezTo>
                    <a:cubicBezTo>
                      <a:pt x="401714" y="2520937"/>
                      <a:pt x="391364" y="2540737"/>
                      <a:pt x="378764" y="2558737"/>
                    </a:cubicBezTo>
                    <a:cubicBezTo>
                      <a:pt x="369314" y="2571787"/>
                      <a:pt x="346364" y="2597437"/>
                      <a:pt x="377864" y="2601037"/>
                    </a:cubicBezTo>
                    <a:cubicBezTo>
                      <a:pt x="384614" y="2601937"/>
                      <a:pt x="391364" y="2600137"/>
                      <a:pt x="397664" y="2597887"/>
                    </a:cubicBezTo>
                    <a:cubicBezTo>
                      <a:pt x="442664" y="2584387"/>
                      <a:pt x="485864" y="2562787"/>
                      <a:pt x="522314" y="2533087"/>
                    </a:cubicBezTo>
                    <a:cubicBezTo>
                      <a:pt x="605114" y="2466037"/>
                      <a:pt x="570914" y="2349037"/>
                      <a:pt x="535364" y="2264887"/>
                    </a:cubicBezTo>
                    <a:cubicBezTo>
                      <a:pt x="513764" y="2214037"/>
                      <a:pt x="489464" y="2163187"/>
                      <a:pt x="478664" y="2108287"/>
                    </a:cubicBezTo>
                    <a:cubicBezTo>
                      <a:pt x="474164" y="2085337"/>
                      <a:pt x="466514" y="1971487"/>
                      <a:pt x="516014" y="2028187"/>
                    </a:cubicBezTo>
                    <a:cubicBezTo>
                      <a:pt x="536264" y="2051587"/>
                      <a:pt x="552914" y="2077237"/>
                      <a:pt x="575864" y="2098837"/>
                    </a:cubicBezTo>
                    <a:cubicBezTo>
                      <a:pt x="603764" y="2125387"/>
                      <a:pt x="634814" y="2147887"/>
                      <a:pt x="668564" y="2166337"/>
                    </a:cubicBezTo>
                    <a:cubicBezTo>
                      <a:pt x="680714" y="2173087"/>
                      <a:pt x="706814" y="2191087"/>
                      <a:pt x="720764" y="2190187"/>
                    </a:cubicBezTo>
                    <a:cubicBezTo>
                      <a:pt x="740114" y="2188837"/>
                      <a:pt x="732014" y="2185237"/>
                      <a:pt x="727064" y="2173087"/>
                    </a:cubicBezTo>
                    <a:cubicBezTo>
                      <a:pt x="711764" y="2132587"/>
                      <a:pt x="670814" y="2100637"/>
                      <a:pt x="652814" y="2060137"/>
                    </a:cubicBezTo>
                    <a:cubicBezTo>
                      <a:pt x="628064" y="2004337"/>
                      <a:pt x="615014" y="1943587"/>
                      <a:pt x="615014" y="1882387"/>
                    </a:cubicBezTo>
                    <a:cubicBezTo>
                      <a:pt x="615014" y="1818037"/>
                      <a:pt x="628964" y="1753687"/>
                      <a:pt x="655964" y="1695187"/>
                    </a:cubicBezTo>
                    <a:cubicBezTo>
                      <a:pt x="669464" y="1665937"/>
                      <a:pt x="692414" y="1640287"/>
                      <a:pt x="704564" y="1610587"/>
                    </a:cubicBezTo>
                    <a:cubicBezTo>
                      <a:pt x="715364" y="1584487"/>
                      <a:pt x="721214" y="1554787"/>
                      <a:pt x="731564" y="1528237"/>
                    </a:cubicBezTo>
                    <a:cubicBezTo>
                      <a:pt x="773864" y="1478737"/>
                      <a:pt x="1018215" y="1589437"/>
                      <a:pt x="1146465" y="1707787"/>
                    </a:cubicBezTo>
                    <a:cubicBezTo>
                      <a:pt x="1142414" y="1712737"/>
                      <a:pt x="1213065" y="1820737"/>
                      <a:pt x="1217565" y="1829737"/>
                    </a:cubicBezTo>
                    <a:cubicBezTo>
                      <a:pt x="1244565" y="1882837"/>
                      <a:pt x="1271565" y="1935487"/>
                      <a:pt x="1298565" y="1988587"/>
                    </a:cubicBezTo>
                    <a:cubicBezTo>
                      <a:pt x="1371015" y="2133487"/>
                      <a:pt x="1479465" y="2282887"/>
                      <a:pt x="1486664" y="2448937"/>
                    </a:cubicBezTo>
                    <a:cubicBezTo>
                      <a:pt x="1487565" y="2470987"/>
                      <a:pt x="1468215" y="2541637"/>
                      <a:pt x="1489364" y="2553787"/>
                    </a:cubicBezTo>
                    <a:cubicBezTo>
                      <a:pt x="1524914" y="2574487"/>
                      <a:pt x="1573515" y="2474137"/>
                      <a:pt x="1581614" y="2449387"/>
                    </a:cubicBezTo>
                    <a:cubicBezTo>
                      <a:pt x="1615815" y="2343637"/>
                      <a:pt x="1552364" y="2250037"/>
                      <a:pt x="1516815" y="2154187"/>
                    </a:cubicBezTo>
                    <a:cubicBezTo>
                      <a:pt x="1537965" y="2164087"/>
                      <a:pt x="1551914" y="2174437"/>
                      <a:pt x="1565864" y="2184337"/>
                    </a:cubicBezTo>
                    <a:cubicBezTo>
                      <a:pt x="1651815" y="2243287"/>
                      <a:pt x="1761164" y="2268487"/>
                      <a:pt x="1863765" y="2246437"/>
                    </a:cubicBezTo>
                    <a:cubicBezTo>
                      <a:pt x="1959614" y="2226637"/>
                      <a:pt x="2049164" y="2161837"/>
                      <a:pt x="2037914" y="2055187"/>
                    </a:cubicBezTo>
                    <a:close/>
                    <a:moveTo>
                      <a:pt x="209114" y="823987"/>
                    </a:move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8664" y="823987"/>
                      <a:pt x="209114" y="823987"/>
                    </a:cubicBezTo>
                    <a:cubicBezTo>
                      <a:pt x="208664" y="823987"/>
                      <a:pt x="209114" y="823987"/>
                      <a:pt x="209114" y="823987"/>
                    </a:cubicBezTo>
                    <a:close/>
                    <a:moveTo>
                      <a:pt x="846314" y="1749187"/>
                    </a:moveTo>
                    <a:cubicBezTo>
                      <a:pt x="845864" y="1741087"/>
                      <a:pt x="845414" y="1732987"/>
                      <a:pt x="844964" y="1725337"/>
                    </a:cubicBezTo>
                    <a:cubicBezTo>
                      <a:pt x="844964" y="1724437"/>
                      <a:pt x="844514" y="1723987"/>
                      <a:pt x="844514" y="1724437"/>
                    </a:cubicBezTo>
                    <a:cubicBezTo>
                      <a:pt x="841814" y="1725337"/>
                      <a:pt x="846764" y="1721737"/>
                      <a:pt x="846764" y="1727137"/>
                    </a:cubicBezTo>
                    <a:cubicBezTo>
                      <a:pt x="846314" y="1733887"/>
                      <a:pt x="846314" y="1741537"/>
                      <a:pt x="846314" y="1749187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13723C8-F415-4857-9E1C-2891D3F56D32}"/>
                  </a:ext>
                </a:extLst>
              </p:cNvPr>
              <p:cNvSpPr/>
              <p:nvPr/>
            </p:nvSpPr>
            <p:spPr>
              <a:xfrm>
                <a:off x="2099762" y="997060"/>
                <a:ext cx="8200" cy="21149"/>
              </a:xfrm>
              <a:custGeom>
                <a:avLst/>
                <a:gdLst>
                  <a:gd name="connsiteX0" fmla="*/ 0 w 8200"/>
                  <a:gd name="connsiteY0" fmla="*/ 0 h 21149"/>
                  <a:gd name="connsiteX1" fmla="*/ 6750 w 8200"/>
                  <a:gd name="connsiteY1" fmla="*/ 21150 h 21149"/>
                  <a:gd name="connsiteX2" fmla="*/ 0 w 8200"/>
                  <a:gd name="connsiteY2" fmla="*/ 0 h 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0" h="21149">
                    <a:moveTo>
                      <a:pt x="0" y="0"/>
                    </a:moveTo>
                    <a:cubicBezTo>
                      <a:pt x="2700" y="8100"/>
                      <a:pt x="4050" y="12600"/>
                      <a:pt x="6750" y="21150"/>
                    </a:cubicBezTo>
                    <a:cubicBezTo>
                      <a:pt x="9450" y="9900"/>
                      <a:pt x="9000" y="4950"/>
                      <a:pt x="0" y="0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03BB647-BD01-4C5A-902F-6549090C0AFF}"/>
                </a:ext>
              </a:extLst>
            </p:cNvPr>
            <p:cNvSpPr/>
            <p:nvPr/>
          </p:nvSpPr>
          <p:spPr>
            <a:xfrm>
              <a:off x="715420" y="5690649"/>
              <a:ext cx="148148" cy="287526"/>
            </a:xfrm>
            <a:custGeom>
              <a:avLst/>
              <a:gdLst>
                <a:gd name="connsiteX0" fmla="*/ 81912 w 98111"/>
                <a:gd name="connsiteY0" fmla="*/ 242 h 190414"/>
                <a:gd name="connsiteX1" fmla="*/ 98112 w 98111"/>
                <a:gd name="connsiteY1" fmla="*/ 181143 h 190414"/>
                <a:gd name="connsiteX2" fmla="*/ 36462 w 98111"/>
                <a:gd name="connsiteY2" fmla="*/ 188793 h 190414"/>
                <a:gd name="connsiteX3" fmla="*/ 13062 w 98111"/>
                <a:gd name="connsiteY3" fmla="*/ 188793 h 190414"/>
                <a:gd name="connsiteX4" fmla="*/ 12 w 98111"/>
                <a:gd name="connsiteY4" fmla="*/ 148293 h 190414"/>
                <a:gd name="connsiteX5" fmla="*/ 9912 w 98111"/>
                <a:gd name="connsiteY5" fmla="*/ 107342 h 190414"/>
                <a:gd name="connsiteX6" fmla="*/ 59412 w 98111"/>
                <a:gd name="connsiteY6" fmla="*/ 15092 h 190414"/>
                <a:gd name="connsiteX7" fmla="*/ 81912 w 98111"/>
                <a:gd name="connsiteY7" fmla="*/ 242 h 1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11" h="190414">
                  <a:moveTo>
                    <a:pt x="81912" y="242"/>
                  </a:moveTo>
                  <a:cubicBezTo>
                    <a:pt x="66162" y="59642"/>
                    <a:pt x="76962" y="123543"/>
                    <a:pt x="98112" y="181143"/>
                  </a:cubicBezTo>
                  <a:cubicBezTo>
                    <a:pt x="94062" y="185192"/>
                    <a:pt x="45462" y="187442"/>
                    <a:pt x="36462" y="188793"/>
                  </a:cubicBezTo>
                  <a:cubicBezTo>
                    <a:pt x="28812" y="189692"/>
                    <a:pt x="20712" y="191942"/>
                    <a:pt x="13062" y="188793"/>
                  </a:cubicBezTo>
                  <a:cubicBezTo>
                    <a:pt x="-888" y="178442"/>
                    <a:pt x="12" y="162692"/>
                    <a:pt x="12" y="148293"/>
                  </a:cubicBezTo>
                  <a:cubicBezTo>
                    <a:pt x="12" y="134342"/>
                    <a:pt x="2712" y="119942"/>
                    <a:pt x="9912" y="107342"/>
                  </a:cubicBezTo>
                  <a:cubicBezTo>
                    <a:pt x="27462" y="77192"/>
                    <a:pt x="46812" y="47942"/>
                    <a:pt x="59412" y="15092"/>
                  </a:cubicBezTo>
                  <a:cubicBezTo>
                    <a:pt x="63012" y="6992"/>
                    <a:pt x="69762" y="-1558"/>
                    <a:pt x="81912" y="242"/>
                  </a:cubicBezTo>
                  <a:close/>
                </a:path>
              </a:pathLst>
            </a:custGeom>
            <a:solidFill>
              <a:srgbClr val="CBCBCB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83A8FF-EE7C-4E55-BF22-7599AB442892}"/>
                </a:ext>
              </a:extLst>
            </p:cNvPr>
            <p:cNvSpPr/>
            <p:nvPr/>
          </p:nvSpPr>
          <p:spPr>
            <a:xfrm>
              <a:off x="894147" y="4734276"/>
              <a:ext cx="502941" cy="576896"/>
            </a:xfrm>
            <a:custGeom>
              <a:avLst/>
              <a:gdLst>
                <a:gd name="connsiteX0" fmla="*/ 318600 w 333072"/>
                <a:gd name="connsiteY0" fmla="*/ 351000 h 382049"/>
                <a:gd name="connsiteX1" fmla="*/ 327150 w 333072"/>
                <a:gd name="connsiteY1" fmla="*/ 382050 h 382049"/>
                <a:gd name="connsiteX2" fmla="*/ 189450 w 333072"/>
                <a:gd name="connsiteY2" fmla="*/ 252000 h 382049"/>
                <a:gd name="connsiteX3" fmla="*/ 22050 w 333072"/>
                <a:gd name="connsiteY3" fmla="*/ 47250 h 382049"/>
                <a:gd name="connsiteX4" fmla="*/ 0 w 333072"/>
                <a:gd name="connsiteY4" fmla="*/ 21150 h 382049"/>
                <a:gd name="connsiteX5" fmla="*/ 26550 w 333072"/>
                <a:gd name="connsiteY5" fmla="*/ 0 h 382049"/>
                <a:gd name="connsiteX6" fmla="*/ 318600 w 333072"/>
                <a:gd name="connsiteY6" fmla="*/ 351000 h 3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072" h="382049">
                  <a:moveTo>
                    <a:pt x="318600" y="351000"/>
                  </a:moveTo>
                  <a:cubicBezTo>
                    <a:pt x="327150" y="360900"/>
                    <a:pt x="341100" y="367200"/>
                    <a:pt x="327150" y="382050"/>
                  </a:cubicBezTo>
                  <a:cubicBezTo>
                    <a:pt x="270900" y="350100"/>
                    <a:pt x="230400" y="300600"/>
                    <a:pt x="189450" y="252000"/>
                  </a:cubicBezTo>
                  <a:cubicBezTo>
                    <a:pt x="132750" y="184500"/>
                    <a:pt x="78750" y="115200"/>
                    <a:pt x="22050" y="47250"/>
                  </a:cubicBezTo>
                  <a:cubicBezTo>
                    <a:pt x="16200" y="40500"/>
                    <a:pt x="5400" y="28800"/>
                    <a:pt x="0" y="21150"/>
                  </a:cubicBezTo>
                  <a:cubicBezTo>
                    <a:pt x="9450" y="12150"/>
                    <a:pt x="17100" y="5850"/>
                    <a:pt x="26550" y="0"/>
                  </a:cubicBezTo>
                  <a:cubicBezTo>
                    <a:pt x="38700" y="13500"/>
                    <a:pt x="313200" y="343800"/>
                    <a:pt x="318600" y="351000"/>
                  </a:cubicBezTo>
                  <a:close/>
                </a:path>
              </a:pathLst>
            </a:custGeom>
            <a:solidFill>
              <a:srgbClr val="FDDCA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E1CD8E-6666-4439-8AEB-7B2F9CD24CAB}"/>
                </a:ext>
              </a:extLst>
            </p:cNvPr>
            <p:cNvSpPr/>
            <p:nvPr/>
          </p:nvSpPr>
          <p:spPr>
            <a:xfrm>
              <a:off x="873081" y="4759418"/>
              <a:ext cx="515061" cy="551755"/>
            </a:xfrm>
            <a:custGeom>
              <a:avLst/>
              <a:gdLst>
                <a:gd name="connsiteX0" fmla="*/ 18900 w 341099"/>
                <a:gd name="connsiteY0" fmla="*/ 0 h 365399"/>
                <a:gd name="connsiteX1" fmla="*/ 236250 w 341099"/>
                <a:gd name="connsiteY1" fmla="*/ 265050 h 365399"/>
                <a:gd name="connsiteX2" fmla="*/ 332100 w 341099"/>
                <a:gd name="connsiteY2" fmla="*/ 355950 h 365399"/>
                <a:gd name="connsiteX3" fmla="*/ 341100 w 341099"/>
                <a:gd name="connsiteY3" fmla="*/ 365400 h 365399"/>
                <a:gd name="connsiteX4" fmla="*/ 264600 w 341099"/>
                <a:gd name="connsiteY4" fmla="*/ 334800 h 365399"/>
                <a:gd name="connsiteX5" fmla="*/ 0 w 341099"/>
                <a:gd name="connsiteY5" fmla="*/ 14850 h 365399"/>
                <a:gd name="connsiteX6" fmla="*/ 18900 w 341099"/>
                <a:gd name="connsiteY6" fmla="*/ 0 h 36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099" h="365399">
                  <a:moveTo>
                    <a:pt x="18900" y="0"/>
                  </a:moveTo>
                  <a:cubicBezTo>
                    <a:pt x="35550" y="19350"/>
                    <a:pt x="177300" y="194400"/>
                    <a:pt x="236250" y="265050"/>
                  </a:cubicBezTo>
                  <a:cubicBezTo>
                    <a:pt x="264600" y="298800"/>
                    <a:pt x="297000" y="328950"/>
                    <a:pt x="332100" y="355950"/>
                  </a:cubicBezTo>
                  <a:cubicBezTo>
                    <a:pt x="335700" y="358650"/>
                    <a:pt x="339750" y="360450"/>
                    <a:pt x="341100" y="365400"/>
                  </a:cubicBezTo>
                  <a:cubicBezTo>
                    <a:pt x="313650" y="360000"/>
                    <a:pt x="291150" y="342900"/>
                    <a:pt x="264600" y="334800"/>
                  </a:cubicBezTo>
                  <a:cubicBezTo>
                    <a:pt x="222750" y="294300"/>
                    <a:pt x="13950" y="32850"/>
                    <a:pt x="0" y="14850"/>
                  </a:cubicBezTo>
                  <a:cubicBezTo>
                    <a:pt x="4950" y="9000"/>
                    <a:pt x="12150" y="4950"/>
                    <a:pt x="18900" y="0"/>
                  </a:cubicBezTo>
                  <a:close/>
                </a:path>
              </a:pathLst>
            </a:custGeom>
            <a:solidFill>
              <a:srgbClr val="BCA17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F39E8F-65B2-4BF5-BCAC-E94CF3A6F377}"/>
                </a:ext>
              </a:extLst>
            </p:cNvPr>
            <p:cNvSpPr/>
            <p:nvPr/>
          </p:nvSpPr>
          <p:spPr>
            <a:xfrm>
              <a:off x="1241372" y="4980085"/>
              <a:ext cx="143123" cy="175481"/>
            </a:xfrm>
            <a:custGeom>
              <a:avLst/>
              <a:gdLst>
                <a:gd name="connsiteX0" fmla="*/ 37800 w 94783"/>
                <a:gd name="connsiteY0" fmla="*/ 116213 h 116212"/>
                <a:gd name="connsiteX1" fmla="*/ 0 w 94783"/>
                <a:gd name="connsiteY1" fmla="*/ 70313 h 116212"/>
                <a:gd name="connsiteX2" fmla="*/ 80100 w 94783"/>
                <a:gd name="connsiteY2" fmla="*/ 3262 h 116212"/>
                <a:gd name="connsiteX3" fmla="*/ 93600 w 94783"/>
                <a:gd name="connsiteY3" fmla="*/ 6863 h 116212"/>
                <a:gd name="connsiteX4" fmla="*/ 37800 w 94783"/>
                <a:gd name="connsiteY4" fmla="*/ 116213 h 1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83" h="116212">
                  <a:moveTo>
                    <a:pt x="37800" y="116213"/>
                  </a:moveTo>
                  <a:cubicBezTo>
                    <a:pt x="25200" y="100912"/>
                    <a:pt x="12600" y="85613"/>
                    <a:pt x="0" y="70313"/>
                  </a:cubicBezTo>
                  <a:cubicBezTo>
                    <a:pt x="22950" y="43313"/>
                    <a:pt x="52200" y="24412"/>
                    <a:pt x="80100" y="3262"/>
                  </a:cubicBezTo>
                  <a:cubicBezTo>
                    <a:pt x="84600" y="113"/>
                    <a:pt x="90450" y="-3488"/>
                    <a:pt x="93600" y="6863"/>
                  </a:cubicBezTo>
                  <a:cubicBezTo>
                    <a:pt x="101700" y="35213"/>
                    <a:pt x="66600" y="104963"/>
                    <a:pt x="37800" y="116213"/>
                  </a:cubicBezTo>
                  <a:close/>
                </a:path>
              </a:pathLst>
            </a:custGeom>
            <a:solidFill>
              <a:schemeClr val="bg1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912040-284F-4524-978F-B1EBCD252FF4}"/>
                </a:ext>
              </a:extLst>
            </p:cNvPr>
            <p:cNvSpPr/>
            <p:nvPr/>
          </p:nvSpPr>
          <p:spPr>
            <a:xfrm>
              <a:off x="813332" y="5200069"/>
              <a:ext cx="2028870" cy="780487"/>
            </a:xfrm>
            <a:custGeom>
              <a:avLst/>
              <a:gdLst>
                <a:gd name="connsiteX0" fmla="*/ 1338270 w 1343618"/>
                <a:gd name="connsiteY0" fmla="*/ 174828 h 516877"/>
                <a:gd name="connsiteX1" fmla="*/ 1263120 w 1343618"/>
                <a:gd name="connsiteY1" fmla="*/ 58728 h 516877"/>
                <a:gd name="connsiteX2" fmla="*/ 1194270 w 1343618"/>
                <a:gd name="connsiteY2" fmla="*/ 6078 h 516877"/>
                <a:gd name="connsiteX3" fmla="*/ 1045320 w 1343618"/>
                <a:gd name="connsiteY3" fmla="*/ 29028 h 516877"/>
                <a:gd name="connsiteX4" fmla="*/ 874320 w 1343618"/>
                <a:gd name="connsiteY4" fmla="*/ 73128 h 516877"/>
                <a:gd name="connsiteX5" fmla="*/ 830670 w 1343618"/>
                <a:gd name="connsiteY5" fmla="*/ 85728 h 516877"/>
                <a:gd name="connsiteX6" fmla="*/ 815820 w 1343618"/>
                <a:gd name="connsiteY6" fmla="*/ 90678 h 516877"/>
                <a:gd name="connsiteX7" fmla="*/ 794220 w 1343618"/>
                <a:gd name="connsiteY7" fmla="*/ 96978 h 516877"/>
                <a:gd name="connsiteX8" fmla="*/ 744270 w 1343618"/>
                <a:gd name="connsiteY8" fmla="*/ 119928 h 516877"/>
                <a:gd name="connsiteX9" fmla="*/ 699270 w 1343618"/>
                <a:gd name="connsiteY9" fmla="*/ 151428 h 516877"/>
                <a:gd name="connsiteX10" fmla="*/ 662370 w 1343618"/>
                <a:gd name="connsiteY10" fmla="*/ 184728 h 516877"/>
                <a:gd name="connsiteX11" fmla="*/ 628620 w 1343618"/>
                <a:gd name="connsiteY11" fmla="*/ 233778 h 516877"/>
                <a:gd name="connsiteX12" fmla="*/ 626370 w 1343618"/>
                <a:gd name="connsiteY12" fmla="*/ 234678 h 516877"/>
                <a:gd name="connsiteX13" fmla="*/ 624570 w 1343618"/>
                <a:gd name="connsiteY13" fmla="*/ 234228 h 516877"/>
                <a:gd name="connsiteX14" fmla="*/ 637170 w 1343618"/>
                <a:gd name="connsiteY14" fmla="*/ 201378 h 516877"/>
                <a:gd name="connsiteX15" fmla="*/ 676320 w 1343618"/>
                <a:gd name="connsiteY15" fmla="*/ 132078 h 516877"/>
                <a:gd name="connsiteX16" fmla="*/ 676320 w 1343618"/>
                <a:gd name="connsiteY16" fmla="*/ 125328 h 516877"/>
                <a:gd name="connsiteX17" fmla="*/ 629970 w 1343618"/>
                <a:gd name="connsiteY17" fmla="*/ 70428 h 516877"/>
                <a:gd name="connsiteX18" fmla="*/ 548070 w 1343618"/>
                <a:gd name="connsiteY18" fmla="*/ 33528 h 516877"/>
                <a:gd name="connsiteX19" fmla="*/ 529170 w 1343618"/>
                <a:gd name="connsiteY19" fmla="*/ 26778 h 516877"/>
                <a:gd name="connsiteX20" fmla="*/ 476070 w 1343618"/>
                <a:gd name="connsiteY20" fmla="*/ 15078 h 516877"/>
                <a:gd name="connsiteX21" fmla="*/ 443670 w 1343618"/>
                <a:gd name="connsiteY21" fmla="*/ 15528 h 516877"/>
                <a:gd name="connsiteX22" fmla="*/ 388320 w 1343618"/>
                <a:gd name="connsiteY22" fmla="*/ 35778 h 516877"/>
                <a:gd name="connsiteX23" fmla="*/ 375270 w 1343618"/>
                <a:gd name="connsiteY23" fmla="*/ 45228 h 516877"/>
                <a:gd name="connsiteX24" fmla="*/ 378420 w 1343618"/>
                <a:gd name="connsiteY24" fmla="*/ 68178 h 516877"/>
                <a:gd name="connsiteX25" fmla="*/ 353670 w 1343618"/>
                <a:gd name="connsiteY25" fmla="*/ 59628 h 516877"/>
                <a:gd name="connsiteX26" fmla="*/ 306420 w 1343618"/>
                <a:gd name="connsiteY26" fmla="*/ 43428 h 516877"/>
                <a:gd name="connsiteX27" fmla="*/ 255120 w 1343618"/>
                <a:gd name="connsiteY27" fmla="*/ 46578 h 516877"/>
                <a:gd name="connsiteX28" fmla="*/ 191220 w 1343618"/>
                <a:gd name="connsiteY28" fmla="*/ 96078 h 516877"/>
                <a:gd name="connsiteX29" fmla="*/ 97170 w 1343618"/>
                <a:gd name="connsiteY29" fmla="*/ 204528 h 516877"/>
                <a:gd name="connsiteX30" fmla="*/ 11220 w 1343618"/>
                <a:gd name="connsiteY30" fmla="*/ 337728 h 516877"/>
                <a:gd name="connsiteX31" fmla="*/ 19320 w 1343618"/>
                <a:gd name="connsiteY31" fmla="*/ 503778 h 516877"/>
                <a:gd name="connsiteX32" fmla="*/ 92220 w 1343618"/>
                <a:gd name="connsiteY32" fmla="*/ 512328 h 516877"/>
                <a:gd name="connsiteX33" fmla="*/ 192570 w 1343618"/>
                <a:gd name="connsiteY33" fmla="*/ 506928 h 516877"/>
                <a:gd name="connsiteX34" fmla="*/ 437820 w 1343618"/>
                <a:gd name="connsiteY34" fmla="*/ 487128 h 516877"/>
                <a:gd name="connsiteX35" fmla="*/ 517020 w 1343618"/>
                <a:gd name="connsiteY35" fmla="*/ 397128 h 516877"/>
                <a:gd name="connsiteX36" fmla="*/ 534570 w 1343618"/>
                <a:gd name="connsiteY36" fmla="*/ 379128 h 516877"/>
                <a:gd name="connsiteX37" fmla="*/ 539070 w 1343618"/>
                <a:gd name="connsiteY37" fmla="*/ 374178 h 516877"/>
                <a:gd name="connsiteX38" fmla="*/ 571020 w 1343618"/>
                <a:gd name="connsiteY38" fmla="*/ 389928 h 516877"/>
                <a:gd name="connsiteX39" fmla="*/ 599370 w 1343618"/>
                <a:gd name="connsiteY39" fmla="*/ 405678 h 516877"/>
                <a:gd name="connsiteX40" fmla="*/ 661920 w 1343618"/>
                <a:gd name="connsiteY40" fmla="*/ 403878 h 516877"/>
                <a:gd name="connsiteX41" fmla="*/ 794220 w 1343618"/>
                <a:gd name="connsiteY41" fmla="*/ 358878 h 516877"/>
                <a:gd name="connsiteX42" fmla="*/ 818970 w 1343618"/>
                <a:gd name="connsiteY42" fmla="*/ 360678 h 516877"/>
                <a:gd name="connsiteX43" fmla="*/ 845070 w 1343618"/>
                <a:gd name="connsiteY43" fmla="*/ 338628 h 516877"/>
                <a:gd name="connsiteX44" fmla="*/ 903570 w 1343618"/>
                <a:gd name="connsiteY44" fmla="*/ 301728 h 516877"/>
                <a:gd name="connsiteX45" fmla="*/ 913470 w 1343618"/>
                <a:gd name="connsiteY45" fmla="*/ 297228 h 516877"/>
                <a:gd name="connsiteX46" fmla="*/ 1196070 w 1343618"/>
                <a:gd name="connsiteY46" fmla="*/ 229728 h 516877"/>
                <a:gd name="connsiteX47" fmla="*/ 1340070 w 1343618"/>
                <a:gd name="connsiteY47" fmla="*/ 198228 h 516877"/>
                <a:gd name="connsiteX48" fmla="*/ 1338270 w 1343618"/>
                <a:gd name="connsiteY48" fmla="*/ 174828 h 51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3618" h="516877">
                  <a:moveTo>
                    <a:pt x="1338270" y="174828"/>
                  </a:moveTo>
                  <a:cubicBezTo>
                    <a:pt x="1319370" y="132078"/>
                    <a:pt x="1294170" y="93378"/>
                    <a:pt x="1263120" y="58728"/>
                  </a:cubicBezTo>
                  <a:cubicBezTo>
                    <a:pt x="1243770" y="37128"/>
                    <a:pt x="1221720" y="17778"/>
                    <a:pt x="1194270" y="6078"/>
                  </a:cubicBezTo>
                  <a:cubicBezTo>
                    <a:pt x="1151070" y="-12822"/>
                    <a:pt x="1087620" y="17328"/>
                    <a:pt x="1045320" y="29028"/>
                  </a:cubicBezTo>
                  <a:cubicBezTo>
                    <a:pt x="988620" y="44328"/>
                    <a:pt x="929670" y="55578"/>
                    <a:pt x="874320" y="73128"/>
                  </a:cubicBezTo>
                  <a:cubicBezTo>
                    <a:pt x="860370" y="79428"/>
                    <a:pt x="845070" y="80778"/>
                    <a:pt x="830670" y="85728"/>
                  </a:cubicBezTo>
                  <a:cubicBezTo>
                    <a:pt x="825720" y="87978"/>
                    <a:pt x="820770" y="89328"/>
                    <a:pt x="815820" y="90678"/>
                  </a:cubicBezTo>
                  <a:cubicBezTo>
                    <a:pt x="808620" y="92478"/>
                    <a:pt x="801420" y="94728"/>
                    <a:pt x="794220" y="96978"/>
                  </a:cubicBezTo>
                  <a:cubicBezTo>
                    <a:pt x="776670" y="102378"/>
                    <a:pt x="756870" y="105078"/>
                    <a:pt x="744270" y="119928"/>
                  </a:cubicBezTo>
                  <a:cubicBezTo>
                    <a:pt x="731670" y="134778"/>
                    <a:pt x="716370" y="143778"/>
                    <a:pt x="699270" y="151428"/>
                  </a:cubicBezTo>
                  <a:cubicBezTo>
                    <a:pt x="683070" y="158178"/>
                    <a:pt x="667770" y="167178"/>
                    <a:pt x="662370" y="184728"/>
                  </a:cubicBezTo>
                  <a:cubicBezTo>
                    <a:pt x="656520" y="204978"/>
                    <a:pt x="644370" y="220278"/>
                    <a:pt x="628620" y="233778"/>
                  </a:cubicBezTo>
                  <a:cubicBezTo>
                    <a:pt x="627720" y="234228"/>
                    <a:pt x="627270" y="234678"/>
                    <a:pt x="626370" y="234678"/>
                  </a:cubicBezTo>
                  <a:cubicBezTo>
                    <a:pt x="625920" y="234678"/>
                    <a:pt x="624570" y="234228"/>
                    <a:pt x="624570" y="234228"/>
                  </a:cubicBezTo>
                  <a:cubicBezTo>
                    <a:pt x="626370" y="222528"/>
                    <a:pt x="630420" y="211728"/>
                    <a:pt x="637170" y="201378"/>
                  </a:cubicBezTo>
                  <a:cubicBezTo>
                    <a:pt x="650220" y="178428"/>
                    <a:pt x="670020" y="159078"/>
                    <a:pt x="676320" y="132078"/>
                  </a:cubicBezTo>
                  <a:cubicBezTo>
                    <a:pt x="676770" y="129828"/>
                    <a:pt x="676320" y="127578"/>
                    <a:pt x="676320" y="125328"/>
                  </a:cubicBezTo>
                  <a:cubicBezTo>
                    <a:pt x="672270" y="97878"/>
                    <a:pt x="650670" y="83928"/>
                    <a:pt x="629970" y="70428"/>
                  </a:cubicBezTo>
                  <a:cubicBezTo>
                    <a:pt x="604770" y="54228"/>
                    <a:pt x="575520" y="45228"/>
                    <a:pt x="548070" y="33528"/>
                  </a:cubicBezTo>
                  <a:cubicBezTo>
                    <a:pt x="541770" y="31278"/>
                    <a:pt x="535470" y="29028"/>
                    <a:pt x="529170" y="26778"/>
                  </a:cubicBezTo>
                  <a:cubicBezTo>
                    <a:pt x="511620" y="21378"/>
                    <a:pt x="494970" y="13728"/>
                    <a:pt x="476070" y="15078"/>
                  </a:cubicBezTo>
                  <a:cubicBezTo>
                    <a:pt x="465270" y="18228"/>
                    <a:pt x="454470" y="18228"/>
                    <a:pt x="443670" y="15528"/>
                  </a:cubicBezTo>
                  <a:cubicBezTo>
                    <a:pt x="422520" y="15078"/>
                    <a:pt x="406320" y="28128"/>
                    <a:pt x="388320" y="35778"/>
                  </a:cubicBezTo>
                  <a:cubicBezTo>
                    <a:pt x="383370" y="38478"/>
                    <a:pt x="378870" y="40728"/>
                    <a:pt x="375270" y="45228"/>
                  </a:cubicBezTo>
                  <a:cubicBezTo>
                    <a:pt x="369420" y="53778"/>
                    <a:pt x="381120" y="60078"/>
                    <a:pt x="378420" y="68178"/>
                  </a:cubicBezTo>
                  <a:cubicBezTo>
                    <a:pt x="369420" y="68178"/>
                    <a:pt x="361770" y="63228"/>
                    <a:pt x="353670" y="59628"/>
                  </a:cubicBezTo>
                  <a:cubicBezTo>
                    <a:pt x="338370" y="52878"/>
                    <a:pt x="323970" y="43428"/>
                    <a:pt x="306420" y="43428"/>
                  </a:cubicBezTo>
                  <a:cubicBezTo>
                    <a:pt x="289770" y="47928"/>
                    <a:pt x="272220" y="45228"/>
                    <a:pt x="255120" y="46578"/>
                  </a:cubicBezTo>
                  <a:cubicBezTo>
                    <a:pt x="224970" y="51528"/>
                    <a:pt x="209220" y="75378"/>
                    <a:pt x="191220" y="96078"/>
                  </a:cubicBezTo>
                  <a:cubicBezTo>
                    <a:pt x="159270" y="132528"/>
                    <a:pt x="131820" y="170778"/>
                    <a:pt x="97170" y="204528"/>
                  </a:cubicBezTo>
                  <a:cubicBezTo>
                    <a:pt x="59820" y="240978"/>
                    <a:pt x="28770" y="288228"/>
                    <a:pt x="11220" y="337728"/>
                  </a:cubicBezTo>
                  <a:cubicBezTo>
                    <a:pt x="-5880" y="393978"/>
                    <a:pt x="-3630" y="449328"/>
                    <a:pt x="19320" y="503778"/>
                  </a:cubicBezTo>
                  <a:cubicBezTo>
                    <a:pt x="29220" y="525828"/>
                    <a:pt x="69720" y="513678"/>
                    <a:pt x="92220" y="512328"/>
                  </a:cubicBezTo>
                  <a:cubicBezTo>
                    <a:pt x="125520" y="510528"/>
                    <a:pt x="158820" y="508728"/>
                    <a:pt x="192570" y="506928"/>
                  </a:cubicBezTo>
                  <a:cubicBezTo>
                    <a:pt x="272670" y="506928"/>
                    <a:pt x="359520" y="503778"/>
                    <a:pt x="437820" y="487128"/>
                  </a:cubicBezTo>
                  <a:cubicBezTo>
                    <a:pt x="518820" y="469578"/>
                    <a:pt x="513870" y="460128"/>
                    <a:pt x="517020" y="397128"/>
                  </a:cubicBezTo>
                  <a:cubicBezTo>
                    <a:pt x="522870" y="391278"/>
                    <a:pt x="528720" y="384978"/>
                    <a:pt x="534570" y="379128"/>
                  </a:cubicBezTo>
                  <a:cubicBezTo>
                    <a:pt x="536370" y="377778"/>
                    <a:pt x="537720" y="375978"/>
                    <a:pt x="539070" y="374178"/>
                  </a:cubicBezTo>
                  <a:cubicBezTo>
                    <a:pt x="552570" y="372828"/>
                    <a:pt x="562920" y="377778"/>
                    <a:pt x="571020" y="389928"/>
                  </a:cubicBezTo>
                  <a:cubicBezTo>
                    <a:pt x="577320" y="399378"/>
                    <a:pt x="587220" y="405678"/>
                    <a:pt x="599370" y="405678"/>
                  </a:cubicBezTo>
                  <a:cubicBezTo>
                    <a:pt x="620070" y="406128"/>
                    <a:pt x="641220" y="404328"/>
                    <a:pt x="661920" y="403878"/>
                  </a:cubicBezTo>
                  <a:cubicBezTo>
                    <a:pt x="710520" y="402528"/>
                    <a:pt x="748770" y="368328"/>
                    <a:pt x="794220" y="358878"/>
                  </a:cubicBezTo>
                  <a:cubicBezTo>
                    <a:pt x="800970" y="361128"/>
                    <a:pt x="809070" y="361578"/>
                    <a:pt x="818970" y="360678"/>
                  </a:cubicBezTo>
                  <a:cubicBezTo>
                    <a:pt x="829320" y="355728"/>
                    <a:pt x="838770" y="348528"/>
                    <a:pt x="845070" y="338628"/>
                  </a:cubicBezTo>
                  <a:cubicBezTo>
                    <a:pt x="864420" y="326478"/>
                    <a:pt x="880170" y="307578"/>
                    <a:pt x="903570" y="301728"/>
                  </a:cubicBezTo>
                  <a:cubicBezTo>
                    <a:pt x="906720" y="300378"/>
                    <a:pt x="909870" y="298128"/>
                    <a:pt x="913470" y="297228"/>
                  </a:cubicBezTo>
                  <a:cubicBezTo>
                    <a:pt x="1006620" y="270678"/>
                    <a:pt x="1101570" y="251778"/>
                    <a:pt x="1196070" y="229728"/>
                  </a:cubicBezTo>
                  <a:cubicBezTo>
                    <a:pt x="1243770" y="218478"/>
                    <a:pt x="1291470" y="206328"/>
                    <a:pt x="1340070" y="198228"/>
                  </a:cubicBezTo>
                  <a:cubicBezTo>
                    <a:pt x="1347270" y="191028"/>
                    <a:pt x="1341870" y="182478"/>
                    <a:pt x="1338270" y="174828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id="{80C12CCB-48AD-4417-A9D4-13E704396400}"/>
                </a:ext>
              </a:extLst>
            </p:cNvPr>
            <p:cNvGrpSpPr/>
            <p:nvPr/>
          </p:nvGrpSpPr>
          <p:grpSpPr>
            <a:xfrm>
              <a:off x="811988" y="5199731"/>
              <a:ext cx="2030041" cy="781164"/>
              <a:chOff x="405553" y="3082808"/>
              <a:chExt cx="1344393" cy="517325"/>
            </a:xfrm>
            <a:solidFill>
              <a:srgbClr val="E2C2A7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436BB2A-4FA5-495A-8F0F-3105A201D76F}"/>
                  </a:ext>
                </a:extLst>
              </p:cNvPr>
              <p:cNvSpPr/>
              <p:nvPr/>
            </p:nvSpPr>
            <p:spPr>
              <a:xfrm>
                <a:off x="405553" y="3359561"/>
                <a:ext cx="517459" cy="240572"/>
              </a:xfrm>
              <a:custGeom>
                <a:avLst/>
                <a:gdLst>
                  <a:gd name="connsiteX0" fmla="*/ 472909 w 517459"/>
                  <a:gd name="connsiteY0" fmla="*/ 76500 h 240572"/>
                  <a:gd name="connsiteX1" fmla="*/ 308209 w 517459"/>
                  <a:gd name="connsiteY1" fmla="*/ 27000 h 240572"/>
                  <a:gd name="connsiteX2" fmla="*/ 260059 w 517459"/>
                  <a:gd name="connsiteY2" fmla="*/ 18450 h 240572"/>
                  <a:gd name="connsiteX3" fmla="*/ 275359 w 517459"/>
                  <a:gd name="connsiteY3" fmla="*/ 27450 h 240572"/>
                  <a:gd name="connsiteX4" fmla="*/ 408559 w 517459"/>
                  <a:gd name="connsiteY4" fmla="*/ 67050 h 240572"/>
                  <a:gd name="connsiteX5" fmla="*/ 482809 w 517459"/>
                  <a:gd name="connsiteY5" fmla="*/ 103050 h 240572"/>
                  <a:gd name="connsiteX6" fmla="*/ 501709 w 517459"/>
                  <a:gd name="connsiteY6" fmla="*/ 153000 h 240572"/>
                  <a:gd name="connsiteX7" fmla="*/ 460309 w 517459"/>
                  <a:gd name="connsiteY7" fmla="*/ 170550 h 240572"/>
                  <a:gd name="connsiteX8" fmla="*/ 409459 w 517459"/>
                  <a:gd name="connsiteY8" fmla="*/ 163800 h 240572"/>
                  <a:gd name="connsiteX9" fmla="*/ 278959 w 517459"/>
                  <a:gd name="connsiteY9" fmla="*/ 135900 h 240572"/>
                  <a:gd name="connsiteX10" fmla="*/ 343309 w 517459"/>
                  <a:gd name="connsiteY10" fmla="*/ 165150 h 240572"/>
                  <a:gd name="connsiteX11" fmla="*/ 371659 w 517459"/>
                  <a:gd name="connsiteY11" fmla="*/ 192600 h 240572"/>
                  <a:gd name="connsiteX12" fmla="*/ 336559 w 517459"/>
                  <a:gd name="connsiteY12" fmla="*/ 211050 h 240572"/>
                  <a:gd name="connsiteX13" fmla="*/ 181759 w 517459"/>
                  <a:gd name="connsiteY13" fmla="*/ 201150 h 240572"/>
                  <a:gd name="connsiteX14" fmla="*/ 80059 w 517459"/>
                  <a:gd name="connsiteY14" fmla="*/ 192600 h 240572"/>
                  <a:gd name="connsiteX15" fmla="*/ 62059 w 517459"/>
                  <a:gd name="connsiteY15" fmla="*/ 186300 h 240572"/>
                  <a:gd name="connsiteX16" fmla="*/ 35509 w 517459"/>
                  <a:gd name="connsiteY16" fmla="*/ 133200 h 240572"/>
                  <a:gd name="connsiteX17" fmla="*/ 34159 w 517459"/>
                  <a:gd name="connsiteY17" fmla="*/ 49050 h 240572"/>
                  <a:gd name="connsiteX18" fmla="*/ 41809 w 517459"/>
                  <a:gd name="connsiteY18" fmla="*/ 0 h 240572"/>
                  <a:gd name="connsiteX19" fmla="*/ 11659 w 517459"/>
                  <a:gd name="connsiteY19" fmla="*/ 62550 h 240572"/>
                  <a:gd name="connsiteX20" fmla="*/ 19759 w 517459"/>
                  <a:gd name="connsiteY20" fmla="*/ 228600 h 240572"/>
                  <a:gd name="connsiteX21" fmla="*/ 205609 w 517459"/>
                  <a:gd name="connsiteY21" fmla="*/ 231300 h 240572"/>
                  <a:gd name="connsiteX22" fmla="*/ 438259 w 517459"/>
                  <a:gd name="connsiteY22" fmla="*/ 211950 h 240572"/>
                  <a:gd name="connsiteX23" fmla="*/ 517459 w 517459"/>
                  <a:gd name="connsiteY23" fmla="*/ 121950 h 240572"/>
                  <a:gd name="connsiteX24" fmla="*/ 472909 w 517459"/>
                  <a:gd name="connsiteY24" fmla="*/ 76500 h 24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7459" h="240572">
                    <a:moveTo>
                      <a:pt x="472909" y="76500"/>
                    </a:moveTo>
                    <a:cubicBezTo>
                      <a:pt x="421159" y="49950"/>
                      <a:pt x="364009" y="40050"/>
                      <a:pt x="308209" y="27000"/>
                    </a:cubicBezTo>
                    <a:cubicBezTo>
                      <a:pt x="292909" y="23400"/>
                      <a:pt x="277609" y="15300"/>
                      <a:pt x="260059" y="18450"/>
                    </a:cubicBezTo>
                    <a:cubicBezTo>
                      <a:pt x="263659" y="25650"/>
                      <a:pt x="269959" y="25650"/>
                      <a:pt x="275359" y="27450"/>
                    </a:cubicBezTo>
                    <a:cubicBezTo>
                      <a:pt x="319909" y="40500"/>
                      <a:pt x="364009" y="54000"/>
                      <a:pt x="408559" y="67050"/>
                    </a:cubicBezTo>
                    <a:cubicBezTo>
                      <a:pt x="435109" y="75150"/>
                      <a:pt x="460759" y="85950"/>
                      <a:pt x="482809" y="103050"/>
                    </a:cubicBezTo>
                    <a:cubicBezTo>
                      <a:pt x="499009" y="115650"/>
                      <a:pt x="505759" y="135000"/>
                      <a:pt x="501709" y="153000"/>
                    </a:cubicBezTo>
                    <a:cubicBezTo>
                      <a:pt x="497209" y="171900"/>
                      <a:pt x="476959" y="171900"/>
                      <a:pt x="460309" y="170550"/>
                    </a:cubicBezTo>
                    <a:cubicBezTo>
                      <a:pt x="443209" y="169200"/>
                      <a:pt x="426109" y="166950"/>
                      <a:pt x="409459" y="163800"/>
                    </a:cubicBezTo>
                    <a:cubicBezTo>
                      <a:pt x="365809" y="154800"/>
                      <a:pt x="322609" y="145350"/>
                      <a:pt x="278959" y="135900"/>
                    </a:cubicBezTo>
                    <a:cubicBezTo>
                      <a:pt x="299659" y="147150"/>
                      <a:pt x="321709" y="155700"/>
                      <a:pt x="343309" y="165150"/>
                    </a:cubicBezTo>
                    <a:cubicBezTo>
                      <a:pt x="355909" y="171000"/>
                      <a:pt x="374359" y="176400"/>
                      <a:pt x="371659" y="192600"/>
                    </a:cubicBezTo>
                    <a:cubicBezTo>
                      <a:pt x="369409" y="208350"/>
                      <a:pt x="350059" y="208800"/>
                      <a:pt x="336559" y="211050"/>
                    </a:cubicBezTo>
                    <a:cubicBezTo>
                      <a:pt x="284359" y="221400"/>
                      <a:pt x="232609" y="216000"/>
                      <a:pt x="181759" y="201150"/>
                    </a:cubicBezTo>
                    <a:cubicBezTo>
                      <a:pt x="148459" y="191250"/>
                      <a:pt x="116059" y="173700"/>
                      <a:pt x="80059" y="192600"/>
                    </a:cubicBezTo>
                    <a:cubicBezTo>
                      <a:pt x="73759" y="196200"/>
                      <a:pt x="67459" y="191250"/>
                      <a:pt x="62059" y="186300"/>
                    </a:cubicBezTo>
                    <a:cubicBezTo>
                      <a:pt x="46309" y="171900"/>
                      <a:pt x="40009" y="153000"/>
                      <a:pt x="35509" y="133200"/>
                    </a:cubicBezTo>
                    <a:cubicBezTo>
                      <a:pt x="28309" y="101700"/>
                      <a:pt x="27409" y="79650"/>
                      <a:pt x="34159" y="49050"/>
                    </a:cubicBezTo>
                    <a:cubicBezTo>
                      <a:pt x="36409" y="38700"/>
                      <a:pt x="40459" y="16200"/>
                      <a:pt x="41809" y="0"/>
                    </a:cubicBezTo>
                    <a:cubicBezTo>
                      <a:pt x="34159" y="8550"/>
                      <a:pt x="14359" y="56250"/>
                      <a:pt x="11659" y="62550"/>
                    </a:cubicBezTo>
                    <a:cubicBezTo>
                      <a:pt x="-5441" y="118800"/>
                      <a:pt x="-4541" y="154350"/>
                      <a:pt x="19759" y="228600"/>
                    </a:cubicBezTo>
                    <a:cubicBezTo>
                      <a:pt x="27859" y="253350"/>
                      <a:pt x="152509" y="232200"/>
                      <a:pt x="205609" y="231300"/>
                    </a:cubicBezTo>
                    <a:cubicBezTo>
                      <a:pt x="283459" y="225450"/>
                      <a:pt x="361309" y="228600"/>
                      <a:pt x="438259" y="211950"/>
                    </a:cubicBezTo>
                    <a:cubicBezTo>
                      <a:pt x="519259" y="194400"/>
                      <a:pt x="514309" y="184950"/>
                      <a:pt x="517459" y="121950"/>
                    </a:cubicBezTo>
                    <a:cubicBezTo>
                      <a:pt x="508909" y="100350"/>
                      <a:pt x="492259" y="86400"/>
                      <a:pt x="472909" y="76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A2C1822-3AB7-4720-B9AC-AF97D13E409A}"/>
                  </a:ext>
                </a:extLst>
              </p:cNvPr>
              <p:cNvSpPr/>
              <p:nvPr/>
            </p:nvSpPr>
            <p:spPr>
              <a:xfrm>
                <a:off x="691713" y="3244811"/>
                <a:ext cx="533250" cy="244421"/>
              </a:xfrm>
              <a:custGeom>
                <a:avLst/>
                <a:gdLst>
                  <a:gd name="connsiteX0" fmla="*/ 497700 w 533250"/>
                  <a:gd name="connsiteY0" fmla="*/ 157500 h 244421"/>
                  <a:gd name="connsiteX1" fmla="*/ 515700 w 533250"/>
                  <a:gd name="connsiteY1" fmla="*/ 51750 h 244421"/>
                  <a:gd name="connsiteX2" fmla="*/ 522450 w 533250"/>
                  <a:gd name="connsiteY2" fmla="*/ 0 h 244421"/>
                  <a:gd name="connsiteX3" fmla="*/ 501300 w 533250"/>
                  <a:gd name="connsiteY3" fmla="*/ 97200 h 244421"/>
                  <a:gd name="connsiteX4" fmla="*/ 451800 w 533250"/>
                  <a:gd name="connsiteY4" fmla="*/ 192150 h 244421"/>
                  <a:gd name="connsiteX5" fmla="*/ 414900 w 533250"/>
                  <a:gd name="connsiteY5" fmla="*/ 198900 h 244421"/>
                  <a:gd name="connsiteX6" fmla="*/ 409500 w 533250"/>
                  <a:gd name="connsiteY6" fmla="*/ 164250 h 244421"/>
                  <a:gd name="connsiteX7" fmla="*/ 428400 w 533250"/>
                  <a:gd name="connsiteY7" fmla="*/ 102150 h 244421"/>
                  <a:gd name="connsiteX8" fmla="*/ 446400 w 533250"/>
                  <a:gd name="connsiteY8" fmla="*/ 37800 h 244421"/>
                  <a:gd name="connsiteX9" fmla="*/ 427050 w 533250"/>
                  <a:gd name="connsiteY9" fmla="*/ 75600 h 244421"/>
                  <a:gd name="connsiteX10" fmla="*/ 377100 w 533250"/>
                  <a:gd name="connsiteY10" fmla="*/ 192600 h 244421"/>
                  <a:gd name="connsiteX11" fmla="*/ 339300 w 533250"/>
                  <a:gd name="connsiteY11" fmla="*/ 207900 h 244421"/>
                  <a:gd name="connsiteX12" fmla="*/ 321300 w 533250"/>
                  <a:gd name="connsiteY12" fmla="*/ 176850 h 244421"/>
                  <a:gd name="connsiteX13" fmla="*/ 321300 w 533250"/>
                  <a:gd name="connsiteY13" fmla="*/ 147600 h 244421"/>
                  <a:gd name="connsiteX14" fmla="*/ 304650 w 533250"/>
                  <a:gd name="connsiteY14" fmla="*/ 137250 h 244421"/>
                  <a:gd name="connsiteX15" fmla="*/ 270900 w 533250"/>
                  <a:gd name="connsiteY15" fmla="*/ 126900 h 244421"/>
                  <a:gd name="connsiteX16" fmla="*/ 246600 w 533250"/>
                  <a:gd name="connsiteY16" fmla="*/ 59400 h 244421"/>
                  <a:gd name="connsiteX17" fmla="*/ 173700 w 533250"/>
                  <a:gd name="connsiteY17" fmla="*/ 70200 h 244421"/>
                  <a:gd name="connsiteX18" fmla="*/ 28800 w 533250"/>
                  <a:gd name="connsiteY18" fmla="*/ 10350 h 244421"/>
                  <a:gd name="connsiteX19" fmla="*/ 0 w 533250"/>
                  <a:gd name="connsiteY19" fmla="*/ 11700 h 244421"/>
                  <a:gd name="connsiteX20" fmla="*/ 57600 w 533250"/>
                  <a:gd name="connsiteY20" fmla="*/ 40500 h 244421"/>
                  <a:gd name="connsiteX21" fmla="*/ 218250 w 533250"/>
                  <a:gd name="connsiteY21" fmla="*/ 91800 h 244421"/>
                  <a:gd name="connsiteX22" fmla="*/ 241200 w 533250"/>
                  <a:gd name="connsiteY22" fmla="*/ 107100 h 244421"/>
                  <a:gd name="connsiteX23" fmla="*/ 248850 w 533250"/>
                  <a:gd name="connsiteY23" fmla="*/ 213300 h 244421"/>
                  <a:gd name="connsiteX24" fmla="*/ 285300 w 533250"/>
                  <a:gd name="connsiteY24" fmla="*/ 228600 h 244421"/>
                  <a:gd name="connsiteX25" fmla="*/ 313650 w 533250"/>
                  <a:gd name="connsiteY25" fmla="*/ 244350 h 244421"/>
                  <a:gd name="connsiteX26" fmla="*/ 376200 w 533250"/>
                  <a:gd name="connsiteY26" fmla="*/ 242550 h 244421"/>
                  <a:gd name="connsiteX27" fmla="*/ 533250 w 533250"/>
                  <a:gd name="connsiteY27" fmla="*/ 194850 h 244421"/>
                  <a:gd name="connsiteX28" fmla="*/ 497700 w 533250"/>
                  <a:gd name="connsiteY28" fmla="*/ 157500 h 2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33250" h="244421">
                    <a:moveTo>
                      <a:pt x="497700" y="157500"/>
                    </a:moveTo>
                    <a:cubicBezTo>
                      <a:pt x="508050" y="122850"/>
                      <a:pt x="509400" y="86850"/>
                      <a:pt x="515700" y="51750"/>
                    </a:cubicBezTo>
                    <a:cubicBezTo>
                      <a:pt x="518400" y="36900"/>
                      <a:pt x="524250" y="22050"/>
                      <a:pt x="522450" y="0"/>
                    </a:cubicBezTo>
                    <a:cubicBezTo>
                      <a:pt x="510750" y="36000"/>
                      <a:pt x="505800" y="66600"/>
                      <a:pt x="501300" y="97200"/>
                    </a:cubicBezTo>
                    <a:cubicBezTo>
                      <a:pt x="495900" y="134550"/>
                      <a:pt x="483300" y="168750"/>
                      <a:pt x="451800" y="192150"/>
                    </a:cubicBezTo>
                    <a:cubicBezTo>
                      <a:pt x="441450" y="199800"/>
                      <a:pt x="428400" y="208350"/>
                      <a:pt x="414900" y="198900"/>
                    </a:cubicBezTo>
                    <a:cubicBezTo>
                      <a:pt x="401400" y="189900"/>
                      <a:pt x="405900" y="176400"/>
                      <a:pt x="409500" y="164250"/>
                    </a:cubicBezTo>
                    <a:cubicBezTo>
                      <a:pt x="415350" y="143550"/>
                      <a:pt x="422550" y="122850"/>
                      <a:pt x="428400" y="102150"/>
                    </a:cubicBezTo>
                    <a:cubicBezTo>
                      <a:pt x="434700" y="81000"/>
                      <a:pt x="440550" y="59400"/>
                      <a:pt x="446400" y="37800"/>
                    </a:cubicBezTo>
                    <a:cubicBezTo>
                      <a:pt x="433800" y="48150"/>
                      <a:pt x="429750" y="62100"/>
                      <a:pt x="427050" y="75600"/>
                    </a:cubicBezTo>
                    <a:cubicBezTo>
                      <a:pt x="418950" y="118350"/>
                      <a:pt x="398250" y="155250"/>
                      <a:pt x="377100" y="192600"/>
                    </a:cubicBezTo>
                    <a:cubicBezTo>
                      <a:pt x="367650" y="209250"/>
                      <a:pt x="354600" y="211050"/>
                      <a:pt x="339300" y="207900"/>
                    </a:cubicBezTo>
                    <a:cubicBezTo>
                      <a:pt x="322200" y="204750"/>
                      <a:pt x="319950" y="191700"/>
                      <a:pt x="321300" y="176850"/>
                    </a:cubicBezTo>
                    <a:cubicBezTo>
                      <a:pt x="322200" y="166950"/>
                      <a:pt x="321750" y="157500"/>
                      <a:pt x="321300" y="147600"/>
                    </a:cubicBezTo>
                    <a:cubicBezTo>
                      <a:pt x="320850" y="137250"/>
                      <a:pt x="318150" y="129150"/>
                      <a:pt x="304650" y="137250"/>
                    </a:cubicBezTo>
                    <a:cubicBezTo>
                      <a:pt x="289800" y="146250"/>
                      <a:pt x="280350" y="139950"/>
                      <a:pt x="270900" y="126900"/>
                    </a:cubicBezTo>
                    <a:cubicBezTo>
                      <a:pt x="256950" y="107100"/>
                      <a:pt x="250200" y="85050"/>
                      <a:pt x="246600" y="59400"/>
                    </a:cubicBezTo>
                    <a:cubicBezTo>
                      <a:pt x="222750" y="77850"/>
                      <a:pt x="198450" y="75150"/>
                      <a:pt x="173700" y="70200"/>
                    </a:cubicBezTo>
                    <a:cubicBezTo>
                      <a:pt x="121500" y="59400"/>
                      <a:pt x="77400" y="29250"/>
                      <a:pt x="28800" y="10350"/>
                    </a:cubicBezTo>
                    <a:cubicBezTo>
                      <a:pt x="20700" y="7200"/>
                      <a:pt x="12600" y="3150"/>
                      <a:pt x="0" y="11700"/>
                    </a:cubicBezTo>
                    <a:cubicBezTo>
                      <a:pt x="20700" y="22500"/>
                      <a:pt x="38700" y="32850"/>
                      <a:pt x="57600" y="40500"/>
                    </a:cubicBezTo>
                    <a:cubicBezTo>
                      <a:pt x="109800" y="62100"/>
                      <a:pt x="159300" y="91800"/>
                      <a:pt x="218250" y="91800"/>
                    </a:cubicBezTo>
                    <a:cubicBezTo>
                      <a:pt x="228150" y="91800"/>
                      <a:pt x="236250" y="97650"/>
                      <a:pt x="241200" y="107100"/>
                    </a:cubicBezTo>
                    <a:cubicBezTo>
                      <a:pt x="259650" y="141300"/>
                      <a:pt x="269100" y="175950"/>
                      <a:pt x="248850" y="213300"/>
                    </a:cubicBezTo>
                    <a:cubicBezTo>
                      <a:pt x="264150" y="210150"/>
                      <a:pt x="276300" y="215100"/>
                      <a:pt x="285300" y="228600"/>
                    </a:cubicBezTo>
                    <a:cubicBezTo>
                      <a:pt x="291600" y="238050"/>
                      <a:pt x="301500" y="244350"/>
                      <a:pt x="313650" y="244350"/>
                    </a:cubicBezTo>
                    <a:cubicBezTo>
                      <a:pt x="334350" y="244800"/>
                      <a:pt x="355500" y="243000"/>
                      <a:pt x="376200" y="242550"/>
                    </a:cubicBezTo>
                    <a:cubicBezTo>
                      <a:pt x="433350" y="240750"/>
                      <a:pt x="476100" y="194400"/>
                      <a:pt x="533250" y="194850"/>
                    </a:cubicBezTo>
                    <a:cubicBezTo>
                      <a:pt x="500400" y="190350"/>
                      <a:pt x="490500" y="181800"/>
                      <a:pt x="497700" y="157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4C5057F-27D0-43F7-AC07-D9B2A4FE3B38}"/>
                  </a:ext>
                </a:extLst>
              </p:cNvPr>
              <p:cNvSpPr/>
              <p:nvPr/>
            </p:nvSpPr>
            <p:spPr>
              <a:xfrm>
                <a:off x="809162" y="3164711"/>
                <a:ext cx="178650" cy="136349"/>
              </a:xfrm>
              <a:custGeom>
                <a:avLst/>
                <a:gdLst>
                  <a:gd name="connsiteX0" fmla="*/ 178650 w 178650"/>
                  <a:gd name="connsiteY0" fmla="*/ 136350 h 136349"/>
                  <a:gd name="connsiteX1" fmla="*/ 168300 w 178650"/>
                  <a:gd name="connsiteY1" fmla="*/ 119250 h 136349"/>
                  <a:gd name="connsiteX2" fmla="*/ 173700 w 178650"/>
                  <a:gd name="connsiteY2" fmla="*/ 47250 h 136349"/>
                  <a:gd name="connsiteX3" fmla="*/ 177750 w 178650"/>
                  <a:gd name="connsiteY3" fmla="*/ 37800 h 136349"/>
                  <a:gd name="connsiteX4" fmla="*/ 166050 w 178650"/>
                  <a:gd name="connsiteY4" fmla="*/ 33300 h 136349"/>
                  <a:gd name="connsiteX5" fmla="*/ 93600 w 178650"/>
                  <a:gd name="connsiteY5" fmla="*/ 14850 h 136349"/>
                  <a:gd name="connsiteX6" fmla="*/ 0 w 178650"/>
                  <a:gd name="connsiteY6" fmla="*/ 0 h 136349"/>
                  <a:gd name="connsiteX7" fmla="*/ 102150 w 178650"/>
                  <a:gd name="connsiteY7" fmla="*/ 46800 h 136349"/>
                  <a:gd name="connsiteX8" fmla="*/ 178650 w 178650"/>
                  <a:gd name="connsiteY8" fmla="*/ 136350 h 1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650" h="136349">
                    <a:moveTo>
                      <a:pt x="178650" y="136350"/>
                    </a:moveTo>
                    <a:cubicBezTo>
                      <a:pt x="173250" y="127350"/>
                      <a:pt x="170550" y="123300"/>
                      <a:pt x="168300" y="119250"/>
                    </a:cubicBezTo>
                    <a:cubicBezTo>
                      <a:pt x="149400" y="85950"/>
                      <a:pt x="149850" y="78300"/>
                      <a:pt x="173700" y="47250"/>
                    </a:cubicBezTo>
                    <a:cubicBezTo>
                      <a:pt x="175950" y="44550"/>
                      <a:pt x="180000" y="41850"/>
                      <a:pt x="177750" y="37800"/>
                    </a:cubicBezTo>
                    <a:cubicBezTo>
                      <a:pt x="175500" y="33300"/>
                      <a:pt x="170550" y="32400"/>
                      <a:pt x="166050" y="33300"/>
                    </a:cubicBezTo>
                    <a:cubicBezTo>
                      <a:pt x="139050" y="37350"/>
                      <a:pt x="117000" y="24750"/>
                      <a:pt x="93600" y="14850"/>
                    </a:cubicBezTo>
                    <a:cubicBezTo>
                      <a:pt x="64350" y="2250"/>
                      <a:pt x="31950" y="2700"/>
                      <a:pt x="0" y="0"/>
                    </a:cubicBezTo>
                    <a:cubicBezTo>
                      <a:pt x="34200" y="15750"/>
                      <a:pt x="72450" y="22500"/>
                      <a:pt x="102150" y="46800"/>
                    </a:cubicBezTo>
                    <a:cubicBezTo>
                      <a:pt x="131850" y="70200"/>
                      <a:pt x="140850" y="111150"/>
                      <a:pt x="178650" y="136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AD2B3-92AA-4D3B-A855-B2C26F777F9F}"/>
                  </a:ext>
                </a:extLst>
              </p:cNvPr>
              <p:cNvSpPr/>
              <p:nvPr/>
            </p:nvSpPr>
            <p:spPr>
              <a:xfrm>
                <a:off x="1250554" y="3082808"/>
                <a:ext cx="499392" cy="340652"/>
              </a:xfrm>
              <a:custGeom>
                <a:avLst/>
                <a:gdLst>
                  <a:gd name="connsiteX0" fmla="*/ 494159 w 499392"/>
                  <a:gd name="connsiteY0" fmla="*/ 175053 h 340652"/>
                  <a:gd name="connsiteX1" fmla="*/ 419008 w 499392"/>
                  <a:gd name="connsiteY1" fmla="*/ 58953 h 340652"/>
                  <a:gd name="connsiteX2" fmla="*/ 350159 w 499392"/>
                  <a:gd name="connsiteY2" fmla="*/ 6303 h 340652"/>
                  <a:gd name="connsiteX3" fmla="*/ 293909 w 499392"/>
                  <a:gd name="connsiteY3" fmla="*/ 2253 h 340652"/>
                  <a:gd name="connsiteX4" fmla="*/ 337559 w 499392"/>
                  <a:gd name="connsiteY4" fmla="*/ 39603 h 340652"/>
                  <a:gd name="connsiteX5" fmla="*/ 392459 w 499392"/>
                  <a:gd name="connsiteY5" fmla="*/ 135903 h 340652"/>
                  <a:gd name="connsiteX6" fmla="*/ 372209 w 499392"/>
                  <a:gd name="connsiteY6" fmla="*/ 181353 h 340652"/>
                  <a:gd name="connsiteX7" fmla="*/ 333059 w 499392"/>
                  <a:gd name="connsiteY7" fmla="*/ 164253 h 340652"/>
                  <a:gd name="connsiteX8" fmla="*/ 319559 w 499392"/>
                  <a:gd name="connsiteY8" fmla="*/ 153903 h 340652"/>
                  <a:gd name="connsiteX9" fmla="*/ 309209 w 499392"/>
                  <a:gd name="connsiteY9" fmla="*/ 169203 h 340652"/>
                  <a:gd name="connsiteX10" fmla="*/ 256559 w 499392"/>
                  <a:gd name="connsiteY10" fmla="*/ 217803 h 340652"/>
                  <a:gd name="connsiteX11" fmla="*/ 96359 w 499392"/>
                  <a:gd name="connsiteY11" fmla="*/ 207453 h 340652"/>
                  <a:gd name="connsiteX12" fmla="*/ 72509 w 499392"/>
                  <a:gd name="connsiteY12" fmla="*/ 205653 h 340652"/>
                  <a:gd name="connsiteX13" fmla="*/ 509 w 499392"/>
                  <a:gd name="connsiteY13" fmla="*/ 340653 h 340652"/>
                  <a:gd name="connsiteX14" fmla="*/ 59009 w 499392"/>
                  <a:gd name="connsiteY14" fmla="*/ 301953 h 340652"/>
                  <a:gd name="connsiteX15" fmla="*/ 68909 w 499392"/>
                  <a:gd name="connsiteY15" fmla="*/ 299253 h 340652"/>
                  <a:gd name="connsiteX16" fmla="*/ 351508 w 499392"/>
                  <a:gd name="connsiteY16" fmla="*/ 231753 h 340652"/>
                  <a:gd name="connsiteX17" fmla="*/ 495508 w 499392"/>
                  <a:gd name="connsiteY17" fmla="*/ 200253 h 340652"/>
                  <a:gd name="connsiteX18" fmla="*/ 494159 w 499392"/>
                  <a:gd name="connsiteY18" fmla="*/ 175053 h 34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9392" h="340652">
                    <a:moveTo>
                      <a:pt x="494159" y="175053"/>
                    </a:moveTo>
                    <a:cubicBezTo>
                      <a:pt x="475258" y="132303"/>
                      <a:pt x="450059" y="93603"/>
                      <a:pt x="419008" y="58953"/>
                    </a:cubicBezTo>
                    <a:cubicBezTo>
                      <a:pt x="399659" y="37353"/>
                      <a:pt x="377609" y="18003"/>
                      <a:pt x="350159" y="6303"/>
                    </a:cubicBezTo>
                    <a:cubicBezTo>
                      <a:pt x="338459" y="1353"/>
                      <a:pt x="324959" y="-2697"/>
                      <a:pt x="293909" y="2253"/>
                    </a:cubicBezTo>
                    <a:cubicBezTo>
                      <a:pt x="319109" y="16653"/>
                      <a:pt x="328559" y="30153"/>
                      <a:pt x="337559" y="39603"/>
                    </a:cubicBezTo>
                    <a:cubicBezTo>
                      <a:pt x="363209" y="67503"/>
                      <a:pt x="384359" y="98103"/>
                      <a:pt x="392459" y="135903"/>
                    </a:cubicBezTo>
                    <a:cubicBezTo>
                      <a:pt x="396959" y="156603"/>
                      <a:pt x="387959" y="175053"/>
                      <a:pt x="372209" y="181353"/>
                    </a:cubicBezTo>
                    <a:cubicBezTo>
                      <a:pt x="353758" y="188553"/>
                      <a:pt x="342059" y="179553"/>
                      <a:pt x="333059" y="164253"/>
                    </a:cubicBezTo>
                    <a:cubicBezTo>
                      <a:pt x="329909" y="159303"/>
                      <a:pt x="326758" y="153003"/>
                      <a:pt x="319559" y="153903"/>
                    </a:cubicBezTo>
                    <a:cubicBezTo>
                      <a:pt x="311008" y="154803"/>
                      <a:pt x="309659" y="162903"/>
                      <a:pt x="309209" y="169203"/>
                    </a:cubicBezTo>
                    <a:cubicBezTo>
                      <a:pt x="305609" y="200703"/>
                      <a:pt x="285809" y="214203"/>
                      <a:pt x="256559" y="217803"/>
                    </a:cubicBezTo>
                    <a:cubicBezTo>
                      <a:pt x="202559" y="224103"/>
                      <a:pt x="149009" y="222303"/>
                      <a:pt x="96359" y="207453"/>
                    </a:cubicBezTo>
                    <a:cubicBezTo>
                      <a:pt x="88259" y="205203"/>
                      <a:pt x="81059" y="201603"/>
                      <a:pt x="72509" y="205653"/>
                    </a:cubicBezTo>
                    <a:cubicBezTo>
                      <a:pt x="40559" y="220053"/>
                      <a:pt x="-5341" y="305103"/>
                      <a:pt x="509" y="340653"/>
                    </a:cubicBezTo>
                    <a:cubicBezTo>
                      <a:pt x="19859" y="328503"/>
                      <a:pt x="30208" y="311403"/>
                      <a:pt x="59009" y="301953"/>
                    </a:cubicBezTo>
                    <a:cubicBezTo>
                      <a:pt x="62159" y="300603"/>
                      <a:pt x="65309" y="300153"/>
                      <a:pt x="68909" y="299253"/>
                    </a:cubicBezTo>
                    <a:cubicBezTo>
                      <a:pt x="162059" y="272703"/>
                      <a:pt x="257008" y="253803"/>
                      <a:pt x="351508" y="231753"/>
                    </a:cubicBezTo>
                    <a:cubicBezTo>
                      <a:pt x="399209" y="220503"/>
                      <a:pt x="446909" y="208353"/>
                      <a:pt x="495508" y="200253"/>
                    </a:cubicBezTo>
                    <a:cubicBezTo>
                      <a:pt x="503159" y="191253"/>
                      <a:pt x="497758" y="182703"/>
                      <a:pt x="494159" y="175053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7DDDE3E-3380-4D54-BE88-B57258B7A521}"/>
                </a:ext>
              </a:extLst>
            </p:cNvPr>
            <p:cNvSpPr/>
            <p:nvPr/>
          </p:nvSpPr>
          <p:spPr>
            <a:xfrm>
              <a:off x="2532917" y="5134234"/>
              <a:ext cx="326934" cy="367199"/>
            </a:xfrm>
            <a:custGeom>
              <a:avLst/>
              <a:gdLst>
                <a:gd name="connsiteX0" fmla="*/ 200825 w 216512"/>
                <a:gd name="connsiteY0" fmla="*/ 243177 h 243177"/>
                <a:gd name="connsiteX1" fmla="*/ 142775 w 216512"/>
                <a:gd name="connsiteY1" fmla="*/ 133827 h 243177"/>
                <a:gd name="connsiteX2" fmla="*/ 78875 w 216512"/>
                <a:gd name="connsiteY2" fmla="*/ 69027 h 243177"/>
                <a:gd name="connsiteX3" fmla="*/ 125 w 216512"/>
                <a:gd name="connsiteY3" fmla="*/ 45177 h 243177"/>
                <a:gd name="connsiteX4" fmla="*/ 12725 w 216512"/>
                <a:gd name="connsiteY4" fmla="*/ 31677 h 243177"/>
                <a:gd name="connsiteX5" fmla="*/ 68075 w 216512"/>
                <a:gd name="connsiteY5" fmla="*/ 8727 h 243177"/>
                <a:gd name="connsiteX6" fmla="*/ 86525 w 216512"/>
                <a:gd name="connsiteY6" fmla="*/ 3777 h 243177"/>
                <a:gd name="connsiteX7" fmla="*/ 98675 w 216512"/>
                <a:gd name="connsiteY7" fmla="*/ 627 h 243177"/>
                <a:gd name="connsiteX8" fmla="*/ 111275 w 216512"/>
                <a:gd name="connsiteY8" fmla="*/ 1077 h 243177"/>
                <a:gd name="connsiteX9" fmla="*/ 145025 w 216512"/>
                <a:gd name="connsiteY9" fmla="*/ 24927 h 243177"/>
                <a:gd name="connsiteX10" fmla="*/ 175625 w 216512"/>
                <a:gd name="connsiteY10" fmla="*/ 83877 h 243177"/>
                <a:gd name="connsiteX11" fmla="*/ 215225 w 216512"/>
                <a:gd name="connsiteY11" fmla="*/ 204927 h 243177"/>
                <a:gd name="connsiteX12" fmla="*/ 205775 w 216512"/>
                <a:gd name="connsiteY12" fmla="*/ 242727 h 243177"/>
                <a:gd name="connsiteX13" fmla="*/ 200825 w 216512"/>
                <a:gd name="connsiteY13" fmla="*/ 243177 h 2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512" h="243177">
                  <a:moveTo>
                    <a:pt x="200825" y="243177"/>
                  </a:moveTo>
                  <a:cubicBezTo>
                    <a:pt x="190925" y="201777"/>
                    <a:pt x="166625" y="168027"/>
                    <a:pt x="142775" y="133827"/>
                  </a:cubicBezTo>
                  <a:cubicBezTo>
                    <a:pt x="125225" y="108627"/>
                    <a:pt x="103625" y="87477"/>
                    <a:pt x="78875" y="69027"/>
                  </a:cubicBezTo>
                  <a:cubicBezTo>
                    <a:pt x="61775" y="56427"/>
                    <a:pt x="10475" y="45177"/>
                    <a:pt x="125" y="45177"/>
                  </a:cubicBezTo>
                  <a:cubicBezTo>
                    <a:pt x="-1225" y="39327"/>
                    <a:pt x="8675" y="34377"/>
                    <a:pt x="12725" y="31677"/>
                  </a:cubicBezTo>
                  <a:cubicBezTo>
                    <a:pt x="29825" y="21327"/>
                    <a:pt x="49175" y="14577"/>
                    <a:pt x="68075" y="8727"/>
                  </a:cubicBezTo>
                  <a:cubicBezTo>
                    <a:pt x="74375" y="6927"/>
                    <a:pt x="80225" y="5127"/>
                    <a:pt x="86525" y="3777"/>
                  </a:cubicBezTo>
                  <a:cubicBezTo>
                    <a:pt x="90575" y="2877"/>
                    <a:pt x="94625" y="1977"/>
                    <a:pt x="98675" y="627"/>
                  </a:cubicBezTo>
                  <a:cubicBezTo>
                    <a:pt x="103175" y="-273"/>
                    <a:pt x="107225" y="-273"/>
                    <a:pt x="111275" y="1077"/>
                  </a:cubicBezTo>
                  <a:cubicBezTo>
                    <a:pt x="125675" y="4677"/>
                    <a:pt x="136475" y="13677"/>
                    <a:pt x="145025" y="24927"/>
                  </a:cubicBezTo>
                  <a:cubicBezTo>
                    <a:pt x="152225" y="35277"/>
                    <a:pt x="171575" y="73077"/>
                    <a:pt x="175625" y="83877"/>
                  </a:cubicBezTo>
                  <a:cubicBezTo>
                    <a:pt x="185525" y="105927"/>
                    <a:pt x="213425" y="192777"/>
                    <a:pt x="215225" y="204927"/>
                  </a:cubicBezTo>
                  <a:cubicBezTo>
                    <a:pt x="215675" y="218427"/>
                    <a:pt x="221075" y="233277"/>
                    <a:pt x="205775" y="242727"/>
                  </a:cubicBezTo>
                  <a:cubicBezTo>
                    <a:pt x="203975" y="243177"/>
                    <a:pt x="202625" y="243177"/>
                    <a:pt x="200825" y="243177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8CCB164-FD44-468E-ADB1-DE78CEF5A2D0}"/>
                </a:ext>
              </a:extLst>
            </p:cNvPr>
            <p:cNvGrpSpPr/>
            <p:nvPr/>
          </p:nvGrpSpPr>
          <p:grpSpPr>
            <a:xfrm rot="20590426">
              <a:off x="1098837" y="2748413"/>
              <a:ext cx="2226775" cy="2466645"/>
              <a:chOff x="10642615" y="3979837"/>
              <a:chExt cx="1042340" cy="115462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56CA12C-5F41-47A4-8F74-0F2F2873A14F}"/>
                  </a:ext>
                </a:extLst>
              </p:cNvPr>
              <p:cNvGrpSpPr/>
              <p:nvPr/>
            </p:nvGrpSpPr>
            <p:grpSpPr>
              <a:xfrm>
                <a:off x="11445532" y="3979837"/>
                <a:ext cx="239423" cy="1154622"/>
                <a:chOff x="10431358" y="70949"/>
                <a:chExt cx="469217" cy="2262807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5A8E488-8403-471D-B440-B40C10D04A86}"/>
                    </a:ext>
                  </a:extLst>
                </p:cNvPr>
                <p:cNvSpPr/>
                <p:nvPr/>
              </p:nvSpPr>
              <p:spPr>
                <a:xfrm flipH="1">
                  <a:off x="10648523" y="70949"/>
                  <a:ext cx="252052" cy="1858882"/>
                </a:xfrm>
                <a:custGeom>
                  <a:avLst/>
                  <a:gdLst>
                    <a:gd name="connsiteX0" fmla="*/ 95326 w 109728"/>
                    <a:gd name="connsiteY0" fmla="*/ 43205 h 809244"/>
                    <a:gd name="connsiteX1" fmla="*/ 66523 w 109728"/>
                    <a:gd name="connsiteY1" fmla="*/ 86411 h 809244"/>
                    <a:gd name="connsiteX2" fmla="*/ 28804 w 109728"/>
                    <a:gd name="connsiteY2" fmla="*/ 237287 h 809244"/>
                    <a:gd name="connsiteX3" fmla="*/ 65837 w 109728"/>
                    <a:gd name="connsiteY3" fmla="*/ 595274 h 809244"/>
                    <a:gd name="connsiteX4" fmla="*/ 111100 w 109728"/>
                    <a:gd name="connsiteY4" fmla="*/ 800329 h 809244"/>
                    <a:gd name="connsiteX5" fmla="*/ 80924 w 109728"/>
                    <a:gd name="connsiteY5" fmla="*/ 801700 h 809244"/>
                    <a:gd name="connsiteX6" fmla="*/ 0 w 109728"/>
                    <a:gd name="connsiteY6" fmla="*/ 265405 h 809244"/>
                    <a:gd name="connsiteX7" fmla="*/ 100813 w 109728"/>
                    <a:gd name="connsiteY7" fmla="*/ 0 h 809244"/>
                    <a:gd name="connsiteX8" fmla="*/ 95326 w 109728"/>
                    <a:gd name="connsiteY8" fmla="*/ 43205 h 809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728" h="809244">
                      <a:moveTo>
                        <a:pt x="95326" y="43205"/>
                      </a:moveTo>
                      <a:cubicBezTo>
                        <a:pt x="81610" y="58979"/>
                        <a:pt x="77495" y="70637"/>
                        <a:pt x="66523" y="86411"/>
                      </a:cubicBezTo>
                      <a:cubicBezTo>
                        <a:pt x="36347" y="133731"/>
                        <a:pt x="28804" y="184480"/>
                        <a:pt x="28804" y="237287"/>
                      </a:cubicBezTo>
                      <a:cubicBezTo>
                        <a:pt x="29489" y="357988"/>
                        <a:pt x="43891" y="477317"/>
                        <a:pt x="65837" y="595274"/>
                      </a:cubicBezTo>
                      <a:cubicBezTo>
                        <a:pt x="77495" y="659054"/>
                        <a:pt x="99441" y="736549"/>
                        <a:pt x="111100" y="800329"/>
                      </a:cubicBezTo>
                      <a:cubicBezTo>
                        <a:pt x="113843" y="816102"/>
                        <a:pt x="93269" y="817474"/>
                        <a:pt x="80924" y="801700"/>
                      </a:cubicBezTo>
                      <a:cubicBezTo>
                        <a:pt x="43891" y="624764"/>
                        <a:pt x="0" y="448513"/>
                        <a:pt x="0" y="265405"/>
                      </a:cubicBezTo>
                      <a:cubicBezTo>
                        <a:pt x="0" y="166649"/>
                        <a:pt x="23317" y="70637"/>
                        <a:pt x="100813" y="0"/>
                      </a:cubicBezTo>
                      <a:cubicBezTo>
                        <a:pt x="100127" y="16459"/>
                        <a:pt x="96698" y="31547"/>
                        <a:pt x="95326" y="432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CC7ACCD-8054-40C5-8F94-A31A83CB9C2F}"/>
                    </a:ext>
                  </a:extLst>
                </p:cNvPr>
                <p:cNvSpPr/>
                <p:nvPr/>
              </p:nvSpPr>
              <p:spPr>
                <a:xfrm flipH="1">
                  <a:off x="10431358" y="1908419"/>
                  <a:ext cx="425337" cy="425337"/>
                </a:xfrm>
                <a:custGeom>
                  <a:avLst/>
                  <a:gdLst>
                    <a:gd name="connsiteX0" fmla="*/ 64571 w 185166"/>
                    <a:gd name="connsiteY0" fmla="*/ 1778 h 185166"/>
                    <a:gd name="connsiteX1" fmla="*/ 135208 w 185166"/>
                    <a:gd name="connsiteY1" fmla="*/ 14122 h 185166"/>
                    <a:gd name="connsiteX2" fmla="*/ 183214 w 185166"/>
                    <a:gd name="connsiteY2" fmla="*/ 116306 h 185166"/>
                    <a:gd name="connsiteX3" fmla="*/ 95432 w 185166"/>
                    <a:gd name="connsiteY3" fmla="*/ 189001 h 185166"/>
                    <a:gd name="connsiteX4" fmla="*/ 3535 w 185166"/>
                    <a:gd name="connsiteY4" fmla="*/ 121107 h 185166"/>
                    <a:gd name="connsiteX5" fmla="*/ 47426 w 185166"/>
                    <a:gd name="connsiteY5" fmla="*/ 12751 h 185166"/>
                    <a:gd name="connsiteX6" fmla="*/ 64571 w 185166"/>
                    <a:gd name="connsiteY6" fmla="*/ 1778 h 18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66" h="185166">
                      <a:moveTo>
                        <a:pt x="64571" y="1778"/>
                      </a:moveTo>
                      <a:cubicBezTo>
                        <a:pt x="98175" y="406"/>
                        <a:pt x="107776" y="-5080"/>
                        <a:pt x="135208" y="14122"/>
                      </a:cubicBezTo>
                      <a:cubicBezTo>
                        <a:pt x="176356" y="37439"/>
                        <a:pt x="193501" y="74473"/>
                        <a:pt x="183214" y="116306"/>
                      </a:cubicBezTo>
                      <a:cubicBezTo>
                        <a:pt x="172927" y="158826"/>
                        <a:pt x="137952" y="187630"/>
                        <a:pt x="95432" y="189001"/>
                      </a:cubicBezTo>
                      <a:cubicBezTo>
                        <a:pt x="53598" y="190373"/>
                        <a:pt x="15193" y="162255"/>
                        <a:pt x="3535" y="121107"/>
                      </a:cubicBezTo>
                      <a:cubicBezTo>
                        <a:pt x="-8124" y="79273"/>
                        <a:pt x="9707" y="36754"/>
                        <a:pt x="47426" y="12751"/>
                      </a:cubicBezTo>
                      <a:cubicBezTo>
                        <a:pt x="52912" y="9322"/>
                        <a:pt x="54284" y="4521"/>
                        <a:pt x="64571" y="177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5498AC03-7840-45DC-8F8A-7E633469D692}"/>
                    </a:ext>
                  </a:extLst>
                </p:cNvPr>
                <p:cNvSpPr/>
                <p:nvPr/>
              </p:nvSpPr>
              <p:spPr>
                <a:xfrm flipH="1">
                  <a:off x="10497278" y="1977063"/>
                  <a:ext cx="299311" cy="299311"/>
                </a:xfrm>
                <a:custGeom>
                  <a:avLst/>
                  <a:gdLst>
                    <a:gd name="connsiteX0" fmla="*/ 132359 w 130302"/>
                    <a:gd name="connsiteY0" fmla="*/ 65163 h 130302"/>
                    <a:gd name="connsiteX1" fmla="*/ 65151 w 130302"/>
                    <a:gd name="connsiteY1" fmla="*/ 132371 h 130302"/>
                    <a:gd name="connsiteX2" fmla="*/ 0 w 130302"/>
                    <a:gd name="connsiteY2" fmla="*/ 66535 h 130302"/>
                    <a:gd name="connsiteX3" fmla="*/ 64465 w 130302"/>
                    <a:gd name="connsiteY3" fmla="*/ 12 h 130302"/>
                    <a:gd name="connsiteX4" fmla="*/ 132359 w 130302"/>
                    <a:gd name="connsiteY4" fmla="*/ 65163 h 13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02" h="130302">
                      <a:moveTo>
                        <a:pt x="132359" y="65163"/>
                      </a:moveTo>
                      <a:cubicBezTo>
                        <a:pt x="132359" y="102196"/>
                        <a:pt x="101498" y="133057"/>
                        <a:pt x="65151" y="132371"/>
                      </a:cubicBezTo>
                      <a:cubicBezTo>
                        <a:pt x="29489" y="131686"/>
                        <a:pt x="0" y="102196"/>
                        <a:pt x="0" y="66535"/>
                      </a:cubicBezTo>
                      <a:cubicBezTo>
                        <a:pt x="0" y="30187"/>
                        <a:pt x="28118" y="698"/>
                        <a:pt x="64465" y="12"/>
                      </a:cubicBezTo>
                      <a:cubicBezTo>
                        <a:pt x="102184" y="-674"/>
                        <a:pt x="132359" y="28130"/>
                        <a:pt x="132359" y="651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20D4B45-11BF-4A3D-891C-34D9EBF5BB96}"/>
                  </a:ext>
                </a:extLst>
              </p:cNvPr>
              <p:cNvGrpSpPr/>
              <p:nvPr/>
            </p:nvGrpSpPr>
            <p:grpSpPr>
              <a:xfrm>
                <a:off x="10642615" y="4145786"/>
                <a:ext cx="479312" cy="885205"/>
                <a:chOff x="8696683" y="395466"/>
                <a:chExt cx="939346" cy="1734809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04FCF240-8C5B-496E-A83E-743243B79B92}"/>
                    </a:ext>
                  </a:extLst>
                </p:cNvPr>
                <p:cNvGrpSpPr/>
                <p:nvPr/>
              </p:nvGrpSpPr>
              <p:grpSpPr>
                <a:xfrm>
                  <a:off x="8696683" y="395466"/>
                  <a:ext cx="939346" cy="1714491"/>
                  <a:chOff x="8696683" y="395466"/>
                  <a:chExt cx="939346" cy="1714491"/>
                </a:xfrm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049DC517-55A4-415F-8219-137F2F6098CF}"/>
                      </a:ext>
                    </a:extLst>
                  </p:cNvPr>
                  <p:cNvSpPr/>
                  <p:nvPr/>
                </p:nvSpPr>
                <p:spPr>
                  <a:xfrm flipH="1">
                    <a:off x="9092092" y="1401062"/>
                    <a:ext cx="330819" cy="708895"/>
                  </a:xfrm>
                  <a:custGeom>
                    <a:avLst/>
                    <a:gdLst>
                      <a:gd name="connsiteX0" fmla="*/ 0 w 144018"/>
                      <a:gd name="connsiteY0" fmla="*/ 4566 h 308610"/>
                      <a:gd name="connsiteX1" fmla="*/ 19888 w 144018"/>
                      <a:gd name="connsiteY1" fmla="*/ 7309 h 308610"/>
                      <a:gd name="connsiteX2" fmla="*/ 28804 w 144018"/>
                      <a:gd name="connsiteY2" fmla="*/ 73146 h 308610"/>
                      <a:gd name="connsiteX3" fmla="*/ 75438 w 144018"/>
                      <a:gd name="connsiteY3" fmla="*/ 239109 h 308610"/>
                      <a:gd name="connsiteX4" fmla="*/ 104242 w 144018"/>
                      <a:gd name="connsiteY4" fmla="*/ 280943 h 308610"/>
                      <a:gd name="connsiteX5" fmla="*/ 143332 w 144018"/>
                      <a:gd name="connsiteY5" fmla="*/ 297402 h 308610"/>
                      <a:gd name="connsiteX6" fmla="*/ 143332 w 144018"/>
                      <a:gd name="connsiteY6" fmla="*/ 314547 h 308610"/>
                      <a:gd name="connsiteX7" fmla="*/ 60350 w 144018"/>
                      <a:gd name="connsiteY7" fmla="*/ 243910 h 308610"/>
                      <a:gd name="connsiteX8" fmla="*/ 4115 w 144018"/>
                      <a:gd name="connsiteY8" fmla="*/ 29940 h 308610"/>
                      <a:gd name="connsiteX9" fmla="*/ 0 w 144018"/>
                      <a:gd name="connsiteY9" fmla="*/ 4566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4018" h="308610">
                        <a:moveTo>
                          <a:pt x="0" y="4566"/>
                        </a:moveTo>
                        <a:cubicBezTo>
                          <a:pt x="9601" y="-3664"/>
                          <a:pt x="13716" y="451"/>
                          <a:pt x="19888" y="7309"/>
                        </a:cubicBezTo>
                        <a:cubicBezTo>
                          <a:pt x="21260" y="32684"/>
                          <a:pt x="24689" y="52572"/>
                          <a:pt x="28804" y="73146"/>
                        </a:cubicBezTo>
                        <a:cubicBezTo>
                          <a:pt x="40462" y="129381"/>
                          <a:pt x="58979" y="202762"/>
                          <a:pt x="75438" y="239109"/>
                        </a:cubicBezTo>
                        <a:cubicBezTo>
                          <a:pt x="80924" y="250082"/>
                          <a:pt x="97384" y="274085"/>
                          <a:pt x="104242" y="280943"/>
                        </a:cubicBezTo>
                        <a:cubicBezTo>
                          <a:pt x="114529" y="289173"/>
                          <a:pt x="128930" y="297402"/>
                          <a:pt x="143332" y="297402"/>
                        </a:cubicBezTo>
                        <a:cubicBezTo>
                          <a:pt x="148133" y="302889"/>
                          <a:pt x="148133" y="309061"/>
                          <a:pt x="143332" y="314547"/>
                        </a:cubicBezTo>
                        <a:cubicBezTo>
                          <a:pt x="102184" y="307004"/>
                          <a:pt x="76810" y="280257"/>
                          <a:pt x="60350" y="243910"/>
                        </a:cubicBezTo>
                        <a:cubicBezTo>
                          <a:pt x="31547" y="174644"/>
                          <a:pt x="14402" y="104007"/>
                          <a:pt x="4115" y="29940"/>
                        </a:cubicBezTo>
                        <a:cubicBezTo>
                          <a:pt x="3429" y="21711"/>
                          <a:pt x="2057" y="12110"/>
                          <a:pt x="0" y="456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23E0C60B-5241-47D6-A65A-91252EEF5A8B}"/>
                      </a:ext>
                    </a:extLst>
                  </p:cNvPr>
                  <p:cNvSpPr/>
                  <p:nvPr/>
                </p:nvSpPr>
                <p:spPr>
                  <a:xfrm flipH="1">
                    <a:off x="8696683" y="1335935"/>
                    <a:ext cx="173286" cy="708895"/>
                  </a:xfrm>
                  <a:custGeom>
                    <a:avLst/>
                    <a:gdLst>
                      <a:gd name="connsiteX0" fmla="*/ 0 w 75438"/>
                      <a:gd name="connsiteY0" fmla="*/ 9601 h 308610"/>
                      <a:gd name="connsiteX1" fmla="*/ 17145 w 75438"/>
                      <a:gd name="connsiteY1" fmla="*/ 0 h 308610"/>
                      <a:gd name="connsiteX2" fmla="*/ 75438 w 75438"/>
                      <a:gd name="connsiteY2" fmla="*/ 233858 h 308610"/>
                      <a:gd name="connsiteX3" fmla="*/ 75438 w 75438"/>
                      <a:gd name="connsiteY3" fmla="*/ 279121 h 308610"/>
                      <a:gd name="connsiteX4" fmla="*/ 65151 w 75438"/>
                      <a:gd name="connsiteY4" fmla="*/ 311353 h 308610"/>
                      <a:gd name="connsiteX5" fmla="*/ 47320 w 75438"/>
                      <a:gd name="connsiteY5" fmla="*/ 296951 h 308610"/>
                      <a:gd name="connsiteX6" fmla="*/ 61722 w 75438"/>
                      <a:gd name="connsiteY6" fmla="*/ 256489 h 308610"/>
                      <a:gd name="connsiteX7" fmla="*/ 57607 w 75438"/>
                      <a:gd name="connsiteY7" fmla="*/ 225628 h 308610"/>
                      <a:gd name="connsiteX8" fmla="*/ 5487 w 75438"/>
                      <a:gd name="connsiteY8" fmla="*/ 25375 h 308610"/>
                      <a:gd name="connsiteX9" fmla="*/ 0 w 75438"/>
                      <a:gd name="connsiteY9" fmla="*/ 9601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5438" h="308610">
                        <a:moveTo>
                          <a:pt x="0" y="9601"/>
                        </a:moveTo>
                        <a:cubicBezTo>
                          <a:pt x="6172" y="3429"/>
                          <a:pt x="11659" y="6172"/>
                          <a:pt x="17145" y="0"/>
                        </a:cubicBezTo>
                        <a:cubicBezTo>
                          <a:pt x="45263" y="100127"/>
                          <a:pt x="62408" y="153619"/>
                          <a:pt x="75438" y="233858"/>
                        </a:cubicBezTo>
                        <a:cubicBezTo>
                          <a:pt x="78181" y="248945"/>
                          <a:pt x="78181" y="264033"/>
                          <a:pt x="75438" y="279121"/>
                        </a:cubicBezTo>
                        <a:cubicBezTo>
                          <a:pt x="71323" y="292837"/>
                          <a:pt x="69266" y="297637"/>
                          <a:pt x="65151" y="311353"/>
                        </a:cubicBezTo>
                        <a:cubicBezTo>
                          <a:pt x="56236" y="314782"/>
                          <a:pt x="53493" y="304495"/>
                          <a:pt x="47320" y="296951"/>
                        </a:cubicBezTo>
                        <a:cubicBezTo>
                          <a:pt x="58293" y="285979"/>
                          <a:pt x="61036" y="277749"/>
                          <a:pt x="61722" y="256489"/>
                        </a:cubicBezTo>
                        <a:cubicBezTo>
                          <a:pt x="59665" y="243459"/>
                          <a:pt x="60351" y="233172"/>
                          <a:pt x="57607" y="225628"/>
                        </a:cubicBezTo>
                        <a:cubicBezTo>
                          <a:pt x="44577" y="157734"/>
                          <a:pt x="28804" y="100127"/>
                          <a:pt x="5487" y="25375"/>
                        </a:cubicBezTo>
                        <a:cubicBezTo>
                          <a:pt x="4801" y="21946"/>
                          <a:pt x="2058" y="13030"/>
                          <a:pt x="0" y="96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75AFD1B2-1839-493B-9640-CA2E9232B5E1}"/>
                      </a:ext>
                    </a:extLst>
                  </p:cNvPr>
                  <p:cNvSpPr/>
                  <p:nvPr/>
                </p:nvSpPr>
                <p:spPr>
                  <a:xfrm flipH="1">
                    <a:off x="8832612" y="395466"/>
                    <a:ext cx="803417" cy="1023961"/>
                  </a:xfrm>
                  <a:custGeom>
                    <a:avLst/>
                    <a:gdLst>
                      <a:gd name="connsiteX0" fmla="*/ 196 w 349758"/>
                      <a:gd name="connsiteY0" fmla="*/ 0 h 445770"/>
                      <a:gd name="connsiteX1" fmla="*/ 119525 w 349758"/>
                      <a:gd name="connsiteY1" fmla="*/ 109042 h 445770"/>
                      <a:gd name="connsiteX2" fmla="*/ 153815 w 349758"/>
                      <a:gd name="connsiteY2" fmla="*/ 161163 h 445770"/>
                      <a:gd name="connsiteX3" fmla="*/ 181247 w 349758"/>
                      <a:gd name="connsiteY3" fmla="*/ 189967 h 445770"/>
                      <a:gd name="connsiteX4" fmla="*/ 226510 w 349758"/>
                      <a:gd name="connsiteY4" fmla="*/ 200254 h 445770"/>
                      <a:gd name="connsiteX5" fmla="*/ 293033 w 349758"/>
                      <a:gd name="connsiteY5" fmla="*/ 270891 h 445770"/>
                      <a:gd name="connsiteX6" fmla="*/ 351326 w 349758"/>
                      <a:gd name="connsiteY6" fmla="*/ 407365 h 445770"/>
                      <a:gd name="connsiteX7" fmla="*/ 333495 w 349758"/>
                      <a:gd name="connsiteY7" fmla="*/ 425196 h 445770"/>
                      <a:gd name="connsiteX8" fmla="*/ 274516 w 349758"/>
                      <a:gd name="connsiteY8" fmla="*/ 291465 h 445770"/>
                      <a:gd name="connsiteX9" fmla="*/ 197707 w 349758"/>
                      <a:gd name="connsiteY9" fmla="*/ 216027 h 445770"/>
                      <a:gd name="connsiteX10" fmla="*/ 146957 w 349758"/>
                      <a:gd name="connsiteY10" fmla="*/ 228371 h 445770"/>
                      <a:gd name="connsiteX11" fmla="*/ 101009 w 349758"/>
                      <a:gd name="connsiteY11" fmla="*/ 369646 h 445770"/>
                      <a:gd name="connsiteX12" fmla="*/ 114725 w 349758"/>
                      <a:gd name="connsiteY12" fmla="*/ 447142 h 445770"/>
                      <a:gd name="connsiteX13" fmla="*/ 92779 w 349758"/>
                      <a:gd name="connsiteY13" fmla="*/ 445770 h 445770"/>
                      <a:gd name="connsiteX14" fmla="*/ 71519 w 349758"/>
                      <a:gd name="connsiteY14" fmla="*/ 350444 h 445770"/>
                      <a:gd name="connsiteX15" fmla="*/ 132556 w 349758"/>
                      <a:gd name="connsiteY15" fmla="*/ 205054 h 445770"/>
                      <a:gd name="connsiteX16" fmla="*/ 128441 w 349758"/>
                      <a:gd name="connsiteY16" fmla="*/ 176251 h 445770"/>
                      <a:gd name="connsiteX17" fmla="*/ 107181 w 349758"/>
                      <a:gd name="connsiteY17" fmla="*/ 137846 h 445770"/>
                      <a:gd name="connsiteX18" fmla="*/ 35858 w 349758"/>
                      <a:gd name="connsiteY18" fmla="*/ 63779 h 445770"/>
                      <a:gd name="connsiteX19" fmla="*/ 7740 w 349758"/>
                      <a:gd name="connsiteY19" fmla="*/ 38405 h 445770"/>
                      <a:gd name="connsiteX20" fmla="*/ 196 w 349758"/>
                      <a:gd name="connsiteY20" fmla="*/ 0 h 445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49758" h="445770">
                        <a:moveTo>
                          <a:pt x="196" y="0"/>
                        </a:moveTo>
                        <a:cubicBezTo>
                          <a:pt x="30371" y="22631"/>
                          <a:pt x="85921" y="64465"/>
                          <a:pt x="119525" y="109042"/>
                        </a:cubicBezTo>
                        <a:cubicBezTo>
                          <a:pt x="119525" y="109042"/>
                          <a:pt x="142843" y="142646"/>
                          <a:pt x="153815" y="161163"/>
                        </a:cubicBezTo>
                        <a:cubicBezTo>
                          <a:pt x="162731" y="175565"/>
                          <a:pt x="163417" y="191338"/>
                          <a:pt x="181247" y="189967"/>
                        </a:cubicBezTo>
                        <a:cubicBezTo>
                          <a:pt x="197707" y="191338"/>
                          <a:pt x="216223" y="196139"/>
                          <a:pt x="226510" y="200254"/>
                        </a:cubicBezTo>
                        <a:cubicBezTo>
                          <a:pt x="256685" y="212598"/>
                          <a:pt x="280003" y="246888"/>
                          <a:pt x="293033" y="270891"/>
                        </a:cubicBezTo>
                        <a:cubicBezTo>
                          <a:pt x="317036" y="315468"/>
                          <a:pt x="335553" y="359359"/>
                          <a:pt x="351326" y="407365"/>
                        </a:cubicBezTo>
                        <a:cubicBezTo>
                          <a:pt x="352012" y="420395"/>
                          <a:pt x="346525" y="426568"/>
                          <a:pt x="333495" y="425196"/>
                        </a:cubicBezTo>
                        <a:cubicBezTo>
                          <a:pt x="310178" y="379933"/>
                          <a:pt x="304006" y="343586"/>
                          <a:pt x="274516" y="291465"/>
                        </a:cubicBezTo>
                        <a:cubicBezTo>
                          <a:pt x="258057" y="265405"/>
                          <a:pt x="248456" y="226314"/>
                          <a:pt x="197707" y="216027"/>
                        </a:cubicBezTo>
                        <a:cubicBezTo>
                          <a:pt x="185362" y="213284"/>
                          <a:pt x="156559" y="220828"/>
                          <a:pt x="146957" y="228371"/>
                        </a:cubicBezTo>
                        <a:cubicBezTo>
                          <a:pt x="104438" y="259232"/>
                          <a:pt x="88664" y="317525"/>
                          <a:pt x="101009" y="369646"/>
                        </a:cubicBezTo>
                        <a:cubicBezTo>
                          <a:pt x="106495" y="395021"/>
                          <a:pt x="111982" y="419024"/>
                          <a:pt x="114725" y="447142"/>
                        </a:cubicBezTo>
                        <a:cubicBezTo>
                          <a:pt x="112667" y="451942"/>
                          <a:pt x="99637" y="449199"/>
                          <a:pt x="92779" y="445770"/>
                        </a:cubicBezTo>
                        <a:cubicBezTo>
                          <a:pt x="85235" y="415595"/>
                          <a:pt x="74263" y="381991"/>
                          <a:pt x="71519" y="350444"/>
                        </a:cubicBezTo>
                        <a:cubicBezTo>
                          <a:pt x="66719" y="291465"/>
                          <a:pt x="88664" y="243459"/>
                          <a:pt x="132556" y="205054"/>
                        </a:cubicBezTo>
                        <a:cubicBezTo>
                          <a:pt x="142157" y="196825"/>
                          <a:pt x="134613" y="185852"/>
                          <a:pt x="128441" y="176251"/>
                        </a:cubicBezTo>
                        <a:cubicBezTo>
                          <a:pt x="128441" y="176251"/>
                          <a:pt x="117468" y="154991"/>
                          <a:pt x="107181" y="137846"/>
                        </a:cubicBezTo>
                        <a:cubicBezTo>
                          <a:pt x="94837" y="115900"/>
                          <a:pt x="68090" y="90526"/>
                          <a:pt x="35858" y="63779"/>
                        </a:cubicBezTo>
                        <a:cubicBezTo>
                          <a:pt x="27628" y="55550"/>
                          <a:pt x="15970" y="45949"/>
                          <a:pt x="7740" y="38405"/>
                        </a:cubicBezTo>
                        <a:cubicBezTo>
                          <a:pt x="4997" y="36347"/>
                          <a:pt x="-1175" y="11659"/>
                          <a:pt x="1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9016AB05-6F77-4D10-B09C-D2BEC97D38FE}"/>
                    </a:ext>
                  </a:extLst>
                </p:cNvPr>
                <p:cNvSpPr/>
                <p:nvPr/>
              </p:nvSpPr>
              <p:spPr>
                <a:xfrm flipH="1">
                  <a:off x="9030650" y="2067261"/>
                  <a:ext cx="63014" cy="6301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9321046-CA1D-4590-BA54-7DCCB991D15C}"/>
                    </a:ext>
                  </a:extLst>
                </p:cNvPr>
                <p:cNvSpPr/>
                <p:nvPr/>
              </p:nvSpPr>
              <p:spPr>
                <a:xfrm flipH="1">
                  <a:off x="8725762" y="2008599"/>
                  <a:ext cx="78765" cy="7876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8E7BCC7-1971-4246-BB05-6AB422A58829}"/>
                </a:ext>
              </a:extLst>
            </p:cNvPr>
            <p:cNvSpPr/>
            <p:nvPr/>
          </p:nvSpPr>
          <p:spPr>
            <a:xfrm>
              <a:off x="1508315" y="1157641"/>
              <a:ext cx="1823434" cy="3471990"/>
            </a:xfrm>
            <a:custGeom>
              <a:avLst/>
              <a:gdLst>
                <a:gd name="connsiteX0" fmla="*/ 1196617 w 1207568"/>
                <a:gd name="connsiteY0" fmla="*/ 2076124 h 2299323"/>
                <a:gd name="connsiteX1" fmla="*/ 1035517 w 1207568"/>
                <a:gd name="connsiteY1" fmla="*/ 1650874 h 2299323"/>
                <a:gd name="connsiteX2" fmla="*/ 949567 w 1207568"/>
                <a:gd name="connsiteY2" fmla="*/ 1429474 h 2299323"/>
                <a:gd name="connsiteX3" fmla="*/ 938767 w 1207568"/>
                <a:gd name="connsiteY3" fmla="*/ 1213024 h 2299323"/>
                <a:gd name="connsiteX4" fmla="*/ 1037317 w 1207568"/>
                <a:gd name="connsiteY4" fmla="*/ 1175224 h 2299323"/>
                <a:gd name="connsiteX5" fmla="*/ 1096267 w 1207568"/>
                <a:gd name="connsiteY5" fmla="*/ 1232823 h 2299323"/>
                <a:gd name="connsiteX6" fmla="*/ 1179967 w 1207568"/>
                <a:gd name="connsiteY6" fmla="*/ 1373224 h 2299323"/>
                <a:gd name="connsiteX7" fmla="*/ 1193017 w 1207568"/>
                <a:gd name="connsiteY7" fmla="*/ 1385374 h 2299323"/>
                <a:gd name="connsiteX8" fmla="*/ 1099417 w 1207568"/>
                <a:gd name="connsiteY8" fmla="*/ 1091524 h 2299323"/>
                <a:gd name="connsiteX9" fmla="*/ 1023367 w 1207568"/>
                <a:gd name="connsiteY9" fmla="*/ 878674 h 2299323"/>
                <a:gd name="connsiteX10" fmla="*/ 1047217 w 1207568"/>
                <a:gd name="connsiteY10" fmla="*/ 714424 h 2299323"/>
                <a:gd name="connsiteX11" fmla="*/ 1077367 w 1207568"/>
                <a:gd name="connsiteY11" fmla="*/ 834123 h 2299323"/>
                <a:gd name="connsiteX12" fmla="*/ 1114267 w 1207568"/>
                <a:gd name="connsiteY12" fmla="*/ 763473 h 2299323"/>
                <a:gd name="connsiteX13" fmla="*/ 1037767 w 1207568"/>
                <a:gd name="connsiteY13" fmla="*/ 531273 h 2299323"/>
                <a:gd name="connsiteX14" fmla="*/ 851017 w 1207568"/>
                <a:gd name="connsiteY14" fmla="*/ 424174 h 2299323"/>
                <a:gd name="connsiteX15" fmla="*/ 622417 w 1207568"/>
                <a:gd name="connsiteY15" fmla="*/ 184323 h 2299323"/>
                <a:gd name="connsiteX16" fmla="*/ 513967 w 1207568"/>
                <a:gd name="connsiteY16" fmla="*/ 37623 h 2299323"/>
                <a:gd name="connsiteX17" fmla="*/ 313717 w 1207568"/>
                <a:gd name="connsiteY17" fmla="*/ 33123 h 2299323"/>
                <a:gd name="connsiteX18" fmla="*/ 239017 w 1207568"/>
                <a:gd name="connsiteY18" fmla="*/ 37173 h 2299323"/>
                <a:gd name="connsiteX19" fmla="*/ 182317 w 1207568"/>
                <a:gd name="connsiteY19" fmla="*/ 70923 h 2299323"/>
                <a:gd name="connsiteX20" fmla="*/ 114367 w 1207568"/>
                <a:gd name="connsiteY20" fmla="*/ 192423 h 2299323"/>
                <a:gd name="connsiteX21" fmla="*/ 113917 w 1207568"/>
                <a:gd name="connsiteY21" fmla="*/ 193773 h 2299323"/>
                <a:gd name="connsiteX22" fmla="*/ 65317 w 1207568"/>
                <a:gd name="connsiteY22" fmla="*/ 282423 h 2299323"/>
                <a:gd name="connsiteX23" fmla="*/ 41917 w 1207568"/>
                <a:gd name="connsiteY23" fmla="*/ 411573 h 2299323"/>
                <a:gd name="connsiteX24" fmla="*/ 2767 w 1207568"/>
                <a:gd name="connsiteY24" fmla="*/ 544324 h 2299323"/>
                <a:gd name="connsiteX25" fmla="*/ 1867 w 1207568"/>
                <a:gd name="connsiteY25" fmla="*/ 556924 h 2299323"/>
                <a:gd name="connsiteX26" fmla="*/ 15817 w 1207568"/>
                <a:gd name="connsiteY26" fmla="*/ 553773 h 2299323"/>
                <a:gd name="connsiteX27" fmla="*/ 83767 w 1207568"/>
                <a:gd name="connsiteY27" fmla="*/ 447573 h 2299323"/>
                <a:gd name="connsiteX28" fmla="*/ 95467 w 1207568"/>
                <a:gd name="connsiteY28" fmla="*/ 435873 h 2299323"/>
                <a:gd name="connsiteX29" fmla="*/ 107167 w 1207568"/>
                <a:gd name="connsiteY29" fmla="*/ 448023 h 2299323"/>
                <a:gd name="connsiteX30" fmla="*/ 123367 w 1207568"/>
                <a:gd name="connsiteY30" fmla="*/ 497973 h 2299323"/>
                <a:gd name="connsiteX31" fmla="*/ 173767 w 1207568"/>
                <a:gd name="connsiteY31" fmla="*/ 894873 h 2299323"/>
                <a:gd name="connsiteX32" fmla="*/ 343867 w 1207568"/>
                <a:gd name="connsiteY32" fmla="*/ 1233724 h 2299323"/>
                <a:gd name="connsiteX33" fmla="*/ 228217 w 1207568"/>
                <a:gd name="connsiteY33" fmla="*/ 1659424 h 2299323"/>
                <a:gd name="connsiteX34" fmla="*/ 292117 w 1207568"/>
                <a:gd name="connsiteY34" fmla="*/ 1826374 h 2299323"/>
                <a:gd name="connsiteX35" fmla="*/ 419017 w 1207568"/>
                <a:gd name="connsiteY35" fmla="*/ 1946073 h 2299323"/>
                <a:gd name="connsiteX36" fmla="*/ 351517 w 1207568"/>
                <a:gd name="connsiteY36" fmla="*/ 1845274 h 2299323"/>
                <a:gd name="connsiteX37" fmla="*/ 307417 w 1207568"/>
                <a:gd name="connsiteY37" fmla="*/ 1712974 h 2299323"/>
                <a:gd name="connsiteX38" fmla="*/ 370867 w 1207568"/>
                <a:gd name="connsiteY38" fmla="*/ 1428573 h 2299323"/>
                <a:gd name="connsiteX39" fmla="*/ 417217 w 1207568"/>
                <a:gd name="connsiteY39" fmla="*/ 1289974 h 2299323"/>
                <a:gd name="connsiteX40" fmla="*/ 828517 w 1207568"/>
                <a:gd name="connsiteY40" fmla="*/ 1469974 h 2299323"/>
                <a:gd name="connsiteX41" fmla="*/ 1008067 w 1207568"/>
                <a:gd name="connsiteY41" fmla="*/ 1794874 h 2299323"/>
                <a:gd name="connsiteX42" fmla="*/ 1150717 w 1207568"/>
                <a:gd name="connsiteY42" fmla="*/ 2087374 h 2299323"/>
                <a:gd name="connsiteX43" fmla="*/ 1176367 w 1207568"/>
                <a:gd name="connsiteY43" fmla="*/ 2196724 h 2299323"/>
                <a:gd name="connsiteX44" fmla="*/ 1170967 w 1207568"/>
                <a:gd name="connsiteY44" fmla="*/ 2299324 h 2299323"/>
                <a:gd name="connsiteX45" fmla="*/ 1196617 w 1207568"/>
                <a:gd name="connsiteY45" fmla="*/ 2076124 h 22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7568" h="2299323">
                  <a:moveTo>
                    <a:pt x="1196617" y="2076124"/>
                  </a:moveTo>
                  <a:cubicBezTo>
                    <a:pt x="1157017" y="1928974"/>
                    <a:pt x="1100767" y="1788573"/>
                    <a:pt x="1035517" y="1650874"/>
                  </a:cubicBezTo>
                  <a:cubicBezTo>
                    <a:pt x="1001767" y="1579323"/>
                    <a:pt x="969817" y="1506424"/>
                    <a:pt x="949567" y="1429474"/>
                  </a:cubicBezTo>
                  <a:cubicBezTo>
                    <a:pt x="931117" y="1357924"/>
                    <a:pt x="920317" y="1285924"/>
                    <a:pt x="938767" y="1213024"/>
                  </a:cubicBezTo>
                  <a:cubicBezTo>
                    <a:pt x="952267" y="1159024"/>
                    <a:pt x="990967" y="1144624"/>
                    <a:pt x="1037317" y="1175224"/>
                  </a:cubicBezTo>
                  <a:cubicBezTo>
                    <a:pt x="1060717" y="1190974"/>
                    <a:pt x="1079617" y="1211224"/>
                    <a:pt x="1096267" y="1232823"/>
                  </a:cubicBezTo>
                  <a:cubicBezTo>
                    <a:pt x="1130017" y="1276024"/>
                    <a:pt x="1152517" y="1325974"/>
                    <a:pt x="1179967" y="1373224"/>
                  </a:cubicBezTo>
                  <a:cubicBezTo>
                    <a:pt x="1184017" y="1379974"/>
                    <a:pt x="1184917" y="1385374"/>
                    <a:pt x="1193017" y="1385374"/>
                  </a:cubicBezTo>
                  <a:cubicBezTo>
                    <a:pt x="1212367" y="1291323"/>
                    <a:pt x="1139467" y="1172524"/>
                    <a:pt x="1099417" y="1091524"/>
                  </a:cubicBezTo>
                  <a:cubicBezTo>
                    <a:pt x="1066117" y="1024023"/>
                    <a:pt x="1033717" y="953823"/>
                    <a:pt x="1023367" y="878674"/>
                  </a:cubicBezTo>
                  <a:cubicBezTo>
                    <a:pt x="1018867" y="846273"/>
                    <a:pt x="1006267" y="732873"/>
                    <a:pt x="1047217" y="714424"/>
                  </a:cubicBezTo>
                  <a:cubicBezTo>
                    <a:pt x="1088617" y="695523"/>
                    <a:pt x="1078717" y="812523"/>
                    <a:pt x="1077367" y="834123"/>
                  </a:cubicBezTo>
                  <a:cubicBezTo>
                    <a:pt x="1098967" y="817023"/>
                    <a:pt x="1106617" y="788674"/>
                    <a:pt x="1114267" y="763473"/>
                  </a:cubicBezTo>
                  <a:cubicBezTo>
                    <a:pt x="1140367" y="677523"/>
                    <a:pt x="1109767" y="584824"/>
                    <a:pt x="1037767" y="531273"/>
                  </a:cubicBezTo>
                  <a:cubicBezTo>
                    <a:pt x="979717" y="488073"/>
                    <a:pt x="915367" y="456123"/>
                    <a:pt x="851017" y="424174"/>
                  </a:cubicBezTo>
                  <a:cubicBezTo>
                    <a:pt x="751567" y="375123"/>
                    <a:pt x="675067" y="279273"/>
                    <a:pt x="622417" y="184323"/>
                  </a:cubicBezTo>
                  <a:cubicBezTo>
                    <a:pt x="592717" y="130773"/>
                    <a:pt x="562567" y="75423"/>
                    <a:pt x="513967" y="37623"/>
                  </a:cubicBezTo>
                  <a:cubicBezTo>
                    <a:pt x="462217" y="-2877"/>
                    <a:pt x="364567" y="-19527"/>
                    <a:pt x="313717" y="33123"/>
                  </a:cubicBezTo>
                  <a:cubicBezTo>
                    <a:pt x="288967" y="34923"/>
                    <a:pt x="264217" y="35823"/>
                    <a:pt x="239017" y="37173"/>
                  </a:cubicBezTo>
                  <a:cubicBezTo>
                    <a:pt x="214267" y="38523"/>
                    <a:pt x="198067" y="52023"/>
                    <a:pt x="182317" y="70923"/>
                  </a:cubicBezTo>
                  <a:cubicBezTo>
                    <a:pt x="152167" y="107373"/>
                    <a:pt x="129667" y="148323"/>
                    <a:pt x="114367" y="192423"/>
                  </a:cubicBezTo>
                  <a:cubicBezTo>
                    <a:pt x="114367" y="192873"/>
                    <a:pt x="113917" y="193323"/>
                    <a:pt x="113917" y="193773"/>
                  </a:cubicBezTo>
                  <a:cubicBezTo>
                    <a:pt x="88717" y="218523"/>
                    <a:pt x="75667" y="249573"/>
                    <a:pt x="65317" y="282423"/>
                  </a:cubicBezTo>
                  <a:cubicBezTo>
                    <a:pt x="51817" y="324273"/>
                    <a:pt x="48217" y="368373"/>
                    <a:pt x="41917" y="411573"/>
                  </a:cubicBezTo>
                  <a:cubicBezTo>
                    <a:pt x="35167" y="457473"/>
                    <a:pt x="18517" y="500674"/>
                    <a:pt x="2767" y="544324"/>
                  </a:cubicBezTo>
                  <a:cubicBezTo>
                    <a:pt x="1417" y="547924"/>
                    <a:pt x="-2183" y="553324"/>
                    <a:pt x="1867" y="556924"/>
                  </a:cubicBezTo>
                  <a:cubicBezTo>
                    <a:pt x="7267" y="561424"/>
                    <a:pt x="12217" y="556473"/>
                    <a:pt x="15817" y="553773"/>
                  </a:cubicBezTo>
                  <a:cubicBezTo>
                    <a:pt x="33367" y="538473"/>
                    <a:pt x="75667" y="465123"/>
                    <a:pt x="83767" y="447573"/>
                  </a:cubicBezTo>
                  <a:cubicBezTo>
                    <a:pt x="86017" y="442623"/>
                    <a:pt x="87817" y="435424"/>
                    <a:pt x="95467" y="435873"/>
                  </a:cubicBezTo>
                  <a:cubicBezTo>
                    <a:pt x="102667" y="436323"/>
                    <a:pt x="104917" y="442623"/>
                    <a:pt x="107167" y="448023"/>
                  </a:cubicBezTo>
                  <a:cubicBezTo>
                    <a:pt x="113017" y="461523"/>
                    <a:pt x="125167" y="494373"/>
                    <a:pt x="123367" y="497973"/>
                  </a:cubicBezTo>
                  <a:cubicBezTo>
                    <a:pt x="160717" y="628023"/>
                    <a:pt x="118867" y="767523"/>
                    <a:pt x="173767" y="894873"/>
                  </a:cubicBezTo>
                  <a:cubicBezTo>
                    <a:pt x="223267" y="1009624"/>
                    <a:pt x="358267" y="1096024"/>
                    <a:pt x="343867" y="1233724"/>
                  </a:cubicBezTo>
                  <a:cubicBezTo>
                    <a:pt x="328567" y="1381323"/>
                    <a:pt x="224167" y="1509124"/>
                    <a:pt x="228217" y="1659424"/>
                  </a:cubicBezTo>
                  <a:cubicBezTo>
                    <a:pt x="230017" y="1720174"/>
                    <a:pt x="253867" y="1779573"/>
                    <a:pt x="292117" y="1826374"/>
                  </a:cubicBezTo>
                  <a:cubicBezTo>
                    <a:pt x="313717" y="1852924"/>
                    <a:pt x="372217" y="1933924"/>
                    <a:pt x="419017" y="1946073"/>
                  </a:cubicBezTo>
                  <a:cubicBezTo>
                    <a:pt x="407317" y="1922674"/>
                    <a:pt x="370417" y="1880823"/>
                    <a:pt x="351517" y="1845274"/>
                  </a:cubicBezTo>
                  <a:cubicBezTo>
                    <a:pt x="330817" y="1806124"/>
                    <a:pt x="313267" y="1757073"/>
                    <a:pt x="307417" y="1712974"/>
                  </a:cubicBezTo>
                  <a:cubicBezTo>
                    <a:pt x="293467" y="1602724"/>
                    <a:pt x="334417" y="1526224"/>
                    <a:pt x="370867" y="1428573"/>
                  </a:cubicBezTo>
                  <a:cubicBezTo>
                    <a:pt x="387967" y="1382224"/>
                    <a:pt x="405067" y="1336774"/>
                    <a:pt x="417217" y="1289974"/>
                  </a:cubicBezTo>
                  <a:cubicBezTo>
                    <a:pt x="431167" y="1301224"/>
                    <a:pt x="828967" y="1472224"/>
                    <a:pt x="828517" y="1469974"/>
                  </a:cubicBezTo>
                  <a:cubicBezTo>
                    <a:pt x="890167" y="1570323"/>
                    <a:pt x="954517" y="1691374"/>
                    <a:pt x="1008067" y="1794874"/>
                  </a:cubicBezTo>
                  <a:cubicBezTo>
                    <a:pt x="1058467" y="1892073"/>
                    <a:pt x="1123717" y="1980724"/>
                    <a:pt x="1150717" y="2087374"/>
                  </a:cubicBezTo>
                  <a:cubicBezTo>
                    <a:pt x="1159717" y="2122923"/>
                    <a:pt x="1173217" y="2159824"/>
                    <a:pt x="1176367" y="2196724"/>
                  </a:cubicBezTo>
                  <a:cubicBezTo>
                    <a:pt x="1177717" y="2215173"/>
                    <a:pt x="1169617" y="2245324"/>
                    <a:pt x="1170967" y="2299324"/>
                  </a:cubicBezTo>
                  <a:cubicBezTo>
                    <a:pt x="1211017" y="2234074"/>
                    <a:pt x="1215967" y="2149024"/>
                    <a:pt x="1196617" y="207612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2E3C01F-F18E-4029-99B0-0887D9A8B990}"/>
                </a:ext>
              </a:extLst>
            </p:cNvPr>
            <p:cNvSpPr/>
            <p:nvPr/>
          </p:nvSpPr>
          <p:spPr>
            <a:xfrm>
              <a:off x="1670588" y="1210060"/>
              <a:ext cx="1160160" cy="1572180"/>
            </a:xfrm>
            <a:custGeom>
              <a:avLst/>
              <a:gdLst>
                <a:gd name="connsiteX0" fmla="*/ 14103 w 768315"/>
                <a:gd name="connsiteY0" fmla="*/ 166709 h 1041175"/>
                <a:gd name="connsiteX1" fmla="*/ 82053 w 768315"/>
                <a:gd name="connsiteY1" fmla="*/ 45209 h 1041175"/>
                <a:gd name="connsiteX2" fmla="*/ 138753 w 768315"/>
                <a:gd name="connsiteY2" fmla="*/ 11459 h 1041175"/>
                <a:gd name="connsiteX3" fmla="*/ 233703 w 768315"/>
                <a:gd name="connsiteY3" fmla="*/ 5609 h 1041175"/>
                <a:gd name="connsiteX4" fmla="*/ 312903 w 768315"/>
                <a:gd name="connsiteY4" fmla="*/ 2909 h 1041175"/>
                <a:gd name="connsiteX5" fmla="*/ 494253 w 768315"/>
                <a:gd name="connsiteY5" fmla="*/ 199559 h 1041175"/>
                <a:gd name="connsiteX6" fmla="*/ 589653 w 768315"/>
                <a:gd name="connsiteY6" fmla="*/ 305759 h 1041175"/>
                <a:gd name="connsiteX7" fmla="*/ 644553 w 768315"/>
                <a:gd name="connsiteY7" fmla="*/ 344009 h 1041175"/>
                <a:gd name="connsiteX8" fmla="*/ 702153 w 768315"/>
                <a:gd name="connsiteY8" fmla="*/ 867809 h 1041175"/>
                <a:gd name="connsiteX9" fmla="*/ 449703 w 768315"/>
                <a:gd name="connsiteY9" fmla="*/ 1041059 h 1041175"/>
                <a:gd name="connsiteX10" fmla="*/ 337653 w 768315"/>
                <a:gd name="connsiteY10" fmla="*/ 1003259 h 1041175"/>
                <a:gd name="connsiteX11" fmla="*/ 98703 w 768315"/>
                <a:gd name="connsiteY11" fmla="*/ 746759 h 1041175"/>
                <a:gd name="connsiteX12" fmla="*/ 46953 w 768315"/>
                <a:gd name="connsiteY12" fmla="*/ 537509 h 1041175"/>
                <a:gd name="connsiteX13" fmla="*/ 13203 w 768315"/>
                <a:gd name="connsiteY13" fmla="*/ 352109 h 1041175"/>
                <a:gd name="connsiteX14" fmla="*/ 8703 w 768315"/>
                <a:gd name="connsiteY14" fmla="*/ 182459 h 1041175"/>
                <a:gd name="connsiteX15" fmla="*/ 14103 w 768315"/>
                <a:gd name="connsiteY15" fmla="*/ 166709 h 10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315" h="1041175">
                  <a:moveTo>
                    <a:pt x="14103" y="166709"/>
                  </a:moveTo>
                  <a:cubicBezTo>
                    <a:pt x="29853" y="122609"/>
                    <a:pt x="51903" y="81209"/>
                    <a:pt x="82053" y="45209"/>
                  </a:cubicBezTo>
                  <a:cubicBezTo>
                    <a:pt x="97803" y="26309"/>
                    <a:pt x="114003" y="12809"/>
                    <a:pt x="138753" y="11459"/>
                  </a:cubicBezTo>
                  <a:cubicBezTo>
                    <a:pt x="170703" y="10109"/>
                    <a:pt x="202203" y="8759"/>
                    <a:pt x="233703" y="5609"/>
                  </a:cubicBezTo>
                  <a:cubicBezTo>
                    <a:pt x="259353" y="2909"/>
                    <a:pt x="287703" y="-3841"/>
                    <a:pt x="312903" y="2909"/>
                  </a:cubicBezTo>
                  <a:cubicBezTo>
                    <a:pt x="397953" y="26759"/>
                    <a:pt x="446103" y="133409"/>
                    <a:pt x="494253" y="199559"/>
                  </a:cubicBezTo>
                  <a:cubicBezTo>
                    <a:pt x="522153" y="238259"/>
                    <a:pt x="552753" y="275609"/>
                    <a:pt x="589653" y="305759"/>
                  </a:cubicBezTo>
                  <a:cubicBezTo>
                    <a:pt x="606753" y="319709"/>
                    <a:pt x="628803" y="329159"/>
                    <a:pt x="644553" y="344009"/>
                  </a:cubicBezTo>
                  <a:cubicBezTo>
                    <a:pt x="784953" y="478559"/>
                    <a:pt x="808353" y="705359"/>
                    <a:pt x="702153" y="867809"/>
                  </a:cubicBezTo>
                  <a:cubicBezTo>
                    <a:pt x="650403" y="947459"/>
                    <a:pt x="549153" y="1036559"/>
                    <a:pt x="449703" y="1041059"/>
                  </a:cubicBezTo>
                  <a:cubicBezTo>
                    <a:pt x="407853" y="1042859"/>
                    <a:pt x="373653" y="1023509"/>
                    <a:pt x="337653" y="1003259"/>
                  </a:cubicBezTo>
                  <a:cubicBezTo>
                    <a:pt x="231453" y="943859"/>
                    <a:pt x="142803" y="861959"/>
                    <a:pt x="98703" y="746759"/>
                  </a:cubicBezTo>
                  <a:cubicBezTo>
                    <a:pt x="73053" y="679709"/>
                    <a:pt x="60003" y="608609"/>
                    <a:pt x="46953" y="537509"/>
                  </a:cubicBezTo>
                  <a:cubicBezTo>
                    <a:pt x="35703" y="475859"/>
                    <a:pt x="24453" y="413759"/>
                    <a:pt x="13203" y="352109"/>
                  </a:cubicBezTo>
                  <a:cubicBezTo>
                    <a:pt x="3303" y="297659"/>
                    <a:pt x="-8397" y="236909"/>
                    <a:pt x="8703" y="182459"/>
                  </a:cubicBezTo>
                  <a:cubicBezTo>
                    <a:pt x="10503" y="177509"/>
                    <a:pt x="12303" y="172109"/>
                    <a:pt x="14103" y="16670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6AC1B2-FE2F-4458-AC48-0F7B4B558DEB}"/>
                </a:ext>
              </a:extLst>
            </p:cNvPr>
            <p:cNvSpPr/>
            <p:nvPr/>
          </p:nvSpPr>
          <p:spPr>
            <a:xfrm>
              <a:off x="1977273" y="1748542"/>
              <a:ext cx="885059" cy="2225949"/>
            </a:xfrm>
            <a:custGeom>
              <a:avLst/>
              <a:gdLst>
                <a:gd name="connsiteX0" fmla="*/ 525150 w 586130"/>
                <a:gd name="connsiteY0" fmla="*/ 1090350 h 1474133"/>
                <a:gd name="connsiteX1" fmla="*/ 455400 w 586130"/>
                <a:gd name="connsiteY1" fmla="*/ 1223550 h 1474133"/>
                <a:gd name="connsiteX2" fmla="*/ 380700 w 586130"/>
                <a:gd name="connsiteY2" fmla="*/ 1473300 h 1474133"/>
                <a:gd name="connsiteX3" fmla="*/ 360000 w 586130"/>
                <a:gd name="connsiteY3" fmla="*/ 1459350 h 1474133"/>
                <a:gd name="connsiteX4" fmla="*/ 252900 w 586130"/>
                <a:gd name="connsiteY4" fmla="*/ 1296000 h 1474133"/>
                <a:gd name="connsiteX5" fmla="*/ 213750 w 586130"/>
                <a:gd name="connsiteY5" fmla="*/ 1056600 h 1474133"/>
                <a:gd name="connsiteX6" fmla="*/ 149850 w 586130"/>
                <a:gd name="connsiteY6" fmla="*/ 948150 h 1474133"/>
                <a:gd name="connsiteX7" fmla="*/ 108900 w 586130"/>
                <a:gd name="connsiteY7" fmla="*/ 904050 h 1474133"/>
                <a:gd name="connsiteX8" fmla="*/ 130500 w 586130"/>
                <a:gd name="connsiteY8" fmla="*/ 818100 h 1474133"/>
                <a:gd name="connsiteX9" fmla="*/ 130500 w 586130"/>
                <a:gd name="connsiteY9" fmla="*/ 750600 h 1474133"/>
                <a:gd name="connsiteX10" fmla="*/ 52200 w 586130"/>
                <a:gd name="connsiteY10" fmla="*/ 607500 h 1474133"/>
                <a:gd name="connsiteX11" fmla="*/ 0 w 586130"/>
                <a:gd name="connsiteY11" fmla="*/ 543600 h 1474133"/>
                <a:gd name="connsiteX12" fmla="*/ 140400 w 586130"/>
                <a:gd name="connsiteY12" fmla="*/ 648900 h 1474133"/>
                <a:gd name="connsiteX13" fmla="*/ 366300 w 586130"/>
                <a:gd name="connsiteY13" fmla="*/ 634050 h 1474133"/>
                <a:gd name="connsiteX14" fmla="*/ 504000 w 586130"/>
                <a:gd name="connsiteY14" fmla="*/ 496800 h 1474133"/>
                <a:gd name="connsiteX15" fmla="*/ 552600 w 586130"/>
                <a:gd name="connsiteY15" fmla="*/ 360900 h 1474133"/>
                <a:gd name="connsiteX16" fmla="*/ 544950 w 586130"/>
                <a:gd name="connsiteY16" fmla="*/ 167400 h 1474133"/>
                <a:gd name="connsiteX17" fmla="*/ 482400 w 586130"/>
                <a:gd name="connsiteY17" fmla="*/ 49050 h 1474133"/>
                <a:gd name="connsiteX18" fmla="*/ 445500 w 586130"/>
                <a:gd name="connsiteY18" fmla="*/ 0 h 1474133"/>
                <a:gd name="connsiteX19" fmla="*/ 546750 w 586130"/>
                <a:gd name="connsiteY19" fmla="*/ 54450 h 1474133"/>
                <a:gd name="connsiteX20" fmla="*/ 584100 w 586130"/>
                <a:gd name="connsiteY20" fmla="*/ 154800 h 1474133"/>
                <a:gd name="connsiteX21" fmla="*/ 582300 w 586130"/>
                <a:gd name="connsiteY21" fmla="*/ 285300 h 1474133"/>
                <a:gd name="connsiteX22" fmla="*/ 555750 w 586130"/>
                <a:gd name="connsiteY22" fmla="*/ 423450 h 1474133"/>
                <a:gd name="connsiteX23" fmla="*/ 506250 w 586130"/>
                <a:gd name="connsiteY23" fmla="*/ 556200 h 1474133"/>
                <a:gd name="connsiteX24" fmla="*/ 473850 w 586130"/>
                <a:gd name="connsiteY24" fmla="*/ 851400 h 1474133"/>
                <a:gd name="connsiteX25" fmla="*/ 488250 w 586130"/>
                <a:gd name="connsiteY25" fmla="*/ 980100 h 1474133"/>
                <a:gd name="connsiteX26" fmla="*/ 525150 w 586130"/>
                <a:gd name="connsiteY26" fmla="*/ 1090350 h 1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130" h="1474133">
                  <a:moveTo>
                    <a:pt x="525150" y="1090350"/>
                  </a:moveTo>
                  <a:cubicBezTo>
                    <a:pt x="488700" y="1131300"/>
                    <a:pt x="474750" y="1173150"/>
                    <a:pt x="455400" y="1223550"/>
                  </a:cubicBezTo>
                  <a:cubicBezTo>
                    <a:pt x="426600" y="1296900"/>
                    <a:pt x="389700" y="1469700"/>
                    <a:pt x="380700" y="1473300"/>
                  </a:cubicBezTo>
                  <a:cubicBezTo>
                    <a:pt x="370350" y="1477350"/>
                    <a:pt x="364950" y="1465650"/>
                    <a:pt x="360000" y="1459350"/>
                  </a:cubicBezTo>
                  <a:cubicBezTo>
                    <a:pt x="319500" y="1407600"/>
                    <a:pt x="283950" y="1353600"/>
                    <a:pt x="252900" y="1296000"/>
                  </a:cubicBezTo>
                  <a:cubicBezTo>
                    <a:pt x="222750" y="1240200"/>
                    <a:pt x="225900" y="1098900"/>
                    <a:pt x="213750" y="1056600"/>
                  </a:cubicBezTo>
                  <a:cubicBezTo>
                    <a:pt x="202050" y="1015650"/>
                    <a:pt x="178200" y="979650"/>
                    <a:pt x="149850" y="948150"/>
                  </a:cubicBezTo>
                  <a:cubicBezTo>
                    <a:pt x="136350" y="933300"/>
                    <a:pt x="126000" y="915300"/>
                    <a:pt x="108900" y="904050"/>
                  </a:cubicBezTo>
                  <a:cubicBezTo>
                    <a:pt x="116100" y="875250"/>
                    <a:pt x="128250" y="847800"/>
                    <a:pt x="130500" y="818100"/>
                  </a:cubicBezTo>
                  <a:cubicBezTo>
                    <a:pt x="130050" y="795600"/>
                    <a:pt x="135450" y="777600"/>
                    <a:pt x="130500" y="750600"/>
                  </a:cubicBezTo>
                  <a:cubicBezTo>
                    <a:pt x="120600" y="693900"/>
                    <a:pt x="85950" y="651150"/>
                    <a:pt x="52200" y="607500"/>
                  </a:cubicBezTo>
                  <a:cubicBezTo>
                    <a:pt x="35550" y="585900"/>
                    <a:pt x="17550" y="564750"/>
                    <a:pt x="0" y="543600"/>
                  </a:cubicBezTo>
                  <a:cubicBezTo>
                    <a:pt x="37350" y="575100"/>
                    <a:pt x="102150" y="629100"/>
                    <a:pt x="140400" y="648900"/>
                  </a:cubicBezTo>
                  <a:cubicBezTo>
                    <a:pt x="214200" y="686700"/>
                    <a:pt x="296100" y="688050"/>
                    <a:pt x="366300" y="634050"/>
                  </a:cubicBezTo>
                  <a:cubicBezTo>
                    <a:pt x="418050" y="594450"/>
                    <a:pt x="464850" y="549000"/>
                    <a:pt x="504000" y="496800"/>
                  </a:cubicBezTo>
                  <a:cubicBezTo>
                    <a:pt x="534150" y="456300"/>
                    <a:pt x="545400" y="409050"/>
                    <a:pt x="552600" y="360900"/>
                  </a:cubicBezTo>
                  <a:cubicBezTo>
                    <a:pt x="562050" y="296100"/>
                    <a:pt x="562500" y="231300"/>
                    <a:pt x="544950" y="167400"/>
                  </a:cubicBezTo>
                  <a:cubicBezTo>
                    <a:pt x="531000" y="118350"/>
                    <a:pt x="516600" y="86400"/>
                    <a:pt x="482400" y="49050"/>
                  </a:cubicBezTo>
                  <a:cubicBezTo>
                    <a:pt x="472050" y="37350"/>
                    <a:pt x="464850" y="20250"/>
                    <a:pt x="445500" y="0"/>
                  </a:cubicBezTo>
                  <a:cubicBezTo>
                    <a:pt x="481950" y="13500"/>
                    <a:pt x="515700" y="31500"/>
                    <a:pt x="546750" y="54450"/>
                  </a:cubicBezTo>
                  <a:cubicBezTo>
                    <a:pt x="576450" y="76500"/>
                    <a:pt x="581850" y="120600"/>
                    <a:pt x="584100" y="154800"/>
                  </a:cubicBezTo>
                  <a:cubicBezTo>
                    <a:pt x="587250" y="198450"/>
                    <a:pt x="586800" y="242100"/>
                    <a:pt x="582300" y="285300"/>
                  </a:cubicBezTo>
                  <a:cubicBezTo>
                    <a:pt x="577800" y="332100"/>
                    <a:pt x="568800" y="378450"/>
                    <a:pt x="555750" y="423450"/>
                  </a:cubicBezTo>
                  <a:cubicBezTo>
                    <a:pt x="542250" y="469350"/>
                    <a:pt x="521550" y="511650"/>
                    <a:pt x="506250" y="556200"/>
                  </a:cubicBezTo>
                  <a:cubicBezTo>
                    <a:pt x="472500" y="655650"/>
                    <a:pt x="478350" y="747450"/>
                    <a:pt x="473850" y="851400"/>
                  </a:cubicBezTo>
                  <a:cubicBezTo>
                    <a:pt x="477450" y="891450"/>
                    <a:pt x="479250" y="940950"/>
                    <a:pt x="488250" y="980100"/>
                  </a:cubicBezTo>
                  <a:cubicBezTo>
                    <a:pt x="498600" y="1023300"/>
                    <a:pt x="517950" y="1067400"/>
                    <a:pt x="525150" y="109035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1E3216-49C0-41E9-90F2-C99011A17B57}"/>
              </a:ext>
            </a:extLst>
          </p:cNvPr>
          <p:cNvGrpSpPr/>
          <p:nvPr/>
        </p:nvGrpSpPr>
        <p:grpSpPr>
          <a:xfrm>
            <a:off x="7770518" y="5026289"/>
            <a:ext cx="3482387" cy="661867"/>
            <a:chOff x="7770518" y="5026289"/>
            <a:chExt cx="3482387" cy="661867"/>
          </a:xfrm>
        </p:grpSpPr>
        <p:sp>
          <p:nvSpPr>
            <p:cNvPr id="56" name="Round Same Side Corner Rectangle 8">
              <a:extLst>
                <a:ext uri="{FF2B5EF4-FFF2-40B4-BE49-F238E27FC236}">
                  <a16:creationId xmlns:a16="http://schemas.microsoft.com/office/drawing/2014/main" id="{223CA960-D134-45F1-9593-10E0EB72D06B}"/>
                </a:ext>
              </a:extLst>
            </p:cNvPr>
            <p:cNvSpPr/>
            <p:nvPr/>
          </p:nvSpPr>
          <p:spPr>
            <a:xfrm>
              <a:off x="7770518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ound Same Side Corner Rectangle 8">
              <a:extLst>
                <a:ext uri="{FF2B5EF4-FFF2-40B4-BE49-F238E27FC236}">
                  <a16:creationId xmlns:a16="http://schemas.microsoft.com/office/drawing/2014/main" id="{34E57944-1334-4FA3-A680-3960E01F1F24}"/>
                </a:ext>
              </a:extLst>
            </p:cNvPr>
            <p:cNvSpPr/>
            <p:nvPr/>
          </p:nvSpPr>
          <p:spPr>
            <a:xfrm>
              <a:off x="8129527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Round Same Side Corner Rectangle 8">
              <a:extLst>
                <a:ext uri="{FF2B5EF4-FFF2-40B4-BE49-F238E27FC236}">
                  <a16:creationId xmlns:a16="http://schemas.microsoft.com/office/drawing/2014/main" id="{DC3F7835-098A-464E-852D-CFB9CB1226D1}"/>
                </a:ext>
              </a:extLst>
            </p:cNvPr>
            <p:cNvSpPr/>
            <p:nvPr/>
          </p:nvSpPr>
          <p:spPr>
            <a:xfrm>
              <a:off x="8488536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Round Same Side Corner Rectangle 8">
              <a:extLst>
                <a:ext uri="{FF2B5EF4-FFF2-40B4-BE49-F238E27FC236}">
                  <a16:creationId xmlns:a16="http://schemas.microsoft.com/office/drawing/2014/main" id="{51C0D0D0-A2E9-4073-A642-25678A906530}"/>
                </a:ext>
              </a:extLst>
            </p:cNvPr>
            <p:cNvSpPr/>
            <p:nvPr/>
          </p:nvSpPr>
          <p:spPr>
            <a:xfrm>
              <a:off x="8847545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Round Same Side Corner Rectangle 8">
              <a:extLst>
                <a:ext uri="{FF2B5EF4-FFF2-40B4-BE49-F238E27FC236}">
                  <a16:creationId xmlns:a16="http://schemas.microsoft.com/office/drawing/2014/main" id="{7FFD8445-06C9-489C-80B2-53B867408E90}"/>
                </a:ext>
              </a:extLst>
            </p:cNvPr>
            <p:cNvSpPr/>
            <p:nvPr/>
          </p:nvSpPr>
          <p:spPr>
            <a:xfrm>
              <a:off x="9206554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Round Same Side Corner Rectangle 8">
              <a:extLst>
                <a:ext uri="{FF2B5EF4-FFF2-40B4-BE49-F238E27FC236}">
                  <a16:creationId xmlns:a16="http://schemas.microsoft.com/office/drawing/2014/main" id="{A76CB427-5F81-42F8-8FAD-C7F6AD37D8E2}"/>
                </a:ext>
              </a:extLst>
            </p:cNvPr>
            <p:cNvSpPr/>
            <p:nvPr/>
          </p:nvSpPr>
          <p:spPr>
            <a:xfrm>
              <a:off x="9565563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Round Same Side Corner Rectangle 8">
              <a:extLst>
                <a:ext uri="{FF2B5EF4-FFF2-40B4-BE49-F238E27FC236}">
                  <a16:creationId xmlns:a16="http://schemas.microsoft.com/office/drawing/2014/main" id="{E7A4F910-4211-4FC6-82B2-852A429D83CC}"/>
                </a:ext>
              </a:extLst>
            </p:cNvPr>
            <p:cNvSpPr/>
            <p:nvPr/>
          </p:nvSpPr>
          <p:spPr>
            <a:xfrm>
              <a:off x="9924572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Round Same Side Corner Rectangle 8">
              <a:extLst>
                <a:ext uri="{FF2B5EF4-FFF2-40B4-BE49-F238E27FC236}">
                  <a16:creationId xmlns:a16="http://schemas.microsoft.com/office/drawing/2014/main" id="{3742225C-ED7D-48E1-9CFB-C17EBAC05FB5}"/>
                </a:ext>
              </a:extLst>
            </p:cNvPr>
            <p:cNvSpPr/>
            <p:nvPr/>
          </p:nvSpPr>
          <p:spPr>
            <a:xfrm>
              <a:off x="10283581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Round Same Side Corner Rectangle 8">
              <a:extLst>
                <a:ext uri="{FF2B5EF4-FFF2-40B4-BE49-F238E27FC236}">
                  <a16:creationId xmlns:a16="http://schemas.microsoft.com/office/drawing/2014/main" id="{27985C2C-AC3A-4FD5-A2FE-F74E9F396F31}"/>
                </a:ext>
              </a:extLst>
            </p:cNvPr>
            <p:cNvSpPr/>
            <p:nvPr/>
          </p:nvSpPr>
          <p:spPr>
            <a:xfrm>
              <a:off x="10642590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Round Same Side Corner Rectangle 8">
              <a:extLst>
                <a:ext uri="{FF2B5EF4-FFF2-40B4-BE49-F238E27FC236}">
                  <a16:creationId xmlns:a16="http://schemas.microsoft.com/office/drawing/2014/main" id="{506EB03A-44EB-4E71-ABE0-FD65CA3A1C2F}"/>
                </a:ext>
              </a:extLst>
            </p:cNvPr>
            <p:cNvSpPr/>
            <p:nvPr/>
          </p:nvSpPr>
          <p:spPr>
            <a:xfrm>
              <a:off x="11001603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0485F0B-7BBF-4CC0-A10E-CDF18CC34B1B}"/>
              </a:ext>
            </a:extLst>
          </p:cNvPr>
          <p:cNvGrpSpPr/>
          <p:nvPr/>
        </p:nvGrpSpPr>
        <p:grpSpPr>
          <a:xfrm>
            <a:off x="7739602" y="3412014"/>
            <a:ext cx="3544220" cy="667981"/>
            <a:chOff x="7739602" y="3306510"/>
            <a:chExt cx="3544220" cy="667981"/>
          </a:xfrm>
        </p:grpSpPr>
        <p:sp>
          <p:nvSpPr>
            <p:cNvPr id="67" name="Round Same Side Corner Rectangle 20">
              <a:extLst>
                <a:ext uri="{FF2B5EF4-FFF2-40B4-BE49-F238E27FC236}">
                  <a16:creationId xmlns:a16="http://schemas.microsoft.com/office/drawing/2014/main" id="{574CF133-61E6-4C07-BECE-453D6733B755}"/>
                </a:ext>
              </a:extLst>
            </p:cNvPr>
            <p:cNvSpPr/>
            <p:nvPr/>
          </p:nvSpPr>
          <p:spPr>
            <a:xfrm rot="10800000">
              <a:off x="7739602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ound Same Side Corner Rectangle 20">
              <a:extLst>
                <a:ext uri="{FF2B5EF4-FFF2-40B4-BE49-F238E27FC236}">
                  <a16:creationId xmlns:a16="http://schemas.microsoft.com/office/drawing/2014/main" id="{7A200570-6F97-4408-8BFD-7038632EC229}"/>
                </a:ext>
              </a:extLst>
            </p:cNvPr>
            <p:cNvSpPr/>
            <p:nvPr/>
          </p:nvSpPr>
          <p:spPr>
            <a:xfrm rot="10800000">
              <a:off x="8098611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Round Same Side Corner Rectangle 20">
              <a:extLst>
                <a:ext uri="{FF2B5EF4-FFF2-40B4-BE49-F238E27FC236}">
                  <a16:creationId xmlns:a16="http://schemas.microsoft.com/office/drawing/2014/main" id="{7B2D52E0-C6F7-4464-93FD-8F1543ACF550}"/>
                </a:ext>
              </a:extLst>
            </p:cNvPr>
            <p:cNvSpPr/>
            <p:nvPr/>
          </p:nvSpPr>
          <p:spPr>
            <a:xfrm rot="10800000">
              <a:off x="8457620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Round Same Side Corner Rectangle 20">
              <a:extLst>
                <a:ext uri="{FF2B5EF4-FFF2-40B4-BE49-F238E27FC236}">
                  <a16:creationId xmlns:a16="http://schemas.microsoft.com/office/drawing/2014/main" id="{0B88EC4E-0AEA-4B44-AD9E-5500CFF12111}"/>
                </a:ext>
              </a:extLst>
            </p:cNvPr>
            <p:cNvSpPr/>
            <p:nvPr/>
          </p:nvSpPr>
          <p:spPr>
            <a:xfrm rot="10800000">
              <a:off x="8816629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1" name="Round Same Side Corner Rectangle 20">
              <a:extLst>
                <a:ext uri="{FF2B5EF4-FFF2-40B4-BE49-F238E27FC236}">
                  <a16:creationId xmlns:a16="http://schemas.microsoft.com/office/drawing/2014/main" id="{C7524FCA-E17F-439C-AFDE-7068122BEADC}"/>
                </a:ext>
              </a:extLst>
            </p:cNvPr>
            <p:cNvSpPr/>
            <p:nvPr/>
          </p:nvSpPr>
          <p:spPr>
            <a:xfrm rot="10800000">
              <a:off x="9175638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2" name="Round Same Side Corner Rectangle 20">
              <a:extLst>
                <a:ext uri="{FF2B5EF4-FFF2-40B4-BE49-F238E27FC236}">
                  <a16:creationId xmlns:a16="http://schemas.microsoft.com/office/drawing/2014/main" id="{7C794B02-1335-42D8-AA34-9D4703D83DD9}"/>
                </a:ext>
              </a:extLst>
            </p:cNvPr>
            <p:cNvSpPr/>
            <p:nvPr/>
          </p:nvSpPr>
          <p:spPr>
            <a:xfrm rot="10800000">
              <a:off x="9534647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3" name="Round Same Side Corner Rectangle 20">
              <a:extLst>
                <a:ext uri="{FF2B5EF4-FFF2-40B4-BE49-F238E27FC236}">
                  <a16:creationId xmlns:a16="http://schemas.microsoft.com/office/drawing/2014/main" id="{76DC8BD8-26BB-4F12-BE73-F327C3FB2304}"/>
                </a:ext>
              </a:extLst>
            </p:cNvPr>
            <p:cNvSpPr/>
            <p:nvPr/>
          </p:nvSpPr>
          <p:spPr>
            <a:xfrm rot="10800000">
              <a:off x="9893656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Round Same Side Corner Rectangle 20">
              <a:extLst>
                <a:ext uri="{FF2B5EF4-FFF2-40B4-BE49-F238E27FC236}">
                  <a16:creationId xmlns:a16="http://schemas.microsoft.com/office/drawing/2014/main" id="{1E023DC7-C166-4D42-BE81-42D4AF5F9D1D}"/>
                </a:ext>
              </a:extLst>
            </p:cNvPr>
            <p:cNvSpPr/>
            <p:nvPr/>
          </p:nvSpPr>
          <p:spPr>
            <a:xfrm rot="10800000">
              <a:off x="10252665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5" name="Round Same Side Corner Rectangle 20">
              <a:extLst>
                <a:ext uri="{FF2B5EF4-FFF2-40B4-BE49-F238E27FC236}">
                  <a16:creationId xmlns:a16="http://schemas.microsoft.com/office/drawing/2014/main" id="{E5BAE0C9-8ED6-4C3C-BC4F-1BB2E1DEF7E0}"/>
                </a:ext>
              </a:extLst>
            </p:cNvPr>
            <p:cNvSpPr/>
            <p:nvPr/>
          </p:nvSpPr>
          <p:spPr>
            <a:xfrm rot="10800000">
              <a:off x="10611674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ound Same Side Corner Rectangle 20">
              <a:extLst>
                <a:ext uri="{FF2B5EF4-FFF2-40B4-BE49-F238E27FC236}">
                  <a16:creationId xmlns:a16="http://schemas.microsoft.com/office/drawing/2014/main" id="{A9EF3B8B-0FE4-444B-A037-C647E8838640}"/>
                </a:ext>
              </a:extLst>
            </p:cNvPr>
            <p:cNvSpPr/>
            <p:nvPr/>
          </p:nvSpPr>
          <p:spPr>
            <a:xfrm rot="10800000">
              <a:off x="10970686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9535A22-64C1-4E7B-97EC-7959BAB56956}"/>
              </a:ext>
            </a:extLst>
          </p:cNvPr>
          <p:cNvGrpSpPr/>
          <p:nvPr/>
        </p:nvGrpSpPr>
        <p:grpSpPr>
          <a:xfrm>
            <a:off x="7739602" y="4208293"/>
            <a:ext cx="3760688" cy="646331"/>
            <a:chOff x="6498510" y="2360882"/>
            <a:chExt cx="3760688" cy="646331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5BB6F8B-A82B-45AC-9F6E-763EB9AF4F21}"/>
                </a:ext>
              </a:extLst>
            </p:cNvPr>
            <p:cNvSpPr txBox="1"/>
            <p:nvPr/>
          </p:nvSpPr>
          <p:spPr>
            <a:xfrm>
              <a:off x="6498510" y="2453215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D8B08C8-D271-49D6-8B44-ADB7185A573F}"/>
                </a:ext>
              </a:extLst>
            </p:cNvPr>
            <p:cNvSpPr txBox="1"/>
            <p:nvPr/>
          </p:nvSpPr>
          <p:spPr>
            <a:xfrm>
              <a:off x="7415070" y="2360882"/>
              <a:ext cx="2844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71EF202-4193-4FC9-A1CF-74D5562A69E1}"/>
              </a:ext>
            </a:extLst>
          </p:cNvPr>
          <p:cNvGrpSpPr/>
          <p:nvPr/>
        </p:nvGrpSpPr>
        <p:grpSpPr>
          <a:xfrm>
            <a:off x="7785308" y="5819511"/>
            <a:ext cx="3760688" cy="646331"/>
            <a:chOff x="6498510" y="2360882"/>
            <a:chExt cx="3760688" cy="646331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BB6D30E-1E6D-43E1-B2E4-C874D8E87F14}"/>
                </a:ext>
              </a:extLst>
            </p:cNvPr>
            <p:cNvSpPr txBox="1"/>
            <p:nvPr/>
          </p:nvSpPr>
          <p:spPr>
            <a:xfrm>
              <a:off x="6498510" y="2453215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50%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D681195-3AA8-47EF-98B6-BDB3EE234BAA}"/>
                </a:ext>
              </a:extLst>
            </p:cNvPr>
            <p:cNvSpPr txBox="1"/>
            <p:nvPr/>
          </p:nvSpPr>
          <p:spPr>
            <a:xfrm>
              <a:off x="7415070" y="2360882"/>
              <a:ext cx="2844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51537F9-C910-4916-8E51-BD93DB5B8F00}"/>
              </a:ext>
            </a:extLst>
          </p:cNvPr>
          <p:cNvSpPr txBox="1"/>
          <p:nvPr/>
        </p:nvSpPr>
        <p:spPr>
          <a:xfrm>
            <a:off x="5383571" y="2834037"/>
            <a:ext cx="64820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9C21951-8D8D-43CD-9F37-E06403131525}"/>
              </a:ext>
            </a:extLst>
          </p:cNvPr>
          <p:cNvSpPr txBox="1"/>
          <p:nvPr/>
        </p:nvSpPr>
        <p:spPr>
          <a:xfrm>
            <a:off x="5383571" y="1915568"/>
            <a:ext cx="64820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619B60-C89A-4E60-84DD-7E18492BC048}"/>
              </a:ext>
            </a:extLst>
          </p:cNvPr>
          <p:cNvSpPr txBox="1"/>
          <p:nvPr/>
        </p:nvSpPr>
        <p:spPr>
          <a:xfrm>
            <a:off x="5126796" y="34027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4AD2A3E-A0AE-40BA-93C6-12F03E34CDE7}"/>
              </a:ext>
            </a:extLst>
          </p:cNvPr>
          <p:cNvSpPr txBox="1"/>
          <p:nvPr/>
        </p:nvSpPr>
        <p:spPr>
          <a:xfrm>
            <a:off x="7435434" y="971286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13F9C8E-83BD-4FDF-B7AE-423902683C8B}"/>
              </a:ext>
            </a:extLst>
          </p:cNvPr>
          <p:cNvSpPr txBox="1"/>
          <p:nvPr/>
        </p:nvSpPr>
        <p:spPr>
          <a:xfrm>
            <a:off x="7459475" y="1488426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A7531F-F2B2-4599-ADCD-79DD3332651A}"/>
              </a:ext>
            </a:extLst>
          </p:cNvPr>
          <p:cNvGrpSpPr/>
          <p:nvPr/>
        </p:nvGrpSpPr>
        <p:grpSpPr>
          <a:xfrm>
            <a:off x="1419698" y="3198735"/>
            <a:ext cx="4689974" cy="657567"/>
            <a:chOff x="2551705" y="4319146"/>
            <a:chExt cx="3683695" cy="6575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3CFF80-FC65-46E8-A0EF-485B2AEDD0B2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541129-39AB-495A-856E-90A916DD855B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3A50D95-A86D-40EF-ADDA-2A2A0466B9E4}"/>
              </a:ext>
            </a:extLst>
          </p:cNvPr>
          <p:cNvGrpSpPr/>
          <p:nvPr/>
        </p:nvGrpSpPr>
        <p:grpSpPr>
          <a:xfrm>
            <a:off x="1419698" y="3932446"/>
            <a:ext cx="4689974" cy="666620"/>
            <a:chOff x="2551705" y="4296700"/>
            <a:chExt cx="3552136" cy="6666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24EC0A-F96C-474F-9C30-6BB2E3E7E9C7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82E4B9-0328-4656-B7B1-380A6595ECA8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53F30F6-3013-477D-8E1A-94DFED302055}"/>
              </a:ext>
            </a:extLst>
          </p:cNvPr>
          <p:cNvGrpSpPr/>
          <p:nvPr/>
        </p:nvGrpSpPr>
        <p:grpSpPr>
          <a:xfrm>
            <a:off x="1419698" y="4675202"/>
            <a:ext cx="4689978" cy="675673"/>
            <a:chOff x="2551704" y="4319146"/>
            <a:chExt cx="2894333" cy="6756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F4FE65-B8FE-4AC2-AF4C-D582EF43FDBE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F96311-995A-412B-A52B-004637453164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91FAF-A431-4002-93D6-40E204617846}"/>
              </a:ext>
            </a:extLst>
          </p:cNvPr>
          <p:cNvGrpSpPr/>
          <p:nvPr/>
        </p:nvGrpSpPr>
        <p:grpSpPr>
          <a:xfrm>
            <a:off x="1419700" y="5427016"/>
            <a:ext cx="4676301" cy="675673"/>
            <a:chOff x="2729835" y="4319146"/>
            <a:chExt cx="2208570" cy="6756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316FF5-F921-43DB-A121-93B4BDBB3669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80471B-8547-4972-AC01-D0BF28DCCE53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1C9B1D-CB86-48E1-9737-6D5CFEC0FC41}"/>
              </a:ext>
            </a:extLst>
          </p:cNvPr>
          <p:cNvGrpSpPr/>
          <p:nvPr/>
        </p:nvGrpSpPr>
        <p:grpSpPr>
          <a:xfrm>
            <a:off x="1038062" y="1706373"/>
            <a:ext cx="6547813" cy="1230757"/>
            <a:chOff x="2551706" y="4160553"/>
            <a:chExt cx="2360407" cy="12307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7CD996-A9EB-4988-9FC1-48A0E46FEE9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6FE57E-B0B2-479F-ADC7-290FDB870454}"/>
                </a:ext>
              </a:extLst>
            </p:cNvPr>
            <p:cNvSpPr txBox="1"/>
            <p:nvPr/>
          </p:nvSpPr>
          <p:spPr>
            <a:xfrm>
              <a:off x="2551706" y="4160553"/>
              <a:ext cx="2360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OREM IPSUM DOLOR SIT AMET, </a:t>
              </a:r>
              <a:endParaRPr lang="ko-KR" altLang="en-US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3D9399-10C1-4414-947B-6468377FB8F3}"/>
              </a:ext>
            </a:extLst>
          </p:cNvPr>
          <p:cNvSpPr/>
          <p:nvPr/>
        </p:nvSpPr>
        <p:spPr>
          <a:xfrm>
            <a:off x="942555" y="3347498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114274-03B3-4C23-A70B-4614432DD030}"/>
              </a:ext>
            </a:extLst>
          </p:cNvPr>
          <p:cNvSpPr/>
          <p:nvPr/>
        </p:nvSpPr>
        <p:spPr>
          <a:xfrm>
            <a:off x="942555" y="4093276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475E81-E820-49F2-8FAA-B8EFA0115ACA}"/>
              </a:ext>
            </a:extLst>
          </p:cNvPr>
          <p:cNvSpPr/>
          <p:nvPr/>
        </p:nvSpPr>
        <p:spPr>
          <a:xfrm>
            <a:off x="942555" y="4839054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7EE840-1C33-488D-8824-41EED1334120}"/>
              </a:ext>
            </a:extLst>
          </p:cNvPr>
          <p:cNvSpPr/>
          <p:nvPr/>
        </p:nvSpPr>
        <p:spPr>
          <a:xfrm>
            <a:off x="942555" y="5584831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EEECF58-EC2F-4013-A880-DC9AACEF248C}"/>
              </a:ext>
            </a:extLst>
          </p:cNvPr>
          <p:cNvSpPr/>
          <p:nvPr/>
        </p:nvSpPr>
        <p:spPr>
          <a:xfrm rot="6911688">
            <a:off x="10085348" y="3039464"/>
            <a:ext cx="1252034" cy="169347"/>
          </a:xfrm>
          <a:custGeom>
            <a:avLst/>
            <a:gdLst>
              <a:gd name="connsiteX0" fmla="*/ 0 w 1252034"/>
              <a:gd name="connsiteY0" fmla="*/ 79789 h 169347"/>
              <a:gd name="connsiteX1" fmla="*/ 40980 w 1252034"/>
              <a:gd name="connsiteY1" fmla="*/ 56449 h 169347"/>
              <a:gd name="connsiteX2" fmla="*/ 340052 w 1252034"/>
              <a:gd name="connsiteY2" fmla="*/ 56721 h 169347"/>
              <a:gd name="connsiteX3" fmla="*/ 357149 w 1252034"/>
              <a:gd name="connsiteY3" fmla="*/ 39080 h 169347"/>
              <a:gd name="connsiteX4" fmla="*/ 357692 w 1252034"/>
              <a:gd name="connsiteY4" fmla="*/ 24696 h 169347"/>
              <a:gd name="connsiteX5" fmla="*/ 385645 w 1252034"/>
              <a:gd name="connsiteY5" fmla="*/ 271 h 169347"/>
              <a:gd name="connsiteX6" fmla="*/ 396772 w 1252034"/>
              <a:gd name="connsiteY6" fmla="*/ 0 h 169347"/>
              <a:gd name="connsiteX7" fmla="*/ 855964 w 1252034"/>
              <a:gd name="connsiteY7" fmla="*/ 0 h 169347"/>
              <a:gd name="connsiteX8" fmla="*/ 895858 w 1252034"/>
              <a:gd name="connsiteY8" fmla="*/ 40166 h 169347"/>
              <a:gd name="connsiteX9" fmla="*/ 895858 w 1252034"/>
              <a:gd name="connsiteY9" fmla="*/ 45322 h 169347"/>
              <a:gd name="connsiteX10" fmla="*/ 907257 w 1252034"/>
              <a:gd name="connsiteY10" fmla="*/ 56449 h 169347"/>
              <a:gd name="connsiteX11" fmla="*/ 1212299 w 1252034"/>
              <a:gd name="connsiteY11" fmla="*/ 56178 h 169347"/>
              <a:gd name="connsiteX12" fmla="*/ 1235096 w 1252034"/>
              <a:gd name="connsiteY12" fmla="*/ 59706 h 169347"/>
              <a:gd name="connsiteX13" fmla="*/ 1251651 w 1252034"/>
              <a:gd name="connsiteY13" fmla="*/ 84945 h 169347"/>
              <a:gd name="connsiteX14" fmla="*/ 1251922 w 1252034"/>
              <a:gd name="connsiteY14" fmla="*/ 137052 h 169347"/>
              <a:gd name="connsiteX15" fmla="*/ 1223155 w 1252034"/>
              <a:gd name="connsiteY15" fmla="*/ 168533 h 169347"/>
              <a:gd name="connsiteX16" fmla="*/ 1210942 w 1252034"/>
              <a:gd name="connsiteY16" fmla="*/ 169076 h 169347"/>
              <a:gd name="connsiteX17" fmla="*/ 41523 w 1252034"/>
              <a:gd name="connsiteY17" fmla="*/ 169347 h 169347"/>
              <a:gd name="connsiteX18" fmla="*/ 0 w 1252034"/>
              <a:gd name="connsiteY18" fmla="*/ 144922 h 169347"/>
              <a:gd name="connsiteX19" fmla="*/ 0 w 1252034"/>
              <a:gd name="connsiteY19" fmla="*/ 79789 h 16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52034" h="169347">
                <a:moveTo>
                  <a:pt x="0" y="79789"/>
                </a:moveTo>
                <a:cubicBezTo>
                  <a:pt x="7870" y="61877"/>
                  <a:pt x="21711" y="56178"/>
                  <a:pt x="40980" y="56449"/>
                </a:cubicBezTo>
                <a:cubicBezTo>
                  <a:pt x="140580" y="56992"/>
                  <a:pt x="240452" y="56721"/>
                  <a:pt x="340052" y="56721"/>
                </a:cubicBezTo>
                <a:cubicBezTo>
                  <a:pt x="357149" y="56721"/>
                  <a:pt x="356878" y="56721"/>
                  <a:pt x="357149" y="39080"/>
                </a:cubicBezTo>
                <a:cubicBezTo>
                  <a:pt x="357149" y="34195"/>
                  <a:pt x="356878" y="29582"/>
                  <a:pt x="357692" y="24696"/>
                </a:cubicBezTo>
                <a:cubicBezTo>
                  <a:pt x="359863" y="11941"/>
                  <a:pt x="371804" y="1628"/>
                  <a:pt x="385645" y="271"/>
                </a:cubicBezTo>
                <a:cubicBezTo>
                  <a:pt x="389445" y="0"/>
                  <a:pt x="393244" y="0"/>
                  <a:pt x="396772" y="0"/>
                </a:cubicBezTo>
                <a:cubicBezTo>
                  <a:pt x="549836" y="0"/>
                  <a:pt x="702900" y="0"/>
                  <a:pt x="855964" y="0"/>
                </a:cubicBezTo>
                <a:cubicBezTo>
                  <a:pt x="884731" y="0"/>
                  <a:pt x="895858" y="11398"/>
                  <a:pt x="895858" y="40166"/>
                </a:cubicBezTo>
                <a:cubicBezTo>
                  <a:pt x="895858" y="41794"/>
                  <a:pt x="896130" y="43694"/>
                  <a:pt x="895858" y="45322"/>
                </a:cubicBezTo>
                <a:cubicBezTo>
                  <a:pt x="894230" y="54549"/>
                  <a:pt x="898301" y="56449"/>
                  <a:pt x="907257" y="56449"/>
                </a:cubicBezTo>
                <a:cubicBezTo>
                  <a:pt x="1009028" y="56178"/>
                  <a:pt x="1110799" y="56178"/>
                  <a:pt x="1212299" y="56178"/>
                </a:cubicBezTo>
                <a:cubicBezTo>
                  <a:pt x="1220169" y="56178"/>
                  <a:pt x="1228040" y="55906"/>
                  <a:pt x="1235096" y="59706"/>
                </a:cubicBezTo>
                <a:cubicBezTo>
                  <a:pt x="1244866" y="65134"/>
                  <a:pt x="1251379" y="73275"/>
                  <a:pt x="1251651" y="84945"/>
                </a:cubicBezTo>
                <a:cubicBezTo>
                  <a:pt x="1251922" y="102314"/>
                  <a:pt x="1252193" y="119683"/>
                  <a:pt x="1251922" y="137052"/>
                </a:cubicBezTo>
                <a:cubicBezTo>
                  <a:pt x="1251651" y="154692"/>
                  <a:pt x="1240795" y="166091"/>
                  <a:pt x="1223155" y="168533"/>
                </a:cubicBezTo>
                <a:cubicBezTo>
                  <a:pt x="1219084" y="169076"/>
                  <a:pt x="1215013" y="169076"/>
                  <a:pt x="1210942" y="169076"/>
                </a:cubicBezTo>
                <a:cubicBezTo>
                  <a:pt x="821226" y="169076"/>
                  <a:pt x="431239" y="169076"/>
                  <a:pt x="41523" y="169347"/>
                </a:cubicBezTo>
                <a:cubicBezTo>
                  <a:pt x="22254" y="169347"/>
                  <a:pt x="7870" y="163648"/>
                  <a:pt x="0" y="144922"/>
                </a:cubicBezTo>
                <a:cubicBezTo>
                  <a:pt x="0" y="123211"/>
                  <a:pt x="0" y="101500"/>
                  <a:pt x="0" y="79789"/>
                </a:cubicBezTo>
                <a:close/>
              </a:path>
            </a:pathLst>
          </a:custGeom>
          <a:solidFill>
            <a:schemeClr val="accent3"/>
          </a:solidFill>
          <a:ln w="27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95BC63-9A98-4553-B770-E5A3F3C40BD9}"/>
              </a:ext>
            </a:extLst>
          </p:cNvPr>
          <p:cNvSpPr/>
          <p:nvPr/>
        </p:nvSpPr>
        <p:spPr>
          <a:xfrm>
            <a:off x="9225311" y="3830247"/>
            <a:ext cx="1372023" cy="1575743"/>
          </a:xfrm>
          <a:custGeom>
            <a:avLst/>
            <a:gdLst>
              <a:gd name="connsiteX0" fmla="*/ 1140120 w 1372023"/>
              <a:gd name="connsiteY0" fmla="*/ 207633 h 1575743"/>
              <a:gd name="connsiteX1" fmla="*/ 1138085 w 1372023"/>
              <a:gd name="connsiteY1" fmla="*/ 216147 h 1575743"/>
              <a:gd name="connsiteX2" fmla="*/ 1138085 w 1372023"/>
              <a:gd name="connsiteY2" fmla="*/ 372196 h 1575743"/>
              <a:gd name="connsiteX3" fmla="*/ 1130758 w 1372023"/>
              <a:gd name="connsiteY3" fmla="*/ 790408 h 1575743"/>
              <a:gd name="connsiteX4" fmla="*/ 1125330 w 1372023"/>
              <a:gd name="connsiteY4" fmla="*/ 928003 h 1575743"/>
              <a:gd name="connsiteX5" fmla="*/ 1121802 w 1372023"/>
              <a:gd name="connsiteY5" fmla="*/ 999922 h 1575743"/>
              <a:gd name="connsiteX6" fmla="*/ 1126687 w 1372023"/>
              <a:gd name="connsiteY6" fmla="*/ 998293 h 1575743"/>
              <a:gd name="connsiteX7" fmla="*/ 1232800 w 1372023"/>
              <a:gd name="connsiteY7" fmla="*/ 915519 h 1575743"/>
              <a:gd name="connsiteX8" fmla="*/ 1257768 w 1372023"/>
              <a:gd name="connsiteY8" fmla="*/ 861241 h 1575743"/>
              <a:gd name="connsiteX9" fmla="*/ 1257768 w 1372023"/>
              <a:gd name="connsiteY9" fmla="*/ 279652 h 1575743"/>
              <a:gd name="connsiteX10" fmla="*/ 1224116 w 1372023"/>
              <a:gd name="connsiteY10" fmla="*/ 232973 h 1575743"/>
              <a:gd name="connsiteX11" fmla="*/ 1148669 w 1372023"/>
              <a:gd name="connsiteY11" fmla="*/ 208277 h 1575743"/>
              <a:gd name="connsiteX12" fmla="*/ 1140120 w 1372023"/>
              <a:gd name="connsiteY12" fmla="*/ 207633 h 1575743"/>
              <a:gd name="connsiteX13" fmla="*/ 32985 w 1372023"/>
              <a:gd name="connsiteY13" fmla="*/ 121 h 1575743"/>
              <a:gd name="connsiteX14" fmla="*/ 72880 w 1372023"/>
              <a:gd name="connsiteY14" fmla="*/ 121 h 1575743"/>
              <a:gd name="connsiteX15" fmla="*/ 568980 w 1372023"/>
              <a:gd name="connsiteY15" fmla="*/ 121 h 1575743"/>
              <a:gd name="connsiteX16" fmla="*/ 1099819 w 1372023"/>
              <a:gd name="connsiteY16" fmla="*/ 121 h 1575743"/>
              <a:gd name="connsiteX17" fmla="*/ 1126687 w 1372023"/>
              <a:gd name="connsiteY17" fmla="*/ 7448 h 1575743"/>
              <a:gd name="connsiteX18" fmla="*/ 1138357 w 1372023"/>
              <a:gd name="connsiteY18" fmla="*/ 34587 h 1575743"/>
              <a:gd name="connsiteX19" fmla="*/ 1138357 w 1372023"/>
              <a:gd name="connsiteY19" fmla="*/ 77467 h 1575743"/>
              <a:gd name="connsiteX20" fmla="*/ 1147041 w 1372023"/>
              <a:gd name="connsiteY20" fmla="*/ 89679 h 1575743"/>
              <a:gd name="connsiteX21" fmla="*/ 1335929 w 1372023"/>
              <a:gd name="connsiteY21" fmla="*/ 150742 h 1575743"/>
              <a:gd name="connsiteX22" fmla="*/ 1372023 w 1372023"/>
              <a:gd name="connsiteY22" fmla="*/ 200678 h 1575743"/>
              <a:gd name="connsiteX23" fmla="*/ 1371752 w 1372023"/>
              <a:gd name="connsiteY23" fmla="*/ 909006 h 1575743"/>
              <a:gd name="connsiteX24" fmla="*/ 1341628 w 1372023"/>
              <a:gd name="connsiteY24" fmla="*/ 970611 h 1575743"/>
              <a:gd name="connsiteX25" fmla="*/ 1090592 w 1372023"/>
              <a:gd name="connsiteY25" fmla="*/ 1167912 h 1575743"/>
              <a:gd name="connsiteX26" fmla="*/ 1076751 w 1372023"/>
              <a:gd name="connsiteY26" fmla="*/ 1186095 h 1575743"/>
              <a:gd name="connsiteX27" fmla="*/ 874023 w 1372023"/>
              <a:gd name="connsiteY27" fmla="*/ 1547044 h 1575743"/>
              <a:gd name="connsiteX28" fmla="*/ 818116 w 1372023"/>
              <a:gd name="connsiteY28" fmla="*/ 1575540 h 1575743"/>
              <a:gd name="connsiteX29" fmla="*/ 319030 w 1372023"/>
              <a:gd name="connsiteY29" fmla="*/ 1575540 h 1575743"/>
              <a:gd name="connsiteX30" fmla="*/ 264210 w 1372023"/>
              <a:gd name="connsiteY30" fmla="*/ 1547315 h 1575743"/>
              <a:gd name="connsiteX31" fmla="*/ 61210 w 1372023"/>
              <a:gd name="connsiteY31" fmla="*/ 1186366 h 1575743"/>
              <a:gd name="connsiteX32" fmla="*/ 15888 w 1372023"/>
              <a:gd name="connsiteY32" fmla="*/ 990966 h 1575743"/>
              <a:gd name="connsiteX33" fmla="*/ 1504 w 1372023"/>
              <a:gd name="connsiteY33" fmla="*/ 510605 h 1575743"/>
              <a:gd name="connsiteX34" fmla="*/ 147 w 1372023"/>
              <a:gd name="connsiteY34" fmla="*/ 34044 h 1575743"/>
              <a:gd name="connsiteX35" fmla="*/ 32985 w 1372023"/>
              <a:gd name="connsiteY35" fmla="*/ 121 h 1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72023" h="1575743">
                <a:moveTo>
                  <a:pt x="1140120" y="207633"/>
                </a:moveTo>
                <a:cubicBezTo>
                  <a:pt x="1138560" y="208820"/>
                  <a:pt x="1138085" y="211534"/>
                  <a:pt x="1138085" y="216147"/>
                </a:cubicBezTo>
                <a:cubicBezTo>
                  <a:pt x="1138357" y="268254"/>
                  <a:pt x="1138357" y="320089"/>
                  <a:pt x="1138085" y="372196"/>
                </a:cubicBezTo>
                <a:cubicBezTo>
                  <a:pt x="1137542" y="511691"/>
                  <a:pt x="1134286" y="650914"/>
                  <a:pt x="1130758" y="790408"/>
                </a:cubicBezTo>
                <a:cubicBezTo>
                  <a:pt x="1129672" y="836273"/>
                  <a:pt x="1127230" y="882138"/>
                  <a:pt x="1125330" y="928003"/>
                </a:cubicBezTo>
                <a:cubicBezTo>
                  <a:pt x="1124516" y="951886"/>
                  <a:pt x="1122887" y="976039"/>
                  <a:pt x="1121802" y="999922"/>
                </a:cubicBezTo>
                <a:cubicBezTo>
                  <a:pt x="1124244" y="1000736"/>
                  <a:pt x="1125330" y="999379"/>
                  <a:pt x="1126687" y="998293"/>
                </a:cubicBezTo>
                <a:cubicBezTo>
                  <a:pt x="1161968" y="970611"/>
                  <a:pt x="1197791" y="943472"/>
                  <a:pt x="1232800" y="915519"/>
                </a:cubicBezTo>
                <a:cubicBezTo>
                  <a:pt x="1249627" y="901678"/>
                  <a:pt x="1257768" y="882952"/>
                  <a:pt x="1257768" y="861241"/>
                </a:cubicBezTo>
                <a:cubicBezTo>
                  <a:pt x="1257768" y="667469"/>
                  <a:pt x="1257768" y="473425"/>
                  <a:pt x="1257768" y="279652"/>
                </a:cubicBezTo>
                <a:cubicBezTo>
                  <a:pt x="1257768" y="256313"/>
                  <a:pt x="1246098" y="240301"/>
                  <a:pt x="1224116" y="232973"/>
                </a:cubicBezTo>
                <a:cubicBezTo>
                  <a:pt x="1198877" y="224832"/>
                  <a:pt x="1173637" y="216961"/>
                  <a:pt x="1148669" y="208277"/>
                </a:cubicBezTo>
                <a:cubicBezTo>
                  <a:pt x="1144327" y="206785"/>
                  <a:pt x="1141681" y="206445"/>
                  <a:pt x="1140120" y="207633"/>
                </a:cubicBezTo>
                <a:close/>
                <a:moveTo>
                  <a:pt x="32985" y="121"/>
                </a:moveTo>
                <a:cubicBezTo>
                  <a:pt x="46283" y="-151"/>
                  <a:pt x="59581" y="121"/>
                  <a:pt x="72880" y="121"/>
                </a:cubicBezTo>
                <a:cubicBezTo>
                  <a:pt x="238156" y="121"/>
                  <a:pt x="403704" y="121"/>
                  <a:pt x="568980" y="121"/>
                </a:cubicBezTo>
                <a:cubicBezTo>
                  <a:pt x="745927" y="121"/>
                  <a:pt x="922873" y="121"/>
                  <a:pt x="1099819" y="121"/>
                </a:cubicBezTo>
                <a:cubicBezTo>
                  <a:pt x="1109589" y="121"/>
                  <a:pt x="1118817" y="1206"/>
                  <a:pt x="1126687" y="7448"/>
                </a:cubicBezTo>
                <a:cubicBezTo>
                  <a:pt x="1135371" y="14504"/>
                  <a:pt x="1138357" y="24003"/>
                  <a:pt x="1138357" y="34587"/>
                </a:cubicBezTo>
                <a:cubicBezTo>
                  <a:pt x="1138628" y="48971"/>
                  <a:pt x="1138899" y="63083"/>
                  <a:pt x="1138357" y="77467"/>
                </a:cubicBezTo>
                <a:cubicBezTo>
                  <a:pt x="1138085" y="84523"/>
                  <a:pt x="1140256" y="87508"/>
                  <a:pt x="1147041" y="89679"/>
                </a:cubicBezTo>
                <a:cubicBezTo>
                  <a:pt x="1210004" y="109762"/>
                  <a:pt x="1272966" y="130388"/>
                  <a:pt x="1335929" y="150742"/>
                </a:cubicBezTo>
                <a:cubicBezTo>
                  <a:pt x="1360896" y="158884"/>
                  <a:pt x="1372023" y="174082"/>
                  <a:pt x="1372023" y="200678"/>
                </a:cubicBezTo>
                <a:cubicBezTo>
                  <a:pt x="1372023" y="436787"/>
                  <a:pt x="1371752" y="672897"/>
                  <a:pt x="1371752" y="909006"/>
                </a:cubicBezTo>
                <a:cubicBezTo>
                  <a:pt x="1371752" y="934517"/>
                  <a:pt x="1361711" y="954871"/>
                  <a:pt x="1341628" y="970611"/>
                </a:cubicBezTo>
                <a:cubicBezTo>
                  <a:pt x="1258040" y="1036288"/>
                  <a:pt x="1174451" y="1102236"/>
                  <a:pt x="1090592" y="1167912"/>
                </a:cubicBezTo>
                <a:cubicBezTo>
                  <a:pt x="1084350" y="1172797"/>
                  <a:pt x="1079736" y="1178496"/>
                  <a:pt x="1076751" y="1186095"/>
                </a:cubicBezTo>
                <a:cubicBezTo>
                  <a:pt x="1024373" y="1315005"/>
                  <a:pt x="952997" y="1433331"/>
                  <a:pt x="874023" y="1547044"/>
                </a:cubicBezTo>
                <a:cubicBezTo>
                  <a:pt x="860725" y="1566041"/>
                  <a:pt x="841456" y="1575540"/>
                  <a:pt x="818116" y="1575540"/>
                </a:cubicBezTo>
                <a:cubicBezTo>
                  <a:pt x="651754" y="1575811"/>
                  <a:pt x="485392" y="1575811"/>
                  <a:pt x="319030" y="1575540"/>
                </a:cubicBezTo>
                <a:cubicBezTo>
                  <a:pt x="296234" y="1575540"/>
                  <a:pt x="277236" y="1566041"/>
                  <a:pt x="264210" y="1547315"/>
                </a:cubicBezTo>
                <a:cubicBezTo>
                  <a:pt x="184964" y="1433331"/>
                  <a:pt x="113588" y="1315277"/>
                  <a:pt x="61210" y="1186366"/>
                </a:cubicBezTo>
                <a:cubicBezTo>
                  <a:pt x="35699" y="1123675"/>
                  <a:pt x="19687" y="1059085"/>
                  <a:pt x="15888" y="990966"/>
                </a:cubicBezTo>
                <a:cubicBezTo>
                  <a:pt x="7203" y="830846"/>
                  <a:pt x="4489" y="670725"/>
                  <a:pt x="1504" y="510605"/>
                </a:cubicBezTo>
                <a:cubicBezTo>
                  <a:pt x="-1210" y="351842"/>
                  <a:pt x="690" y="192808"/>
                  <a:pt x="147" y="34044"/>
                </a:cubicBezTo>
                <a:cubicBezTo>
                  <a:pt x="147" y="13690"/>
                  <a:pt x="12631" y="663"/>
                  <a:pt x="32985" y="12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70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EF43727-5A72-4343-9BC0-AFF16098D2CE}"/>
              </a:ext>
            </a:extLst>
          </p:cNvPr>
          <p:cNvSpPr/>
          <p:nvPr/>
        </p:nvSpPr>
        <p:spPr>
          <a:xfrm>
            <a:off x="9220823" y="5446767"/>
            <a:ext cx="1147430" cy="794087"/>
          </a:xfrm>
          <a:custGeom>
            <a:avLst/>
            <a:gdLst>
              <a:gd name="connsiteX0" fmla="*/ 573469 w 1147430"/>
              <a:gd name="connsiteY0" fmla="*/ 329468 h 794087"/>
              <a:gd name="connsiteX1" fmla="*/ 735217 w 1147430"/>
              <a:gd name="connsiteY1" fmla="*/ 472490 h 794087"/>
              <a:gd name="connsiteX2" fmla="*/ 603864 w 1147430"/>
              <a:gd name="connsiteY2" fmla="*/ 648622 h 794087"/>
              <a:gd name="connsiteX3" fmla="*/ 411177 w 1147430"/>
              <a:gd name="connsiteY3" fmla="*/ 479547 h 794087"/>
              <a:gd name="connsiteX4" fmla="*/ 446187 w 1147430"/>
              <a:gd name="connsiteY4" fmla="*/ 389716 h 794087"/>
              <a:gd name="connsiteX5" fmla="*/ 457856 w 1147430"/>
              <a:gd name="connsiteY5" fmla="*/ 389716 h 794087"/>
              <a:gd name="connsiteX6" fmla="*/ 552843 w 1147430"/>
              <a:gd name="connsiteY6" fmla="*/ 482260 h 794087"/>
              <a:gd name="connsiteX7" fmla="*/ 577539 w 1147430"/>
              <a:gd name="connsiteY7" fmla="*/ 491759 h 794087"/>
              <a:gd name="connsiteX8" fmla="*/ 597080 w 1147430"/>
              <a:gd name="connsiteY8" fmla="*/ 475747 h 794087"/>
              <a:gd name="connsiteX9" fmla="*/ 591923 w 1147430"/>
              <a:gd name="connsiteY9" fmla="*/ 450236 h 794087"/>
              <a:gd name="connsiteX10" fmla="*/ 565598 w 1147430"/>
              <a:gd name="connsiteY10" fmla="*/ 424454 h 794087"/>
              <a:gd name="connsiteX11" fmla="*/ 497479 w 1147430"/>
              <a:gd name="connsiteY11" fmla="*/ 358507 h 794087"/>
              <a:gd name="connsiteX12" fmla="*/ 499651 w 1147430"/>
              <a:gd name="connsiteY12" fmla="*/ 346837 h 794087"/>
              <a:gd name="connsiteX13" fmla="*/ 573469 w 1147430"/>
              <a:gd name="connsiteY13" fmla="*/ 329468 h 794087"/>
              <a:gd name="connsiteX14" fmla="*/ 574554 w 1147430"/>
              <a:gd name="connsiteY14" fmla="*/ 279803 h 794087"/>
              <a:gd name="connsiteX15" fmla="*/ 360156 w 1147430"/>
              <a:gd name="connsiteY15" fmla="*/ 489859 h 794087"/>
              <a:gd name="connsiteX16" fmla="*/ 573197 w 1147430"/>
              <a:gd name="connsiteY16" fmla="*/ 701543 h 794087"/>
              <a:gd name="connsiteX17" fmla="*/ 786781 w 1147430"/>
              <a:gd name="connsiteY17" fmla="*/ 490673 h 794087"/>
              <a:gd name="connsiteX18" fmla="*/ 574554 w 1147430"/>
              <a:gd name="connsiteY18" fmla="*/ 279803 h 794087"/>
              <a:gd name="connsiteX19" fmla="*/ 522990 w 1147430"/>
              <a:gd name="connsiteY19" fmla="*/ 119140 h 794087"/>
              <a:gd name="connsiteX20" fmla="*/ 491509 w 1147430"/>
              <a:gd name="connsiteY20" fmla="*/ 150079 h 794087"/>
              <a:gd name="connsiteX21" fmla="*/ 491237 w 1147430"/>
              <a:gd name="connsiteY21" fmla="*/ 175318 h 794087"/>
              <a:gd name="connsiteX22" fmla="*/ 523804 w 1147430"/>
              <a:gd name="connsiteY22" fmla="*/ 205985 h 794087"/>
              <a:gd name="connsiteX23" fmla="*/ 572926 w 1147430"/>
              <a:gd name="connsiteY23" fmla="*/ 205985 h 794087"/>
              <a:gd name="connsiteX24" fmla="*/ 625033 w 1147430"/>
              <a:gd name="connsiteY24" fmla="*/ 205985 h 794087"/>
              <a:gd name="connsiteX25" fmla="*/ 655428 w 1147430"/>
              <a:gd name="connsiteY25" fmla="*/ 176404 h 794087"/>
              <a:gd name="connsiteX26" fmla="*/ 655700 w 1147430"/>
              <a:gd name="connsiteY26" fmla="*/ 153064 h 794087"/>
              <a:gd name="connsiteX27" fmla="*/ 623947 w 1147430"/>
              <a:gd name="connsiteY27" fmla="*/ 119140 h 794087"/>
              <a:gd name="connsiteX28" fmla="*/ 522990 w 1147430"/>
              <a:gd name="connsiteY28" fmla="*/ 119140 h 794087"/>
              <a:gd name="connsiteX29" fmla="*/ 758014 w 1147430"/>
              <a:gd name="connsiteY29" fmla="*/ 117241 h 794087"/>
              <a:gd name="connsiteX30" fmla="*/ 752315 w 1147430"/>
              <a:gd name="connsiteY30" fmla="*/ 118597 h 794087"/>
              <a:gd name="connsiteX31" fmla="*/ 725176 w 1147430"/>
              <a:gd name="connsiteY31" fmla="*/ 157949 h 794087"/>
              <a:gd name="connsiteX32" fmla="*/ 725176 w 1147430"/>
              <a:gd name="connsiteY32" fmla="*/ 176404 h 794087"/>
              <a:gd name="connsiteX33" fmla="*/ 754214 w 1147430"/>
              <a:gd name="connsiteY33" fmla="*/ 205985 h 794087"/>
              <a:gd name="connsiteX34" fmla="*/ 860056 w 1147430"/>
              <a:gd name="connsiteY34" fmla="*/ 205985 h 794087"/>
              <a:gd name="connsiteX35" fmla="*/ 888824 w 1147430"/>
              <a:gd name="connsiteY35" fmla="*/ 177218 h 794087"/>
              <a:gd name="connsiteX36" fmla="*/ 889095 w 1147430"/>
              <a:gd name="connsiteY36" fmla="*/ 157678 h 794087"/>
              <a:gd name="connsiteX37" fmla="*/ 861685 w 1147430"/>
              <a:gd name="connsiteY37" fmla="*/ 118597 h 794087"/>
              <a:gd name="connsiteX38" fmla="*/ 855985 w 1147430"/>
              <a:gd name="connsiteY38" fmla="*/ 117241 h 794087"/>
              <a:gd name="connsiteX39" fmla="*/ 758014 w 1147430"/>
              <a:gd name="connsiteY39" fmla="*/ 117241 h 794087"/>
              <a:gd name="connsiteX40" fmla="*/ 289595 w 1147430"/>
              <a:gd name="connsiteY40" fmla="*/ 117241 h 794087"/>
              <a:gd name="connsiteX41" fmla="*/ 282267 w 1147430"/>
              <a:gd name="connsiteY41" fmla="*/ 119683 h 794087"/>
              <a:gd name="connsiteX42" fmla="*/ 257842 w 1147430"/>
              <a:gd name="connsiteY42" fmla="*/ 155235 h 794087"/>
              <a:gd name="connsiteX43" fmla="*/ 257842 w 1147430"/>
              <a:gd name="connsiteY43" fmla="*/ 172604 h 794087"/>
              <a:gd name="connsiteX44" fmla="*/ 292037 w 1147430"/>
              <a:gd name="connsiteY44" fmla="*/ 206256 h 794087"/>
              <a:gd name="connsiteX45" fmla="*/ 375625 w 1147430"/>
              <a:gd name="connsiteY45" fmla="*/ 206528 h 794087"/>
              <a:gd name="connsiteX46" fmla="*/ 422847 w 1147430"/>
              <a:gd name="connsiteY46" fmla="*/ 159035 h 794087"/>
              <a:gd name="connsiteX47" fmla="*/ 394080 w 1147430"/>
              <a:gd name="connsiteY47" fmla="*/ 118597 h 794087"/>
              <a:gd name="connsiteX48" fmla="*/ 390280 w 1147430"/>
              <a:gd name="connsiteY48" fmla="*/ 117241 h 794087"/>
              <a:gd name="connsiteX49" fmla="*/ 289595 w 1147430"/>
              <a:gd name="connsiteY49" fmla="*/ 117241 h 794087"/>
              <a:gd name="connsiteX50" fmla="*/ 269240 w 1147430"/>
              <a:gd name="connsiteY50" fmla="*/ 0 h 794087"/>
              <a:gd name="connsiteX51" fmla="*/ 878239 w 1147430"/>
              <a:gd name="connsiteY51" fmla="*/ 0 h 794087"/>
              <a:gd name="connsiteX52" fmla="*/ 930075 w 1147430"/>
              <a:gd name="connsiteY52" fmla="*/ 33381 h 794087"/>
              <a:gd name="connsiteX53" fmla="*/ 1111363 w 1147430"/>
              <a:gd name="connsiteY53" fmla="*/ 483889 h 794087"/>
              <a:gd name="connsiteX54" fmla="*/ 1141216 w 1147430"/>
              <a:gd name="connsiteY54" fmla="*/ 588645 h 794087"/>
              <a:gd name="connsiteX55" fmla="*/ 1146916 w 1147430"/>
              <a:gd name="connsiteY55" fmla="*/ 702358 h 794087"/>
              <a:gd name="connsiteX56" fmla="*/ 1145559 w 1147430"/>
              <a:gd name="connsiteY56" fmla="*/ 752293 h 794087"/>
              <a:gd name="connsiteX57" fmla="*/ 1121134 w 1147430"/>
              <a:gd name="connsiteY57" fmla="*/ 794087 h 794087"/>
              <a:gd name="connsiteX58" fmla="*/ 26889 w 1147430"/>
              <a:gd name="connsiteY58" fmla="*/ 794087 h 794087"/>
              <a:gd name="connsiteX59" fmla="*/ 1921 w 1147430"/>
              <a:gd name="connsiteY59" fmla="*/ 754193 h 794087"/>
              <a:gd name="connsiteX60" fmla="*/ 2464 w 1147430"/>
              <a:gd name="connsiteY60" fmla="*/ 613613 h 794087"/>
              <a:gd name="connsiteX61" fmla="*/ 28517 w 1147430"/>
              <a:gd name="connsiteY61" fmla="*/ 506957 h 794087"/>
              <a:gd name="connsiteX62" fmla="*/ 175339 w 1147430"/>
              <a:gd name="connsiteY62" fmla="*/ 129453 h 794087"/>
              <a:gd name="connsiteX63" fmla="*/ 216862 w 1147430"/>
              <a:gd name="connsiteY63" fmla="*/ 34195 h 794087"/>
              <a:gd name="connsiteX64" fmla="*/ 269240 w 1147430"/>
              <a:gd name="connsiteY64" fmla="*/ 0 h 79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47430" h="794087">
                <a:moveTo>
                  <a:pt x="573469" y="329468"/>
                </a:moveTo>
                <a:cubicBezTo>
                  <a:pt x="655700" y="329197"/>
                  <a:pt x="728432" y="393245"/>
                  <a:pt x="735217" y="472490"/>
                </a:cubicBezTo>
                <a:cubicBezTo>
                  <a:pt x="742816" y="558521"/>
                  <a:pt x="686910" y="633153"/>
                  <a:pt x="603864" y="648622"/>
                </a:cubicBezTo>
                <a:cubicBezTo>
                  <a:pt x="499108" y="667891"/>
                  <a:pt x="405478" y="585931"/>
                  <a:pt x="411177" y="479547"/>
                </a:cubicBezTo>
                <a:cubicBezTo>
                  <a:pt x="412806" y="445894"/>
                  <a:pt x="425561" y="416313"/>
                  <a:pt x="446187" y="389716"/>
                </a:cubicBezTo>
                <a:cubicBezTo>
                  <a:pt x="450800" y="383746"/>
                  <a:pt x="453514" y="385374"/>
                  <a:pt x="457856" y="389716"/>
                </a:cubicBezTo>
                <a:cubicBezTo>
                  <a:pt x="489609" y="420655"/>
                  <a:pt x="521362" y="451322"/>
                  <a:pt x="552843" y="482260"/>
                </a:cubicBezTo>
                <a:cubicBezTo>
                  <a:pt x="559899" y="489317"/>
                  <a:pt x="567769" y="493388"/>
                  <a:pt x="577539" y="491759"/>
                </a:cubicBezTo>
                <a:cubicBezTo>
                  <a:pt x="587038" y="490131"/>
                  <a:pt x="593551" y="484703"/>
                  <a:pt x="597080" y="475747"/>
                </a:cubicBezTo>
                <a:cubicBezTo>
                  <a:pt x="600879" y="466249"/>
                  <a:pt x="598708" y="457293"/>
                  <a:pt x="591923" y="450236"/>
                </a:cubicBezTo>
                <a:cubicBezTo>
                  <a:pt x="583510" y="441281"/>
                  <a:pt x="574283" y="432867"/>
                  <a:pt x="565598" y="424454"/>
                </a:cubicBezTo>
                <a:cubicBezTo>
                  <a:pt x="542802" y="402472"/>
                  <a:pt x="520548" y="380218"/>
                  <a:pt x="497479" y="358507"/>
                </a:cubicBezTo>
                <a:cubicBezTo>
                  <a:pt x="490966" y="352265"/>
                  <a:pt x="492594" y="350365"/>
                  <a:pt x="499651" y="346837"/>
                </a:cubicBezTo>
                <a:cubicBezTo>
                  <a:pt x="522990" y="335438"/>
                  <a:pt x="547687" y="329739"/>
                  <a:pt x="573469" y="329468"/>
                </a:cubicBezTo>
                <a:close/>
                <a:moveTo>
                  <a:pt x="574554" y="279803"/>
                </a:moveTo>
                <a:cubicBezTo>
                  <a:pt x="456499" y="279532"/>
                  <a:pt x="361242" y="372890"/>
                  <a:pt x="360156" y="489859"/>
                </a:cubicBezTo>
                <a:cubicBezTo>
                  <a:pt x="359070" y="605200"/>
                  <a:pt x="454871" y="700458"/>
                  <a:pt x="573197" y="701543"/>
                </a:cubicBezTo>
                <a:cubicBezTo>
                  <a:pt x="689895" y="702629"/>
                  <a:pt x="786510" y="607100"/>
                  <a:pt x="786781" y="490673"/>
                </a:cubicBezTo>
                <a:cubicBezTo>
                  <a:pt x="787052" y="374518"/>
                  <a:pt x="691795" y="280075"/>
                  <a:pt x="574554" y="279803"/>
                </a:cubicBezTo>
                <a:close/>
                <a:moveTo>
                  <a:pt x="522990" y="119140"/>
                </a:moveTo>
                <a:cubicBezTo>
                  <a:pt x="504535" y="119412"/>
                  <a:pt x="492866" y="131624"/>
                  <a:pt x="491509" y="150079"/>
                </a:cubicBezTo>
                <a:cubicBezTo>
                  <a:pt x="490966" y="158492"/>
                  <a:pt x="490966" y="167176"/>
                  <a:pt x="491237" y="175318"/>
                </a:cubicBezTo>
                <a:cubicBezTo>
                  <a:pt x="492594" y="194315"/>
                  <a:pt x="504807" y="205714"/>
                  <a:pt x="523804" y="205985"/>
                </a:cubicBezTo>
                <a:cubicBezTo>
                  <a:pt x="540359" y="206256"/>
                  <a:pt x="556642" y="205985"/>
                  <a:pt x="572926" y="205985"/>
                </a:cubicBezTo>
                <a:cubicBezTo>
                  <a:pt x="590295" y="205985"/>
                  <a:pt x="607664" y="206256"/>
                  <a:pt x="625033" y="205985"/>
                </a:cubicBezTo>
                <a:cubicBezTo>
                  <a:pt x="641859" y="205714"/>
                  <a:pt x="654614" y="192958"/>
                  <a:pt x="655428" y="176404"/>
                </a:cubicBezTo>
                <a:cubicBezTo>
                  <a:pt x="655971" y="168805"/>
                  <a:pt x="655700" y="160934"/>
                  <a:pt x="655700" y="153064"/>
                </a:cubicBezTo>
                <a:cubicBezTo>
                  <a:pt x="655428" y="133253"/>
                  <a:pt x="643487" y="119683"/>
                  <a:pt x="623947" y="119140"/>
                </a:cubicBezTo>
                <a:cubicBezTo>
                  <a:pt x="590295" y="118326"/>
                  <a:pt x="556642" y="118326"/>
                  <a:pt x="522990" y="119140"/>
                </a:cubicBezTo>
                <a:close/>
                <a:moveTo>
                  <a:pt x="758014" y="117241"/>
                </a:moveTo>
                <a:cubicBezTo>
                  <a:pt x="756114" y="117241"/>
                  <a:pt x="753943" y="116698"/>
                  <a:pt x="752315" y="118597"/>
                </a:cubicBezTo>
                <a:cubicBezTo>
                  <a:pt x="730603" y="126468"/>
                  <a:pt x="725176" y="134338"/>
                  <a:pt x="725176" y="157949"/>
                </a:cubicBezTo>
                <a:cubicBezTo>
                  <a:pt x="725176" y="164191"/>
                  <a:pt x="724904" y="170433"/>
                  <a:pt x="725176" y="176404"/>
                </a:cubicBezTo>
                <a:cubicBezTo>
                  <a:pt x="725990" y="192687"/>
                  <a:pt x="738202" y="205714"/>
                  <a:pt x="754214" y="205985"/>
                </a:cubicBezTo>
                <a:cubicBezTo>
                  <a:pt x="789495" y="206528"/>
                  <a:pt x="824776" y="206528"/>
                  <a:pt x="860056" y="205985"/>
                </a:cubicBezTo>
                <a:cubicBezTo>
                  <a:pt x="875797" y="205714"/>
                  <a:pt x="888010" y="192958"/>
                  <a:pt x="888824" y="177218"/>
                </a:cubicBezTo>
                <a:cubicBezTo>
                  <a:pt x="889095" y="170704"/>
                  <a:pt x="888824" y="164191"/>
                  <a:pt x="889095" y="157678"/>
                </a:cubicBezTo>
                <a:cubicBezTo>
                  <a:pt x="889095" y="134067"/>
                  <a:pt x="883667" y="126468"/>
                  <a:pt x="861685" y="118597"/>
                </a:cubicBezTo>
                <a:cubicBezTo>
                  <a:pt x="860056" y="116698"/>
                  <a:pt x="857885" y="117241"/>
                  <a:pt x="855985" y="117241"/>
                </a:cubicBezTo>
                <a:cubicBezTo>
                  <a:pt x="823147" y="117241"/>
                  <a:pt x="790580" y="117241"/>
                  <a:pt x="758014" y="117241"/>
                </a:cubicBezTo>
                <a:close/>
                <a:moveTo>
                  <a:pt x="289595" y="117241"/>
                </a:moveTo>
                <a:cubicBezTo>
                  <a:pt x="286881" y="117241"/>
                  <a:pt x="284167" y="117241"/>
                  <a:pt x="282267" y="119683"/>
                </a:cubicBezTo>
                <a:cubicBezTo>
                  <a:pt x="264355" y="126739"/>
                  <a:pt x="258113" y="135967"/>
                  <a:pt x="257842" y="155235"/>
                </a:cubicBezTo>
                <a:cubicBezTo>
                  <a:pt x="257842" y="160934"/>
                  <a:pt x="257571" y="166905"/>
                  <a:pt x="257842" y="172604"/>
                </a:cubicBezTo>
                <a:cubicBezTo>
                  <a:pt x="258385" y="193501"/>
                  <a:pt x="271140" y="206256"/>
                  <a:pt x="292037" y="206256"/>
                </a:cubicBezTo>
                <a:cubicBezTo>
                  <a:pt x="319719" y="206528"/>
                  <a:pt x="347672" y="205171"/>
                  <a:pt x="375625" y="206528"/>
                </a:cubicBezTo>
                <a:cubicBezTo>
                  <a:pt x="416062" y="208428"/>
                  <a:pt x="424204" y="189702"/>
                  <a:pt x="422847" y="159035"/>
                </a:cubicBezTo>
                <a:cubicBezTo>
                  <a:pt x="421762" y="134610"/>
                  <a:pt x="416877" y="126196"/>
                  <a:pt x="394080" y="118597"/>
                </a:cubicBezTo>
                <a:cubicBezTo>
                  <a:pt x="392994" y="117512"/>
                  <a:pt x="391637" y="117241"/>
                  <a:pt x="390280" y="117241"/>
                </a:cubicBezTo>
                <a:cubicBezTo>
                  <a:pt x="356628" y="117241"/>
                  <a:pt x="323247" y="117241"/>
                  <a:pt x="289595" y="117241"/>
                </a:cubicBezTo>
                <a:close/>
                <a:moveTo>
                  <a:pt x="269240" y="0"/>
                </a:moveTo>
                <a:cubicBezTo>
                  <a:pt x="472240" y="271"/>
                  <a:pt x="675240" y="0"/>
                  <a:pt x="878239" y="0"/>
                </a:cubicBezTo>
                <a:cubicBezTo>
                  <a:pt x="902936" y="0"/>
                  <a:pt x="920034" y="10313"/>
                  <a:pt x="930075" y="33381"/>
                </a:cubicBezTo>
                <a:cubicBezTo>
                  <a:pt x="995209" y="181831"/>
                  <a:pt x="1058985" y="330553"/>
                  <a:pt x="1111363" y="483889"/>
                </a:cubicBezTo>
                <a:cubicBezTo>
                  <a:pt x="1123305" y="518355"/>
                  <a:pt x="1134160" y="553093"/>
                  <a:pt x="1141216" y="588645"/>
                </a:cubicBezTo>
                <a:cubicBezTo>
                  <a:pt x="1148544" y="626097"/>
                  <a:pt x="1147730" y="664363"/>
                  <a:pt x="1146916" y="702358"/>
                </a:cubicBezTo>
                <a:cubicBezTo>
                  <a:pt x="1146644" y="718912"/>
                  <a:pt x="1145559" y="735739"/>
                  <a:pt x="1145559" y="752293"/>
                </a:cubicBezTo>
                <a:cubicBezTo>
                  <a:pt x="1145559" y="771291"/>
                  <a:pt x="1139317" y="785946"/>
                  <a:pt x="1121134" y="794087"/>
                </a:cubicBezTo>
                <a:cubicBezTo>
                  <a:pt x="756385" y="794087"/>
                  <a:pt x="391637" y="794087"/>
                  <a:pt x="26889" y="794087"/>
                </a:cubicBezTo>
                <a:cubicBezTo>
                  <a:pt x="8977" y="787031"/>
                  <a:pt x="2464" y="773462"/>
                  <a:pt x="1921" y="754193"/>
                </a:cubicBezTo>
                <a:cubicBezTo>
                  <a:pt x="564" y="707243"/>
                  <a:pt x="-1878" y="660563"/>
                  <a:pt x="2464" y="613613"/>
                </a:cubicBezTo>
                <a:cubicBezTo>
                  <a:pt x="5992" y="576704"/>
                  <a:pt x="17390" y="541966"/>
                  <a:pt x="28517" y="506957"/>
                </a:cubicBezTo>
                <a:cubicBezTo>
                  <a:pt x="70040" y="378318"/>
                  <a:pt x="122418" y="253750"/>
                  <a:pt x="175339" y="129453"/>
                </a:cubicBezTo>
                <a:cubicBezTo>
                  <a:pt x="188909" y="97429"/>
                  <a:pt x="203293" y="65948"/>
                  <a:pt x="216862" y="34195"/>
                </a:cubicBezTo>
                <a:cubicBezTo>
                  <a:pt x="226632" y="10856"/>
                  <a:pt x="243730" y="0"/>
                  <a:pt x="269240" y="0"/>
                </a:cubicBezTo>
                <a:close/>
              </a:path>
            </a:pathLst>
          </a:custGeom>
          <a:solidFill>
            <a:schemeClr val="accent3"/>
          </a:solidFill>
          <a:ln w="270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" name="자유형: 도형 31">
            <a:extLst>
              <a:ext uri="{FF2B5EF4-FFF2-40B4-BE49-F238E27FC236}">
                <a16:creationId xmlns:a16="http://schemas.microsoft.com/office/drawing/2014/main" id="{425D8692-C236-4A96-A45A-5F5FEB0483BD}"/>
              </a:ext>
            </a:extLst>
          </p:cNvPr>
          <p:cNvSpPr/>
          <p:nvPr/>
        </p:nvSpPr>
        <p:spPr>
          <a:xfrm rot="1998159">
            <a:off x="8381735" y="2421488"/>
            <a:ext cx="467510" cy="376861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6" name="그룹 32">
            <a:extLst>
              <a:ext uri="{FF2B5EF4-FFF2-40B4-BE49-F238E27FC236}">
                <a16:creationId xmlns:a16="http://schemas.microsoft.com/office/drawing/2014/main" id="{EDEB5CFB-EB8A-45EB-BA5A-1807770B68F3}"/>
              </a:ext>
            </a:extLst>
          </p:cNvPr>
          <p:cNvGrpSpPr/>
          <p:nvPr/>
        </p:nvGrpSpPr>
        <p:grpSpPr>
          <a:xfrm rot="19042325">
            <a:off x="8885908" y="2352339"/>
            <a:ext cx="603861" cy="630462"/>
            <a:chOff x="-2765399" y="4983810"/>
            <a:chExt cx="2559184" cy="2671920"/>
          </a:xfrm>
          <a:solidFill>
            <a:schemeClr val="accent5"/>
          </a:solidFill>
        </p:grpSpPr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0F68C0B5-1410-4936-9762-5277AE268827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8" name="타원 34">
              <a:extLst>
                <a:ext uri="{FF2B5EF4-FFF2-40B4-BE49-F238E27FC236}">
                  <a16:creationId xmlns:a16="http://schemas.microsoft.com/office/drawing/2014/main" id="{BCAF560B-9518-4D02-9989-85269416954C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35">
              <a:extLst>
                <a:ext uri="{FF2B5EF4-FFF2-40B4-BE49-F238E27FC236}">
                  <a16:creationId xmlns:a16="http://schemas.microsoft.com/office/drawing/2014/main" id="{8920B360-8E9F-459D-85C1-5AC61952EA09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36">
              <a:extLst>
                <a:ext uri="{FF2B5EF4-FFF2-40B4-BE49-F238E27FC236}">
                  <a16:creationId xmlns:a16="http://schemas.microsoft.com/office/drawing/2014/main" id="{F53D2BF2-F70C-4BC6-86FE-8730910E4084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타원 37">
              <a:extLst>
                <a:ext uri="{FF2B5EF4-FFF2-40B4-BE49-F238E27FC236}">
                  <a16:creationId xmlns:a16="http://schemas.microsoft.com/office/drawing/2014/main" id="{4D5ED9AF-F85C-4A5D-AE9D-78A9731857CF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8">
              <a:extLst>
                <a:ext uri="{FF2B5EF4-FFF2-40B4-BE49-F238E27FC236}">
                  <a16:creationId xmlns:a16="http://schemas.microsoft.com/office/drawing/2014/main" id="{1B73F486-06F1-4AF5-A644-B7EA11A2BC46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사각형: 둥근 모서리 39">
              <a:extLst>
                <a:ext uri="{FF2B5EF4-FFF2-40B4-BE49-F238E27FC236}">
                  <a16:creationId xmlns:a16="http://schemas.microsoft.com/office/drawing/2014/main" id="{51729613-CA3F-486C-AA68-5F4BCF125F36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사각형: 둥근 모서리 40">
              <a:extLst>
                <a:ext uri="{FF2B5EF4-FFF2-40B4-BE49-F238E27FC236}">
                  <a16:creationId xmlns:a16="http://schemas.microsoft.com/office/drawing/2014/main" id="{D1A9B95A-702E-4C2D-A8B8-C82BF7FADE6F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E62ED22-82FD-4627-A78A-CE0CD708CB17}"/>
              </a:ext>
            </a:extLst>
          </p:cNvPr>
          <p:cNvSpPr/>
          <p:nvPr/>
        </p:nvSpPr>
        <p:spPr>
          <a:xfrm rot="2383977">
            <a:off x="9447893" y="3524883"/>
            <a:ext cx="289381" cy="649134"/>
          </a:xfrm>
          <a:custGeom>
            <a:avLst/>
            <a:gdLst>
              <a:gd name="connsiteX0" fmla="*/ 89800 w 289381"/>
              <a:gd name="connsiteY0" fmla="*/ 457866 h 649134"/>
              <a:gd name="connsiteX1" fmla="*/ 79521 w 289381"/>
              <a:gd name="connsiteY1" fmla="*/ 468145 h 649134"/>
              <a:gd name="connsiteX2" fmla="*/ 89800 w 289381"/>
              <a:gd name="connsiteY2" fmla="*/ 478423 h 649134"/>
              <a:gd name="connsiteX3" fmla="*/ 110357 w 289381"/>
              <a:gd name="connsiteY3" fmla="*/ 478423 h 649134"/>
              <a:gd name="connsiteX4" fmla="*/ 120635 w 289381"/>
              <a:gd name="connsiteY4" fmla="*/ 468145 h 649134"/>
              <a:gd name="connsiteX5" fmla="*/ 110357 w 289381"/>
              <a:gd name="connsiteY5" fmla="*/ 457866 h 649134"/>
              <a:gd name="connsiteX6" fmla="*/ 232536 w 289381"/>
              <a:gd name="connsiteY6" fmla="*/ 79845 h 649134"/>
              <a:gd name="connsiteX7" fmla="*/ 262557 w 289381"/>
              <a:gd name="connsiteY7" fmla="*/ 66364 h 649134"/>
              <a:gd name="connsiteX8" fmla="*/ 287520 w 289381"/>
              <a:gd name="connsiteY8" fmla="*/ 104445 h 649134"/>
              <a:gd name="connsiteX9" fmla="*/ 163185 w 289381"/>
              <a:gd name="connsiteY9" fmla="*/ 163736 h 649134"/>
              <a:gd name="connsiteX10" fmla="*/ 232536 w 289381"/>
              <a:gd name="connsiteY10" fmla="*/ 79845 h 649134"/>
              <a:gd name="connsiteX11" fmla="*/ 117607 w 289381"/>
              <a:gd name="connsiteY11" fmla="*/ 12806 h 649134"/>
              <a:gd name="connsiteX12" fmla="*/ 169158 w 289381"/>
              <a:gd name="connsiteY12" fmla="*/ 14163 h 649134"/>
              <a:gd name="connsiteX13" fmla="*/ 149507 w 289381"/>
              <a:gd name="connsiteY13" fmla="*/ 162522 h 649134"/>
              <a:gd name="connsiteX14" fmla="*/ 146090 w 289381"/>
              <a:gd name="connsiteY14" fmla="*/ 166045 h 649134"/>
              <a:gd name="connsiteX15" fmla="*/ 177645 w 289381"/>
              <a:gd name="connsiteY15" fmla="*/ 174807 h 649134"/>
              <a:gd name="connsiteX16" fmla="*/ 211502 w 289381"/>
              <a:gd name="connsiteY16" fmla="*/ 205211 h 649134"/>
              <a:gd name="connsiteX17" fmla="*/ 228714 w 289381"/>
              <a:gd name="connsiteY17" fmla="*/ 275598 h 649134"/>
              <a:gd name="connsiteX18" fmla="*/ 228865 w 289381"/>
              <a:gd name="connsiteY18" fmla="*/ 303589 h 649134"/>
              <a:gd name="connsiteX19" fmla="*/ 223574 w 289381"/>
              <a:gd name="connsiteY19" fmla="*/ 301398 h 649134"/>
              <a:gd name="connsiteX20" fmla="*/ 175608 w 289381"/>
              <a:gd name="connsiteY20" fmla="*/ 301397 h 649134"/>
              <a:gd name="connsiteX21" fmla="*/ 165329 w 289381"/>
              <a:gd name="connsiteY21" fmla="*/ 311676 h 649134"/>
              <a:gd name="connsiteX22" fmla="*/ 175608 w 289381"/>
              <a:gd name="connsiteY22" fmla="*/ 321954 h 649134"/>
              <a:gd name="connsiteX23" fmla="*/ 223574 w 289381"/>
              <a:gd name="connsiteY23" fmla="*/ 321955 h 649134"/>
              <a:gd name="connsiteX24" fmla="*/ 228164 w 289381"/>
              <a:gd name="connsiteY24" fmla="*/ 320053 h 649134"/>
              <a:gd name="connsiteX25" fmla="*/ 226990 w 289381"/>
              <a:gd name="connsiteY25" fmla="*/ 339685 h 649134"/>
              <a:gd name="connsiteX26" fmla="*/ 196465 w 289381"/>
              <a:gd name="connsiteY26" fmla="*/ 339685 h 649134"/>
              <a:gd name="connsiteX27" fmla="*/ 186186 w 289381"/>
              <a:gd name="connsiteY27" fmla="*/ 349963 h 649134"/>
              <a:gd name="connsiteX28" fmla="*/ 196465 w 289381"/>
              <a:gd name="connsiteY28" fmla="*/ 360242 h 649134"/>
              <a:gd name="connsiteX29" fmla="*/ 224763 w 289381"/>
              <a:gd name="connsiteY29" fmla="*/ 360242 h 649134"/>
              <a:gd name="connsiteX30" fmla="*/ 220716 w 289381"/>
              <a:gd name="connsiteY30" fmla="*/ 394501 h 649134"/>
              <a:gd name="connsiteX31" fmla="*/ 203446 w 289381"/>
              <a:gd name="connsiteY31" fmla="*/ 485706 h 649134"/>
              <a:gd name="connsiteX32" fmla="*/ 197283 w 289381"/>
              <a:gd name="connsiteY32" fmla="*/ 510317 h 649134"/>
              <a:gd name="connsiteX33" fmla="*/ 196580 w 289381"/>
              <a:gd name="connsiteY33" fmla="*/ 509274 h 649134"/>
              <a:gd name="connsiteX34" fmla="*/ 189312 w 289381"/>
              <a:gd name="connsiteY34" fmla="*/ 506263 h 649134"/>
              <a:gd name="connsiteX35" fmla="*/ 168755 w 289381"/>
              <a:gd name="connsiteY35" fmla="*/ 506263 h 649134"/>
              <a:gd name="connsiteX36" fmla="*/ 158477 w 289381"/>
              <a:gd name="connsiteY36" fmla="*/ 516542 h 649134"/>
              <a:gd name="connsiteX37" fmla="*/ 168755 w 289381"/>
              <a:gd name="connsiteY37" fmla="*/ 526820 h 649134"/>
              <a:gd name="connsiteX38" fmla="*/ 189312 w 289381"/>
              <a:gd name="connsiteY38" fmla="*/ 526820 h 649134"/>
              <a:gd name="connsiteX39" fmla="*/ 193595 w 289381"/>
              <a:gd name="connsiteY39" fmla="*/ 525046 h 649134"/>
              <a:gd name="connsiteX40" fmla="*/ 192721 w 289381"/>
              <a:gd name="connsiteY40" fmla="*/ 528537 h 649134"/>
              <a:gd name="connsiteX41" fmla="*/ 139144 w 289381"/>
              <a:gd name="connsiteY41" fmla="*/ 649134 h 649134"/>
              <a:gd name="connsiteX42" fmla="*/ 62875 w 289381"/>
              <a:gd name="connsiteY42" fmla="*/ 201300 h 649134"/>
              <a:gd name="connsiteX43" fmla="*/ 140122 w 289381"/>
              <a:gd name="connsiteY43" fmla="*/ 164388 h 649134"/>
              <a:gd name="connsiteX44" fmla="*/ 140204 w 289381"/>
              <a:gd name="connsiteY44" fmla="*/ 164410 h 649134"/>
              <a:gd name="connsiteX45" fmla="*/ 138333 w 289381"/>
              <a:gd name="connsiteY45" fmla="*/ 162603 h 649134"/>
              <a:gd name="connsiteX46" fmla="*/ 117607 w 289381"/>
              <a:gd name="connsiteY46" fmla="*/ 12806 h 649134"/>
              <a:gd name="connsiteX47" fmla="*/ 4050 w 289381"/>
              <a:gd name="connsiteY47" fmla="*/ 77895 h 649134"/>
              <a:gd name="connsiteX48" fmla="*/ 26824 w 289381"/>
              <a:gd name="connsiteY48" fmla="*/ 64901 h 649134"/>
              <a:gd name="connsiteX49" fmla="*/ 126196 w 289381"/>
              <a:gd name="connsiteY49" fmla="*/ 162274 h 649134"/>
              <a:gd name="connsiteX50" fmla="*/ 1861 w 289381"/>
              <a:gd name="connsiteY50" fmla="*/ 102983 h 649134"/>
              <a:gd name="connsiteX51" fmla="*/ 4050 w 289381"/>
              <a:gd name="connsiteY51" fmla="*/ 77895 h 64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89381" h="649134">
                <a:moveTo>
                  <a:pt x="89800" y="457866"/>
                </a:moveTo>
                <a:cubicBezTo>
                  <a:pt x="84123" y="457866"/>
                  <a:pt x="79521" y="462468"/>
                  <a:pt x="79521" y="468145"/>
                </a:cubicBezTo>
                <a:cubicBezTo>
                  <a:pt x="79521" y="473821"/>
                  <a:pt x="84123" y="478423"/>
                  <a:pt x="89800" y="478423"/>
                </a:cubicBezTo>
                <a:lnTo>
                  <a:pt x="110357" y="478423"/>
                </a:lnTo>
                <a:cubicBezTo>
                  <a:pt x="116033" y="478423"/>
                  <a:pt x="120635" y="473821"/>
                  <a:pt x="120635" y="468145"/>
                </a:cubicBezTo>
                <a:cubicBezTo>
                  <a:pt x="120635" y="462468"/>
                  <a:pt x="116033" y="457866"/>
                  <a:pt x="110357" y="457866"/>
                </a:cubicBezTo>
                <a:close/>
                <a:moveTo>
                  <a:pt x="232536" y="79845"/>
                </a:moveTo>
                <a:cubicBezTo>
                  <a:pt x="243858" y="71500"/>
                  <a:pt x="254495" y="66125"/>
                  <a:pt x="262557" y="66364"/>
                </a:cubicBezTo>
                <a:cubicBezTo>
                  <a:pt x="283672" y="70181"/>
                  <a:pt x="293850" y="84502"/>
                  <a:pt x="287520" y="104445"/>
                </a:cubicBezTo>
                <a:cubicBezTo>
                  <a:pt x="277295" y="132435"/>
                  <a:pt x="169772" y="172530"/>
                  <a:pt x="163185" y="163736"/>
                </a:cubicBezTo>
                <a:cubicBezTo>
                  <a:pt x="158443" y="156638"/>
                  <a:pt x="198571" y="104879"/>
                  <a:pt x="232536" y="79845"/>
                </a:cubicBezTo>
                <a:close/>
                <a:moveTo>
                  <a:pt x="117607" y="12806"/>
                </a:moveTo>
                <a:cubicBezTo>
                  <a:pt x="134790" y="-4377"/>
                  <a:pt x="154687" y="-4604"/>
                  <a:pt x="169158" y="14163"/>
                </a:cubicBezTo>
                <a:cubicBezTo>
                  <a:pt x="186172" y="38299"/>
                  <a:pt x="163717" y="137737"/>
                  <a:pt x="149507" y="162522"/>
                </a:cubicBezTo>
                <a:lnTo>
                  <a:pt x="146090" y="166045"/>
                </a:lnTo>
                <a:lnTo>
                  <a:pt x="177645" y="174807"/>
                </a:lnTo>
                <a:cubicBezTo>
                  <a:pt x="189664" y="181581"/>
                  <a:pt x="201072" y="191685"/>
                  <a:pt x="211502" y="205211"/>
                </a:cubicBezTo>
                <a:cubicBezTo>
                  <a:pt x="222013" y="220122"/>
                  <a:pt x="227299" y="245003"/>
                  <a:pt x="228714" y="275598"/>
                </a:cubicBezTo>
                <a:lnTo>
                  <a:pt x="228865" y="303589"/>
                </a:lnTo>
                <a:lnTo>
                  <a:pt x="223574" y="301398"/>
                </a:lnTo>
                <a:lnTo>
                  <a:pt x="175608" y="301397"/>
                </a:lnTo>
                <a:cubicBezTo>
                  <a:pt x="169931" y="301397"/>
                  <a:pt x="165329" y="305999"/>
                  <a:pt x="165329" y="311676"/>
                </a:cubicBezTo>
                <a:cubicBezTo>
                  <a:pt x="165329" y="317353"/>
                  <a:pt x="169931" y="321955"/>
                  <a:pt x="175608" y="321954"/>
                </a:cubicBezTo>
                <a:lnTo>
                  <a:pt x="223574" y="321955"/>
                </a:lnTo>
                <a:lnTo>
                  <a:pt x="228164" y="320053"/>
                </a:lnTo>
                <a:lnTo>
                  <a:pt x="226990" y="339685"/>
                </a:lnTo>
                <a:lnTo>
                  <a:pt x="196465" y="339685"/>
                </a:lnTo>
                <a:cubicBezTo>
                  <a:pt x="190788" y="339685"/>
                  <a:pt x="186186" y="344287"/>
                  <a:pt x="186186" y="349963"/>
                </a:cubicBezTo>
                <a:cubicBezTo>
                  <a:pt x="186186" y="355640"/>
                  <a:pt x="190788" y="360242"/>
                  <a:pt x="196465" y="360242"/>
                </a:cubicBezTo>
                <a:lnTo>
                  <a:pt x="224763" y="360242"/>
                </a:lnTo>
                <a:lnTo>
                  <a:pt x="220716" y="394501"/>
                </a:lnTo>
                <a:cubicBezTo>
                  <a:pt x="216238" y="425036"/>
                  <a:pt x="210248" y="456170"/>
                  <a:pt x="203446" y="485706"/>
                </a:cubicBezTo>
                <a:lnTo>
                  <a:pt x="197283" y="510317"/>
                </a:lnTo>
                <a:lnTo>
                  <a:pt x="196580" y="509274"/>
                </a:lnTo>
                <a:cubicBezTo>
                  <a:pt x="194720" y="507414"/>
                  <a:pt x="192150" y="506263"/>
                  <a:pt x="189312" y="506263"/>
                </a:cubicBezTo>
                <a:lnTo>
                  <a:pt x="168755" y="506263"/>
                </a:lnTo>
                <a:cubicBezTo>
                  <a:pt x="163078" y="506263"/>
                  <a:pt x="158477" y="510865"/>
                  <a:pt x="158477" y="516542"/>
                </a:cubicBezTo>
                <a:cubicBezTo>
                  <a:pt x="158477" y="522218"/>
                  <a:pt x="163078" y="526820"/>
                  <a:pt x="168755" y="526820"/>
                </a:cubicBezTo>
                <a:lnTo>
                  <a:pt x="189312" y="526820"/>
                </a:lnTo>
                <a:lnTo>
                  <a:pt x="193595" y="525046"/>
                </a:lnTo>
                <a:lnTo>
                  <a:pt x="192721" y="528537"/>
                </a:lnTo>
                <a:cubicBezTo>
                  <a:pt x="174121" y="597012"/>
                  <a:pt x="152624" y="648644"/>
                  <a:pt x="139144" y="649134"/>
                </a:cubicBezTo>
                <a:cubicBezTo>
                  <a:pt x="101987" y="648482"/>
                  <a:pt x="295" y="286043"/>
                  <a:pt x="62875" y="201300"/>
                </a:cubicBezTo>
                <a:cubicBezTo>
                  <a:pt x="87646" y="176529"/>
                  <a:pt x="114373" y="163980"/>
                  <a:pt x="140122" y="164388"/>
                </a:cubicBezTo>
                <a:lnTo>
                  <a:pt x="140204" y="164410"/>
                </a:lnTo>
                <a:lnTo>
                  <a:pt x="138333" y="162603"/>
                </a:lnTo>
                <a:cubicBezTo>
                  <a:pt x="123245" y="137988"/>
                  <a:pt x="98614" y="38525"/>
                  <a:pt x="117607" y="12806"/>
                </a:cubicBezTo>
                <a:close/>
                <a:moveTo>
                  <a:pt x="4050" y="77895"/>
                </a:moveTo>
                <a:cubicBezTo>
                  <a:pt x="8443" y="71345"/>
                  <a:pt x="16266" y="66810"/>
                  <a:pt x="26824" y="64901"/>
                </a:cubicBezTo>
                <a:cubicBezTo>
                  <a:pt x="59073" y="63949"/>
                  <a:pt x="132519" y="152810"/>
                  <a:pt x="126196" y="162274"/>
                </a:cubicBezTo>
                <a:cubicBezTo>
                  <a:pt x="119609" y="171068"/>
                  <a:pt x="12086" y="130973"/>
                  <a:pt x="1861" y="102983"/>
                </a:cubicBezTo>
                <a:cubicBezTo>
                  <a:pt x="-1304" y="93011"/>
                  <a:pt x="-342" y="84445"/>
                  <a:pt x="4050" y="778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4A3D583-7690-4A14-A954-34B513979916}"/>
              </a:ext>
            </a:extLst>
          </p:cNvPr>
          <p:cNvSpPr/>
          <p:nvPr/>
        </p:nvSpPr>
        <p:spPr>
          <a:xfrm rot="16200000">
            <a:off x="9412851" y="4844294"/>
            <a:ext cx="505083" cy="498392"/>
          </a:xfrm>
          <a:custGeom>
            <a:avLst/>
            <a:gdLst>
              <a:gd name="connsiteX0" fmla="*/ 90287 w 505083"/>
              <a:gd name="connsiteY0" fmla="*/ 405686 h 498392"/>
              <a:gd name="connsiteX1" fmla="*/ 70111 w 505083"/>
              <a:gd name="connsiteY1" fmla="*/ 406171 h 498392"/>
              <a:gd name="connsiteX2" fmla="*/ 50991 w 505083"/>
              <a:gd name="connsiteY2" fmla="*/ 421556 h 498392"/>
              <a:gd name="connsiteX3" fmla="*/ 66376 w 505083"/>
              <a:gd name="connsiteY3" fmla="*/ 440676 h 498392"/>
              <a:gd name="connsiteX4" fmla="*/ 85496 w 505083"/>
              <a:gd name="connsiteY4" fmla="*/ 425291 h 498392"/>
              <a:gd name="connsiteX5" fmla="*/ 90287 w 505083"/>
              <a:gd name="connsiteY5" fmla="*/ 405686 h 498392"/>
              <a:gd name="connsiteX6" fmla="*/ 186671 w 505083"/>
              <a:gd name="connsiteY6" fmla="*/ 387886 h 498392"/>
              <a:gd name="connsiteX7" fmla="*/ 166495 w 505083"/>
              <a:gd name="connsiteY7" fmla="*/ 388370 h 498392"/>
              <a:gd name="connsiteX8" fmla="*/ 147375 w 505083"/>
              <a:gd name="connsiteY8" fmla="*/ 403755 h 498392"/>
              <a:gd name="connsiteX9" fmla="*/ 162761 w 505083"/>
              <a:gd name="connsiteY9" fmla="*/ 422875 h 498392"/>
              <a:gd name="connsiteX10" fmla="*/ 162760 w 505083"/>
              <a:gd name="connsiteY10" fmla="*/ 422875 h 498392"/>
              <a:gd name="connsiteX11" fmla="*/ 181880 w 505083"/>
              <a:gd name="connsiteY11" fmla="*/ 407490 h 498392"/>
              <a:gd name="connsiteX12" fmla="*/ 186671 w 505083"/>
              <a:gd name="connsiteY12" fmla="*/ 387886 h 498392"/>
              <a:gd name="connsiteX13" fmla="*/ 117695 w 505083"/>
              <a:gd name="connsiteY13" fmla="*/ 311581 h 498392"/>
              <a:gd name="connsiteX14" fmla="*/ 97518 w 505083"/>
              <a:gd name="connsiteY14" fmla="*/ 312066 h 498392"/>
              <a:gd name="connsiteX15" fmla="*/ 78398 w 505083"/>
              <a:gd name="connsiteY15" fmla="*/ 327451 h 498392"/>
              <a:gd name="connsiteX16" fmla="*/ 93783 w 505083"/>
              <a:gd name="connsiteY16" fmla="*/ 346571 h 498392"/>
              <a:gd name="connsiteX17" fmla="*/ 93784 w 505083"/>
              <a:gd name="connsiteY17" fmla="*/ 346571 h 498392"/>
              <a:gd name="connsiteX18" fmla="*/ 112904 w 505083"/>
              <a:gd name="connsiteY18" fmla="*/ 331186 h 498392"/>
              <a:gd name="connsiteX19" fmla="*/ 117695 w 505083"/>
              <a:gd name="connsiteY19" fmla="*/ 311581 h 498392"/>
              <a:gd name="connsiteX20" fmla="*/ 283056 w 505083"/>
              <a:gd name="connsiteY20" fmla="*/ 370084 h 498392"/>
              <a:gd name="connsiteX21" fmla="*/ 262880 w 505083"/>
              <a:gd name="connsiteY21" fmla="*/ 370570 h 498392"/>
              <a:gd name="connsiteX22" fmla="*/ 243760 w 505083"/>
              <a:gd name="connsiteY22" fmla="*/ 385954 h 498392"/>
              <a:gd name="connsiteX23" fmla="*/ 259145 w 505083"/>
              <a:gd name="connsiteY23" fmla="*/ 405074 h 498392"/>
              <a:gd name="connsiteX24" fmla="*/ 259145 w 505083"/>
              <a:gd name="connsiteY24" fmla="*/ 405074 h 498392"/>
              <a:gd name="connsiteX25" fmla="*/ 278265 w 505083"/>
              <a:gd name="connsiteY25" fmla="*/ 389689 h 498392"/>
              <a:gd name="connsiteX26" fmla="*/ 283056 w 505083"/>
              <a:gd name="connsiteY26" fmla="*/ 370084 h 498392"/>
              <a:gd name="connsiteX27" fmla="*/ 214079 w 505083"/>
              <a:gd name="connsiteY27" fmla="*/ 293780 h 498392"/>
              <a:gd name="connsiteX28" fmla="*/ 193904 w 505083"/>
              <a:gd name="connsiteY28" fmla="*/ 294265 h 498392"/>
              <a:gd name="connsiteX29" fmla="*/ 174784 w 505083"/>
              <a:gd name="connsiteY29" fmla="*/ 309650 h 498392"/>
              <a:gd name="connsiteX30" fmla="*/ 190168 w 505083"/>
              <a:gd name="connsiteY30" fmla="*/ 328770 h 498392"/>
              <a:gd name="connsiteX31" fmla="*/ 190169 w 505083"/>
              <a:gd name="connsiteY31" fmla="*/ 328770 h 498392"/>
              <a:gd name="connsiteX32" fmla="*/ 209288 w 505083"/>
              <a:gd name="connsiteY32" fmla="*/ 313385 h 498392"/>
              <a:gd name="connsiteX33" fmla="*/ 214079 w 505083"/>
              <a:gd name="connsiteY33" fmla="*/ 293780 h 498392"/>
              <a:gd name="connsiteX34" fmla="*/ 145103 w 505083"/>
              <a:gd name="connsiteY34" fmla="*/ 217476 h 498392"/>
              <a:gd name="connsiteX35" fmla="*/ 124926 w 505083"/>
              <a:gd name="connsiteY35" fmla="*/ 217962 h 498392"/>
              <a:gd name="connsiteX36" fmla="*/ 105806 w 505083"/>
              <a:gd name="connsiteY36" fmla="*/ 233346 h 498392"/>
              <a:gd name="connsiteX37" fmla="*/ 121191 w 505083"/>
              <a:gd name="connsiteY37" fmla="*/ 252467 h 498392"/>
              <a:gd name="connsiteX38" fmla="*/ 121191 w 505083"/>
              <a:gd name="connsiteY38" fmla="*/ 252465 h 498392"/>
              <a:gd name="connsiteX39" fmla="*/ 140311 w 505083"/>
              <a:gd name="connsiteY39" fmla="*/ 237081 h 498392"/>
              <a:gd name="connsiteX40" fmla="*/ 145103 w 505083"/>
              <a:gd name="connsiteY40" fmla="*/ 217476 h 498392"/>
              <a:gd name="connsiteX41" fmla="*/ 379442 w 505083"/>
              <a:gd name="connsiteY41" fmla="*/ 352284 h 498392"/>
              <a:gd name="connsiteX42" fmla="*/ 359266 w 505083"/>
              <a:gd name="connsiteY42" fmla="*/ 352770 h 498392"/>
              <a:gd name="connsiteX43" fmla="*/ 340145 w 505083"/>
              <a:gd name="connsiteY43" fmla="*/ 368154 h 498392"/>
              <a:gd name="connsiteX44" fmla="*/ 355531 w 505083"/>
              <a:gd name="connsiteY44" fmla="*/ 387274 h 498392"/>
              <a:gd name="connsiteX45" fmla="*/ 355531 w 505083"/>
              <a:gd name="connsiteY45" fmla="*/ 387274 h 498392"/>
              <a:gd name="connsiteX46" fmla="*/ 374651 w 505083"/>
              <a:gd name="connsiteY46" fmla="*/ 371889 h 498392"/>
              <a:gd name="connsiteX47" fmla="*/ 379442 w 505083"/>
              <a:gd name="connsiteY47" fmla="*/ 352284 h 498392"/>
              <a:gd name="connsiteX48" fmla="*/ 310464 w 505083"/>
              <a:gd name="connsiteY48" fmla="*/ 275979 h 498392"/>
              <a:gd name="connsiteX49" fmla="*/ 290288 w 505083"/>
              <a:gd name="connsiteY49" fmla="*/ 276465 h 498392"/>
              <a:gd name="connsiteX50" fmla="*/ 271168 w 505083"/>
              <a:gd name="connsiteY50" fmla="*/ 291850 h 498392"/>
              <a:gd name="connsiteX51" fmla="*/ 286553 w 505083"/>
              <a:gd name="connsiteY51" fmla="*/ 310969 h 498392"/>
              <a:gd name="connsiteX52" fmla="*/ 305673 w 505083"/>
              <a:gd name="connsiteY52" fmla="*/ 295584 h 498392"/>
              <a:gd name="connsiteX53" fmla="*/ 310464 w 505083"/>
              <a:gd name="connsiteY53" fmla="*/ 275979 h 498392"/>
              <a:gd name="connsiteX54" fmla="*/ 241488 w 505083"/>
              <a:gd name="connsiteY54" fmla="*/ 199676 h 498392"/>
              <a:gd name="connsiteX55" fmla="*/ 221311 w 505083"/>
              <a:gd name="connsiteY55" fmla="*/ 200160 h 498392"/>
              <a:gd name="connsiteX56" fmla="*/ 202191 w 505083"/>
              <a:gd name="connsiteY56" fmla="*/ 215546 h 498392"/>
              <a:gd name="connsiteX57" fmla="*/ 217576 w 505083"/>
              <a:gd name="connsiteY57" fmla="*/ 234666 h 498392"/>
              <a:gd name="connsiteX58" fmla="*/ 217577 w 505083"/>
              <a:gd name="connsiteY58" fmla="*/ 234665 h 498392"/>
              <a:gd name="connsiteX59" fmla="*/ 236696 w 505083"/>
              <a:gd name="connsiteY59" fmla="*/ 219280 h 498392"/>
              <a:gd name="connsiteX60" fmla="*/ 241488 w 505083"/>
              <a:gd name="connsiteY60" fmla="*/ 199676 h 498392"/>
              <a:gd name="connsiteX61" fmla="*/ 172511 w 505083"/>
              <a:gd name="connsiteY61" fmla="*/ 123371 h 498392"/>
              <a:gd name="connsiteX62" fmla="*/ 152334 w 505083"/>
              <a:gd name="connsiteY62" fmla="*/ 123857 h 498392"/>
              <a:gd name="connsiteX63" fmla="*/ 133214 w 505083"/>
              <a:gd name="connsiteY63" fmla="*/ 139242 h 498392"/>
              <a:gd name="connsiteX64" fmla="*/ 148599 w 505083"/>
              <a:gd name="connsiteY64" fmla="*/ 158361 h 498392"/>
              <a:gd name="connsiteX65" fmla="*/ 148599 w 505083"/>
              <a:gd name="connsiteY65" fmla="*/ 158361 h 498392"/>
              <a:gd name="connsiteX66" fmla="*/ 167719 w 505083"/>
              <a:gd name="connsiteY66" fmla="*/ 142976 h 498392"/>
              <a:gd name="connsiteX67" fmla="*/ 172511 w 505083"/>
              <a:gd name="connsiteY67" fmla="*/ 123371 h 498392"/>
              <a:gd name="connsiteX68" fmla="*/ 480653 w 505083"/>
              <a:gd name="connsiteY68" fmla="*/ 149650 h 498392"/>
              <a:gd name="connsiteX69" fmla="*/ 422864 w 505083"/>
              <a:gd name="connsiteY69" fmla="*/ 218841 h 498392"/>
              <a:gd name="connsiteX70" fmla="*/ 505083 w 505083"/>
              <a:gd name="connsiteY70" fmla="*/ 278059 h 498392"/>
              <a:gd name="connsiteX71" fmla="*/ 413615 w 505083"/>
              <a:gd name="connsiteY71" fmla="*/ 295475 h 498392"/>
              <a:gd name="connsiteX72" fmla="*/ 415143 w 505083"/>
              <a:gd name="connsiteY72" fmla="*/ 298109 h 498392"/>
              <a:gd name="connsiteX73" fmla="*/ 428984 w 505083"/>
              <a:gd name="connsiteY73" fmla="*/ 395631 h 498392"/>
              <a:gd name="connsiteX74" fmla="*/ 20217 w 505083"/>
              <a:gd name="connsiteY74" fmla="*/ 470101 h 498392"/>
              <a:gd name="connsiteX75" fmla="*/ 136861 w 505083"/>
              <a:gd name="connsiteY75" fmla="*/ 69595 h 498392"/>
              <a:gd name="connsiteX76" fmla="*/ 179326 w 505083"/>
              <a:gd name="connsiteY76" fmla="*/ 68769 h 498392"/>
              <a:gd name="connsiteX77" fmla="*/ 220085 w 505083"/>
              <a:gd name="connsiteY77" fmla="*/ 86591 h 498392"/>
              <a:gd name="connsiteX78" fmla="*/ 257327 w 505083"/>
              <a:gd name="connsiteY78" fmla="*/ 0 h 498392"/>
              <a:gd name="connsiteX79" fmla="*/ 300886 w 505083"/>
              <a:gd name="connsiteY79" fmla="*/ 101279 h 498392"/>
              <a:gd name="connsiteX80" fmla="*/ 378663 w 505083"/>
              <a:gd name="connsiteY80" fmla="*/ 49028 h 498392"/>
              <a:gd name="connsiteX81" fmla="*/ 360443 w 505083"/>
              <a:gd name="connsiteY81" fmla="*/ 157186 h 49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5083" h="498392">
                <a:moveTo>
                  <a:pt x="90287" y="405686"/>
                </a:moveTo>
                <a:cubicBezTo>
                  <a:pt x="83466" y="406727"/>
                  <a:pt x="76741" y="406889"/>
                  <a:pt x="70111" y="406171"/>
                </a:cubicBezTo>
                <a:cubicBezTo>
                  <a:pt x="60583" y="405140"/>
                  <a:pt x="52023" y="412028"/>
                  <a:pt x="50991" y="421556"/>
                </a:cubicBezTo>
                <a:cubicBezTo>
                  <a:pt x="49960" y="431084"/>
                  <a:pt x="56848" y="439644"/>
                  <a:pt x="66376" y="440676"/>
                </a:cubicBezTo>
                <a:cubicBezTo>
                  <a:pt x="75904" y="441707"/>
                  <a:pt x="84465" y="434819"/>
                  <a:pt x="85496" y="425291"/>
                </a:cubicBezTo>
                <a:cubicBezTo>
                  <a:pt x="86214" y="418661"/>
                  <a:pt x="87811" y="412126"/>
                  <a:pt x="90287" y="405686"/>
                </a:cubicBezTo>
                <a:close/>
                <a:moveTo>
                  <a:pt x="186671" y="387886"/>
                </a:moveTo>
                <a:cubicBezTo>
                  <a:pt x="179851" y="388926"/>
                  <a:pt x="173126" y="389088"/>
                  <a:pt x="166495" y="388370"/>
                </a:cubicBezTo>
                <a:cubicBezTo>
                  <a:pt x="156967" y="387339"/>
                  <a:pt x="148407" y="394226"/>
                  <a:pt x="147375" y="403755"/>
                </a:cubicBezTo>
                <a:cubicBezTo>
                  <a:pt x="146344" y="413284"/>
                  <a:pt x="153232" y="421844"/>
                  <a:pt x="162761" y="422875"/>
                </a:cubicBezTo>
                <a:lnTo>
                  <a:pt x="162760" y="422875"/>
                </a:lnTo>
                <a:cubicBezTo>
                  <a:pt x="172289" y="423906"/>
                  <a:pt x="180849" y="417018"/>
                  <a:pt x="181880" y="407490"/>
                </a:cubicBezTo>
                <a:cubicBezTo>
                  <a:pt x="182598" y="400860"/>
                  <a:pt x="184195" y="394325"/>
                  <a:pt x="186671" y="387886"/>
                </a:cubicBezTo>
                <a:close/>
                <a:moveTo>
                  <a:pt x="117695" y="311581"/>
                </a:moveTo>
                <a:cubicBezTo>
                  <a:pt x="110874" y="312622"/>
                  <a:pt x="104148" y="312784"/>
                  <a:pt x="97518" y="312066"/>
                </a:cubicBezTo>
                <a:cubicBezTo>
                  <a:pt x="87990" y="311035"/>
                  <a:pt x="79430" y="317923"/>
                  <a:pt x="78398" y="327451"/>
                </a:cubicBezTo>
                <a:cubicBezTo>
                  <a:pt x="77367" y="336980"/>
                  <a:pt x="84255" y="345540"/>
                  <a:pt x="93783" y="346571"/>
                </a:cubicBezTo>
                <a:lnTo>
                  <a:pt x="93784" y="346571"/>
                </a:lnTo>
                <a:cubicBezTo>
                  <a:pt x="103312" y="347602"/>
                  <a:pt x="111872" y="340714"/>
                  <a:pt x="112904" y="331186"/>
                </a:cubicBezTo>
                <a:cubicBezTo>
                  <a:pt x="113621" y="324556"/>
                  <a:pt x="115218" y="318021"/>
                  <a:pt x="117695" y="311581"/>
                </a:cubicBezTo>
                <a:close/>
                <a:moveTo>
                  <a:pt x="283056" y="370084"/>
                </a:moveTo>
                <a:cubicBezTo>
                  <a:pt x="276235" y="371125"/>
                  <a:pt x="269510" y="371287"/>
                  <a:pt x="262880" y="370570"/>
                </a:cubicBezTo>
                <a:cubicBezTo>
                  <a:pt x="253351" y="369538"/>
                  <a:pt x="244791" y="376426"/>
                  <a:pt x="243760" y="385954"/>
                </a:cubicBezTo>
                <a:cubicBezTo>
                  <a:pt x="242729" y="395483"/>
                  <a:pt x="249617" y="404043"/>
                  <a:pt x="259145" y="405074"/>
                </a:cubicBezTo>
                <a:lnTo>
                  <a:pt x="259145" y="405074"/>
                </a:lnTo>
                <a:cubicBezTo>
                  <a:pt x="268674" y="406105"/>
                  <a:pt x="277234" y="399217"/>
                  <a:pt x="278265" y="389689"/>
                </a:cubicBezTo>
                <a:cubicBezTo>
                  <a:pt x="278983" y="383059"/>
                  <a:pt x="280580" y="376524"/>
                  <a:pt x="283056" y="370084"/>
                </a:cubicBezTo>
                <a:close/>
                <a:moveTo>
                  <a:pt x="214079" y="293780"/>
                </a:moveTo>
                <a:cubicBezTo>
                  <a:pt x="207259" y="294821"/>
                  <a:pt x="200534" y="294983"/>
                  <a:pt x="193904" y="294265"/>
                </a:cubicBezTo>
                <a:cubicBezTo>
                  <a:pt x="184375" y="293234"/>
                  <a:pt x="175815" y="300122"/>
                  <a:pt x="174784" y="309650"/>
                </a:cubicBezTo>
                <a:cubicBezTo>
                  <a:pt x="173752" y="319179"/>
                  <a:pt x="180640" y="327739"/>
                  <a:pt x="190168" y="328770"/>
                </a:cubicBezTo>
                <a:lnTo>
                  <a:pt x="190169" y="328770"/>
                </a:lnTo>
                <a:cubicBezTo>
                  <a:pt x="199697" y="329802"/>
                  <a:pt x="208257" y="322914"/>
                  <a:pt x="209288" y="313385"/>
                </a:cubicBezTo>
                <a:cubicBezTo>
                  <a:pt x="210006" y="306755"/>
                  <a:pt x="211603" y="300220"/>
                  <a:pt x="214079" y="293780"/>
                </a:cubicBezTo>
                <a:close/>
                <a:moveTo>
                  <a:pt x="145103" y="217476"/>
                </a:moveTo>
                <a:cubicBezTo>
                  <a:pt x="138282" y="218518"/>
                  <a:pt x="131556" y="218679"/>
                  <a:pt x="124926" y="217962"/>
                </a:cubicBezTo>
                <a:cubicBezTo>
                  <a:pt x="115398" y="216930"/>
                  <a:pt x="106838" y="223818"/>
                  <a:pt x="105806" y="233346"/>
                </a:cubicBezTo>
                <a:cubicBezTo>
                  <a:pt x="104775" y="242875"/>
                  <a:pt x="111663" y="251435"/>
                  <a:pt x="121191" y="252467"/>
                </a:cubicBezTo>
                <a:lnTo>
                  <a:pt x="121191" y="252465"/>
                </a:lnTo>
                <a:cubicBezTo>
                  <a:pt x="130720" y="253497"/>
                  <a:pt x="139280" y="246609"/>
                  <a:pt x="140311" y="237081"/>
                </a:cubicBezTo>
                <a:cubicBezTo>
                  <a:pt x="141029" y="230451"/>
                  <a:pt x="142626" y="223916"/>
                  <a:pt x="145103" y="217476"/>
                </a:cubicBezTo>
                <a:close/>
                <a:moveTo>
                  <a:pt x="379442" y="352284"/>
                </a:moveTo>
                <a:cubicBezTo>
                  <a:pt x="372621" y="353325"/>
                  <a:pt x="365896" y="353487"/>
                  <a:pt x="359266" y="352770"/>
                </a:cubicBezTo>
                <a:cubicBezTo>
                  <a:pt x="349737" y="351738"/>
                  <a:pt x="341177" y="358626"/>
                  <a:pt x="340145" y="368154"/>
                </a:cubicBezTo>
                <a:cubicBezTo>
                  <a:pt x="339114" y="377683"/>
                  <a:pt x="346002" y="386243"/>
                  <a:pt x="355531" y="387274"/>
                </a:cubicBezTo>
                <a:lnTo>
                  <a:pt x="355531" y="387274"/>
                </a:lnTo>
                <a:cubicBezTo>
                  <a:pt x="365059" y="388305"/>
                  <a:pt x="373619" y="381417"/>
                  <a:pt x="374651" y="371889"/>
                </a:cubicBezTo>
                <a:cubicBezTo>
                  <a:pt x="375368" y="365259"/>
                  <a:pt x="376965" y="358724"/>
                  <a:pt x="379442" y="352284"/>
                </a:cubicBezTo>
                <a:close/>
                <a:moveTo>
                  <a:pt x="310464" y="275979"/>
                </a:moveTo>
                <a:cubicBezTo>
                  <a:pt x="303643" y="277020"/>
                  <a:pt x="296918" y="277182"/>
                  <a:pt x="290288" y="276465"/>
                </a:cubicBezTo>
                <a:cubicBezTo>
                  <a:pt x="280760" y="275434"/>
                  <a:pt x="272200" y="282322"/>
                  <a:pt x="271168" y="291850"/>
                </a:cubicBezTo>
                <a:cubicBezTo>
                  <a:pt x="270137" y="301378"/>
                  <a:pt x="277025" y="309938"/>
                  <a:pt x="286553" y="310969"/>
                </a:cubicBezTo>
                <a:cubicBezTo>
                  <a:pt x="296082" y="312001"/>
                  <a:pt x="304642" y="305113"/>
                  <a:pt x="305673" y="295584"/>
                </a:cubicBezTo>
                <a:cubicBezTo>
                  <a:pt x="306391" y="288954"/>
                  <a:pt x="307988" y="282419"/>
                  <a:pt x="310464" y="275979"/>
                </a:cubicBezTo>
                <a:close/>
                <a:moveTo>
                  <a:pt x="241488" y="199676"/>
                </a:moveTo>
                <a:cubicBezTo>
                  <a:pt x="234667" y="200716"/>
                  <a:pt x="227941" y="200878"/>
                  <a:pt x="221311" y="200160"/>
                </a:cubicBezTo>
                <a:cubicBezTo>
                  <a:pt x="211782" y="199129"/>
                  <a:pt x="203223" y="206017"/>
                  <a:pt x="202191" y="215546"/>
                </a:cubicBezTo>
                <a:cubicBezTo>
                  <a:pt x="201160" y="225074"/>
                  <a:pt x="208048" y="233634"/>
                  <a:pt x="217576" y="234666"/>
                </a:cubicBezTo>
                <a:lnTo>
                  <a:pt x="217577" y="234665"/>
                </a:lnTo>
                <a:cubicBezTo>
                  <a:pt x="227105" y="235697"/>
                  <a:pt x="235665" y="228809"/>
                  <a:pt x="236696" y="219280"/>
                </a:cubicBezTo>
                <a:cubicBezTo>
                  <a:pt x="237414" y="212650"/>
                  <a:pt x="239011" y="206115"/>
                  <a:pt x="241488" y="199676"/>
                </a:cubicBezTo>
                <a:close/>
                <a:moveTo>
                  <a:pt x="172511" y="123371"/>
                </a:moveTo>
                <a:cubicBezTo>
                  <a:pt x="165690" y="124412"/>
                  <a:pt x="158965" y="124574"/>
                  <a:pt x="152334" y="123857"/>
                </a:cubicBezTo>
                <a:cubicBezTo>
                  <a:pt x="142806" y="122825"/>
                  <a:pt x="134246" y="129713"/>
                  <a:pt x="133214" y="139242"/>
                </a:cubicBezTo>
                <a:cubicBezTo>
                  <a:pt x="132183" y="148771"/>
                  <a:pt x="139071" y="157331"/>
                  <a:pt x="148599" y="158361"/>
                </a:cubicBezTo>
                <a:lnTo>
                  <a:pt x="148599" y="158361"/>
                </a:lnTo>
                <a:cubicBezTo>
                  <a:pt x="158128" y="159393"/>
                  <a:pt x="166688" y="152505"/>
                  <a:pt x="167719" y="142976"/>
                </a:cubicBezTo>
                <a:cubicBezTo>
                  <a:pt x="168437" y="136346"/>
                  <a:pt x="170034" y="129811"/>
                  <a:pt x="172511" y="123371"/>
                </a:cubicBezTo>
                <a:close/>
                <a:moveTo>
                  <a:pt x="480653" y="149650"/>
                </a:moveTo>
                <a:lnTo>
                  <a:pt x="422864" y="218841"/>
                </a:lnTo>
                <a:lnTo>
                  <a:pt x="505083" y="278059"/>
                </a:lnTo>
                <a:lnTo>
                  <a:pt x="413615" y="295475"/>
                </a:lnTo>
                <a:lnTo>
                  <a:pt x="415143" y="298109"/>
                </a:lnTo>
                <a:cubicBezTo>
                  <a:pt x="432865" y="336206"/>
                  <a:pt x="439656" y="371170"/>
                  <a:pt x="428984" y="395631"/>
                </a:cubicBezTo>
                <a:cubicBezTo>
                  <a:pt x="377345" y="518946"/>
                  <a:pt x="59074" y="514004"/>
                  <a:pt x="20217" y="470101"/>
                </a:cubicBezTo>
                <a:cubicBezTo>
                  <a:pt x="-23601" y="418534"/>
                  <a:pt x="-1170" y="139823"/>
                  <a:pt x="136861" y="69595"/>
                </a:cubicBezTo>
                <a:cubicBezTo>
                  <a:pt x="149122" y="64884"/>
                  <a:pt x="163549" y="64915"/>
                  <a:pt x="179326" y="68769"/>
                </a:cubicBezTo>
                <a:lnTo>
                  <a:pt x="220085" y="86591"/>
                </a:lnTo>
                <a:lnTo>
                  <a:pt x="257327" y="0"/>
                </a:lnTo>
                <a:lnTo>
                  <a:pt x="300886" y="101279"/>
                </a:lnTo>
                <a:lnTo>
                  <a:pt x="378663" y="49028"/>
                </a:lnTo>
                <a:lnTo>
                  <a:pt x="360443" y="1571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1C68C45-5B3A-4256-BCDA-160406A3228B}"/>
              </a:ext>
            </a:extLst>
          </p:cNvPr>
          <p:cNvSpPr/>
          <p:nvPr/>
        </p:nvSpPr>
        <p:spPr>
          <a:xfrm rot="4007412">
            <a:off x="9488001" y="2574582"/>
            <a:ext cx="436215" cy="439189"/>
          </a:xfrm>
          <a:custGeom>
            <a:avLst/>
            <a:gdLst>
              <a:gd name="connsiteX0" fmla="*/ 179355 w 436215"/>
              <a:gd name="connsiteY0" fmla="*/ 256858 h 439189"/>
              <a:gd name="connsiteX1" fmla="*/ 135285 w 436215"/>
              <a:gd name="connsiteY1" fmla="*/ 150464 h 439189"/>
              <a:gd name="connsiteX2" fmla="*/ 135286 w 436215"/>
              <a:gd name="connsiteY2" fmla="*/ 150464 h 439189"/>
              <a:gd name="connsiteX3" fmla="*/ 285751 w 436215"/>
              <a:gd name="connsiteY3" fmla="*/ 0 h 439189"/>
              <a:gd name="connsiteX4" fmla="*/ 436215 w 436215"/>
              <a:gd name="connsiteY4" fmla="*/ 0 h 439189"/>
              <a:gd name="connsiteX5" fmla="*/ 436215 w 436215"/>
              <a:gd name="connsiteY5" fmla="*/ 150464 h 439189"/>
              <a:gd name="connsiteX6" fmla="*/ 285750 w 436215"/>
              <a:gd name="connsiteY6" fmla="*/ 300928 h 439189"/>
              <a:gd name="connsiteX7" fmla="*/ 179355 w 436215"/>
              <a:gd name="connsiteY7" fmla="*/ 256858 h 439189"/>
              <a:gd name="connsiteX8" fmla="*/ 8123 w 436215"/>
              <a:gd name="connsiteY8" fmla="*/ 246192 h 439189"/>
              <a:gd name="connsiteX9" fmla="*/ 18348 w 436215"/>
              <a:gd name="connsiteY9" fmla="*/ 197055 h 439189"/>
              <a:gd name="connsiteX10" fmla="*/ 161470 w 436215"/>
              <a:gd name="connsiteY10" fmla="*/ 247751 h 439189"/>
              <a:gd name="connsiteX11" fmla="*/ 8123 w 436215"/>
              <a:gd name="connsiteY11" fmla="*/ 246192 h 439189"/>
              <a:gd name="connsiteX12" fmla="*/ 190719 w 436215"/>
              <a:gd name="connsiteY12" fmla="*/ 431066 h 439189"/>
              <a:gd name="connsiteX13" fmla="*/ 189160 w 436215"/>
              <a:gd name="connsiteY13" fmla="*/ 277720 h 439189"/>
              <a:gd name="connsiteX14" fmla="*/ 239856 w 436215"/>
              <a:gd name="connsiteY14" fmla="*/ 420841 h 439189"/>
              <a:gd name="connsiteX15" fmla="*/ 190719 w 436215"/>
              <a:gd name="connsiteY15" fmla="*/ 431066 h 439189"/>
              <a:gd name="connsiteX16" fmla="*/ 48494 w 436215"/>
              <a:gd name="connsiteY16" fmla="*/ 390009 h 439189"/>
              <a:gd name="connsiteX17" fmla="*/ 40234 w 436215"/>
              <a:gd name="connsiteY17" fmla="*/ 359676 h 439189"/>
              <a:gd name="connsiteX18" fmla="*/ 179806 w 436215"/>
              <a:gd name="connsiteY18" fmla="*/ 259227 h 439189"/>
              <a:gd name="connsiteX19" fmla="*/ 79356 w 436215"/>
              <a:gd name="connsiteY19" fmla="*/ 400913 h 439189"/>
              <a:gd name="connsiteX20" fmla="*/ 48494 w 436215"/>
              <a:gd name="connsiteY20" fmla="*/ 390009 h 4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6215" h="439189">
                <a:moveTo>
                  <a:pt x="179355" y="256858"/>
                </a:moveTo>
                <a:cubicBezTo>
                  <a:pt x="152126" y="229629"/>
                  <a:pt x="135285" y="192013"/>
                  <a:pt x="135285" y="150464"/>
                </a:cubicBezTo>
                <a:lnTo>
                  <a:pt x="135286" y="150464"/>
                </a:lnTo>
                <a:cubicBezTo>
                  <a:pt x="135286" y="67365"/>
                  <a:pt x="202651" y="0"/>
                  <a:pt x="285751" y="0"/>
                </a:cubicBezTo>
                <a:lnTo>
                  <a:pt x="436215" y="0"/>
                </a:lnTo>
                <a:lnTo>
                  <a:pt x="436215" y="150464"/>
                </a:lnTo>
                <a:cubicBezTo>
                  <a:pt x="436215" y="233563"/>
                  <a:pt x="368850" y="300928"/>
                  <a:pt x="285750" y="300928"/>
                </a:cubicBezTo>
                <a:cubicBezTo>
                  <a:pt x="244200" y="300928"/>
                  <a:pt x="206584" y="284087"/>
                  <a:pt x="179355" y="256858"/>
                </a:cubicBezTo>
                <a:close/>
                <a:moveTo>
                  <a:pt x="8123" y="246192"/>
                </a:moveTo>
                <a:cubicBezTo>
                  <a:pt x="-5359" y="226760"/>
                  <a:pt x="-2131" y="207665"/>
                  <a:pt x="18348" y="197055"/>
                </a:cubicBezTo>
                <a:cubicBezTo>
                  <a:pt x="48133" y="183209"/>
                  <a:pt x="163190" y="235763"/>
                  <a:pt x="161470" y="247751"/>
                </a:cubicBezTo>
                <a:cubicBezTo>
                  <a:pt x="159022" y="260055"/>
                  <a:pt x="32516" y="272070"/>
                  <a:pt x="8123" y="246192"/>
                </a:cubicBezTo>
                <a:close/>
                <a:moveTo>
                  <a:pt x="190719" y="431066"/>
                </a:moveTo>
                <a:cubicBezTo>
                  <a:pt x="164841" y="406674"/>
                  <a:pt x="176856" y="280168"/>
                  <a:pt x="189160" y="277720"/>
                </a:cubicBezTo>
                <a:cubicBezTo>
                  <a:pt x="201148" y="276000"/>
                  <a:pt x="253702" y="391056"/>
                  <a:pt x="239856" y="420841"/>
                </a:cubicBezTo>
                <a:cubicBezTo>
                  <a:pt x="229246" y="441320"/>
                  <a:pt x="210151" y="444549"/>
                  <a:pt x="190719" y="431066"/>
                </a:cubicBezTo>
                <a:close/>
                <a:moveTo>
                  <a:pt x="48494" y="390009"/>
                </a:moveTo>
                <a:cubicBezTo>
                  <a:pt x="41644" y="382938"/>
                  <a:pt x="38560" y="372629"/>
                  <a:pt x="40234" y="359676"/>
                </a:cubicBezTo>
                <a:cubicBezTo>
                  <a:pt x="46578" y="323021"/>
                  <a:pt x="169761" y="249887"/>
                  <a:pt x="179806" y="259227"/>
                </a:cubicBezTo>
                <a:cubicBezTo>
                  <a:pt x="189674" y="269448"/>
                  <a:pt x="119184" y="394922"/>
                  <a:pt x="79356" y="400913"/>
                </a:cubicBezTo>
                <a:cubicBezTo>
                  <a:pt x="65963" y="400913"/>
                  <a:pt x="55345" y="397080"/>
                  <a:pt x="48494" y="39000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C9F3D2D-B0FD-42A2-A69F-386E79E29DFA}"/>
              </a:ext>
            </a:extLst>
          </p:cNvPr>
          <p:cNvSpPr/>
          <p:nvPr/>
        </p:nvSpPr>
        <p:spPr>
          <a:xfrm rot="20810195" flipH="1">
            <a:off x="8702886" y="1604348"/>
            <a:ext cx="466284" cy="546942"/>
          </a:xfrm>
          <a:custGeom>
            <a:avLst/>
            <a:gdLst>
              <a:gd name="connsiteX0" fmla="*/ 201093 w 466284"/>
              <a:gd name="connsiteY0" fmla="*/ 3808 h 546942"/>
              <a:gd name="connsiteX1" fmla="*/ 146387 w 466284"/>
              <a:gd name="connsiteY1" fmla="*/ 48452 h 546942"/>
              <a:gd name="connsiteX2" fmla="*/ 146387 w 466284"/>
              <a:gd name="connsiteY2" fmla="*/ 83883 h 546942"/>
              <a:gd name="connsiteX3" fmla="*/ 122129 w 466284"/>
              <a:gd name="connsiteY3" fmla="*/ 77231 h 546942"/>
              <a:gd name="connsiteX4" fmla="*/ 80376 w 466284"/>
              <a:gd name="connsiteY4" fmla="*/ 76541 h 546942"/>
              <a:gd name="connsiteX5" fmla="*/ 76138 w 466284"/>
              <a:gd name="connsiteY5" fmla="*/ 109780 h 546942"/>
              <a:gd name="connsiteX6" fmla="*/ 121007 w 466284"/>
              <a:gd name="connsiteY6" fmla="*/ 109198 h 546942"/>
              <a:gd name="connsiteX7" fmla="*/ 121036 w 466284"/>
              <a:gd name="connsiteY7" fmla="*/ 109204 h 546942"/>
              <a:gd name="connsiteX8" fmla="*/ 121566 w 466284"/>
              <a:gd name="connsiteY8" fmla="*/ 110022 h 546942"/>
              <a:gd name="connsiteX9" fmla="*/ 174380 w 466284"/>
              <a:gd name="connsiteY9" fmla="*/ 211745 h 546942"/>
              <a:gd name="connsiteX10" fmla="*/ 125807 w 466284"/>
              <a:gd name="connsiteY10" fmla="*/ 314272 h 546942"/>
              <a:gd name="connsiteX11" fmla="*/ 124112 w 466284"/>
              <a:gd name="connsiteY11" fmla="*/ 316188 h 546942"/>
              <a:gd name="connsiteX12" fmla="*/ 110587 w 466284"/>
              <a:gd name="connsiteY12" fmla="*/ 315363 h 546942"/>
              <a:gd name="connsiteX13" fmla="*/ 55512 w 466284"/>
              <a:gd name="connsiteY13" fmla="*/ 309132 h 546942"/>
              <a:gd name="connsiteX14" fmla="*/ 39127 w 466284"/>
              <a:gd name="connsiteY14" fmla="*/ 315092 h 546942"/>
              <a:gd name="connsiteX15" fmla="*/ 804 w 466284"/>
              <a:gd name="connsiteY15" fmla="*/ 389440 h 546942"/>
              <a:gd name="connsiteX16" fmla="*/ 114835 w 466284"/>
              <a:gd name="connsiteY16" fmla="*/ 545311 h 546942"/>
              <a:gd name="connsiteX17" fmla="*/ 235962 w 466284"/>
              <a:gd name="connsiteY17" fmla="*/ 503159 h 546942"/>
              <a:gd name="connsiteX18" fmla="*/ 239077 w 466284"/>
              <a:gd name="connsiteY18" fmla="*/ 499459 h 546942"/>
              <a:gd name="connsiteX19" fmla="*/ 234303 w 466284"/>
              <a:gd name="connsiteY19" fmla="*/ 496813 h 546942"/>
              <a:gd name="connsiteX20" fmla="*/ 167668 w 466284"/>
              <a:gd name="connsiteY20" fmla="*/ 405651 h 546942"/>
              <a:gd name="connsiteX21" fmla="*/ 175818 w 466284"/>
              <a:gd name="connsiteY21" fmla="*/ 317690 h 546942"/>
              <a:gd name="connsiteX22" fmla="*/ 195670 w 466284"/>
              <a:gd name="connsiteY22" fmla="*/ 301085 h 546942"/>
              <a:gd name="connsiteX23" fmla="*/ 197687 w 466284"/>
              <a:gd name="connsiteY23" fmla="*/ 299951 h 546942"/>
              <a:gd name="connsiteX24" fmla="*/ 196841 w 466284"/>
              <a:gd name="connsiteY24" fmla="*/ 299682 h 546942"/>
              <a:gd name="connsiteX25" fmla="*/ 152515 w 466284"/>
              <a:gd name="connsiteY25" fmla="*/ 311954 h 546942"/>
              <a:gd name="connsiteX26" fmla="*/ 142505 w 466284"/>
              <a:gd name="connsiteY26" fmla="*/ 314354 h 546942"/>
              <a:gd name="connsiteX27" fmla="*/ 177323 w 466284"/>
              <a:gd name="connsiteY27" fmla="*/ 265463 h 546942"/>
              <a:gd name="connsiteX28" fmla="*/ 193840 w 466284"/>
              <a:gd name="connsiteY28" fmla="*/ 211014 h 546942"/>
              <a:gd name="connsiteX29" fmla="*/ 180918 w 466284"/>
              <a:gd name="connsiteY29" fmla="*/ 147025 h 546942"/>
              <a:gd name="connsiteX30" fmla="*/ 165896 w 466284"/>
              <a:gd name="connsiteY30" fmla="*/ 120652 h 546942"/>
              <a:gd name="connsiteX31" fmla="*/ 194975 w 466284"/>
              <a:gd name="connsiteY31" fmla="*/ 134743 h 546942"/>
              <a:gd name="connsiteX32" fmla="*/ 219232 w 466284"/>
              <a:gd name="connsiteY32" fmla="*/ 155067 h 546942"/>
              <a:gd name="connsiteX33" fmla="*/ 250904 w 466284"/>
              <a:gd name="connsiteY33" fmla="*/ 217504 h 546942"/>
              <a:gd name="connsiteX34" fmla="*/ 268651 w 466284"/>
              <a:gd name="connsiteY34" fmla="*/ 292690 h 546942"/>
              <a:gd name="connsiteX35" fmla="*/ 268156 w 466284"/>
              <a:gd name="connsiteY35" fmla="*/ 292846 h 546942"/>
              <a:gd name="connsiteX36" fmla="*/ 204434 w 466284"/>
              <a:gd name="connsiteY36" fmla="*/ 318912 h 546942"/>
              <a:gd name="connsiteX37" fmla="*/ 196717 w 466284"/>
              <a:gd name="connsiteY37" fmla="*/ 402198 h 546942"/>
              <a:gd name="connsiteX38" fmla="*/ 360791 w 466284"/>
              <a:gd name="connsiteY38" fmla="*/ 504074 h 546942"/>
              <a:gd name="connsiteX39" fmla="*/ 462666 w 466284"/>
              <a:gd name="connsiteY39" fmla="*/ 340000 h 546942"/>
              <a:gd name="connsiteX40" fmla="*/ 371137 w 466284"/>
              <a:gd name="connsiteY40" fmla="*/ 246076 h 546942"/>
              <a:gd name="connsiteX41" fmla="*/ 338838 w 466284"/>
              <a:gd name="connsiteY41" fmla="*/ 246785 h 546942"/>
              <a:gd name="connsiteX42" fmla="*/ 291794 w 466284"/>
              <a:gd name="connsiteY42" fmla="*/ 285405 h 546942"/>
              <a:gd name="connsiteX43" fmla="*/ 285557 w 466284"/>
              <a:gd name="connsiteY43" fmla="*/ 287368 h 546942"/>
              <a:gd name="connsiteX44" fmla="*/ 285591 w 466284"/>
              <a:gd name="connsiteY44" fmla="*/ 284721 h 546942"/>
              <a:gd name="connsiteX45" fmla="*/ 236576 w 466284"/>
              <a:gd name="connsiteY45" fmla="*/ 136371 h 546942"/>
              <a:gd name="connsiteX46" fmla="*/ 205146 w 466284"/>
              <a:gd name="connsiteY46" fmla="*/ 109625 h 546942"/>
              <a:gd name="connsiteX47" fmla="*/ 180504 w 466284"/>
              <a:gd name="connsiteY47" fmla="*/ 96904 h 546942"/>
              <a:gd name="connsiteX48" fmla="*/ 235958 w 466284"/>
              <a:gd name="connsiteY48" fmla="*/ 96904 h 546942"/>
              <a:gd name="connsiteX49" fmla="*/ 325529 w 466284"/>
              <a:gd name="connsiteY49" fmla="*/ 48452 h 546942"/>
              <a:gd name="connsiteX50" fmla="*/ 325529 w 466284"/>
              <a:gd name="connsiteY50" fmla="*/ 48452 h 546942"/>
              <a:gd name="connsiteX51" fmla="*/ 325529 w 466284"/>
              <a:gd name="connsiteY51" fmla="*/ 0 h 546942"/>
              <a:gd name="connsiteX52" fmla="*/ 235958 w 466284"/>
              <a:gd name="connsiteY52" fmla="*/ 0 h 546942"/>
              <a:gd name="connsiteX53" fmla="*/ 201093 w 466284"/>
              <a:gd name="connsiteY53" fmla="*/ 3808 h 5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6284" h="546942">
                <a:moveTo>
                  <a:pt x="201093" y="3808"/>
                </a:moveTo>
                <a:cubicBezTo>
                  <a:pt x="168945" y="11163"/>
                  <a:pt x="146387" y="28383"/>
                  <a:pt x="146387" y="48452"/>
                </a:cubicBezTo>
                <a:lnTo>
                  <a:pt x="146387" y="83883"/>
                </a:lnTo>
                <a:lnTo>
                  <a:pt x="122129" y="77231"/>
                </a:lnTo>
                <a:cubicBezTo>
                  <a:pt x="107692" y="75003"/>
                  <a:pt x="93501" y="74635"/>
                  <a:pt x="80376" y="76541"/>
                </a:cubicBezTo>
                <a:cubicBezTo>
                  <a:pt x="42517" y="86968"/>
                  <a:pt x="54997" y="111739"/>
                  <a:pt x="76138" y="109780"/>
                </a:cubicBezTo>
                <a:cubicBezTo>
                  <a:pt x="91566" y="107618"/>
                  <a:pt x="106657" y="107586"/>
                  <a:pt x="121007" y="109198"/>
                </a:cubicBezTo>
                <a:lnTo>
                  <a:pt x="121036" y="109204"/>
                </a:lnTo>
                <a:lnTo>
                  <a:pt x="121566" y="110022"/>
                </a:lnTo>
                <a:cubicBezTo>
                  <a:pt x="159560" y="138678"/>
                  <a:pt x="176242" y="182806"/>
                  <a:pt x="174380" y="211745"/>
                </a:cubicBezTo>
                <a:cubicBezTo>
                  <a:pt x="172751" y="237066"/>
                  <a:pt x="147901" y="287758"/>
                  <a:pt x="125807" y="314272"/>
                </a:cubicBezTo>
                <a:lnTo>
                  <a:pt x="124112" y="316188"/>
                </a:lnTo>
                <a:lnTo>
                  <a:pt x="110587" y="315363"/>
                </a:lnTo>
                <a:cubicBezTo>
                  <a:pt x="91937" y="311416"/>
                  <a:pt x="81103" y="302086"/>
                  <a:pt x="55512" y="309132"/>
                </a:cubicBezTo>
                <a:cubicBezTo>
                  <a:pt x="50638" y="310475"/>
                  <a:pt x="45228" y="312411"/>
                  <a:pt x="39127" y="315092"/>
                </a:cubicBezTo>
                <a:cubicBezTo>
                  <a:pt x="17434" y="327417"/>
                  <a:pt x="4975" y="345563"/>
                  <a:pt x="804" y="389440"/>
                </a:cubicBezTo>
                <a:cubicBezTo>
                  <a:pt x="-6813" y="469586"/>
                  <a:pt x="40304" y="533757"/>
                  <a:pt x="114835" y="545311"/>
                </a:cubicBezTo>
                <a:cubicBezTo>
                  <a:pt x="161417" y="552532"/>
                  <a:pt x="206146" y="535297"/>
                  <a:pt x="235962" y="503159"/>
                </a:cubicBezTo>
                <a:lnTo>
                  <a:pt x="239077" y="499459"/>
                </a:lnTo>
                <a:lnTo>
                  <a:pt x="234303" y="496813"/>
                </a:lnTo>
                <a:cubicBezTo>
                  <a:pt x="203705" y="477836"/>
                  <a:pt x="179775" y="446403"/>
                  <a:pt x="167668" y="405651"/>
                </a:cubicBezTo>
                <a:cubicBezTo>
                  <a:pt x="154412" y="361029"/>
                  <a:pt x="159442" y="338334"/>
                  <a:pt x="175818" y="317690"/>
                </a:cubicBezTo>
                <a:cubicBezTo>
                  <a:pt x="183192" y="310135"/>
                  <a:pt x="189704" y="304835"/>
                  <a:pt x="195670" y="301085"/>
                </a:cubicBezTo>
                <a:lnTo>
                  <a:pt x="197687" y="299951"/>
                </a:lnTo>
                <a:lnTo>
                  <a:pt x="196841" y="299682"/>
                </a:lnTo>
                <a:cubicBezTo>
                  <a:pt x="175714" y="294240"/>
                  <a:pt x="168549" y="305105"/>
                  <a:pt x="152515" y="311954"/>
                </a:cubicBezTo>
                <a:lnTo>
                  <a:pt x="142505" y="314354"/>
                </a:lnTo>
                <a:lnTo>
                  <a:pt x="177323" y="265463"/>
                </a:lnTo>
                <a:cubicBezTo>
                  <a:pt x="186762" y="247037"/>
                  <a:pt x="192766" y="228224"/>
                  <a:pt x="193840" y="211014"/>
                </a:cubicBezTo>
                <a:cubicBezTo>
                  <a:pt x="195068" y="191346"/>
                  <a:pt x="190176" y="168241"/>
                  <a:pt x="180918" y="147025"/>
                </a:cubicBezTo>
                <a:lnTo>
                  <a:pt x="165896" y="120652"/>
                </a:lnTo>
                <a:lnTo>
                  <a:pt x="194975" y="134743"/>
                </a:lnTo>
                <a:cubicBezTo>
                  <a:pt x="204744" y="141001"/>
                  <a:pt x="212964" y="147937"/>
                  <a:pt x="219232" y="155067"/>
                </a:cubicBezTo>
                <a:cubicBezTo>
                  <a:pt x="230202" y="167545"/>
                  <a:pt x="241668" y="191271"/>
                  <a:pt x="250904" y="217504"/>
                </a:cubicBezTo>
                <a:lnTo>
                  <a:pt x="268651" y="292690"/>
                </a:lnTo>
                <a:lnTo>
                  <a:pt x="268156" y="292846"/>
                </a:lnTo>
                <a:cubicBezTo>
                  <a:pt x="247239" y="295850"/>
                  <a:pt x="232362" y="290296"/>
                  <a:pt x="204434" y="318912"/>
                </a:cubicBezTo>
                <a:cubicBezTo>
                  <a:pt x="188928" y="338458"/>
                  <a:pt x="184165" y="359948"/>
                  <a:pt x="196717" y="402198"/>
                </a:cubicBezTo>
                <a:cubicBezTo>
                  <a:pt x="219644" y="479372"/>
                  <a:pt x="287351" y="521249"/>
                  <a:pt x="360791" y="504074"/>
                </a:cubicBezTo>
                <a:cubicBezTo>
                  <a:pt x="434230" y="486898"/>
                  <a:pt x="479841" y="413440"/>
                  <a:pt x="462666" y="340000"/>
                </a:cubicBezTo>
                <a:cubicBezTo>
                  <a:pt x="451931" y="294100"/>
                  <a:pt x="421745" y="257512"/>
                  <a:pt x="371137" y="246076"/>
                </a:cubicBezTo>
                <a:cubicBezTo>
                  <a:pt x="356336" y="244350"/>
                  <a:pt x="346232" y="244823"/>
                  <a:pt x="338838" y="246785"/>
                </a:cubicBezTo>
                <a:cubicBezTo>
                  <a:pt x="316655" y="252669"/>
                  <a:pt x="318859" y="271946"/>
                  <a:pt x="291794" y="285405"/>
                </a:cubicBezTo>
                <a:lnTo>
                  <a:pt x="285557" y="287368"/>
                </a:lnTo>
                <a:lnTo>
                  <a:pt x="285591" y="284721"/>
                </a:lnTo>
                <a:cubicBezTo>
                  <a:pt x="284020" y="228294"/>
                  <a:pt x="266457" y="170232"/>
                  <a:pt x="236576" y="136371"/>
                </a:cubicBezTo>
                <a:cubicBezTo>
                  <a:pt x="228038" y="126697"/>
                  <a:pt x="217288" y="117643"/>
                  <a:pt x="205146" y="109625"/>
                </a:cubicBezTo>
                <a:lnTo>
                  <a:pt x="180504" y="96904"/>
                </a:lnTo>
                <a:lnTo>
                  <a:pt x="235958" y="96904"/>
                </a:lnTo>
                <a:cubicBezTo>
                  <a:pt x="285427" y="96904"/>
                  <a:pt x="325529" y="75211"/>
                  <a:pt x="325529" y="48452"/>
                </a:cubicBezTo>
                <a:lnTo>
                  <a:pt x="325529" y="48452"/>
                </a:lnTo>
                <a:lnTo>
                  <a:pt x="325529" y="0"/>
                </a:lnTo>
                <a:lnTo>
                  <a:pt x="235958" y="0"/>
                </a:lnTo>
                <a:cubicBezTo>
                  <a:pt x="223591" y="0"/>
                  <a:pt x="211809" y="1356"/>
                  <a:pt x="201093" y="38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AC5598A-4D73-4C4D-BBA6-BD5008D0E478}"/>
              </a:ext>
            </a:extLst>
          </p:cNvPr>
          <p:cNvSpPr/>
          <p:nvPr/>
        </p:nvSpPr>
        <p:spPr>
          <a:xfrm rot="1616984">
            <a:off x="9928966" y="3725489"/>
            <a:ext cx="371818" cy="493440"/>
          </a:xfrm>
          <a:custGeom>
            <a:avLst/>
            <a:gdLst>
              <a:gd name="connsiteX0" fmla="*/ 245761 w 371818"/>
              <a:gd name="connsiteY0" fmla="*/ 53834 h 493440"/>
              <a:gd name="connsiteX1" fmla="*/ 247046 w 371818"/>
              <a:gd name="connsiteY1" fmla="*/ 64967 h 493440"/>
              <a:gd name="connsiteX2" fmla="*/ 213128 w 371818"/>
              <a:gd name="connsiteY2" fmla="*/ 139919 h 493440"/>
              <a:gd name="connsiteX3" fmla="*/ 215748 w 371818"/>
              <a:gd name="connsiteY3" fmla="*/ 158320 h 493440"/>
              <a:gd name="connsiteX4" fmla="*/ 229503 w 371818"/>
              <a:gd name="connsiteY4" fmla="*/ 157874 h 493440"/>
              <a:gd name="connsiteX5" fmla="*/ 325234 w 371818"/>
              <a:gd name="connsiteY5" fmla="*/ 175203 h 493440"/>
              <a:gd name="connsiteX6" fmla="*/ 371817 w 371818"/>
              <a:gd name="connsiteY6" fmla="*/ 299014 h 493440"/>
              <a:gd name="connsiteX7" fmla="*/ 185909 w 371818"/>
              <a:gd name="connsiteY7" fmla="*/ 484922 h 493440"/>
              <a:gd name="connsiteX8" fmla="*/ 0 w 371818"/>
              <a:gd name="connsiteY8" fmla="*/ 299014 h 493440"/>
              <a:gd name="connsiteX9" fmla="*/ 92210 w 371818"/>
              <a:gd name="connsiteY9" fmla="*/ 146136 h 493440"/>
              <a:gd name="connsiteX10" fmla="*/ 179664 w 371818"/>
              <a:gd name="connsiteY10" fmla="*/ 150866 h 493440"/>
              <a:gd name="connsiteX11" fmla="*/ 191991 w 371818"/>
              <a:gd name="connsiteY11" fmla="*/ 155110 h 493440"/>
              <a:gd name="connsiteX12" fmla="*/ 192569 w 371818"/>
              <a:gd name="connsiteY12" fmla="*/ 146756 h 493440"/>
              <a:gd name="connsiteX13" fmla="*/ 245761 w 371818"/>
              <a:gd name="connsiteY13" fmla="*/ 53834 h 493440"/>
              <a:gd name="connsiteX14" fmla="*/ 57901 w 371818"/>
              <a:gd name="connsiteY14" fmla="*/ 0 h 493440"/>
              <a:gd name="connsiteX15" fmla="*/ 131053 w 371818"/>
              <a:gd name="connsiteY15" fmla="*/ 14508 h 493440"/>
              <a:gd name="connsiteX16" fmla="*/ 193639 w 371818"/>
              <a:gd name="connsiteY16" fmla="*/ 82287 h 493440"/>
              <a:gd name="connsiteX17" fmla="*/ 183074 w 371818"/>
              <a:gd name="connsiteY17" fmla="*/ 135558 h 493440"/>
              <a:gd name="connsiteX18" fmla="*/ 109923 w 371818"/>
              <a:gd name="connsiteY18" fmla="*/ 121050 h 493440"/>
              <a:gd name="connsiteX19" fmla="*/ 47336 w 371818"/>
              <a:gd name="connsiteY19" fmla="*/ 53271 h 493440"/>
              <a:gd name="connsiteX20" fmla="*/ 47336 w 371818"/>
              <a:gd name="connsiteY20" fmla="*/ 53271 h 4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818" h="493440">
                <a:moveTo>
                  <a:pt x="245761" y="53834"/>
                </a:moveTo>
                <a:lnTo>
                  <a:pt x="247046" y="64967"/>
                </a:lnTo>
                <a:cubicBezTo>
                  <a:pt x="216390" y="79315"/>
                  <a:pt x="211360" y="113148"/>
                  <a:pt x="213128" y="139919"/>
                </a:cubicBezTo>
                <a:lnTo>
                  <a:pt x="215748" y="158320"/>
                </a:lnTo>
                <a:lnTo>
                  <a:pt x="229503" y="157874"/>
                </a:lnTo>
                <a:cubicBezTo>
                  <a:pt x="255127" y="154035"/>
                  <a:pt x="279341" y="145928"/>
                  <a:pt x="325234" y="175203"/>
                </a:cubicBezTo>
                <a:cubicBezTo>
                  <a:pt x="351847" y="196306"/>
                  <a:pt x="372048" y="242412"/>
                  <a:pt x="371817" y="299014"/>
                </a:cubicBezTo>
                <a:cubicBezTo>
                  <a:pt x="371420" y="396282"/>
                  <a:pt x="311115" y="528375"/>
                  <a:pt x="185909" y="484922"/>
                </a:cubicBezTo>
                <a:cubicBezTo>
                  <a:pt x="39781" y="513891"/>
                  <a:pt x="0" y="401688"/>
                  <a:pt x="0" y="299014"/>
                </a:cubicBezTo>
                <a:cubicBezTo>
                  <a:pt x="0" y="234842"/>
                  <a:pt x="28672" y="176984"/>
                  <a:pt x="92210" y="146136"/>
                </a:cubicBezTo>
                <a:cubicBezTo>
                  <a:pt x="149463" y="125506"/>
                  <a:pt x="161060" y="140190"/>
                  <a:pt x="179664" y="150866"/>
                </a:cubicBezTo>
                <a:lnTo>
                  <a:pt x="191991" y="155110"/>
                </a:lnTo>
                <a:lnTo>
                  <a:pt x="192569" y="146756"/>
                </a:lnTo>
                <a:cubicBezTo>
                  <a:pt x="193294" y="120985"/>
                  <a:pt x="196750" y="81397"/>
                  <a:pt x="245761" y="53834"/>
                </a:cubicBezTo>
                <a:close/>
                <a:moveTo>
                  <a:pt x="57901" y="0"/>
                </a:moveTo>
                <a:lnTo>
                  <a:pt x="131053" y="14508"/>
                </a:lnTo>
                <a:cubicBezTo>
                  <a:pt x="171453" y="22520"/>
                  <a:pt x="199474" y="52866"/>
                  <a:pt x="193639" y="82287"/>
                </a:cubicBezTo>
                <a:lnTo>
                  <a:pt x="183074" y="135558"/>
                </a:lnTo>
                <a:lnTo>
                  <a:pt x="109923" y="121050"/>
                </a:lnTo>
                <a:cubicBezTo>
                  <a:pt x="69522" y="113038"/>
                  <a:pt x="41501" y="82692"/>
                  <a:pt x="47336" y="53271"/>
                </a:cubicBezTo>
                <a:lnTo>
                  <a:pt x="47336" y="53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8C2F46D-5B9E-4DA6-B507-4E086AF9C73B}"/>
              </a:ext>
            </a:extLst>
          </p:cNvPr>
          <p:cNvSpPr/>
          <p:nvPr/>
        </p:nvSpPr>
        <p:spPr>
          <a:xfrm>
            <a:off x="9857830" y="4384184"/>
            <a:ext cx="504572" cy="504572"/>
          </a:xfrm>
          <a:custGeom>
            <a:avLst/>
            <a:gdLst>
              <a:gd name="connsiteX0" fmla="*/ 252286 w 504572"/>
              <a:gd name="connsiteY0" fmla="*/ 264071 h 504572"/>
              <a:gd name="connsiteX1" fmla="*/ 316259 w 504572"/>
              <a:gd name="connsiteY1" fmla="*/ 455989 h 504572"/>
              <a:gd name="connsiteX2" fmla="*/ 188313 w 504572"/>
              <a:gd name="connsiteY2" fmla="*/ 455989 h 504572"/>
              <a:gd name="connsiteX3" fmla="*/ 262725 w 504572"/>
              <a:gd name="connsiteY3" fmla="*/ 259353 h 504572"/>
              <a:gd name="connsiteX4" fmla="*/ 441235 w 504572"/>
              <a:gd name="connsiteY4" fmla="*/ 354534 h 504572"/>
              <a:gd name="connsiteX5" fmla="*/ 348425 w 504572"/>
              <a:gd name="connsiteY5" fmla="*/ 442604 h 504572"/>
              <a:gd name="connsiteX6" fmla="*/ 242274 w 504572"/>
              <a:gd name="connsiteY6" fmla="*/ 259353 h 504572"/>
              <a:gd name="connsiteX7" fmla="*/ 156574 w 504572"/>
              <a:gd name="connsiteY7" fmla="*/ 442604 h 504572"/>
              <a:gd name="connsiteX8" fmla="*/ 63764 w 504572"/>
              <a:gd name="connsiteY8" fmla="*/ 354534 h 504572"/>
              <a:gd name="connsiteX9" fmla="*/ 457397 w 504572"/>
              <a:gd name="connsiteY9" fmla="*/ 188914 h 504572"/>
              <a:gd name="connsiteX10" fmla="*/ 457397 w 504572"/>
              <a:gd name="connsiteY10" fmla="*/ 316860 h 504572"/>
              <a:gd name="connsiteX11" fmla="*/ 265479 w 504572"/>
              <a:gd name="connsiteY11" fmla="*/ 252887 h 504572"/>
              <a:gd name="connsiteX12" fmla="*/ 47175 w 504572"/>
              <a:gd name="connsiteY12" fmla="*/ 188914 h 504572"/>
              <a:gd name="connsiteX13" fmla="*/ 239093 w 504572"/>
              <a:gd name="connsiteY13" fmla="*/ 252887 h 504572"/>
              <a:gd name="connsiteX14" fmla="*/ 47175 w 504572"/>
              <a:gd name="connsiteY14" fmla="*/ 316860 h 504572"/>
              <a:gd name="connsiteX15" fmla="*/ 352812 w 504572"/>
              <a:gd name="connsiteY15" fmla="*/ 64884 h 504572"/>
              <a:gd name="connsiteX16" fmla="*/ 442756 w 504572"/>
              <a:gd name="connsiteY16" fmla="*/ 155879 h 504572"/>
              <a:gd name="connsiteX17" fmla="*/ 261292 w 504572"/>
              <a:gd name="connsiteY17" fmla="*/ 245299 h 504572"/>
              <a:gd name="connsiteX18" fmla="*/ 152187 w 504572"/>
              <a:gd name="connsiteY18" fmla="*/ 64884 h 504572"/>
              <a:gd name="connsiteX19" fmla="*/ 243706 w 504572"/>
              <a:gd name="connsiteY19" fmla="*/ 245299 h 504572"/>
              <a:gd name="connsiteX20" fmla="*/ 62242 w 504572"/>
              <a:gd name="connsiteY20" fmla="*/ 155879 h 504572"/>
              <a:gd name="connsiteX21" fmla="*/ 188313 w 504572"/>
              <a:gd name="connsiteY21" fmla="*/ 48583 h 504572"/>
              <a:gd name="connsiteX22" fmla="*/ 316259 w 504572"/>
              <a:gd name="connsiteY22" fmla="*/ 48583 h 504572"/>
              <a:gd name="connsiteX23" fmla="*/ 252286 w 504572"/>
              <a:gd name="connsiteY23" fmla="*/ 240501 h 504572"/>
              <a:gd name="connsiteX24" fmla="*/ 252286 w 504572"/>
              <a:gd name="connsiteY24" fmla="*/ 16338 h 504572"/>
              <a:gd name="connsiteX25" fmla="*/ 16338 w 504572"/>
              <a:gd name="connsiteY25" fmla="*/ 252286 h 504572"/>
              <a:gd name="connsiteX26" fmla="*/ 252286 w 504572"/>
              <a:gd name="connsiteY26" fmla="*/ 488234 h 504572"/>
              <a:gd name="connsiteX27" fmla="*/ 488234 w 504572"/>
              <a:gd name="connsiteY27" fmla="*/ 252286 h 504572"/>
              <a:gd name="connsiteX28" fmla="*/ 252286 w 504572"/>
              <a:gd name="connsiteY28" fmla="*/ 16338 h 504572"/>
              <a:gd name="connsiteX29" fmla="*/ 252286 w 504572"/>
              <a:gd name="connsiteY29" fmla="*/ 0 h 504572"/>
              <a:gd name="connsiteX30" fmla="*/ 504572 w 504572"/>
              <a:gd name="connsiteY30" fmla="*/ 252286 h 504572"/>
              <a:gd name="connsiteX31" fmla="*/ 252286 w 504572"/>
              <a:gd name="connsiteY31" fmla="*/ 504572 h 504572"/>
              <a:gd name="connsiteX32" fmla="*/ 0 w 504572"/>
              <a:gd name="connsiteY32" fmla="*/ 252286 h 504572"/>
              <a:gd name="connsiteX33" fmla="*/ 252286 w 504572"/>
              <a:gd name="connsiteY33" fmla="*/ 0 h 5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572" h="504572">
                <a:moveTo>
                  <a:pt x="252286" y="264071"/>
                </a:moveTo>
                <a:lnTo>
                  <a:pt x="316259" y="455989"/>
                </a:lnTo>
                <a:lnTo>
                  <a:pt x="188313" y="455989"/>
                </a:lnTo>
                <a:close/>
                <a:moveTo>
                  <a:pt x="262725" y="259353"/>
                </a:moveTo>
                <a:lnTo>
                  <a:pt x="441235" y="354534"/>
                </a:lnTo>
                <a:lnTo>
                  <a:pt x="348425" y="442604"/>
                </a:lnTo>
                <a:close/>
                <a:moveTo>
                  <a:pt x="242274" y="259353"/>
                </a:moveTo>
                <a:lnTo>
                  <a:pt x="156574" y="442604"/>
                </a:lnTo>
                <a:lnTo>
                  <a:pt x="63764" y="354534"/>
                </a:lnTo>
                <a:close/>
                <a:moveTo>
                  <a:pt x="457397" y="188914"/>
                </a:moveTo>
                <a:lnTo>
                  <a:pt x="457397" y="316860"/>
                </a:lnTo>
                <a:lnTo>
                  <a:pt x="265479" y="252887"/>
                </a:lnTo>
                <a:close/>
                <a:moveTo>
                  <a:pt x="47175" y="188914"/>
                </a:moveTo>
                <a:lnTo>
                  <a:pt x="239093" y="252887"/>
                </a:lnTo>
                <a:lnTo>
                  <a:pt x="47175" y="316860"/>
                </a:lnTo>
                <a:close/>
                <a:moveTo>
                  <a:pt x="352812" y="64884"/>
                </a:moveTo>
                <a:lnTo>
                  <a:pt x="442756" y="155879"/>
                </a:lnTo>
                <a:lnTo>
                  <a:pt x="261292" y="245299"/>
                </a:lnTo>
                <a:close/>
                <a:moveTo>
                  <a:pt x="152187" y="64884"/>
                </a:moveTo>
                <a:lnTo>
                  <a:pt x="243706" y="245299"/>
                </a:lnTo>
                <a:lnTo>
                  <a:pt x="62242" y="155879"/>
                </a:lnTo>
                <a:close/>
                <a:moveTo>
                  <a:pt x="188313" y="48583"/>
                </a:moveTo>
                <a:lnTo>
                  <a:pt x="316259" y="48583"/>
                </a:lnTo>
                <a:lnTo>
                  <a:pt x="252286" y="240501"/>
                </a:lnTo>
                <a:close/>
                <a:moveTo>
                  <a:pt x="252286" y="16338"/>
                </a:moveTo>
                <a:cubicBezTo>
                  <a:pt x="121976" y="16338"/>
                  <a:pt x="16338" y="121976"/>
                  <a:pt x="16338" y="252286"/>
                </a:cubicBezTo>
                <a:cubicBezTo>
                  <a:pt x="16338" y="382596"/>
                  <a:pt x="121976" y="488234"/>
                  <a:pt x="252286" y="488234"/>
                </a:cubicBezTo>
                <a:cubicBezTo>
                  <a:pt x="382596" y="488234"/>
                  <a:pt x="488234" y="382596"/>
                  <a:pt x="488234" y="252286"/>
                </a:cubicBezTo>
                <a:cubicBezTo>
                  <a:pt x="488234" y="121976"/>
                  <a:pt x="382596" y="16338"/>
                  <a:pt x="252286" y="16338"/>
                </a:cubicBezTo>
                <a:close/>
                <a:moveTo>
                  <a:pt x="252286" y="0"/>
                </a:moveTo>
                <a:cubicBezTo>
                  <a:pt x="391620" y="0"/>
                  <a:pt x="504572" y="112952"/>
                  <a:pt x="504572" y="252286"/>
                </a:cubicBezTo>
                <a:cubicBezTo>
                  <a:pt x="504572" y="391620"/>
                  <a:pt x="391620" y="504572"/>
                  <a:pt x="252286" y="504572"/>
                </a:cubicBezTo>
                <a:cubicBezTo>
                  <a:pt x="112952" y="504572"/>
                  <a:pt x="0" y="391620"/>
                  <a:pt x="0" y="252286"/>
                </a:cubicBezTo>
                <a:cubicBezTo>
                  <a:pt x="0" y="112952"/>
                  <a:pt x="112952" y="0"/>
                  <a:pt x="252286" y="0"/>
                </a:cubicBezTo>
                <a:close/>
              </a:path>
            </a:pathLst>
          </a:cu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7E93FF9-D652-4EFB-8E43-CDEDC9127413}"/>
              </a:ext>
            </a:extLst>
          </p:cNvPr>
          <p:cNvSpPr/>
          <p:nvPr/>
        </p:nvSpPr>
        <p:spPr>
          <a:xfrm rot="1023001">
            <a:off x="8828485" y="3082052"/>
            <a:ext cx="542962" cy="601716"/>
          </a:xfrm>
          <a:custGeom>
            <a:avLst/>
            <a:gdLst>
              <a:gd name="connsiteX0" fmla="*/ 278937 w 456349"/>
              <a:gd name="connsiteY0" fmla="*/ 280274 h 505731"/>
              <a:gd name="connsiteX1" fmla="*/ 285004 w 456349"/>
              <a:gd name="connsiteY1" fmla="*/ 301029 h 505731"/>
              <a:gd name="connsiteX2" fmla="*/ 304878 w 456349"/>
              <a:gd name="connsiteY2" fmla="*/ 276509 h 505731"/>
              <a:gd name="connsiteX3" fmla="*/ 312291 w 456349"/>
              <a:gd name="connsiteY3" fmla="*/ 271377 h 505731"/>
              <a:gd name="connsiteX4" fmla="*/ 303646 w 456349"/>
              <a:gd name="connsiteY4" fmla="*/ 276171 h 505731"/>
              <a:gd name="connsiteX5" fmla="*/ 201374 w 456349"/>
              <a:gd name="connsiteY5" fmla="*/ 296756 h 505731"/>
              <a:gd name="connsiteX6" fmla="*/ 215289 w 456349"/>
              <a:gd name="connsiteY6" fmla="*/ 309603 h 505731"/>
              <a:gd name="connsiteX7" fmla="*/ 214502 w 456349"/>
              <a:gd name="connsiteY7" fmla="*/ 294576 h 505731"/>
              <a:gd name="connsiteX8" fmla="*/ 187101 w 456349"/>
              <a:gd name="connsiteY8" fmla="*/ 7109 h 505731"/>
              <a:gd name="connsiteX9" fmla="*/ 219668 w 456349"/>
              <a:gd name="connsiteY9" fmla="*/ 0 h 505731"/>
              <a:gd name="connsiteX10" fmla="*/ 278830 w 456349"/>
              <a:gd name="connsiteY10" fmla="*/ 26496 h 505731"/>
              <a:gd name="connsiteX11" fmla="*/ 283884 w 456349"/>
              <a:gd name="connsiteY11" fmla="*/ 34601 h 505731"/>
              <a:gd name="connsiteX12" fmla="*/ 293679 w 456349"/>
              <a:gd name="connsiteY12" fmla="*/ 30786 h 505731"/>
              <a:gd name="connsiteX13" fmla="*/ 346871 w 456349"/>
              <a:gd name="connsiteY13" fmla="*/ 63943 h 505731"/>
              <a:gd name="connsiteX14" fmla="*/ 348906 w 456349"/>
              <a:gd name="connsiteY14" fmla="*/ 73424 h 505731"/>
              <a:gd name="connsiteX15" fmla="*/ 377276 w 456349"/>
              <a:gd name="connsiteY15" fmla="*/ 78810 h 505731"/>
              <a:gd name="connsiteX16" fmla="*/ 432445 w 456349"/>
              <a:gd name="connsiteY16" fmla="*/ 157079 h 505731"/>
              <a:gd name="connsiteX17" fmla="*/ 425649 w 456349"/>
              <a:gd name="connsiteY17" fmla="*/ 188731 h 505731"/>
              <a:gd name="connsiteX18" fmla="*/ 433568 w 456349"/>
              <a:gd name="connsiteY18" fmla="*/ 193122 h 505731"/>
              <a:gd name="connsiteX19" fmla="*/ 456349 w 456349"/>
              <a:gd name="connsiteY19" fmla="*/ 238354 h 505731"/>
              <a:gd name="connsiteX20" fmla="*/ 378569 w 456349"/>
              <a:gd name="connsiteY20" fmla="*/ 302322 h 505731"/>
              <a:gd name="connsiteX21" fmla="*/ 348294 w 456349"/>
              <a:gd name="connsiteY21" fmla="*/ 297296 h 505731"/>
              <a:gd name="connsiteX22" fmla="*/ 340640 w 456349"/>
              <a:gd name="connsiteY22" fmla="*/ 293052 h 505731"/>
              <a:gd name="connsiteX23" fmla="*/ 319959 w 456349"/>
              <a:gd name="connsiteY23" fmla="*/ 313759 h 505731"/>
              <a:gd name="connsiteX24" fmla="*/ 297867 w 456349"/>
              <a:gd name="connsiteY24" fmla="*/ 348226 h 505731"/>
              <a:gd name="connsiteX25" fmla="*/ 313618 w 456349"/>
              <a:gd name="connsiteY25" fmla="*/ 347042 h 505731"/>
              <a:gd name="connsiteX26" fmla="*/ 299757 w 456349"/>
              <a:gd name="connsiteY26" fmla="*/ 360198 h 505731"/>
              <a:gd name="connsiteX27" fmla="*/ 314285 w 456349"/>
              <a:gd name="connsiteY27" fmla="*/ 425542 h 505731"/>
              <a:gd name="connsiteX28" fmla="*/ 325530 w 456349"/>
              <a:gd name="connsiteY28" fmla="*/ 422942 h 505731"/>
              <a:gd name="connsiteX29" fmla="*/ 323069 w 456349"/>
              <a:gd name="connsiteY29" fmla="*/ 480181 h 505731"/>
              <a:gd name="connsiteX30" fmla="*/ 232015 w 456349"/>
              <a:gd name="connsiteY30" fmla="*/ 505731 h 505731"/>
              <a:gd name="connsiteX31" fmla="*/ 203832 w 456349"/>
              <a:gd name="connsiteY31" fmla="*/ 451445 h 505731"/>
              <a:gd name="connsiteX32" fmla="*/ 216099 w 456349"/>
              <a:gd name="connsiteY32" fmla="*/ 453280 h 505731"/>
              <a:gd name="connsiteX33" fmla="*/ 185721 w 456349"/>
              <a:gd name="connsiteY33" fmla="*/ 373318 h 505731"/>
              <a:gd name="connsiteX34" fmla="*/ 201542 w 456349"/>
              <a:gd name="connsiteY34" fmla="*/ 374290 h 505731"/>
              <a:gd name="connsiteX35" fmla="*/ 163760 w 456349"/>
              <a:gd name="connsiteY35" fmla="*/ 328017 h 505731"/>
              <a:gd name="connsiteX36" fmla="*/ 155086 w 456349"/>
              <a:gd name="connsiteY36" fmla="*/ 322526 h 505731"/>
              <a:gd name="connsiteX37" fmla="*/ 146531 w 456349"/>
              <a:gd name="connsiteY37" fmla="*/ 334458 h 505731"/>
              <a:gd name="connsiteX38" fmla="*/ 97426 w 456349"/>
              <a:gd name="connsiteY38" fmla="*/ 353586 h 505731"/>
              <a:gd name="connsiteX39" fmla="*/ 27981 w 456349"/>
              <a:gd name="connsiteY39" fmla="*/ 288280 h 505731"/>
              <a:gd name="connsiteX40" fmla="*/ 33438 w 456349"/>
              <a:gd name="connsiteY40" fmla="*/ 262860 h 505731"/>
              <a:gd name="connsiteX41" fmla="*/ 38757 w 456349"/>
              <a:gd name="connsiteY41" fmla="*/ 255441 h 505731"/>
              <a:gd name="connsiteX42" fmla="*/ 24506 w 456349"/>
              <a:gd name="connsiteY42" fmla="*/ 246405 h 505731"/>
              <a:gd name="connsiteX43" fmla="*/ 0 w 456349"/>
              <a:gd name="connsiteY43" fmla="*/ 190769 h 505731"/>
              <a:gd name="connsiteX44" fmla="*/ 51100 w 456349"/>
              <a:gd name="connsiteY44" fmla="*/ 118272 h 505731"/>
              <a:gd name="connsiteX45" fmla="*/ 70809 w 456349"/>
              <a:gd name="connsiteY45" fmla="*/ 114530 h 505731"/>
              <a:gd name="connsiteX46" fmla="*/ 80910 w 456349"/>
              <a:gd name="connsiteY46" fmla="*/ 83434 h 505731"/>
              <a:gd name="connsiteX47" fmla="*/ 117721 w 456349"/>
              <a:gd name="connsiteY47" fmla="*/ 54928 h 505731"/>
              <a:gd name="connsiteX48" fmla="*/ 147645 w 456349"/>
              <a:gd name="connsiteY48" fmla="*/ 49246 h 505731"/>
              <a:gd name="connsiteX49" fmla="*/ 150290 w 456349"/>
              <a:gd name="connsiteY49" fmla="*/ 39884 h 505731"/>
              <a:gd name="connsiteX50" fmla="*/ 187101 w 456349"/>
              <a:gd name="connsiteY50" fmla="*/ 7109 h 50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349" h="505731">
                <a:moveTo>
                  <a:pt x="278937" y="280274"/>
                </a:moveTo>
                <a:lnTo>
                  <a:pt x="285004" y="301029"/>
                </a:lnTo>
                <a:cubicBezTo>
                  <a:pt x="292068" y="291385"/>
                  <a:pt x="297879" y="283461"/>
                  <a:pt x="304878" y="276509"/>
                </a:cubicBezTo>
                <a:lnTo>
                  <a:pt x="312291" y="271377"/>
                </a:lnTo>
                <a:lnTo>
                  <a:pt x="303646" y="276171"/>
                </a:lnTo>
                <a:close/>
                <a:moveTo>
                  <a:pt x="201374" y="296756"/>
                </a:moveTo>
                <a:lnTo>
                  <a:pt x="215289" y="309603"/>
                </a:lnTo>
                <a:lnTo>
                  <a:pt x="214502" y="294576"/>
                </a:lnTo>
                <a:close/>
                <a:moveTo>
                  <a:pt x="187101" y="7109"/>
                </a:moveTo>
                <a:cubicBezTo>
                  <a:pt x="197111" y="2532"/>
                  <a:pt x="208116" y="0"/>
                  <a:pt x="219668" y="0"/>
                </a:cubicBezTo>
                <a:cubicBezTo>
                  <a:pt x="242772" y="0"/>
                  <a:pt x="263689" y="10125"/>
                  <a:pt x="278830" y="26496"/>
                </a:cubicBezTo>
                <a:lnTo>
                  <a:pt x="283884" y="34601"/>
                </a:lnTo>
                <a:lnTo>
                  <a:pt x="293679" y="30786"/>
                </a:lnTo>
                <a:cubicBezTo>
                  <a:pt x="317591" y="30786"/>
                  <a:pt x="338107" y="44458"/>
                  <a:pt x="346871" y="63943"/>
                </a:cubicBezTo>
                <a:lnTo>
                  <a:pt x="348906" y="73424"/>
                </a:lnTo>
                <a:lnTo>
                  <a:pt x="377276" y="78810"/>
                </a:lnTo>
                <a:cubicBezTo>
                  <a:pt x="409697" y="91705"/>
                  <a:pt x="432445" y="121894"/>
                  <a:pt x="432445" y="157079"/>
                </a:cubicBezTo>
                <a:lnTo>
                  <a:pt x="425649" y="188731"/>
                </a:lnTo>
                <a:lnTo>
                  <a:pt x="433568" y="193122"/>
                </a:lnTo>
                <a:cubicBezTo>
                  <a:pt x="447644" y="204698"/>
                  <a:pt x="456349" y="220690"/>
                  <a:pt x="456349" y="238354"/>
                </a:cubicBezTo>
                <a:cubicBezTo>
                  <a:pt x="456349" y="273683"/>
                  <a:pt x="421526" y="302322"/>
                  <a:pt x="378569" y="302322"/>
                </a:cubicBezTo>
                <a:cubicBezTo>
                  <a:pt x="367830" y="302322"/>
                  <a:pt x="357599" y="300533"/>
                  <a:pt x="348294" y="297296"/>
                </a:cubicBezTo>
                <a:lnTo>
                  <a:pt x="340640" y="293052"/>
                </a:lnTo>
                <a:lnTo>
                  <a:pt x="319959" y="313759"/>
                </a:lnTo>
                <a:cubicBezTo>
                  <a:pt x="308966" y="327450"/>
                  <a:pt x="302955" y="340206"/>
                  <a:pt x="297867" y="348226"/>
                </a:cubicBezTo>
                <a:cubicBezTo>
                  <a:pt x="300640" y="348789"/>
                  <a:pt x="303124" y="346472"/>
                  <a:pt x="313618" y="347042"/>
                </a:cubicBezTo>
                <a:cubicBezTo>
                  <a:pt x="302568" y="354982"/>
                  <a:pt x="305627" y="358596"/>
                  <a:pt x="299757" y="360198"/>
                </a:cubicBezTo>
                <a:lnTo>
                  <a:pt x="314285" y="425542"/>
                </a:lnTo>
                <a:cubicBezTo>
                  <a:pt x="318033" y="424676"/>
                  <a:pt x="319445" y="423932"/>
                  <a:pt x="325530" y="422942"/>
                </a:cubicBezTo>
                <a:cubicBezTo>
                  <a:pt x="317779" y="446522"/>
                  <a:pt x="321422" y="466607"/>
                  <a:pt x="323069" y="480181"/>
                </a:cubicBezTo>
                <a:lnTo>
                  <a:pt x="232015" y="505731"/>
                </a:lnTo>
                <a:cubicBezTo>
                  <a:pt x="223853" y="478748"/>
                  <a:pt x="220097" y="470005"/>
                  <a:pt x="203832" y="451445"/>
                </a:cubicBezTo>
                <a:cubicBezTo>
                  <a:pt x="212273" y="452700"/>
                  <a:pt x="212331" y="451778"/>
                  <a:pt x="216099" y="453280"/>
                </a:cubicBezTo>
                <a:cubicBezTo>
                  <a:pt x="210743" y="427340"/>
                  <a:pt x="204570" y="383246"/>
                  <a:pt x="185721" y="373318"/>
                </a:cubicBezTo>
                <a:lnTo>
                  <a:pt x="201542" y="374290"/>
                </a:lnTo>
                <a:cubicBezTo>
                  <a:pt x="199660" y="362760"/>
                  <a:pt x="189402" y="346786"/>
                  <a:pt x="163760" y="328017"/>
                </a:cubicBezTo>
                <a:lnTo>
                  <a:pt x="155086" y="322526"/>
                </a:lnTo>
                <a:lnTo>
                  <a:pt x="146531" y="334458"/>
                </a:lnTo>
                <a:cubicBezTo>
                  <a:pt x="133964" y="346276"/>
                  <a:pt x="116603" y="353586"/>
                  <a:pt x="97426" y="353586"/>
                </a:cubicBezTo>
                <a:cubicBezTo>
                  <a:pt x="59073" y="353586"/>
                  <a:pt x="27981" y="324348"/>
                  <a:pt x="27981" y="288280"/>
                </a:cubicBezTo>
                <a:cubicBezTo>
                  <a:pt x="27981" y="279263"/>
                  <a:pt x="29924" y="270673"/>
                  <a:pt x="33438" y="262860"/>
                </a:cubicBezTo>
                <a:lnTo>
                  <a:pt x="38757" y="255441"/>
                </a:lnTo>
                <a:lnTo>
                  <a:pt x="24506" y="246405"/>
                </a:lnTo>
                <a:cubicBezTo>
                  <a:pt x="9365" y="232166"/>
                  <a:pt x="0" y="212496"/>
                  <a:pt x="0" y="190769"/>
                </a:cubicBezTo>
                <a:cubicBezTo>
                  <a:pt x="0" y="158179"/>
                  <a:pt x="21071" y="130217"/>
                  <a:pt x="51100" y="118272"/>
                </a:cubicBezTo>
                <a:lnTo>
                  <a:pt x="70809" y="114530"/>
                </a:lnTo>
                <a:lnTo>
                  <a:pt x="80910" y="83434"/>
                </a:lnTo>
                <a:cubicBezTo>
                  <a:pt x="89931" y="70876"/>
                  <a:pt x="102706" y="60900"/>
                  <a:pt x="117721" y="54928"/>
                </a:cubicBezTo>
                <a:lnTo>
                  <a:pt x="147645" y="49246"/>
                </a:lnTo>
                <a:lnTo>
                  <a:pt x="150290" y="39884"/>
                </a:lnTo>
                <a:cubicBezTo>
                  <a:pt x="159312" y="25446"/>
                  <a:pt x="172087" y="13976"/>
                  <a:pt x="187101" y="71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AB06752-B0EB-43D6-B7B6-1E99343D5529}"/>
              </a:ext>
            </a:extLst>
          </p:cNvPr>
          <p:cNvSpPr/>
          <p:nvPr/>
        </p:nvSpPr>
        <p:spPr>
          <a:xfrm>
            <a:off x="9828175" y="2834227"/>
            <a:ext cx="563882" cy="767638"/>
          </a:xfrm>
          <a:custGeom>
            <a:avLst/>
            <a:gdLst>
              <a:gd name="connsiteX0" fmla="*/ 1036320 w 1133475"/>
              <a:gd name="connsiteY0" fmla="*/ 603444 h 1543050"/>
              <a:gd name="connsiteX1" fmla="*/ 955357 w 1133475"/>
              <a:gd name="connsiteY1" fmla="*/ 617731 h 1543050"/>
              <a:gd name="connsiteX2" fmla="*/ 947738 w 1133475"/>
              <a:gd name="connsiteY2" fmla="*/ 604396 h 1543050"/>
              <a:gd name="connsiteX3" fmla="*/ 1134428 w 1133475"/>
              <a:gd name="connsiteY3" fmla="*/ 454854 h 1543050"/>
              <a:gd name="connsiteX4" fmla="*/ 938213 w 1133475"/>
              <a:gd name="connsiteY4" fmla="*/ 527244 h 1543050"/>
              <a:gd name="connsiteX5" fmla="*/ 968692 w 1133475"/>
              <a:gd name="connsiteY5" fmla="*/ 454854 h 1543050"/>
              <a:gd name="connsiteX6" fmla="*/ 771525 w 1133475"/>
              <a:gd name="connsiteY6" fmla="*/ 632971 h 1543050"/>
              <a:gd name="connsiteX7" fmla="*/ 837247 w 1133475"/>
              <a:gd name="connsiteY7" fmla="*/ 543436 h 1543050"/>
              <a:gd name="connsiteX8" fmla="*/ 893445 w 1133475"/>
              <a:gd name="connsiteY8" fmla="*/ 468189 h 1543050"/>
              <a:gd name="connsiteX9" fmla="*/ 880110 w 1133475"/>
              <a:gd name="connsiteY9" fmla="*/ 447234 h 1543050"/>
              <a:gd name="connsiteX10" fmla="*/ 711517 w 1133475"/>
              <a:gd name="connsiteY10" fmla="*/ 613921 h 1543050"/>
              <a:gd name="connsiteX11" fmla="*/ 659130 w 1133475"/>
              <a:gd name="connsiteY11" fmla="*/ 734889 h 1543050"/>
              <a:gd name="connsiteX12" fmla="*/ 646747 w 1133475"/>
              <a:gd name="connsiteY12" fmla="*/ 612016 h 1543050"/>
              <a:gd name="connsiteX13" fmla="*/ 662940 w 1133475"/>
              <a:gd name="connsiteY13" fmla="*/ 569154 h 1543050"/>
              <a:gd name="connsiteX14" fmla="*/ 824865 w 1133475"/>
              <a:gd name="connsiteY14" fmla="*/ 431994 h 1543050"/>
              <a:gd name="connsiteX15" fmla="*/ 843915 w 1133475"/>
              <a:gd name="connsiteY15" fmla="*/ 411039 h 1543050"/>
              <a:gd name="connsiteX16" fmla="*/ 867728 w 1133475"/>
              <a:gd name="connsiteY16" fmla="*/ 341506 h 1543050"/>
              <a:gd name="connsiteX17" fmla="*/ 866775 w 1133475"/>
              <a:gd name="connsiteY17" fmla="*/ 293881 h 1543050"/>
              <a:gd name="connsiteX18" fmla="*/ 866775 w 1133475"/>
              <a:gd name="connsiteY18" fmla="*/ 282451 h 1543050"/>
              <a:gd name="connsiteX19" fmla="*/ 854392 w 1133475"/>
              <a:gd name="connsiteY19" fmla="*/ 202441 h 1543050"/>
              <a:gd name="connsiteX20" fmla="*/ 840105 w 1133475"/>
              <a:gd name="connsiteY20" fmla="*/ 185296 h 1543050"/>
              <a:gd name="connsiteX21" fmla="*/ 822007 w 1133475"/>
              <a:gd name="connsiteY21" fmla="*/ 201489 h 1543050"/>
              <a:gd name="connsiteX22" fmla="*/ 708660 w 1133475"/>
              <a:gd name="connsiteY22" fmla="*/ 402466 h 1543050"/>
              <a:gd name="connsiteX23" fmla="*/ 684847 w 1133475"/>
              <a:gd name="connsiteY23" fmla="*/ 421516 h 1543050"/>
              <a:gd name="connsiteX24" fmla="*/ 677228 w 1133475"/>
              <a:gd name="connsiteY24" fmla="*/ 392941 h 1543050"/>
              <a:gd name="connsiteX25" fmla="*/ 723900 w 1133475"/>
              <a:gd name="connsiteY25" fmla="*/ 263401 h 1543050"/>
              <a:gd name="connsiteX26" fmla="*/ 748665 w 1133475"/>
              <a:gd name="connsiteY26" fmla="*/ 129099 h 1543050"/>
              <a:gd name="connsiteX27" fmla="*/ 681038 w 1133475"/>
              <a:gd name="connsiteY27" fmla="*/ 224349 h 1543050"/>
              <a:gd name="connsiteX28" fmla="*/ 681038 w 1133475"/>
              <a:gd name="connsiteY28" fmla="*/ 104334 h 1543050"/>
              <a:gd name="connsiteX29" fmla="*/ 670560 w 1133475"/>
              <a:gd name="connsiteY29" fmla="*/ 76711 h 1543050"/>
              <a:gd name="connsiteX30" fmla="*/ 641032 w 1133475"/>
              <a:gd name="connsiteY30" fmla="*/ 47184 h 1543050"/>
              <a:gd name="connsiteX31" fmla="*/ 590550 w 1133475"/>
              <a:gd name="connsiteY31" fmla="*/ 511 h 1543050"/>
              <a:gd name="connsiteX32" fmla="*/ 561975 w 1133475"/>
              <a:gd name="connsiteY32" fmla="*/ 64329 h 1543050"/>
              <a:gd name="connsiteX33" fmla="*/ 538163 w 1133475"/>
              <a:gd name="connsiteY33" fmla="*/ 99571 h 1543050"/>
              <a:gd name="connsiteX34" fmla="*/ 531495 w 1133475"/>
              <a:gd name="connsiteY34" fmla="*/ 113859 h 1543050"/>
              <a:gd name="connsiteX35" fmla="*/ 530542 w 1133475"/>
              <a:gd name="connsiteY35" fmla="*/ 184344 h 1543050"/>
              <a:gd name="connsiteX36" fmla="*/ 497205 w 1133475"/>
              <a:gd name="connsiteY36" fmla="*/ 170056 h 1543050"/>
              <a:gd name="connsiteX37" fmla="*/ 474345 w 1133475"/>
              <a:gd name="connsiteY37" fmla="*/ 172914 h 1543050"/>
              <a:gd name="connsiteX38" fmla="*/ 480060 w 1133475"/>
              <a:gd name="connsiteY38" fmla="*/ 327219 h 1543050"/>
              <a:gd name="connsiteX39" fmla="*/ 562928 w 1133475"/>
              <a:gd name="connsiteY39" fmla="*/ 475809 h 1543050"/>
              <a:gd name="connsiteX40" fmla="*/ 264795 w 1133475"/>
              <a:gd name="connsiteY40" fmla="*/ 334839 h 1543050"/>
              <a:gd name="connsiteX41" fmla="*/ 358140 w 1133475"/>
              <a:gd name="connsiteY41" fmla="*/ 482476 h 1543050"/>
              <a:gd name="connsiteX42" fmla="*/ 287655 w 1133475"/>
              <a:gd name="connsiteY42" fmla="*/ 471999 h 1543050"/>
              <a:gd name="connsiteX43" fmla="*/ 385763 w 1133475"/>
              <a:gd name="connsiteY43" fmla="*/ 552961 h 1543050"/>
              <a:gd name="connsiteX44" fmla="*/ 487680 w 1133475"/>
              <a:gd name="connsiteY44" fmla="*/ 574869 h 1543050"/>
              <a:gd name="connsiteX45" fmla="*/ 629603 w 1133475"/>
              <a:gd name="connsiteY45" fmla="*/ 742509 h 1543050"/>
              <a:gd name="connsiteX46" fmla="*/ 630555 w 1133475"/>
              <a:gd name="connsiteY46" fmla="*/ 747271 h 1543050"/>
              <a:gd name="connsiteX47" fmla="*/ 596265 w 1133475"/>
              <a:gd name="connsiteY47" fmla="*/ 770131 h 1543050"/>
              <a:gd name="connsiteX48" fmla="*/ 469582 w 1133475"/>
              <a:gd name="connsiteY48" fmla="*/ 664404 h 1543050"/>
              <a:gd name="connsiteX49" fmla="*/ 355282 w 1133475"/>
              <a:gd name="connsiteY49" fmla="*/ 596776 h 1543050"/>
              <a:gd name="connsiteX50" fmla="*/ 219075 w 1133475"/>
              <a:gd name="connsiteY50" fmla="*/ 606301 h 1543050"/>
              <a:gd name="connsiteX51" fmla="*/ 215265 w 1133475"/>
              <a:gd name="connsiteY51" fmla="*/ 618684 h 1543050"/>
              <a:gd name="connsiteX52" fmla="*/ 434340 w 1133475"/>
              <a:gd name="connsiteY52" fmla="*/ 733936 h 1543050"/>
              <a:gd name="connsiteX53" fmla="*/ 429578 w 1133475"/>
              <a:gd name="connsiteY53" fmla="*/ 745366 h 1543050"/>
              <a:gd name="connsiteX54" fmla="*/ 152400 w 1133475"/>
              <a:gd name="connsiteY54" fmla="*/ 657736 h 1543050"/>
              <a:gd name="connsiteX55" fmla="*/ 212407 w 1133475"/>
              <a:gd name="connsiteY55" fmla="*/ 710124 h 1543050"/>
              <a:gd name="connsiteX56" fmla="*/ 0 w 1133475"/>
              <a:gd name="connsiteY56" fmla="*/ 751081 h 1543050"/>
              <a:gd name="connsiteX57" fmla="*/ 280035 w 1133475"/>
              <a:gd name="connsiteY57" fmla="*/ 796801 h 1543050"/>
              <a:gd name="connsiteX58" fmla="*/ 186690 w 1133475"/>
              <a:gd name="connsiteY58" fmla="*/ 836806 h 1543050"/>
              <a:gd name="connsiteX59" fmla="*/ 289560 w 1133475"/>
              <a:gd name="connsiteY59" fmla="*/ 867286 h 1543050"/>
              <a:gd name="connsiteX60" fmla="*/ 381000 w 1133475"/>
              <a:gd name="connsiteY60" fmla="*/ 839664 h 1543050"/>
              <a:gd name="connsiteX61" fmla="*/ 481013 w 1133475"/>
              <a:gd name="connsiteY61" fmla="*/ 829186 h 1543050"/>
              <a:gd name="connsiteX62" fmla="*/ 461010 w 1133475"/>
              <a:gd name="connsiteY62" fmla="*/ 852046 h 1543050"/>
              <a:gd name="connsiteX63" fmla="*/ 327660 w 1133475"/>
              <a:gd name="connsiteY63" fmla="*/ 982539 h 1543050"/>
              <a:gd name="connsiteX64" fmla="*/ 322897 w 1133475"/>
              <a:gd name="connsiteY64" fmla="*/ 1012066 h 1543050"/>
              <a:gd name="connsiteX65" fmla="*/ 349567 w 1133475"/>
              <a:gd name="connsiteY65" fmla="*/ 1011114 h 1543050"/>
              <a:gd name="connsiteX66" fmla="*/ 430530 w 1133475"/>
              <a:gd name="connsiteY66" fmla="*/ 993016 h 1543050"/>
              <a:gd name="connsiteX67" fmla="*/ 485775 w 1133475"/>
              <a:gd name="connsiteY67" fmla="*/ 997779 h 1543050"/>
              <a:gd name="connsiteX68" fmla="*/ 490538 w 1133475"/>
              <a:gd name="connsiteY68" fmla="*/ 996826 h 1543050"/>
              <a:gd name="connsiteX69" fmla="*/ 573405 w 1133475"/>
              <a:gd name="connsiteY69" fmla="*/ 921579 h 1543050"/>
              <a:gd name="connsiteX70" fmla="*/ 591503 w 1133475"/>
              <a:gd name="connsiteY70" fmla="*/ 857761 h 1543050"/>
              <a:gd name="connsiteX71" fmla="*/ 623888 w 1133475"/>
              <a:gd name="connsiteY71" fmla="*/ 827281 h 1543050"/>
              <a:gd name="connsiteX72" fmla="*/ 640080 w 1133475"/>
              <a:gd name="connsiteY72" fmla="*/ 862524 h 1543050"/>
              <a:gd name="connsiteX73" fmla="*/ 664845 w 1133475"/>
              <a:gd name="connsiteY73" fmla="*/ 1060644 h 1543050"/>
              <a:gd name="connsiteX74" fmla="*/ 748665 w 1133475"/>
              <a:gd name="connsiteY74" fmla="*/ 1509271 h 1543050"/>
              <a:gd name="connsiteX75" fmla="*/ 774382 w 1133475"/>
              <a:gd name="connsiteY75" fmla="*/ 1543561 h 1543050"/>
              <a:gd name="connsiteX76" fmla="*/ 833438 w 1133475"/>
              <a:gd name="connsiteY76" fmla="*/ 1460694 h 1543050"/>
              <a:gd name="connsiteX77" fmla="*/ 671513 w 1133475"/>
              <a:gd name="connsiteY77" fmla="*/ 851094 h 1543050"/>
              <a:gd name="connsiteX78" fmla="*/ 677228 w 1133475"/>
              <a:gd name="connsiteY78" fmla="*/ 812041 h 1543050"/>
              <a:gd name="connsiteX79" fmla="*/ 721995 w 1133475"/>
              <a:gd name="connsiteY79" fmla="*/ 817756 h 1543050"/>
              <a:gd name="connsiteX80" fmla="*/ 795338 w 1133475"/>
              <a:gd name="connsiteY80" fmla="*/ 885384 h 1543050"/>
              <a:gd name="connsiteX81" fmla="*/ 877253 w 1133475"/>
              <a:gd name="connsiteY81" fmla="*/ 885384 h 1543050"/>
              <a:gd name="connsiteX82" fmla="*/ 880110 w 1133475"/>
              <a:gd name="connsiteY82" fmla="*/ 845379 h 1543050"/>
              <a:gd name="connsiteX83" fmla="*/ 999172 w 1133475"/>
              <a:gd name="connsiteY83" fmla="*/ 819661 h 1543050"/>
              <a:gd name="connsiteX84" fmla="*/ 999172 w 1133475"/>
              <a:gd name="connsiteY84" fmla="*/ 786324 h 1543050"/>
              <a:gd name="connsiteX85" fmla="*/ 851535 w 1133475"/>
              <a:gd name="connsiteY85" fmla="*/ 751081 h 1543050"/>
              <a:gd name="connsiteX86" fmla="*/ 792480 w 1133475"/>
              <a:gd name="connsiteY86" fmla="*/ 748224 h 1543050"/>
              <a:gd name="connsiteX87" fmla="*/ 790575 w 1133475"/>
              <a:gd name="connsiteY87" fmla="*/ 736794 h 1543050"/>
              <a:gd name="connsiteX88" fmla="*/ 844867 w 1133475"/>
              <a:gd name="connsiteY88" fmla="*/ 714886 h 1543050"/>
              <a:gd name="connsiteX89" fmla="*/ 1046797 w 1133475"/>
              <a:gd name="connsiteY89" fmla="*/ 629161 h 1543050"/>
              <a:gd name="connsiteX90" fmla="*/ 1056323 w 1133475"/>
              <a:gd name="connsiteY90" fmla="*/ 610111 h 1543050"/>
              <a:gd name="connsiteX91" fmla="*/ 1036320 w 1133475"/>
              <a:gd name="connsiteY91" fmla="*/ 603444 h 1543050"/>
              <a:gd name="connsiteX92" fmla="*/ 576263 w 1133475"/>
              <a:gd name="connsiteY92" fmla="*/ 259591 h 1543050"/>
              <a:gd name="connsiteX93" fmla="*/ 561022 w 1133475"/>
              <a:gd name="connsiteY93" fmla="*/ 252924 h 1543050"/>
              <a:gd name="connsiteX94" fmla="*/ 533400 w 1133475"/>
              <a:gd name="connsiteY94" fmla="*/ 184344 h 1543050"/>
              <a:gd name="connsiteX95" fmla="*/ 532447 w 1133475"/>
              <a:gd name="connsiteY95" fmla="*/ 183391 h 1543050"/>
              <a:gd name="connsiteX96" fmla="*/ 532447 w 1133475"/>
              <a:gd name="connsiteY96" fmla="*/ 183391 h 1543050"/>
              <a:gd name="connsiteX97" fmla="*/ 532447 w 1133475"/>
              <a:gd name="connsiteY97" fmla="*/ 184344 h 1543050"/>
              <a:gd name="connsiteX98" fmla="*/ 580072 w 1133475"/>
              <a:gd name="connsiteY98" fmla="*/ 240541 h 1543050"/>
              <a:gd name="connsiteX99" fmla="*/ 576263 w 1133475"/>
              <a:gd name="connsiteY99" fmla="*/ 259591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3475" h="1543050">
                <a:moveTo>
                  <a:pt x="1036320" y="603444"/>
                </a:moveTo>
                <a:cubicBezTo>
                  <a:pt x="1009650" y="608206"/>
                  <a:pt x="982980" y="612969"/>
                  <a:pt x="955357" y="617731"/>
                </a:cubicBezTo>
                <a:cubicBezTo>
                  <a:pt x="952500" y="612969"/>
                  <a:pt x="950595" y="609159"/>
                  <a:pt x="947738" y="604396"/>
                </a:cubicBezTo>
                <a:cubicBezTo>
                  <a:pt x="1042988" y="594871"/>
                  <a:pt x="1081088" y="521529"/>
                  <a:pt x="1134428" y="454854"/>
                </a:cubicBezTo>
                <a:cubicBezTo>
                  <a:pt x="1054417" y="448186"/>
                  <a:pt x="995363" y="477714"/>
                  <a:pt x="938213" y="527244"/>
                </a:cubicBezTo>
                <a:cubicBezTo>
                  <a:pt x="944880" y="497716"/>
                  <a:pt x="972503" y="485334"/>
                  <a:pt x="968692" y="454854"/>
                </a:cubicBezTo>
                <a:cubicBezTo>
                  <a:pt x="880110" y="490096"/>
                  <a:pt x="875347" y="613921"/>
                  <a:pt x="771525" y="632971"/>
                </a:cubicBezTo>
                <a:cubicBezTo>
                  <a:pt x="781050" y="589156"/>
                  <a:pt x="809625" y="566296"/>
                  <a:pt x="837247" y="543436"/>
                </a:cubicBezTo>
                <a:cubicBezTo>
                  <a:pt x="861060" y="522481"/>
                  <a:pt x="883920" y="500574"/>
                  <a:pt x="893445" y="468189"/>
                </a:cubicBezTo>
                <a:cubicBezTo>
                  <a:pt x="896303" y="457711"/>
                  <a:pt x="900113" y="446281"/>
                  <a:pt x="880110" y="447234"/>
                </a:cubicBezTo>
                <a:cubicBezTo>
                  <a:pt x="800100" y="452949"/>
                  <a:pt x="718185" y="532959"/>
                  <a:pt x="711517" y="613921"/>
                </a:cubicBezTo>
                <a:cubicBezTo>
                  <a:pt x="707707" y="657736"/>
                  <a:pt x="701040" y="700599"/>
                  <a:pt x="659130" y="734889"/>
                </a:cubicBezTo>
                <a:cubicBezTo>
                  <a:pt x="654367" y="690121"/>
                  <a:pt x="650557" y="651069"/>
                  <a:pt x="646747" y="612016"/>
                </a:cubicBezTo>
                <a:cubicBezTo>
                  <a:pt x="644842" y="594871"/>
                  <a:pt x="652463" y="581536"/>
                  <a:pt x="662940" y="569154"/>
                </a:cubicBezTo>
                <a:cubicBezTo>
                  <a:pt x="709613" y="514861"/>
                  <a:pt x="757238" y="462474"/>
                  <a:pt x="824865" y="431994"/>
                </a:cubicBezTo>
                <a:cubicBezTo>
                  <a:pt x="834390" y="428184"/>
                  <a:pt x="851535" y="425326"/>
                  <a:pt x="843915" y="411039"/>
                </a:cubicBezTo>
                <a:cubicBezTo>
                  <a:pt x="825817" y="376749"/>
                  <a:pt x="853440" y="361509"/>
                  <a:pt x="867728" y="341506"/>
                </a:cubicBezTo>
                <a:cubicBezTo>
                  <a:pt x="886778" y="315789"/>
                  <a:pt x="887730" y="315789"/>
                  <a:pt x="866775" y="293881"/>
                </a:cubicBezTo>
                <a:cubicBezTo>
                  <a:pt x="864870" y="291976"/>
                  <a:pt x="864870" y="284356"/>
                  <a:pt x="866775" y="282451"/>
                </a:cubicBezTo>
                <a:cubicBezTo>
                  <a:pt x="888682" y="251971"/>
                  <a:pt x="856297" y="229111"/>
                  <a:pt x="854392" y="202441"/>
                </a:cubicBezTo>
                <a:cubicBezTo>
                  <a:pt x="853440" y="195774"/>
                  <a:pt x="846772" y="187201"/>
                  <a:pt x="840105" y="185296"/>
                </a:cubicBezTo>
                <a:cubicBezTo>
                  <a:pt x="827722" y="181486"/>
                  <a:pt x="825817" y="193869"/>
                  <a:pt x="822007" y="201489"/>
                </a:cubicBezTo>
                <a:cubicBezTo>
                  <a:pt x="784860" y="269116"/>
                  <a:pt x="719138" y="319599"/>
                  <a:pt x="708660" y="402466"/>
                </a:cubicBezTo>
                <a:cubicBezTo>
                  <a:pt x="707707" y="411991"/>
                  <a:pt x="697230" y="424374"/>
                  <a:pt x="684847" y="421516"/>
                </a:cubicBezTo>
                <a:cubicBezTo>
                  <a:pt x="669607" y="417706"/>
                  <a:pt x="676275" y="403419"/>
                  <a:pt x="677228" y="392941"/>
                </a:cubicBezTo>
                <a:cubicBezTo>
                  <a:pt x="684847" y="347221"/>
                  <a:pt x="704850" y="305311"/>
                  <a:pt x="723900" y="263401"/>
                </a:cubicBezTo>
                <a:cubicBezTo>
                  <a:pt x="741997" y="223396"/>
                  <a:pt x="756285" y="183391"/>
                  <a:pt x="748665" y="129099"/>
                </a:cubicBezTo>
                <a:cubicBezTo>
                  <a:pt x="725805" y="161484"/>
                  <a:pt x="707707" y="187201"/>
                  <a:pt x="681038" y="224349"/>
                </a:cubicBezTo>
                <a:cubicBezTo>
                  <a:pt x="681038" y="173866"/>
                  <a:pt x="681038" y="138624"/>
                  <a:pt x="681038" y="104334"/>
                </a:cubicBezTo>
                <a:cubicBezTo>
                  <a:pt x="681038" y="93856"/>
                  <a:pt x="682942" y="74806"/>
                  <a:pt x="670560" y="76711"/>
                </a:cubicBezTo>
                <a:cubicBezTo>
                  <a:pt x="641032" y="81474"/>
                  <a:pt x="647700" y="60519"/>
                  <a:pt x="641032" y="47184"/>
                </a:cubicBezTo>
                <a:cubicBezTo>
                  <a:pt x="630555" y="25276"/>
                  <a:pt x="610553" y="-4251"/>
                  <a:pt x="590550" y="511"/>
                </a:cubicBezTo>
                <a:cubicBezTo>
                  <a:pt x="570547" y="5274"/>
                  <a:pt x="559117" y="35754"/>
                  <a:pt x="561975" y="64329"/>
                </a:cubicBezTo>
                <a:cubicBezTo>
                  <a:pt x="563880" y="79569"/>
                  <a:pt x="591503" y="118621"/>
                  <a:pt x="538163" y="99571"/>
                </a:cubicBezTo>
                <a:cubicBezTo>
                  <a:pt x="531495" y="97666"/>
                  <a:pt x="527685" y="109096"/>
                  <a:pt x="531495" y="113859"/>
                </a:cubicBezTo>
                <a:cubicBezTo>
                  <a:pt x="550545" y="137671"/>
                  <a:pt x="526732" y="160531"/>
                  <a:pt x="530542" y="184344"/>
                </a:cubicBezTo>
                <a:cubicBezTo>
                  <a:pt x="517207" y="185296"/>
                  <a:pt x="506730" y="178629"/>
                  <a:pt x="497205" y="170056"/>
                </a:cubicBezTo>
                <a:cubicBezTo>
                  <a:pt x="489585" y="163389"/>
                  <a:pt x="481965" y="161484"/>
                  <a:pt x="474345" y="172914"/>
                </a:cubicBezTo>
                <a:cubicBezTo>
                  <a:pt x="447675" y="210061"/>
                  <a:pt x="450532" y="292929"/>
                  <a:pt x="480060" y="327219"/>
                </a:cubicBezTo>
                <a:cubicBezTo>
                  <a:pt x="516255" y="371986"/>
                  <a:pt x="549592" y="417706"/>
                  <a:pt x="562928" y="475809"/>
                </a:cubicBezTo>
                <a:cubicBezTo>
                  <a:pt x="469582" y="412944"/>
                  <a:pt x="400050" y="306264"/>
                  <a:pt x="264795" y="334839"/>
                </a:cubicBezTo>
                <a:cubicBezTo>
                  <a:pt x="267653" y="394846"/>
                  <a:pt x="304800" y="438661"/>
                  <a:pt x="358140" y="482476"/>
                </a:cubicBezTo>
                <a:cubicBezTo>
                  <a:pt x="325755" y="481524"/>
                  <a:pt x="308610" y="462474"/>
                  <a:pt x="287655" y="471999"/>
                </a:cubicBezTo>
                <a:cubicBezTo>
                  <a:pt x="302895" y="521529"/>
                  <a:pt x="330517" y="551056"/>
                  <a:pt x="385763" y="552961"/>
                </a:cubicBezTo>
                <a:cubicBezTo>
                  <a:pt x="420053" y="553914"/>
                  <a:pt x="454342" y="565344"/>
                  <a:pt x="487680" y="574869"/>
                </a:cubicBezTo>
                <a:cubicBezTo>
                  <a:pt x="643890" y="617731"/>
                  <a:pt x="612457" y="601539"/>
                  <a:pt x="629603" y="742509"/>
                </a:cubicBezTo>
                <a:cubicBezTo>
                  <a:pt x="629603" y="744414"/>
                  <a:pt x="629603" y="745366"/>
                  <a:pt x="630555" y="747271"/>
                </a:cubicBezTo>
                <a:cubicBezTo>
                  <a:pt x="635317" y="780609"/>
                  <a:pt x="621030" y="783466"/>
                  <a:pt x="596265" y="770131"/>
                </a:cubicBezTo>
                <a:cubicBezTo>
                  <a:pt x="546735" y="743461"/>
                  <a:pt x="501015" y="710124"/>
                  <a:pt x="469582" y="664404"/>
                </a:cubicBezTo>
                <a:cubicBezTo>
                  <a:pt x="440055" y="621541"/>
                  <a:pt x="393382" y="588204"/>
                  <a:pt x="355282" y="596776"/>
                </a:cubicBezTo>
                <a:cubicBezTo>
                  <a:pt x="308610" y="606301"/>
                  <a:pt x="260985" y="576774"/>
                  <a:pt x="219075" y="606301"/>
                </a:cubicBezTo>
                <a:cubicBezTo>
                  <a:pt x="217170" y="607254"/>
                  <a:pt x="217170" y="612016"/>
                  <a:pt x="215265" y="618684"/>
                </a:cubicBezTo>
                <a:cubicBezTo>
                  <a:pt x="287655" y="656784"/>
                  <a:pt x="360997" y="694884"/>
                  <a:pt x="434340" y="733936"/>
                </a:cubicBezTo>
                <a:cubicBezTo>
                  <a:pt x="432435" y="737746"/>
                  <a:pt x="431482" y="741556"/>
                  <a:pt x="429578" y="745366"/>
                </a:cubicBezTo>
                <a:cubicBezTo>
                  <a:pt x="340042" y="716791"/>
                  <a:pt x="250507" y="688216"/>
                  <a:pt x="152400" y="657736"/>
                </a:cubicBezTo>
                <a:cubicBezTo>
                  <a:pt x="171450" y="685359"/>
                  <a:pt x="199072" y="682501"/>
                  <a:pt x="212407" y="710124"/>
                </a:cubicBezTo>
                <a:cubicBezTo>
                  <a:pt x="133350" y="701551"/>
                  <a:pt x="61913" y="705361"/>
                  <a:pt x="0" y="751081"/>
                </a:cubicBezTo>
                <a:cubicBezTo>
                  <a:pt x="87630" y="808231"/>
                  <a:pt x="180975" y="815851"/>
                  <a:pt x="280035" y="796801"/>
                </a:cubicBezTo>
                <a:cubicBezTo>
                  <a:pt x="251460" y="822519"/>
                  <a:pt x="213360" y="812994"/>
                  <a:pt x="186690" y="836806"/>
                </a:cubicBezTo>
                <a:cubicBezTo>
                  <a:pt x="216217" y="869191"/>
                  <a:pt x="250507" y="877764"/>
                  <a:pt x="289560" y="867286"/>
                </a:cubicBezTo>
                <a:cubicBezTo>
                  <a:pt x="320040" y="858714"/>
                  <a:pt x="349567" y="848236"/>
                  <a:pt x="381000" y="839664"/>
                </a:cubicBezTo>
                <a:cubicBezTo>
                  <a:pt x="413385" y="831091"/>
                  <a:pt x="446722" y="819661"/>
                  <a:pt x="481013" y="829186"/>
                </a:cubicBezTo>
                <a:cubicBezTo>
                  <a:pt x="479107" y="843474"/>
                  <a:pt x="468630" y="846331"/>
                  <a:pt x="461010" y="852046"/>
                </a:cubicBezTo>
                <a:cubicBezTo>
                  <a:pt x="411480" y="890146"/>
                  <a:pt x="338138" y="904434"/>
                  <a:pt x="327660" y="982539"/>
                </a:cubicBezTo>
                <a:cubicBezTo>
                  <a:pt x="326707" y="992064"/>
                  <a:pt x="311467" y="1002541"/>
                  <a:pt x="322897" y="1012066"/>
                </a:cubicBezTo>
                <a:cubicBezTo>
                  <a:pt x="327660" y="1016829"/>
                  <a:pt x="340995" y="1013019"/>
                  <a:pt x="349567" y="1011114"/>
                </a:cubicBezTo>
                <a:cubicBezTo>
                  <a:pt x="377190" y="1006351"/>
                  <a:pt x="416242" y="1010161"/>
                  <a:pt x="430530" y="993016"/>
                </a:cubicBezTo>
                <a:cubicBezTo>
                  <a:pt x="458153" y="959679"/>
                  <a:pt x="469582" y="979681"/>
                  <a:pt x="485775" y="997779"/>
                </a:cubicBezTo>
                <a:cubicBezTo>
                  <a:pt x="486728" y="998731"/>
                  <a:pt x="488632" y="997779"/>
                  <a:pt x="490538" y="996826"/>
                </a:cubicBezTo>
                <a:cubicBezTo>
                  <a:pt x="530542" y="985396"/>
                  <a:pt x="571500" y="976824"/>
                  <a:pt x="573405" y="921579"/>
                </a:cubicBezTo>
                <a:cubicBezTo>
                  <a:pt x="574357" y="899671"/>
                  <a:pt x="582930" y="878716"/>
                  <a:pt x="591503" y="857761"/>
                </a:cubicBezTo>
                <a:cubicBezTo>
                  <a:pt x="597217" y="843474"/>
                  <a:pt x="605790" y="825376"/>
                  <a:pt x="623888" y="827281"/>
                </a:cubicBezTo>
                <a:cubicBezTo>
                  <a:pt x="641985" y="829186"/>
                  <a:pt x="639128" y="850141"/>
                  <a:pt x="640080" y="862524"/>
                </a:cubicBezTo>
                <a:cubicBezTo>
                  <a:pt x="648653" y="928246"/>
                  <a:pt x="655320" y="994921"/>
                  <a:pt x="664845" y="1060644"/>
                </a:cubicBezTo>
                <a:cubicBezTo>
                  <a:pt x="685800" y="1211139"/>
                  <a:pt x="701992" y="1363539"/>
                  <a:pt x="748665" y="1509271"/>
                </a:cubicBezTo>
                <a:cubicBezTo>
                  <a:pt x="753428" y="1523559"/>
                  <a:pt x="751522" y="1542609"/>
                  <a:pt x="774382" y="1543561"/>
                </a:cubicBezTo>
                <a:cubicBezTo>
                  <a:pt x="826770" y="1546419"/>
                  <a:pt x="853440" y="1510224"/>
                  <a:pt x="833438" y="1460694"/>
                </a:cubicBezTo>
                <a:cubicBezTo>
                  <a:pt x="753428" y="1264479"/>
                  <a:pt x="691515" y="1063502"/>
                  <a:pt x="671513" y="851094"/>
                </a:cubicBezTo>
                <a:cubicBezTo>
                  <a:pt x="670560" y="837759"/>
                  <a:pt x="661988" y="820614"/>
                  <a:pt x="677228" y="812041"/>
                </a:cubicBezTo>
                <a:cubicBezTo>
                  <a:pt x="692467" y="803469"/>
                  <a:pt x="708660" y="810136"/>
                  <a:pt x="721995" y="817756"/>
                </a:cubicBezTo>
                <a:cubicBezTo>
                  <a:pt x="751522" y="834901"/>
                  <a:pt x="774382" y="858714"/>
                  <a:pt x="795338" y="885384"/>
                </a:cubicBezTo>
                <a:cubicBezTo>
                  <a:pt x="822960" y="920626"/>
                  <a:pt x="850582" y="891099"/>
                  <a:pt x="877253" y="885384"/>
                </a:cubicBezTo>
                <a:cubicBezTo>
                  <a:pt x="909638" y="878716"/>
                  <a:pt x="865822" y="857761"/>
                  <a:pt x="880110" y="845379"/>
                </a:cubicBezTo>
                <a:cubicBezTo>
                  <a:pt x="906780" y="851094"/>
                  <a:pt x="976313" y="834901"/>
                  <a:pt x="999172" y="819661"/>
                </a:cubicBezTo>
                <a:cubicBezTo>
                  <a:pt x="1017270" y="807279"/>
                  <a:pt x="1011555" y="798706"/>
                  <a:pt x="999172" y="786324"/>
                </a:cubicBezTo>
                <a:cubicBezTo>
                  <a:pt x="969645" y="754891"/>
                  <a:pt x="893445" y="734889"/>
                  <a:pt x="851535" y="751081"/>
                </a:cubicBezTo>
                <a:cubicBezTo>
                  <a:pt x="830580" y="759654"/>
                  <a:pt x="811530" y="758701"/>
                  <a:pt x="792480" y="748224"/>
                </a:cubicBezTo>
                <a:cubicBezTo>
                  <a:pt x="790575" y="747271"/>
                  <a:pt x="788670" y="738699"/>
                  <a:pt x="790575" y="736794"/>
                </a:cubicBezTo>
                <a:cubicBezTo>
                  <a:pt x="803910" y="718696"/>
                  <a:pt x="824865" y="711076"/>
                  <a:pt x="844867" y="714886"/>
                </a:cubicBezTo>
                <a:cubicBezTo>
                  <a:pt x="931545" y="731079"/>
                  <a:pt x="984885" y="671071"/>
                  <a:pt x="1046797" y="629161"/>
                </a:cubicBezTo>
                <a:cubicBezTo>
                  <a:pt x="1053465" y="624399"/>
                  <a:pt x="1060132" y="618684"/>
                  <a:pt x="1056323" y="610111"/>
                </a:cubicBezTo>
                <a:cubicBezTo>
                  <a:pt x="1053465" y="601539"/>
                  <a:pt x="1043940" y="602491"/>
                  <a:pt x="1036320" y="603444"/>
                </a:cubicBezTo>
                <a:close/>
                <a:moveTo>
                  <a:pt x="576263" y="259591"/>
                </a:moveTo>
                <a:cubicBezTo>
                  <a:pt x="569595" y="262449"/>
                  <a:pt x="562928" y="258639"/>
                  <a:pt x="561022" y="252924"/>
                </a:cubicBezTo>
                <a:cubicBezTo>
                  <a:pt x="551497" y="230064"/>
                  <a:pt x="541972" y="207204"/>
                  <a:pt x="533400" y="184344"/>
                </a:cubicBezTo>
                <a:cubicBezTo>
                  <a:pt x="533400" y="184344"/>
                  <a:pt x="532447" y="184344"/>
                  <a:pt x="532447" y="183391"/>
                </a:cubicBezTo>
                <a:cubicBezTo>
                  <a:pt x="532447" y="183391"/>
                  <a:pt x="532447" y="183391"/>
                  <a:pt x="532447" y="183391"/>
                </a:cubicBezTo>
                <a:cubicBezTo>
                  <a:pt x="532447" y="183391"/>
                  <a:pt x="532447" y="184344"/>
                  <a:pt x="532447" y="184344"/>
                </a:cubicBezTo>
                <a:cubicBezTo>
                  <a:pt x="553403" y="198631"/>
                  <a:pt x="567690" y="218634"/>
                  <a:pt x="580072" y="240541"/>
                </a:cubicBezTo>
                <a:cubicBezTo>
                  <a:pt x="583882" y="247209"/>
                  <a:pt x="585788" y="255781"/>
                  <a:pt x="576263" y="25959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CA61881-29AD-4883-8A1C-FEBE147B7F67}"/>
              </a:ext>
            </a:extLst>
          </p:cNvPr>
          <p:cNvSpPr/>
          <p:nvPr/>
        </p:nvSpPr>
        <p:spPr>
          <a:xfrm>
            <a:off x="9249749" y="4156806"/>
            <a:ext cx="583643" cy="593020"/>
          </a:xfrm>
          <a:custGeom>
            <a:avLst/>
            <a:gdLst>
              <a:gd name="connsiteX0" fmla="*/ 201909 w 999744"/>
              <a:gd name="connsiteY0" fmla="*/ 703893 h 1015807"/>
              <a:gd name="connsiteX1" fmla="*/ 229926 w 999744"/>
              <a:gd name="connsiteY1" fmla="*/ 747652 h 1015807"/>
              <a:gd name="connsiteX2" fmla="*/ 253322 w 999744"/>
              <a:gd name="connsiteY2" fmla="*/ 775669 h 1015807"/>
              <a:gd name="connsiteX3" fmla="*/ 283361 w 999744"/>
              <a:gd name="connsiteY3" fmla="*/ 785923 h 1015807"/>
              <a:gd name="connsiteX4" fmla="*/ 308345 w 999744"/>
              <a:gd name="connsiteY4" fmla="*/ 806285 h 1015807"/>
              <a:gd name="connsiteX5" fmla="*/ 189633 w 999744"/>
              <a:gd name="connsiteY5" fmla="*/ 820439 h 1015807"/>
              <a:gd name="connsiteX6" fmla="*/ 254622 w 999744"/>
              <a:gd name="connsiteY6" fmla="*/ 818995 h 1015807"/>
              <a:gd name="connsiteX7" fmla="*/ 205086 w 999744"/>
              <a:gd name="connsiteY7" fmla="*/ 860443 h 1015807"/>
              <a:gd name="connsiteX8" fmla="*/ 202342 w 999744"/>
              <a:gd name="connsiteY8" fmla="*/ 862176 h 1015807"/>
              <a:gd name="connsiteX9" fmla="*/ 202484 w 999744"/>
              <a:gd name="connsiteY9" fmla="*/ 862139 h 1015807"/>
              <a:gd name="connsiteX10" fmla="*/ 204943 w 999744"/>
              <a:gd name="connsiteY10" fmla="*/ 860586 h 1015807"/>
              <a:gd name="connsiteX11" fmla="*/ 205461 w 999744"/>
              <a:gd name="connsiteY11" fmla="*/ 861362 h 1015807"/>
              <a:gd name="connsiteX12" fmla="*/ 205664 w 999744"/>
              <a:gd name="connsiteY12" fmla="*/ 861309 h 1015807"/>
              <a:gd name="connsiteX13" fmla="*/ 272096 w 999744"/>
              <a:gd name="connsiteY13" fmla="*/ 826215 h 1015807"/>
              <a:gd name="connsiteX14" fmla="*/ 280328 w 999744"/>
              <a:gd name="connsiteY14" fmla="*/ 823327 h 1015807"/>
              <a:gd name="connsiteX15" fmla="*/ 331019 w 999744"/>
              <a:gd name="connsiteY15" fmla="*/ 829826 h 1015807"/>
              <a:gd name="connsiteX16" fmla="*/ 365535 w 999744"/>
              <a:gd name="connsiteY16" fmla="*/ 839791 h 1015807"/>
              <a:gd name="connsiteX17" fmla="*/ 397596 w 999744"/>
              <a:gd name="connsiteY17" fmla="*/ 844123 h 1015807"/>
              <a:gd name="connsiteX18" fmla="*/ 406694 w 999744"/>
              <a:gd name="connsiteY18" fmla="*/ 851777 h 1015807"/>
              <a:gd name="connsiteX19" fmla="*/ 416804 w 999744"/>
              <a:gd name="connsiteY19" fmla="*/ 893081 h 1015807"/>
              <a:gd name="connsiteX20" fmla="*/ 414349 w 999744"/>
              <a:gd name="connsiteY20" fmla="*/ 901891 h 1015807"/>
              <a:gd name="connsiteX21" fmla="*/ 380266 w 999744"/>
              <a:gd name="connsiteY21" fmla="*/ 972078 h 1015807"/>
              <a:gd name="connsiteX22" fmla="*/ 421570 w 999744"/>
              <a:gd name="connsiteY22" fmla="*/ 919799 h 1015807"/>
              <a:gd name="connsiteX23" fmla="*/ 421281 w 999744"/>
              <a:gd name="connsiteY23" fmla="*/ 983343 h 1015807"/>
              <a:gd name="connsiteX24" fmla="*/ 420992 w 999744"/>
              <a:gd name="connsiteY24" fmla="*/ 985798 h 1015807"/>
              <a:gd name="connsiteX25" fmla="*/ 421010 w 999744"/>
              <a:gd name="connsiteY25" fmla="*/ 985783 h 1015807"/>
              <a:gd name="connsiteX26" fmla="*/ 421280 w 999744"/>
              <a:gd name="connsiteY26" fmla="*/ 983486 h 1015807"/>
              <a:gd name="connsiteX27" fmla="*/ 422580 w 999744"/>
              <a:gd name="connsiteY27" fmla="*/ 984497 h 1015807"/>
              <a:gd name="connsiteX28" fmla="*/ 422563 w 999744"/>
              <a:gd name="connsiteY28" fmla="*/ 984513 h 1015807"/>
              <a:gd name="connsiteX29" fmla="*/ 422580 w 999744"/>
              <a:gd name="connsiteY29" fmla="*/ 984498 h 1015807"/>
              <a:gd name="connsiteX30" fmla="*/ 436444 w 999744"/>
              <a:gd name="connsiteY30" fmla="*/ 940306 h 1015807"/>
              <a:gd name="connsiteX31" fmla="*/ 431101 w 999744"/>
              <a:gd name="connsiteY31" fmla="*/ 861598 h 1015807"/>
              <a:gd name="connsiteX32" fmla="*/ 436878 w 999744"/>
              <a:gd name="connsiteY32" fmla="*/ 854955 h 1015807"/>
              <a:gd name="connsiteX33" fmla="*/ 470672 w 999744"/>
              <a:gd name="connsiteY33" fmla="*/ 853221 h 1015807"/>
              <a:gd name="connsiteX34" fmla="*/ 523240 w 999744"/>
              <a:gd name="connsiteY34" fmla="*/ 860298 h 1015807"/>
              <a:gd name="connsiteX35" fmla="*/ 530894 w 999744"/>
              <a:gd name="connsiteY35" fmla="*/ 866508 h 1015807"/>
              <a:gd name="connsiteX36" fmla="*/ 582018 w 999744"/>
              <a:gd name="connsiteY36" fmla="*/ 930486 h 1015807"/>
              <a:gd name="connsiteX37" fmla="*/ 584473 w 999744"/>
              <a:gd name="connsiteY37" fmla="*/ 932507 h 1015807"/>
              <a:gd name="connsiteX38" fmla="*/ 570176 w 999744"/>
              <a:gd name="connsiteY38" fmla="*/ 888604 h 1015807"/>
              <a:gd name="connsiteX39" fmla="*/ 680800 w 999744"/>
              <a:gd name="connsiteY39" fmla="*/ 916910 h 1015807"/>
              <a:gd name="connsiteX40" fmla="*/ 679067 w 999744"/>
              <a:gd name="connsiteY40" fmla="*/ 921099 h 1015807"/>
              <a:gd name="connsiteX41" fmla="*/ 630254 w 999744"/>
              <a:gd name="connsiteY41" fmla="*/ 977999 h 1015807"/>
              <a:gd name="connsiteX42" fmla="*/ 570609 w 999744"/>
              <a:gd name="connsiteY42" fmla="*/ 986809 h 1015807"/>
              <a:gd name="connsiteX43" fmla="*/ 541292 w 999744"/>
              <a:gd name="connsiteY43" fmla="*/ 969912 h 1015807"/>
              <a:gd name="connsiteX44" fmla="*/ 495223 w 999744"/>
              <a:gd name="connsiteY44" fmla="*/ 960380 h 1015807"/>
              <a:gd name="connsiteX45" fmla="*/ 474716 w 999744"/>
              <a:gd name="connsiteY45" fmla="*/ 970779 h 1015807"/>
              <a:gd name="connsiteX46" fmla="*/ 439622 w 999744"/>
              <a:gd name="connsiteY46" fmla="*/ 998507 h 1015807"/>
              <a:gd name="connsiteX47" fmla="*/ 422291 w 999744"/>
              <a:gd name="connsiteY47" fmla="*/ 1010205 h 1015807"/>
              <a:gd name="connsiteX48" fmla="*/ 375355 w 999744"/>
              <a:gd name="connsiteY48" fmla="*/ 1004139 h 1015807"/>
              <a:gd name="connsiteX49" fmla="*/ 346038 w 999744"/>
              <a:gd name="connsiteY49" fmla="*/ 964280 h 1015807"/>
              <a:gd name="connsiteX50" fmla="*/ 323654 w 999744"/>
              <a:gd name="connsiteY50" fmla="*/ 929763 h 1015807"/>
              <a:gd name="connsiteX51" fmla="*/ 265742 w 999744"/>
              <a:gd name="connsiteY51" fmla="*/ 907812 h 1015807"/>
              <a:gd name="connsiteX52" fmla="*/ 216351 w 999744"/>
              <a:gd name="connsiteY52" fmla="*/ 910411 h 1015807"/>
              <a:gd name="connsiteX53" fmla="*/ 171148 w 999744"/>
              <a:gd name="connsiteY53" fmla="*/ 873296 h 1015807"/>
              <a:gd name="connsiteX54" fmla="*/ 162627 w 999744"/>
              <a:gd name="connsiteY54" fmla="*/ 800075 h 1015807"/>
              <a:gd name="connsiteX55" fmla="*/ 178080 w 999744"/>
              <a:gd name="connsiteY55" fmla="*/ 732199 h 1015807"/>
              <a:gd name="connsiteX56" fmla="*/ 194688 w 999744"/>
              <a:gd name="connsiteY56" fmla="*/ 704470 h 1015807"/>
              <a:gd name="connsiteX57" fmla="*/ 201909 w 999744"/>
              <a:gd name="connsiteY57" fmla="*/ 703893 h 1015807"/>
              <a:gd name="connsiteX58" fmla="*/ 882119 w 999744"/>
              <a:gd name="connsiteY58" fmla="*/ 613487 h 1015807"/>
              <a:gd name="connsiteX59" fmla="*/ 881109 w 999744"/>
              <a:gd name="connsiteY59" fmla="*/ 614063 h 1015807"/>
              <a:gd name="connsiteX60" fmla="*/ 882066 w 999744"/>
              <a:gd name="connsiteY60" fmla="*/ 613696 h 1015807"/>
              <a:gd name="connsiteX61" fmla="*/ 168548 w 999744"/>
              <a:gd name="connsiteY61" fmla="*/ 516148 h 1015807"/>
              <a:gd name="connsiteX62" fmla="*/ 196565 w 999744"/>
              <a:gd name="connsiteY62" fmla="*/ 520914 h 1015807"/>
              <a:gd name="connsiteX63" fmla="*/ 247978 w 999744"/>
              <a:gd name="connsiteY63" fmla="*/ 560774 h 1015807"/>
              <a:gd name="connsiteX64" fmla="*/ 262275 w 999744"/>
              <a:gd name="connsiteY64" fmla="*/ 588935 h 1015807"/>
              <a:gd name="connsiteX65" fmla="*/ 285382 w 999744"/>
              <a:gd name="connsiteY65" fmla="*/ 617241 h 1015807"/>
              <a:gd name="connsiteX66" fmla="*/ 321920 w 999744"/>
              <a:gd name="connsiteY66" fmla="*/ 620273 h 1015807"/>
              <a:gd name="connsiteX67" fmla="*/ 362068 w 999744"/>
              <a:gd name="connsiteY67" fmla="*/ 604821 h 1015807"/>
              <a:gd name="connsiteX68" fmla="*/ 391819 w 999744"/>
              <a:gd name="connsiteY68" fmla="*/ 609442 h 1015807"/>
              <a:gd name="connsiteX69" fmla="*/ 418536 w 999744"/>
              <a:gd name="connsiteY69" fmla="*/ 629083 h 1015807"/>
              <a:gd name="connsiteX70" fmla="*/ 447420 w 999744"/>
              <a:gd name="connsiteY70" fmla="*/ 646413 h 1015807"/>
              <a:gd name="connsiteX71" fmla="*/ 484824 w 999744"/>
              <a:gd name="connsiteY71" fmla="*/ 645114 h 1015807"/>
              <a:gd name="connsiteX72" fmla="*/ 509231 w 999744"/>
              <a:gd name="connsiteY72" fmla="*/ 654645 h 1015807"/>
              <a:gd name="connsiteX73" fmla="*/ 523239 w 999744"/>
              <a:gd name="connsiteY73" fmla="*/ 703459 h 1015807"/>
              <a:gd name="connsiteX74" fmla="*/ 544036 w 999744"/>
              <a:gd name="connsiteY74" fmla="*/ 772346 h 1015807"/>
              <a:gd name="connsiteX75" fmla="*/ 589961 w 999744"/>
              <a:gd name="connsiteY75" fmla="*/ 831991 h 1015807"/>
              <a:gd name="connsiteX76" fmla="*/ 543169 w 999744"/>
              <a:gd name="connsiteY76" fmla="*/ 840512 h 1015807"/>
              <a:gd name="connsiteX77" fmla="*/ 461140 w 999744"/>
              <a:gd name="connsiteY77" fmla="*/ 833290 h 1015807"/>
              <a:gd name="connsiteX78" fmla="*/ 420991 w 999744"/>
              <a:gd name="connsiteY78" fmla="*/ 829391 h 1015807"/>
              <a:gd name="connsiteX79" fmla="*/ 370300 w 999744"/>
              <a:gd name="connsiteY79" fmla="*/ 820871 h 1015807"/>
              <a:gd name="connsiteX80" fmla="*/ 336506 w 999744"/>
              <a:gd name="connsiteY80" fmla="*/ 808884 h 1015807"/>
              <a:gd name="connsiteX81" fmla="*/ 313688 w 999744"/>
              <a:gd name="connsiteY81" fmla="*/ 781300 h 1015807"/>
              <a:gd name="connsiteX82" fmla="*/ 299391 w 999744"/>
              <a:gd name="connsiteY82" fmla="*/ 770758 h 1015807"/>
              <a:gd name="connsiteX83" fmla="*/ 274262 w 999744"/>
              <a:gd name="connsiteY83" fmla="*/ 760504 h 1015807"/>
              <a:gd name="connsiteX84" fmla="*/ 246678 w 999744"/>
              <a:gd name="connsiteY84" fmla="*/ 728876 h 1015807"/>
              <a:gd name="connsiteX85" fmla="*/ 214617 w 999744"/>
              <a:gd name="connsiteY85" fmla="*/ 684829 h 1015807"/>
              <a:gd name="connsiteX86" fmla="*/ 187466 w 999744"/>
              <a:gd name="connsiteY86" fmla="*/ 654790 h 1015807"/>
              <a:gd name="connsiteX87" fmla="*/ 159594 w 999744"/>
              <a:gd name="connsiteY87" fmla="*/ 555286 h 1015807"/>
              <a:gd name="connsiteX88" fmla="*/ 163926 w 999744"/>
              <a:gd name="connsiteY88" fmla="*/ 518170 h 1015807"/>
              <a:gd name="connsiteX89" fmla="*/ 168548 w 999744"/>
              <a:gd name="connsiteY89" fmla="*/ 516148 h 1015807"/>
              <a:gd name="connsiteX90" fmla="*/ 473993 w 999744"/>
              <a:gd name="connsiteY90" fmla="*/ 489576 h 1015807"/>
              <a:gd name="connsiteX91" fmla="*/ 484391 w 999744"/>
              <a:gd name="connsiteY91" fmla="*/ 506184 h 1015807"/>
              <a:gd name="connsiteX92" fmla="*/ 524106 w 999744"/>
              <a:gd name="connsiteY92" fmla="*/ 524814 h 1015807"/>
              <a:gd name="connsiteX93" fmla="*/ 568154 w 999744"/>
              <a:gd name="connsiteY93" fmla="*/ 538678 h 1015807"/>
              <a:gd name="connsiteX94" fmla="*/ 593860 w 999744"/>
              <a:gd name="connsiteY94" fmla="*/ 577671 h 1015807"/>
              <a:gd name="connsiteX95" fmla="*/ 600503 w 999744"/>
              <a:gd name="connsiteY95" fmla="*/ 598612 h 1015807"/>
              <a:gd name="connsiteX96" fmla="*/ 584040 w 999744"/>
              <a:gd name="connsiteY96" fmla="*/ 610743 h 1015807"/>
              <a:gd name="connsiteX97" fmla="*/ 567143 w 999744"/>
              <a:gd name="connsiteY97" fmla="*/ 640349 h 1015807"/>
              <a:gd name="connsiteX98" fmla="*/ 570898 w 999744"/>
              <a:gd name="connsiteY98" fmla="*/ 663167 h 1015807"/>
              <a:gd name="connsiteX99" fmla="*/ 557034 w 999744"/>
              <a:gd name="connsiteY99" fmla="*/ 729022 h 1015807"/>
              <a:gd name="connsiteX100" fmla="*/ 546346 w 999744"/>
              <a:gd name="connsiteY100" fmla="*/ 692629 h 1015807"/>
              <a:gd name="connsiteX101" fmla="*/ 531905 w 999744"/>
              <a:gd name="connsiteY101" fmla="*/ 631106 h 1015807"/>
              <a:gd name="connsiteX102" fmla="*/ 495656 w 999744"/>
              <a:gd name="connsiteY102" fmla="*/ 614498 h 1015807"/>
              <a:gd name="connsiteX103" fmla="*/ 486558 w 999744"/>
              <a:gd name="connsiteY103" fmla="*/ 618830 h 1015807"/>
              <a:gd name="connsiteX104" fmla="*/ 438322 w 999744"/>
              <a:gd name="connsiteY104" fmla="*/ 613632 h 1015807"/>
              <a:gd name="connsiteX105" fmla="*/ 422147 w 999744"/>
              <a:gd name="connsiteY105" fmla="*/ 600345 h 1015807"/>
              <a:gd name="connsiteX106" fmla="*/ 353837 w 999744"/>
              <a:gd name="connsiteY106" fmla="*/ 588069 h 1015807"/>
              <a:gd name="connsiteX107" fmla="*/ 346472 w 999744"/>
              <a:gd name="connsiteY107" fmla="*/ 590525 h 1015807"/>
              <a:gd name="connsiteX108" fmla="*/ 364813 w 999744"/>
              <a:gd name="connsiteY108" fmla="*/ 547344 h 1015807"/>
              <a:gd name="connsiteX109" fmla="*/ 385031 w 999744"/>
              <a:gd name="connsiteY109" fmla="*/ 540411 h 1015807"/>
              <a:gd name="connsiteX110" fmla="*/ 429224 w 999744"/>
              <a:gd name="connsiteY110" fmla="*/ 535357 h 1015807"/>
              <a:gd name="connsiteX111" fmla="*/ 473993 w 999744"/>
              <a:gd name="connsiteY111" fmla="*/ 489576 h 1015807"/>
              <a:gd name="connsiteX112" fmla="*/ 795593 w 999744"/>
              <a:gd name="connsiteY112" fmla="*/ 468852 h 1015807"/>
              <a:gd name="connsiteX113" fmla="*/ 834171 w 999744"/>
              <a:gd name="connsiteY113" fmla="*/ 491164 h 1015807"/>
              <a:gd name="connsiteX114" fmla="*/ 836193 w 999744"/>
              <a:gd name="connsiteY114" fmla="*/ 495641 h 1015807"/>
              <a:gd name="connsiteX115" fmla="*/ 839659 w 999744"/>
              <a:gd name="connsiteY115" fmla="*/ 536078 h 1015807"/>
              <a:gd name="connsiteX116" fmla="*/ 827239 w 999744"/>
              <a:gd name="connsiteY116" fmla="*/ 580270 h 1015807"/>
              <a:gd name="connsiteX117" fmla="*/ 816263 w 999744"/>
              <a:gd name="connsiteY117" fmla="*/ 622296 h 1015807"/>
              <a:gd name="connsiteX118" fmla="*/ 815685 w 999744"/>
              <a:gd name="connsiteY118" fmla="*/ 635294 h 1015807"/>
              <a:gd name="connsiteX119" fmla="*/ 791279 w 999744"/>
              <a:gd name="connsiteY119" fmla="*/ 681507 h 1015807"/>
              <a:gd name="connsiteX120" fmla="*/ 779725 w 999744"/>
              <a:gd name="connsiteY120" fmla="*/ 694361 h 1015807"/>
              <a:gd name="connsiteX121" fmla="*/ 694086 w 999744"/>
              <a:gd name="connsiteY121" fmla="*/ 772635 h 1015807"/>
              <a:gd name="connsiteX122" fmla="*/ 637618 w 999744"/>
              <a:gd name="connsiteY122" fmla="*/ 811051 h 1015807"/>
              <a:gd name="connsiteX123" fmla="*/ 625632 w 999744"/>
              <a:gd name="connsiteY123" fmla="*/ 819716 h 1015807"/>
              <a:gd name="connsiteX124" fmla="*/ 618844 w 999744"/>
              <a:gd name="connsiteY124" fmla="*/ 820149 h 1015807"/>
              <a:gd name="connsiteX125" fmla="*/ 578985 w 999744"/>
              <a:gd name="connsiteY125" fmla="*/ 790688 h 1015807"/>
              <a:gd name="connsiteX126" fmla="*/ 577396 w 999744"/>
              <a:gd name="connsiteY126" fmla="*/ 749529 h 1015807"/>
              <a:gd name="connsiteX127" fmla="*/ 599059 w 999744"/>
              <a:gd name="connsiteY127" fmla="*/ 698982 h 1015807"/>
              <a:gd name="connsiteX128" fmla="*/ 594726 w 999744"/>
              <a:gd name="connsiteY128" fmla="*/ 662733 h 1015807"/>
              <a:gd name="connsiteX129" fmla="*/ 612201 w 999744"/>
              <a:gd name="connsiteY129" fmla="*/ 621574 h 1015807"/>
              <a:gd name="connsiteX130" fmla="*/ 639640 w 999744"/>
              <a:gd name="connsiteY130" fmla="*/ 608721 h 1015807"/>
              <a:gd name="connsiteX131" fmla="*/ 664480 w 999744"/>
              <a:gd name="connsiteY131" fmla="*/ 595723 h 1015807"/>
              <a:gd name="connsiteX132" fmla="*/ 682243 w 999744"/>
              <a:gd name="connsiteY132" fmla="*/ 563374 h 1015807"/>
              <a:gd name="connsiteX133" fmla="*/ 677045 w 999744"/>
              <a:gd name="connsiteY133" fmla="*/ 509794 h 1015807"/>
              <a:gd name="connsiteX134" fmla="*/ 683544 w 999744"/>
              <a:gd name="connsiteY134" fmla="*/ 502573 h 1015807"/>
              <a:gd name="connsiteX135" fmla="*/ 750842 w 999744"/>
              <a:gd name="connsiteY135" fmla="*/ 482066 h 1015807"/>
              <a:gd name="connsiteX136" fmla="*/ 795593 w 999744"/>
              <a:gd name="connsiteY136" fmla="*/ 468852 h 1015807"/>
              <a:gd name="connsiteX137" fmla="*/ 905966 w 999744"/>
              <a:gd name="connsiteY137" fmla="*/ 445366 h 1015807"/>
              <a:gd name="connsiteX138" fmla="*/ 942630 w 999744"/>
              <a:gd name="connsiteY138" fmla="*/ 450149 h 1015807"/>
              <a:gd name="connsiteX139" fmla="*/ 999386 w 999744"/>
              <a:gd name="connsiteY139" fmla="*/ 524092 h 1015807"/>
              <a:gd name="connsiteX140" fmla="*/ 967326 w 999744"/>
              <a:gd name="connsiteY140" fmla="*/ 594568 h 1015807"/>
              <a:gd name="connsiteX141" fmla="*/ 942919 w 999744"/>
              <a:gd name="connsiteY141" fmla="*/ 612620 h 1015807"/>
              <a:gd name="connsiteX142" fmla="*/ 924000 w 999744"/>
              <a:gd name="connsiteY142" fmla="*/ 650458 h 1015807"/>
              <a:gd name="connsiteX143" fmla="*/ 932087 w 999744"/>
              <a:gd name="connsiteY143" fmla="*/ 702737 h 1015807"/>
              <a:gd name="connsiteX144" fmla="*/ 937576 w 999744"/>
              <a:gd name="connsiteY144" fmla="*/ 752562 h 1015807"/>
              <a:gd name="connsiteX145" fmla="*/ 903059 w 999744"/>
              <a:gd name="connsiteY145" fmla="*/ 787366 h 1015807"/>
              <a:gd name="connsiteX146" fmla="*/ 859301 w 999744"/>
              <a:gd name="connsiteY146" fmla="*/ 791844 h 1015807"/>
              <a:gd name="connsiteX147" fmla="*/ 835905 w 999744"/>
              <a:gd name="connsiteY147" fmla="*/ 795309 h 1015807"/>
              <a:gd name="connsiteX148" fmla="*/ 801533 w 999744"/>
              <a:gd name="connsiteY148" fmla="*/ 825637 h 1015807"/>
              <a:gd name="connsiteX149" fmla="*/ 791280 w 999744"/>
              <a:gd name="connsiteY149" fmla="*/ 857843 h 1015807"/>
              <a:gd name="connsiteX150" fmla="*/ 779726 w 999744"/>
              <a:gd name="connsiteY150" fmla="*/ 886438 h 1015807"/>
              <a:gd name="connsiteX151" fmla="*/ 748965 w 999744"/>
              <a:gd name="connsiteY151" fmla="*/ 904201 h 1015807"/>
              <a:gd name="connsiteX152" fmla="*/ 634731 w 999744"/>
              <a:gd name="connsiteY152" fmla="*/ 891348 h 1015807"/>
              <a:gd name="connsiteX153" fmla="*/ 567287 w 999744"/>
              <a:gd name="connsiteY153" fmla="*/ 871418 h 1015807"/>
              <a:gd name="connsiteX154" fmla="*/ 561799 w 999744"/>
              <a:gd name="connsiteY154" fmla="*/ 869251 h 1015807"/>
              <a:gd name="connsiteX155" fmla="*/ 615523 w 999744"/>
              <a:gd name="connsiteY155" fmla="*/ 847011 h 1015807"/>
              <a:gd name="connsiteX156" fmla="*/ 674301 w 999744"/>
              <a:gd name="connsiteY156" fmla="*/ 810040 h 1015807"/>
              <a:gd name="connsiteX157" fmla="*/ 714160 w 999744"/>
              <a:gd name="connsiteY157" fmla="*/ 784767 h 1015807"/>
              <a:gd name="connsiteX158" fmla="*/ 745211 w 999744"/>
              <a:gd name="connsiteY158" fmla="*/ 766137 h 1015807"/>
              <a:gd name="connsiteX159" fmla="*/ 756475 w 999744"/>
              <a:gd name="connsiteY159" fmla="*/ 882538 h 1015807"/>
              <a:gd name="connsiteX160" fmla="*/ 756475 w 999744"/>
              <a:gd name="connsiteY160" fmla="*/ 878206 h 1015807"/>
              <a:gd name="connsiteX161" fmla="*/ 755608 w 999744"/>
              <a:gd name="connsiteY161" fmla="*/ 873295 h 1015807"/>
              <a:gd name="connsiteX162" fmla="*/ 758352 w 999744"/>
              <a:gd name="connsiteY162" fmla="*/ 809463 h 1015807"/>
              <a:gd name="connsiteX163" fmla="*/ 783914 w 999744"/>
              <a:gd name="connsiteY163" fmla="*/ 723389 h 1015807"/>
              <a:gd name="connsiteX164" fmla="*/ 810487 w 999744"/>
              <a:gd name="connsiteY164" fmla="*/ 691906 h 1015807"/>
              <a:gd name="connsiteX165" fmla="*/ 858001 w 999744"/>
              <a:gd name="connsiteY165" fmla="*/ 653491 h 1015807"/>
              <a:gd name="connsiteX166" fmla="*/ 881685 w 999744"/>
              <a:gd name="connsiteY166" fmla="*/ 615219 h 1015807"/>
              <a:gd name="connsiteX167" fmla="*/ 881865 w 999744"/>
              <a:gd name="connsiteY167" fmla="*/ 614500 h 1015807"/>
              <a:gd name="connsiteX168" fmla="*/ 881108 w 999744"/>
              <a:gd name="connsiteY168" fmla="*/ 614065 h 1015807"/>
              <a:gd name="connsiteX169" fmla="*/ 835616 w 999744"/>
              <a:gd name="connsiteY169" fmla="*/ 652479 h 1015807"/>
              <a:gd name="connsiteX170" fmla="*/ 851791 w 999744"/>
              <a:gd name="connsiteY170" fmla="*/ 586914 h 1015807"/>
              <a:gd name="connsiteX171" fmla="*/ 890495 w 999744"/>
              <a:gd name="connsiteY171" fmla="*/ 540555 h 1015807"/>
              <a:gd name="connsiteX172" fmla="*/ 951729 w 999744"/>
              <a:gd name="connsiteY172" fmla="*/ 493619 h 1015807"/>
              <a:gd name="connsiteX173" fmla="*/ 954906 w 999744"/>
              <a:gd name="connsiteY173" fmla="*/ 492175 h 1015807"/>
              <a:gd name="connsiteX174" fmla="*/ 890495 w 999744"/>
              <a:gd name="connsiteY174" fmla="*/ 514705 h 1015807"/>
              <a:gd name="connsiteX175" fmla="*/ 903755 w 999744"/>
              <a:gd name="connsiteY175" fmla="*/ 454749 h 1015807"/>
              <a:gd name="connsiteX176" fmla="*/ 902625 w 999744"/>
              <a:gd name="connsiteY176" fmla="*/ 453760 h 1015807"/>
              <a:gd name="connsiteX177" fmla="*/ 904185 w 999744"/>
              <a:gd name="connsiteY177" fmla="*/ 452342 h 1015807"/>
              <a:gd name="connsiteX178" fmla="*/ 904215 w 999744"/>
              <a:gd name="connsiteY178" fmla="*/ 452171 h 1015807"/>
              <a:gd name="connsiteX179" fmla="*/ 902626 w 999744"/>
              <a:gd name="connsiteY179" fmla="*/ 453616 h 1015807"/>
              <a:gd name="connsiteX180" fmla="*/ 870999 w 999744"/>
              <a:gd name="connsiteY180" fmla="*/ 528136 h 1015807"/>
              <a:gd name="connsiteX181" fmla="*/ 862911 w 999744"/>
              <a:gd name="connsiteY181" fmla="*/ 539400 h 1015807"/>
              <a:gd name="connsiteX182" fmla="*/ 858434 w 999744"/>
              <a:gd name="connsiteY182" fmla="*/ 478022 h 1015807"/>
              <a:gd name="connsiteX183" fmla="*/ 865366 w 999744"/>
              <a:gd name="connsiteY183" fmla="*/ 449861 h 1015807"/>
              <a:gd name="connsiteX184" fmla="*/ 868977 w 999744"/>
              <a:gd name="connsiteY184" fmla="*/ 446106 h 1015807"/>
              <a:gd name="connsiteX185" fmla="*/ 905966 w 999744"/>
              <a:gd name="connsiteY185" fmla="*/ 445366 h 1015807"/>
              <a:gd name="connsiteX186" fmla="*/ 464317 w 999744"/>
              <a:gd name="connsiteY186" fmla="*/ 337215 h 1015807"/>
              <a:gd name="connsiteX187" fmla="*/ 475437 w 999744"/>
              <a:gd name="connsiteY187" fmla="*/ 342558 h 1015807"/>
              <a:gd name="connsiteX188" fmla="*/ 533782 w 999744"/>
              <a:gd name="connsiteY188" fmla="*/ 373031 h 1015807"/>
              <a:gd name="connsiteX189" fmla="*/ 545047 w 999744"/>
              <a:gd name="connsiteY189" fmla="*/ 375630 h 1015807"/>
              <a:gd name="connsiteX190" fmla="*/ 558334 w 999744"/>
              <a:gd name="connsiteY190" fmla="*/ 392672 h 1015807"/>
              <a:gd name="connsiteX191" fmla="*/ 578552 w 999744"/>
              <a:gd name="connsiteY191" fmla="*/ 423577 h 1015807"/>
              <a:gd name="connsiteX192" fmla="*/ 629243 w 999744"/>
              <a:gd name="connsiteY192" fmla="*/ 436575 h 1015807"/>
              <a:gd name="connsiteX193" fmla="*/ 649750 w 999744"/>
              <a:gd name="connsiteY193" fmla="*/ 440330 h 1015807"/>
              <a:gd name="connsiteX194" fmla="*/ 653361 w 999744"/>
              <a:gd name="connsiteY194" fmla="*/ 453472 h 1015807"/>
              <a:gd name="connsiteX195" fmla="*/ 642963 w 999744"/>
              <a:gd name="connsiteY195" fmla="*/ 469358 h 1015807"/>
              <a:gd name="connsiteX196" fmla="*/ 651194 w 999744"/>
              <a:gd name="connsiteY196" fmla="*/ 494920 h 1015807"/>
              <a:gd name="connsiteX197" fmla="*/ 657693 w 999744"/>
              <a:gd name="connsiteY197" fmla="*/ 504307 h 1015807"/>
              <a:gd name="connsiteX198" fmla="*/ 663903 w 999744"/>
              <a:gd name="connsiteY198" fmla="*/ 538967 h 1015807"/>
              <a:gd name="connsiteX199" fmla="*/ 626788 w 999744"/>
              <a:gd name="connsiteY199" fmla="*/ 589948 h 1015807"/>
              <a:gd name="connsiteX200" fmla="*/ 621589 w 999744"/>
              <a:gd name="connsiteY200" fmla="*/ 586481 h 1015807"/>
              <a:gd name="connsiteX201" fmla="*/ 604114 w 999744"/>
              <a:gd name="connsiteY201" fmla="*/ 549366 h 1015807"/>
              <a:gd name="connsiteX202" fmla="*/ 554290 w 999744"/>
              <a:gd name="connsiteY202" fmla="*/ 506040 h 1015807"/>
              <a:gd name="connsiteX203" fmla="*/ 517175 w 999744"/>
              <a:gd name="connsiteY203" fmla="*/ 497375 h 1015807"/>
              <a:gd name="connsiteX204" fmla="*/ 487713 w 999744"/>
              <a:gd name="connsiteY204" fmla="*/ 465892 h 1015807"/>
              <a:gd name="connsiteX205" fmla="*/ 441788 w 999744"/>
              <a:gd name="connsiteY205" fmla="*/ 360755 h 1015807"/>
              <a:gd name="connsiteX206" fmla="*/ 440488 w 999744"/>
              <a:gd name="connsiteY206" fmla="*/ 355845 h 1015807"/>
              <a:gd name="connsiteX207" fmla="*/ 460995 w 999744"/>
              <a:gd name="connsiteY207" fmla="*/ 338226 h 1015807"/>
              <a:gd name="connsiteX208" fmla="*/ 464317 w 999744"/>
              <a:gd name="connsiteY208" fmla="*/ 337215 h 1015807"/>
              <a:gd name="connsiteX209" fmla="*/ 103416 w 999744"/>
              <a:gd name="connsiteY209" fmla="*/ 306598 h 1015807"/>
              <a:gd name="connsiteX210" fmla="*/ 182268 w 999744"/>
              <a:gd name="connsiteY210" fmla="*/ 328983 h 1015807"/>
              <a:gd name="connsiteX211" fmla="*/ 150496 w 999744"/>
              <a:gd name="connsiteY211" fmla="*/ 401770 h 1015807"/>
              <a:gd name="connsiteX212" fmla="*/ 137643 w 999744"/>
              <a:gd name="connsiteY212" fmla="*/ 443796 h 1015807"/>
              <a:gd name="connsiteX213" fmla="*/ 118291 w 999744"/>
              <a:gd name="connsiteY213" fmla="*/ 423577 h 1015807"/>
              <a:gd name="connsiteX214" fmla="*/ 115981 w 999744"/>
              <a:gd name="connsiteY214" fmla="*/ 416356 h 1015807"/>
              <a:gd name="connsiteX215" fmla="*/ 82620 w 999744"/>
              <a:gd name="connsiteY215" fmla="*/ 341980 h 1015807"/>
              <a:gd name="connsiteX216" fmla="*/ 96917 w 999744"/>
              <a:gd name="connsiteY216" fmla="*/ 404947 h 1015807"/>
              <a:gd name="connsiteX217" fmla="*/ 32651 w 999744"/>
              <a:gd name="connsiteY217" fmla="*/ 380396 h 1015807"/>
              <a:gd name="connsiteX218" fmla="*/ 39872 w 999744"/>
              <a:gd name="connsiteY218" fmla="*/ 385161 h 1015807"/>
              <a:gd name="connsiteX219" fmla="*/ 101250 w 999744"/>
              <a:gd name="connsiteY219" fmla="*/ 434986 h 1015807"/>
              <a:gd name="connsiteX220" fmla="*/ 136632 w 999744"/>
              <a:gd name="connsiteY220" fmla="*/ 477734 h 1015807"/>
              <a:gd name="connsiteX221" fmla="*/ 146019 w 999744"/>
              <a:gd name="connsiteY221" fmla="*/ 529869 h 1015807"/>
              <a:gd name="connsiteX222" fmla="*/ 135766 w 999744"/>
              <a:gd name="connsiteY222" fmla="*/ 556009 h 1015807"/>
              <a:gd name="connsiteX223" fmla="*/ 129845 w 999744"/>
              <a:gd name="connsiteY223" fmla="*/ 560774 h 1015807"/>
              <a:gd name="connsiteX224" fmla="*/ 58068 w 999744"/>
              <a:gd name="connsiteY224" fmla="*/ 587492 h 1015807"/>
              <a:gd name="connsiteX225" fmla="*/ 55469 w 999744"/>
              <a:gd name="connsiteY225" fmla="*/ 588358 h 1015807"/>
              <a:gd name="connsiteX226" fmla="*/ 134755 w 999744"/>
              <a:gd name="connsiteY226" fmla="*/ 580126 h 1015807"/>
              <a:gd name="connsiteX227" fmla="*/ 141543 w 999744"/>
              <a:gd name="connsiteY227" fmla="*/ 583448 h 1015807"/>
              <a:gd name="connsiteX228" fmla="*/ 159162 w 999744"/>
              <a:gd name="connsiteY228" fmla="*/ 639771 h 1015807"/>
              <a:gd name="connsiteX229" fmla="*/ 180969 w 999744"/>
              <a:gd name="connsiteY229" fmla="*/ 689163 h 1015807"/>
              <a:gd name="connsiteX230" fmla="*/ 179524 w 999744"/>
              <a:gd name="connsiteY230" fmla="*/ 695228 h 1015807"/>
              <a:gd name="connsiteX231" fmla="*/ 152518 w 999744"/>
              <a:gd name="connsiteY231" fmla="*/ 755162 h 1015807"/>
              <a:gd name="connsiteX232" fmla="*/ 148908 w 999744"/>
              <a:gd name="connsiteY232" fmla="*/ 792999 h 1015807"/>
              <a:gd name="connsiteX233" fmla="*/ 127678 w 999744"/>
              <a:gd name="connsiteY233" fmla="*/ 763971 h 1015807"/>
              <a:gd name="connsiteX234" fmla="*/ 125079 w 999744"/>
              <a:gd name="connsiteY234" fmla="*/ 728733 h 1015807"/>
              <a:gd name="connsiteX235" fmla="*/ 123346 w 999744"/>
              <a:gd name="connsiteY235" fmla="*/ 705049 h 1015807"/>
              <a:gd name="connsiteX236" fmla="*/ 90996 w 999744"/>
              <a:gd name="connsiteY236" fmla="*/ 664900 h 1015807"/>
              <a:gd name="connsiteX237" fmla="*/ 47093 w 999744"/>
              <a:gd name="connsiteY237" fmla="*/ 649014 h 1015807"/>
              <a:gd name="connsiteX238" fmla="*/ 33807 w 999744"/>
              <a:gd name="connsiteY238" fmla="*/ 643526 h 1015807"/>
              <a:gd name="connsiteX239" fmla="*/ 9977 w 999744"/>
              <a:gd name="connsiteY239" fmla="*/ 594135 h 1015807"/>
              <a:gd name="connsiteX240" fmla="*/ 27163 w 999744"/>
              <a:gd name="connsiteY240" fmla="*/ 552976 h 1015807"/>
              <a:gd name="connsiteX241" fmla="*/ 42038 w 999744"/>
              <a:gd name="connsiteY241" fmla="*/ 522504 h 1015807"/>
              <a:gd name="connsiteX242" fmla="*/ 31062 w 999744"/>
              <a:gd name="connsiteY242" fmla="*/ 453472 h 1015807"/>
              <a:gd name="connsiteX243" fmla="*/ 11710 w 999744"/>
              <a:gd name="connsiteY243" fmla="*/ 428487 h 1015807"/>
              <a:gd name="connsiteX244" fmla="*/ 17632 w 999744"/>
              <a:gd name="connsiteY244" fmla="*/ 340103 h 1015807"/>
              <a:gd name="connsiteX245" fmla="*/ 103416 w 999744"/>
              <a:gd name="connsiteY245" fmla="*/ 306598 h 1015807"/>
              <a:gd name="connsiteX246" fmla="*/ 293182 w 999744"/>
              <a:gd name="connsiteY246" fmla="*/ 243054 h 1015807"/>
              <a:gd name="connsiteX247" fmla="*/ 299247 w 999744"/>
              <a:gd name="connsiteY247" fmla="*/ 273526 h 1015807"/>
              <a:gd name="connsiteX248" fmla="*/ 331597 w 999744"/>
              <a:gd name="connsiteY248" fmla="*/ 299377 h 1015807"/>
              <a:gd name="connsiteX249" fmla="*/ 356293 w 999744"/>
              <a:gd name="connsiteY249" fmla="*/ 339526 h 1015807"/>
              <a:gd name="connsiteX250" fmla="*/ 357303 w 999744"/>
              <a:gd name="connsiteY250" fmla="*/ 350646 h 1015807"/>
              <a:gd name="connsiteX251" fmla="*/ 365969 w 999744"/>
              <a:gd name="connsiteY251" fmla="*/ 372597 h 1015807"/>
              <a:gd name="connsiteX252" fmla="*/ 422436 w 999744"/>
              <a:gd name="connsiteY252" fmla="*/ 378229 h 1015807"/>
              <a:gd name="connsiteX253" fmla="*/ 430379 w 999744"/>
              <a:gd name="connsiteY253" fmla="*/ 378663 h 1015807"/>
              <a:gd name="connsiteX254" fmla="*/ 462007 w 999744"/>
              <a:gd name="connsiteY254" fmla="*/ 444662 h 1015807"/>
              <a:gd name="connsiteX255" fmla="*/ 392686 w 999744"/>
              <a:gd name="connsiteY255" fmla="*/ 522215 h 1015807"/>
              <a:gd name="connsiteX256" fmla="*/ 380988 w 999744"/>
              <a:gd name="connsiteY256" fmla="*/ 518893 h 1015807"/>
              <a:gd name="connsiteX257" fmla="*/ 344162 w 999744"/>
              <a:gd name="connsiteY257" fmla="*/ 537812 h 1015807"/>
              <a:gd name="connsiteX258" fmla="*/ 328709 w 999744"/>
              <a:gd name="connsiteY258" fmla="*/ 580415 h 1015807"/>
              <a:gd name="connsiteX259" fmla="*/ 323510 w 999744"/>
              <a:gd name="connsiteY259" fmla="*/ 589947 h 1015807"/>
              <a:gd name="connsiteX260" fmla="*/ 301269 w 999744"/>
              <a:gd name="connsiteY260" fmla="*/ 593558 h 1015807"/>
              <a:gd name="connsiteX261" fmla="*/ 283506 w 999744"/>
              <a:gd name="connsiteY261" fmla="*/ 569584 h 1015807"/>
              <a:gd name="connsiteX262" fmla="*/ 277440 w 999744"/>
              <a:gd name="connsiteY262" fmla="*/ 554998 h 1015807"/>
              <a:gd name="connsiteX263" fmla="*/ 227327 w 999744"/>
              <a:gd name="connsiteY263" fmla="*/ 505029 h 1015807"/>
              <a:gd name="connsiteX264" fmla="*/ 168405 w 999744"/>
              <a:gd name="connsiteY264" fmla="*/ 493187 h 1015807"/>
              <a:gd name="connsiteX265" fmla="*/ 161617 w 999744"/>
              <a:gd name="connsiteY265" fmla="*/ 487266 h 1015807"/>
              <a:gd name="connsiteX266" fmla="*/ 159595 w 999744"/>
              <a:gd name="connsiteY266" fmla="*/ 452894 h 1015807"/>
              <a:gd name="connsiteX267" fmla="*/ 178513 w 999744"/>
              <a:gd name="connsiteY267" fmla="*/ 368698 h 1015807"/>
              <a:gd name="connsiteX268" fmla="*/ 189778 w 999744"/>
              <a:gd name="connsiteY268" fmla="*/ 348768 h 1015807"/>
              <a:gd name="connsiteX269" fmla="*/ 206820 w 999744"/>
              <a:gd name="connsiteY269" fmla="*/ 330139 h 1015807"/>
              <a:gd name="connsiteX270" fmla="*/ 246101 w 999744"/>
              <a:gd name="connsiteY270" fmla="*/ 279015 h 1015807"/>
              <a:gd name="connsiteX271" fmla="*/ 293182 w 999744"/>
              <a:gd name="connsiteY271" fmla="*/ 243054 h 1015807"/>
              <a:gd name="connsiteX272" fmla="*/ 874632 w 999744"/>
              <a:gd name="connsiteY272" fmla="*/ 203795 h 1015807"/>
              <a:gd name="connsiteX273" fmla="*/ 874754 w 999744"/>
              <a:gd name="connsiteY273" fmla="*/ 203917 h 1015807"/>
              <a:gd name="connsiteX274" fmla="*/ 874768 w 999744"/>
              <a:gd name="connsiteY274" fmla="*/ 203873 h 1015807"/>
              <a:gd name="connsiteX275" fmla="*/ 874754 w 999744"/>
              <a:gd name="connsiteY275" fmla="*/ 202184 h 1015807"/>
              <a:gd name="connsiteX276" fmla="*/ 874320 w 999744"/>
              <a:gd name="connsiteY276" fmla="*/ 203483 h 1015807"/>
              <a:gd name="connsiteX277" fmla="*/ 874383 w 999744"/>
              <a:gd name="connsiteY277" fmla="*/ 203546 h 1015807"/>
              <a:gd name="connsiteX278" fmla="*/ 874977 w 999744"/>
              <a:gd name="connsiteY278" fmla="*/ 202407 h 1015807"/>
              <a:gd name="connsiteX279" fmla="*/ 483235 w 999744"/>
              <a:gd name="connsiteY279" fmla="*/ 164924 h 1015807"/>
              <a:gd name="connsiteX280" fmla="*/ 536670 w 999744"/>
              <a:gd name="connsiteY280" fmla="*/ 165357 h 1015807"/>
              <a:gd name="connsiteX281" fmla="*/ 567865 w 999744"/>
              <a:gd name="connsiteY281" fmla="*/ 175033 h 1015807"/>
              <a:gd name="connsiteX282" fmla="*/ 581151 w 999744"/>
              <a:gd name="connsiteY282" fmla="*/ 183699 h 1015807"/>
              <a:gd name="connsiteX283" fmla="*/ 626787 w 999744"/>
              <a:gd name="connsiteY283" fmla="*/ 196985 h 1015807"/>
              <a:gd name="connsiteX284" fmla="*/ 694952 w 999744"/>
              <a:gd name="connsiteY284" fmla="*/ 222403 h 1015807"/>
              <a:gd name="connsiteX285" fmla="*/ 722681 w 999744"/>
              <a:gd name="connsiteY285" fmla="*/ 241755 h 1015807"/>
              <a:gd name="connsiteX286" fmla="*/ 738133 w 999744"/>
              <a:gd name="connsiteY286" fmla="*/ 253597 h 1015807"/>
              <a:gd name="connsiteX287" fmla="*/ 749543 w 999744"/>
              <a:gd name="connsiteY287" fmla="*/ 274538 h 1015807"/>
              <a:gd name="connsiteX288" fmla="*/ 777560 w 999744"/>
              <a:gd name="connsiteY288" fmla="*/ 318441 h 1015807"/>
              <a:gd name="connsiteX289" fmla="*/ 799945 w 999744"/>
              <a:gd name="connsiteY289" fmla="*/ 333749 h 1015807"/>
              <a:gd name="connsiteX290" fmla="*/ 816409 w 999744"/>
              <a:gd name="connsiteY290" fmla="*/ 377363 h 1015807"/>
              <a:gd name="connsiteX291" fmla="*/ 828684 w 999744"/>
              <a:gd name="connsiteY291" fmla="*/ 427332 h 1015807"/>
              <a:gd name="connsiteX292" fmla="*/ 835327 w 999744"/>
              <a:gd name="connsiteY292" fmla="*/ 459826 h 1015807"/>
              <a:gd name="connsiteX293" fmla="*/ 828828 w 999744"/>
              <a:gd name="connsiteY293" fmla="*/ 462715 h 1015807"/>
              <a:gd name="connsiteX294" fmla="*/ 796912 w 999744"/>
              <a:gd name="connsiteY294" fmla="*/ 449861 h 1015807"/>
              <a:gd name="connsiteX295" fmla="*/ 748243 w 999744"/>
              <a:gd name="connsiteY295" fmla="*/ 460259 h 1015807"/>
              <a:gd name="connsiteX296" fmla="*/ 690331 w 999744"/>
              <a:gd name="connsiteY296" fmla="*/ 481778 h 1015807"/>
              <a:gd name="connsiteX297" fmla="*/ 689609 w 999744"/>
              <a:gd name="connsiteY297" fmla="*/ 481778 h 1015807"/>
              <a:gd name="connsiteX298" fmla="*/ 668235 w 999744"/>
              <a:gd name="connsiteY298" fmla="*/ 474268 h 1015807"/>
              <a:gd name="connsiteX299" fmla="*/ 673146 w 999744"/>
              <a:gd name="connsiteY299" fmla="*/ 453760 h 1015807"/>
              <a:gd name="connsiteX300" fmla="*/ 682244 w 999744"/>
              <a:gd name="connsiteY300" fmla="*/ 436575 h 1015807"/>
              <a:gd name="connsiteX301" fmla="*/ 671701 w 999744"/>
              <a:gd name="connsiteY301" fmla="*/ 419533 h 1015807"/>
              <a:gd name="connsiteX302" fmla="*/ 636319 w 999744"/>
              <a:gd name="connsiteY302" fmla="*/ 417945 h 1015807"/>
              <a:gd name="connsiteX303" fmla="*/ 608879 w 999744"/>
              <a:gd name="connsiteY303" fmla="*/ 412168 h 1015807"/>
              <a:gd name="connsiteX304" fmla="*/ 584906 w 999744"/>
              <a:gd name="connsiteY304" fmla="*/ 379963 h 1015807"/>
              <a:gd name="connsiteX305" fmla="*/ 558766 w 999744"/>
              <a:gd name="connsiteY305" fmla="*/ 350068 h 1015807"/>
              <a:gd name="connsiteX306" fmla="*/ 523673 w 999744"/>
              <a:gd name="connsiteY306" fmla="*/ 345735 h 1015807"/>
              <a:gd name="connsiteX307" fmla="*/ 507065 w 999744"/>
              <a:gd name="connsiteY307" fmla="*/ 338082 h 1015807"/>
              <a:gd name="connsiteX308" fmla="*/ 481791 w 999744"/>
              <a:gd name="connsiteY308" fmla="*/ 314397 h 1015807"/>
              <a:gd name="connsiteX309" fmla="*/ 448864 w 999744"/>
              <a:gd name="connsiteY309" fmla="*/ 313242 h 1015807"/>
              <a:gd name="connsiteX310" fmla="*/ 428068 w 999744"/>
              <a:gd name="connsiteY310" fmla="*/ 335193 h 1015807"/>
              <a:gd name="connsiteX311" fmla="*/ 407850 w 999744"/>
              <a:gd name="connsiteY311" fmla="*/ 357578 h 1015807"/>
              <a:gd name="connsiteX312" fmla="*/ 381276 w 999744"/>
              <a:gd name="connsiteY312" fmla="*/ 347325 h 1015807"/>
              <a:gd name="connsiteX313" fmla="*/ 382287 w 999744"/>
              <a:gd name="connsiteY313" fmla="*/ 317286 h 1015807"/>
              <a:gd name="connsiteX314" fmla="*/ 369578 w 999744"/>
              <a:gd name="connsiteY314" fmla="*/ 289846 h 1015807"/>
              <a:gd name="connsiteX315" fmla="*/ 347338 w 999744"/>
              <a:gd name="connsiteY315" fmla="*/ 279881 h 1015807"/>
              <a:gd name="connsiteX316" fmla="*/ 310078 w 999744"/>
              <a:gd name="connsiteY316" fmla="*/ 234823 h 1015807"/>
              <a:gd name="connsiteX317" fmla="*/ 311667 w 999744"/>
              <a:gd name="connsiteY317" fmla="*/ 228179 h 1015807"/>
              <a:gd name="connsiteX318" fmla="*/ 366257 w 999744"/>
              <a:gd name="connsiteY318" fmla="*/ 206228 h 1015807"/>
              <a:gd name="connsiteX319" fmla="*/ 386908 w 999744"/>
              <a:gd name="connsiteY319" fmla="*/ 203051 h 1015807"/>
              <a:gd name="connsiteX320" fmla="*/ 414203 w 999744"/>
              <a:gd name="connsiteY320" fmla="*/ 185576 h 1015807"/>
              <a:gd name="connsiteX321" fmla="*/ 483235 w 999744"/>
              <a:gd name="connsiteY321" fmla="*/ 164924 h 1015807"/>
              <a:gd name="connsiteX322" fmla="*/ 700586 w 999744"/>
              <a:gd name="connsiteY322" fmla="*/ 95026 h 1015807"/>
              <a:gd name="connsiteX323" fmla="*/ 698567 w 999744"/>
              <a:gd name="connsiteY323" fmla="*/ 96467 h 1015807"/>
              <a:gd name="connsiteX324" fmla="*/ 700388 w 999744"/>
              <a:gd name="connsiteY324" fmla="*/ 95487 h 1015807"/>
              <a:gd name="connsiteX325" fmla="*/ 664770 w 999744"/>
              <a:gd name="connsiteY325" fmla="*/ 46501 h 1015807"/>
              <a:gd name="connsiteX326" fmla="*/ 707518 w 999744"/>
              <a:gd name="connsiteY326" fmla="*/ 62387 h 1015807"/>
              <a:gd name="connsiteX327" fmla="*/ 722537 w 999744"/>
              <a:gd name="connsiteY327" fmla="*/ 86938 h 1015807"/>
              <a:gd name="connsiteX328" fmla="*/ 748677 w 999744"/>
              <a:gd name="connsiteY328" fmla="*/ 122465 h 1015807"/>
              <a:gd name="connsiteX329" fmla="*/ 781027 w 999744"/>
              <a:gd name="connsiteY329" fmla="*/ 131274 h 1015807"/>
              <a:gd name="connsiteX330" fmla="*/ 833884 w 999744"/>
              <a:gd name="connsiteY330" fmla="*/ 124198 h 1015807"/>
              <a:gd name="connsiteX331" fmla="*/ 889773 w 999744"/>
              <a:gd name="connsiteY331" fmla="*/ 169545 h 1015807"/>
              <a:gd name="connsiteX332" fmla="*/ 891362 w 999744"/>
              <a:gd name="connsiteY332" fmla="*/ 222836 h 1015807"/>
              <a:gd name="connsiteX333" fmla="*/ 893240 w 999744"/>
              <a:gd name="connsiteY333" fmla="*/ 242910 h 1015807"/>
              <a:gd name="connsiteX334" fmla="*/ 928189 w 999744"/>
              <a:gd name="connsiteY334" fmla="*/ 286380 h 1015807"/>
              <a:gd name="connsiteX335" fmla="*/ 966893 w 999744"/>
              <a:gd name="connsiteY335" fmla="*/ 304721 h 1015807"/>
              <a:gd name="connsiteX336" fmla="*/ 989133 w 999744"/>
              <a:gd name="connsiteY336" fmla="*/ 329705 h 1015807"/>
              <a:gd name="connsiteX337" fmla="*/ 990866 w 999744"/>
              <a:gd name="connsiteY337" fmla="*/ 403936 h 1015807"/>
              <a:gd name="connsiteX338" fmla="*/ 975846 w 999744"/>
              <a:gd name="connsiteY338" fmla="*/ 427188 h 1015807"/>
              <a:gd name="connsiteX339" fmla="*/ 954472 w 999744"/>
              <a:gd name="connsiteY339" fmla="*/ 433109 h 1015807"/>
              <a:gd name="connsiteX340" fmla="*/ 879664 w 999744"/>
              <a:gd name="connsiteY340" fmla="*/ 428343 h 1015807"/>
              <a:gd name="connsiteX341" fmla="*/ 863345 w 999744"/>
              <a:gd name="connsiteY341" fmla="*/ 430509 h 1015807"/>
              <a:gd name="connsiteX342" fmla="*/ 858434 w 999744"/>
              <a:gd name="connsiteY342" fmla="*/ 428487 h 1015807"/>
              <a:gd name="connsiteX343" fmla="*/ 839660 w 999744"/>
              <a:gd name="connsiteY343" fmla="*/ 401192 h 1015807"/>
              <a:gd name="connsiteX344" fmla="*/ 833450 w 999744"/>
              <a:gd name="connsiteY344" fmla="*/ 370864 h 1015807"/>
              <a:gd name="connsiteX345" fmla="*/ 828829 w 999744"/>
              <a:gd name="connsiteY345" fmla="*/ 327106 h 1015807"/>
              <a:gd name="connsiteX346" fmla="*/ 825363 w 999744"/>
              <a:gd name="connsiteY346" fmla="*/ 311075 h 1015807"/>
              <a:gd name="connsiteX347" fmla="*/ 827240 w 999744"/>
              <a:gd name="connsiteY347" fmla="*/ 305443 h 1015807"/>
              <a:gd name="connsiteX348" fmla="*/ 874320 w 999744"/>
              <a:gd name="connsiteY348" fmla="*/ 208683 h 1015807"/>
              <a:gd name="connsiteX349" fmla="*/ 873454 w 999744"/>
              <a:gd name="connsiteY349" fmla="*/ 205217 h 1015807"/>
              <a:gd name="connsiteX350" fmla="*/ 820019 w 999744"/>
              <a:gd name="connsiteY350" fmla="*/ 278581 h 1015807"/>
              <a:gd name="connsiteX351" fmla="*/ 820741 w 999744"/>
              <a:gd name="connsiteY351" fmla="*/ 189908 h 1015807"/>
              <a:gd name="connsiteX352" fmla="*/ 799512 w 999744"/>
              <a:gd name="connsiteY352" fmla="*/ 248398 h 1015807"/>
              <a:gd name="connsiteX353" fmla="*/ 804278 w 999744"/>
              <a:gd name="connsiteY353" fmla="*/ 312664 h 1015807"/>
              <a:gd name="connsiteX354" fmla="*/ 776261 w 999744"/>
              <a:gd name="connsiteY354" fmla="*/ 277426 h 1015807"/>
              <a:gd name="connsiteX355" fmla="*/ 773228 w 999744"/>
              <a:gd name="connsiteY355" fmla="*/ 263417 h 1015807"/>
              <a:gd name="connsiteX356" fmla="*/ 761097 w 999744"/>
              <a:gd name="connsiteY356" fmla="*/ 243487 h 1015807"/>
              <a:gd name="connsiteX357" fmla="*/ 711561 w 999744"/>
              <a:gd name="connsiteY357" fmla="*/ 206805 h 1015807"/>
              <a:gd name="connsiteX358" fmla="*/ 686866 w 999744"/>
              <a:gd name="connsiteY358" fmla="*/ 188609 h 1015807"/>
              <a:gd name="connsiteX359" fmla="*/ 645273 w 999744"/>
              <a:gd name="connsiteY359" fmla="*/ 175033 h 1015807"/>
              <a:gd name="connsiteX360" fmla="*/ 612202 w 999744"/>
              <a:gd name="connsiteY360" fmla="*/ 173589 h 1015807"/>
              <a:gd name="connsiteX361" fmla="*/ 590106 w 999744"/>
              <a:gd name="connsiteY361" fmla="*/ 160880 h 1015807"/>
              <a:gd name="connsiteX362" fmla="*/ 636030 w 999744"/>
              <a:gd name="connsiteY362" fmla="*/ 147160 h 1015807"/>
              <a:gd name="connsiteX363" fmla="*/ 695531 w 999744"/>
              <a:gd name="connsiteY363" fmla="*/ 104557 h 1015807"/>
              <a:gd name="connsiteX364" fmla="*/ 699512 w 999744"/>
              <a:gd name="connsiteY364" fmla="*/ 97418 h 1015807"/>
              <a:gd name="connsiteX365" fmla="*/ 698564 w 999744"/>
              <a:gd name="connsiteY365" fmla="*/ 96470 h 1015807"/>
              <a:gd name="connsiteX366" fmla="*/ 653397 w 999744"/>
              <a:gd name="connsiteY366" fmla="*/ 121797 h 1015807"/>
              <a:gd name="connsiteX367" fmla="*/ 603681 w 999744"/>
              <a:gd name="connsiteY367" fmla="*/ 136185 h 1015807"/>
              <a:gd name="connsiteX368" fmla="*/ 571331 w 999744"/>
              <a:gd name="connsiteY368" fmla="*/ 143406 h 1015807"/>
              <a:gd name="connsiteX369" fmla="*/ 537538 w 999744"/>
              <a:gd name="connsiteY369" fmla="*/ 144416 h 1015807"/>
              <a:gd name="connsiteX370" fmla="*/ 477893 w 999744"/>
              <a:gd name="connsiteY370" fmla="*/ 147883 h 1015807"/>
              <a:gd name="connsiteX371" fmla="*/ 468072 w 999744"/>
              <a:gd name="connsiteY371" fmla="*/ 147449 h 1015807"/>
              <a:gd name="connsiteX372" fmla="*/ 474282 w 999744"/>
              <a:gd name="connsiteY372" fmla="*/ 139940 h 1015807"/>
              <a:gd name="connsiteX373" fmla="*/ 540715 w 999744"/>
              <a:gd name="connsiteY373" fmla="*/ 94303 h 1015807"/>
              <a:gd name="connsiteX374" fmla="*/ 664770 w 999744"/>
              <a:gd name="connsiteY374" fmla="*/ 46501 h 1015807"/>
              <a:gd name="connsiteX375" fmla="*/ 355688 w 999744"/>
              <a:gd name="connsiteY375" fmla="*/ 0 h 1015807"/>
              <a:gd name="connsiteX376" fmla="*/ 378533 w 999744"/>
              <a:gd name="connsiteY376" fmla="*/ 3753 h 1015807"/>
              <a:gd name="connsiteX377" fmla="*/ 412038 w 999744"/>
              <a:gd name="connsiteY377" fmla="*/ 16462 h 1015807"/>
              <a:gd name="connsiteX378" fmla="*/ 469083 w 999744"/>
              <a:gd name="connsiteY378" fmla="*/ 38847 h 1015807"/>
              <a:gd name="connsiteX379" fmla="*/ 518185 w 999744"/>
              <a:gd name="connsiteY379" fmla="*/ 34514 h 1015807"/>
              <a:gd name="connsiteX380" fmla="*/ 558622 w 999744"/>
              <a:gd name="connsiteY380" fmla="*/ 25271 h 1015807"/>
              <a:gd name="connsiteX381" fmla="*/ 591983 w 999744"/>
              <a:gd name="connsiteY381" fmla="*/ 44046 h 1015807"/>
              <a:gd name="connsiteX382" fmla="*/ 477026 w 999744"/>
              <a:gd name="connsiteY382" fmla="*/ 112355 h 1015807"/>
              <a:gd name="connsiteX383" fmla="*/ 447421 w 999744"/>
              <a:gd name="connsiteY383" fmla="*/ 139506 h 1015807"/>
              <a:gd name="connsiteX384" fmla="*/ 442655 w 999744"/>
              <a:gd name="connsiteY384" fmla="*/ 143838 h 1015807"/>
              <a:gd name="connsiteX385" fmla="*/ 406839 w 999744"/>
              <a:gd name="connsiteY385" fmla="*/ 164779 h 1015807"/>
              <a:gd name="connsiteX386" fmla="*/ 372756 w 999744"/>
              <a:gd name="connsiteY386" fmla="*/ 177921 h 1015807"/>
              <a:gd name="connsiteX387" fmla="*/ 361636 w 999744"/>
              <a:gd name="connsiteY387" fmla="*/ 176622 h 1015807"/>
              <a:gd name="connsiteX388" fmla="*/ 406694 w 999744"/>
              <a:gd name="connsiteY388" fmla="*/ 54877 h 1015807"/>
              <a:gd name="connsiteX389" fmla="*/ 371601 w 999744"/>
              <a:gd name="connsiteY389" fmla="*/ 127231 h 1015807"/>
              <a:gd name="connsiteX390" fmla="*/ 358314 w 999744"/>
              <a:gd name="connsiteY390" fmla="*/ 37836 h 1015807"/>
              <a:gd name="connsiteX391" fmla="*/ 346905 w 999744"/>
              <a:gd name="connsiteY391" fmla="*/ 114955 h 1015807"/>
              <a:gd name="connsiteX392" fmla="*/ 352393 w 999744"/>
              <a:gd name="connsiteY392" fmla="*/ 146005 h 1015807"/>
              <a:gd name="connsiteX393" fmla="*/ 350227 w 999744"/>
              <a:gd name="connsiteY393" fmla="*/ 155825 h 1015807"/>
              <a:gd name="connsiteX394" fmla="*/ 298380 w 999744"/>
              <a:gd name="connsiteY394" fmla="*/ 211715 h 1015807"/>
              <a:gd name="connsiteX395" fmla="*/ 245523 w 999744"/>
              <a:gd name="connsiteY395" fmla="*/ 231789 h 1015807"/>
              <a:gd name="connsiteX396" fmla="*/ 162628 w 999744"/>
              <a:gd name="connsiteY396" fmla="*/ 218069 h 1015807"/>
              <a:gd name="connsiteX397" fmla="*/ 159595 w 999744"/>
              <a:gd name="connsiteY397" fmla="*/ 217636 h 1015807"/>
              <a:gd name="connsiteX398" fmla="*/ 159618 w 999744"/>
              <a:gd name="connsiteY398" fmla="*/ 217660 h 1015807"/>
              <a:gd name="connsiteX399" fmla="*/ 162483 w 999744"/>
              <a:gd name="connsiteY399" fmla="*/ 218069 h 1015807"/>
              <a:gd name="connsiteX400" fmla="*/ 161328 w 999744"/>
              <a:gd name="connsiteY400" fmla="*/ 219369 h 1015807"/>
              <a:gd name="connsiteX401" fmla="*/ 161320 w 999744"/>
              <a:gd name="connsiteY401" fmla="*/ 219361 h 1015807"/>
              <a:gd name="connsiteX402" fmla="*/ 161328 w 999744"/>
              <a:gd name="connsiteY402" fmla="*/ 219369 h 1015807"/>
              <a:gd name="connsiteX403" fmla="*/ 232526 w 999744"/>
              <a:gd name="connsiteY403" fmla="*/ 254896 h 1015807"/>
              <a:gd name="connsiteX404" fmla="*/ 233537 w 999744"/>
              <a:gd name="connsiteY404" fmla="*/ 259373 h 1015807"/>
              <a:gd name="connsiteX405" fmla="*/ 193244 w 999744"/>
              <a:gd name="connsiteY405" fmla="*/ 309197 h 1015807"/>
              <a:gd name="connsiteX406" fmla="*/ 186745 w 999744"/>
              <a:gd name="connsiteY406" fmla="*/ 309920 h 1015807"/>
              <a:gd name="connsiteX407" fmla="*/ 122335 w 999744"/>
              <a:gd name="connsiteY407" fmla="*/ 286524 h 1015807"/>
              <a:gd name="connsiteX408" fmla="*/ 119013 w 999744"/>
              <a:gd name="connsiteY408" fmla="*/ 279158 h 1015807"/>
              <a:gd name="connsiteX409" fmla="*/ 125945 w 999744"/>
              <a:gd name="connsiteY409" fmla="*/ 227890 h 1015807"/>
              <a:gd name="connsiteX410" fmla="*/ 136055 w 999744"/>
              <a:gd name="connsiteY410" fmla="*/ 155103 h 1015807"/>
              <a:gd name="connsiteX411" fmla="*/ 166671 w 999744"/>
              <a:gd name="connsiteY411" fmla="*/ 101813 h 1015807"/>
              <a:gd name="connsiteX412" fmla="*/ 226027 w 999744"/>
              <a:gd name="connsiteY412" fmla="*/ 88237 h 1015807"/>
              <a:gd name="connsiteX413" fmla="*/ 258954 w 999744"/>
              <a:gd name="connsiteY413" fmla="*/ 91993 h 1015807"/>
              <a:gd name="connsiteX414" fmla="*/ 296936 w 999744"/>
              <a:gd name="connsiteY414" fmla="*/ 72352 h 1015807"/>
              <a:gd name="connsiteX415" fmla="*/ 313689 w 999744"/>
              <a:gd name="connsiteY415" fmla="*/ 36536 h 1015807"/>
              <a:gd name="connsiteX416" fmla="*/ 355688 w 999744"/>
              <a:gd name="connsiteY416" fmla="*/ 0 h 101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</a:cxnLst>
            <a:rect l="l" t="t" r="r" b="b"/>
            <a:pathLst>
              <a:path w="999744" h="1015807">
                <a:moveTo>
                  <a:pt x="201909" y="703893"/>
                </a:moveTo>
                <a:cubicBezTo>
                  <a:pt x="216351" y="715302"/>
                  <a:pt x="227760" y="728733"/>
                  <a:pt x="229926" y="747652"/>
                </a:cubicBezTo>
                <a:cubicBezTo>
                  <a:pt x="231515" y="762671"/>
                  <a:pt x="240180" y="770903"/>
                  <a:pt x="253322" y="775669"/>
                </a:cubicBezTo>
                <a:cubicBezTo>
                  <a:pt x="263286" y="779279"/>
                  <a:pt x="273396" y="782312"/>
                  <a:pt x="283361" y="785923"/>
                </a:cubicBezTo>
                <a:cubicBezTo>
                  <a:pt x="293615" y="789822"/>
                  <a:pt x="302857" y="795165"/>
                  <a:pt x="308345" y="806285"/>
                </a:cubicBezTo>
                <a:cubicBezTo>
                  <a:pt x="267042" y="800075"/>
                  <a:pt x="226460" y="794732"/>
                  <a:pt x="189633" y="820439"/>
                </a:cubicBezTo>
                <a:cubicBezTo>
                  <a:pt x="211007" y="816539"/>
                  <a:pt x="232381" y="815384"/>
                  <a:pt x="254622" y="818995"/>
                </a:cubicBezTo>
                <a:cubicBezTo>
                  <a:pt x="239891" y="835747"/>
                  <a:pt x="223716" y="849467"/>
                  <a:pt x="205086" y="860443"/>
                </a:cubicBezTo>
                <a:cubicBezTo>
                  <a:pt x="204220" y="861165"/>
                  <a:pt x="201620" y="860298"/>
                  <a:pt x="202342" y="862176"/>
                </a:cubicBezTo>
                <a:lnTo>
                  <a:pt x="202484" y="862139"/>
                </a:lnTo>
                <a:lnTo>
                  <a:pt x="204943" y="860586"/>
                </a:lnTo>
                <a:lnTo>
                  <a:pt x="205461" y="861362"/>
                </a:lnTo>
                <a:lnTo>
                  <a:pt x="205664" y="861309"/>
                </a:lnTo>
                <a:cubicBezTo>
                  <a:pt x="231081" y="855821"/>
                  <a:pt x="253610" y="844846"/>
                  <a:pt x="272096" y="826215"/>
                </a:cubicBezTo>
                <a:cubicBezTo>
                  <a:pt x="274696" y="823616"/>
                  <a:pt x="276862" y="822749"/>
                  <a:pt x="280328" y="823327"/>
                </a:cubicBezTo>
                <a:cubicBezTo>
                  <a:pt x="297225" y="825637"/>
                  <a:pt x="314267" y="826938"/>
                  <a:pt x="331019" y="829826"/>
                </a:cubicBezTo>
                <a:cubicBezTo>
                  <a:pt x="342717" y="831848"/>
                  <a:pt x="353549" y="838058"/>
                  <a:pt x="365535" y="839791"/>
                </a:cubicBezTo>
                <a:cubicBezTo>
                  <a:pt x="376222" y="841235"/>
                  <a:pt x="386909" y="842968"/>
                  <a:pt x="397596" y="844123"/>
                </a:cubicBezTo>
                <a:cubicBezTo>
                  <a:pt x="402795" y="844701"/>
                  <a:pt x="405539" y="846145"/>
                  <a:pt x="406694" y="851777"/>
                </a:cubicBezTo>
                <a:cubicBezTo>
                  <a:pt x="409583" y="865642"/>
                  <a:pt x="413049" y="879361"/>
                  <a:pt x="416804" y="893081"/>
                </a:cubicBezTo>
                <a:cubicBezTo>
                  <a:pt x="417815" y="896980"/>
                  <a:pt x="416804" y="899291"/>
                  <a:pt x="414349" y="901891"/>
                </a:cubicBezTo>
                <a:cubicBezTo>
                  <a:pt x="395430" y="921532"/>
                  <a:pt x="385898" y="945794"/>
                  <a:pt x="380266" y="972078"/>
                </a:cubicBezTo>
                <a:cubicBezTo>
                  <a:pt x="391097" y="952582"/>
                  <a:pt x="404817" y="935541"/>
                  <a:pt x="421570" y="919799"/>
                </a:cubicBezTo>
                <a:cubicBezTo>
                  <a:pt x="425758" y="941606"/>
                  <a:pt x="425180" y="962547"/>
                  <a:pt x="421281" y="983343"/>
                </a:cubicBezTo>
                <a:cubicBezTo>
                  <a:pt x="420703" y="984210"/>
                  <a:pt x="420126" y="985365"/>
                  <a:pt x="420992" y="985798"/>
                </a:cubicBezTo>
                <a:lnTo>
                  <a:pt x="421010" y="985783"/>
                </a:lnTo>
                <a:lnTo>
                  <a:pt x="421280" y="983486"/>
                </a:lnTo>
                <a:cubicBezTo>
                  <a:pt x="421713" y="983775"/>
                  <a:pt x="422146" y="984064"/>
                  <a:pt x="422580" y="984497"/>
                </a:cubicBezTo>
                <a:lnTo>
                  <a:pt x="422563" y="984513"/>
                </a:lnTo>
                <a:lnTo>
                  <a:pt x="422580" y="984498"/>
                </a:lnTo>
                <a:cubicBezTo>
                  <a:pt x="431679" y="971211"/>
                  <a:pt x="434711" y="955903"/>
                  <a:pt x="436444" y="940306"/>
                </a:cubicBezTo>
                <a:cubicBezTo>
                  <a:pt x="439622" y="913733"/>
                  <a:pt x="436878" y="887593"/>
                  <a:pt x="431101" y="861598"/>
                </a:cubicBezTo>
                <a:cubicBezTo>
                  <a:pt x="429801" y="855821"/>
                  <a:pt x="431246" y="854522"/>
                  <a:pt x="436878" y="854955"/>
                </a:cubicBezTo>
                <a:cubicBezTo>
                  <a:pt x="448142" y="855821"/>
                  <a:pt x="459407" y="854233"/>
                  <a:pt x="470672" y="853221"/>
                </a:cubicBezTo>
                <a:cubicBezTo>
                  <a:pt x="488580" y="851777"/>
                  <a:pt x="505910" y="855821"/>
                  <a:pt x="523240" y="860298"/>
                </a:cubicBezTo>
                <a:cubicBezTo>
                  <a:pt x="526706" y="861165"/>
                  <a:pt x="528439" y="864198"/>
                  <a:pt x="530894" y="866508"/>
                </a:cubicBezTo>
                <a:cubicBezTo>
                  <a:pt x="550535" y="885716"/>
                  <a:pt x="569021" y="905935"/>
                  <a:pt x="582018" y="930486"/>
                </a:cubicBezTo>
                <a:cubicBezTo>
                  <a:pt x="582307" y="931063"/>
                  <a:pt x="583029" y="931352"/>
                  <a:pt x="584473" y="932507"/>
                </a:cubicBezTo>
                <a:cubicBezTo>
                  <a:pt x="581440" y="916910"/>
                  <a:pt x="576097" y="903191"/>
                  <a:pt x="570176" y="888604"/>
                </a:cubicBezTo>
                <a:cubicBezTo>
                  <a:pt x="606858" y="902324"/>
                  <a:pt x="643540" y="910411"/>
                  <a:pt x="680800" y="916910"/>
                </a:cubicBezTo>
                <a:cubicBezTo>
                  <a:pt x="681955" y="919077"/>
                  <a:pt x="679934" y="919943"/>
                  <a:pt x="679067" y="921099"/>
                </a:cubicBezTo>
                <a:cubicBezTo>
                  <a:pt x="664192" y="941173"/>
                  <a:pt x="648162" y="960525"/>
                  <a:pt x="630254" y="977999"/>
                </a:cubicBezTo>
                <a:cubicBezTo>
                  <a:pt x="611190" y="996485"/>
                  <a:pt x="594294" y="999084"/>
                  <a:pt x="570609" y="986809"/>
                </a:cubicBezTo>
                <a:cubicBezTo>
                  <a:pt x="560644" y="981610"/>
                  <a:pt x="551113" y="975400"/>
                  <a:pt x="541292" y="969912"/>
                </a:cubicBezTo>
                <a:cubicBezTo>
                  <a:pt x="526995" y="961969"/>
                  <a:pt x="512120" y="956192"/>
                  <a:pt x="495223" y="960380"/>
                </a:cubicBezTo>
                <a:cubicBezTo>
                  <a:pt x="487568" y="962258"/>
                  <a:pt x="480926" y="966013"/>
                  <a:pt x="474716" y="970779"/>
                </a:cubicBezTo>
                <a:cubicBezTo>
                  <a:pt x="462873" y="979877"/>
                  <a:pt x="451464" y="989408"/>
                  <a:pt x="439622" y="998507"/>
                </a:cubicBezTo>
                <a:cubicBezTo>
                  <a:pt x="434134" y="1002695"/>
                  <a:pt x="428357" y="1006739"/>
                  <a:pt x="422291" y="1010205"/>
                </a:cubicBezTo>
                <a:cubicBezTo>
                  <a:pt x="405683" y="1019448"/>
                  <a:pt x="389219" y="1017137"/>
                  <a:pt x="375355" y="1004139"/>
                </a:cubicBezTo>
                <a:cubicBezTo>
                  <a:pt x="363080" y="992730"/>
                  <a:pt x="354415" y="978577"/>
                  <a:pt x="346038" y="964280"/>
                </a:cubicBezTo>
                <a:cubicBezTo>
                  <a:pt x="339107" y="952437"/>
                  <a:pt x="332174" y="940595"/>
                  <a:pt x="323654" y="929763"/>
                </a:cubicBezTo>
                <a:cubicBezTo>
                  <a:pt x="308778" y="910700"/>
                  <a:pt x="289715" y="903335"/>
                  <a:pt x="265742" y="907812"/>
                </a:cubicBezTo>
                <a:cubicBezTo>
                  <a:pt x="249423" y="910845"/>
                  <a:pt x="232959" y="913444"/>
                  <a:pt x="216351" y="910411"/>
                </a:cubicBezTo>
                <a:cubicBezTo>
                  <a:pt x="194399" y="906368"/>
                  <a:pt x="179380" y="893948"/>
                  <a:pt x="171148" y="873296"/>
                </a:cubicBezTo>
                <a:cubicBezTo>
                  <a:pt x="161616" y="849611"/>
                  <a:pt x="160894" y="824916"/>
                  <a:pt x="162627" y="800075"/>
                </a:cubicBezTo>
                <a:cubicBezTo>
                  <a:pt x="164216" y="776824"/>
                  <a:pt x="168982" y="754006"/>
                  <a:pt x="178080" y="732199"/>
                </a:cubicBezTo>
                <a:cubicBezTo>
                  <a:pt x="182268" y="722234"/>
                  <a:pt x="187323" y="712702"/>
                  <a:pt x="194688" y="704470"/>
                </a:cubicBezTo>
                <a:cubicBezTo>
                  <a:pt x="197143" y="701871"/>
                  <a:pt x="199020" y="701582"/>
                  <a:pt x="201909" y="703893"/>
                </a:cubicBezTo>
                <a:close/>
                <a:moveTo>
                  <a:pt x="882119" y="613487"/>
                </a:moveTo>
                <a:lnTo>
                  <a:pt x="881109" y="614063"/>
                </a:lnTo>
                <a:lnTo>
                  <a:pt x="882066" y="613696"/>
                </a:lnTo>
                <a:close/>
                <a:moveTo>
                  <a:pt x="168548" y="516148"/>
                </a:moveTo>
                <a:cubicBezTo>
                  <a:pt x="178368" y="514704"/>
                  <a:pt x="187611" y="518170"/>
                  <a:pt x="196565" y="520914"/>
                </a:cubicBezTo>
                <a:cubicBezTo>
                  <a:pt x="218516" y="527702"/>
                  <a:pt x="236569" y="540266"/>
                  <a:pt x="247978" y="560774"/>
                </a:cubicBezTo>
                <a:cubicBezTo>
                  <a:pt x="253177" y="569872"/>
                  <a:pt x="257221" y="579692"/>
                  <a:pt x="262275" y="588935"/>
                </a:cubicBezTo>
                <a:cubicBezTo>
                  <a:pt x="268196" y="599766"/>
                  <a:pt x="275129" y="609876"/>
                  <a:pt x="285382" y="617241"/>
                </a:cubicBezTo>
                <a:cubicBezTo>
                  <a:pt x="296935" y="625617"/>
                  <a:pt x="308778" y="626484"/>
                  <a:pt x="321920" y="620273"/>
                </a:cubicBezTo>
                <a:cubicBezTo>
                  <a:pt x="334918" y="614208"/>
                  <a:pt x="348493" y="609442"/>
                  <a:pt x="362068" y="604821"/>
                </a:cubicBezTo>
                <a:cubicBezTo>
                  <a:pt x="372467" y="601210"/>
                  <a:pt x="382432" y="604099"/>
                  <a:pt x="391819" y="609442"/>
                </a:cubicBezTo>
                <a:cubicBezTo>
                  <a:pt x="401495" y="614930"/>
                  <a:pt x="409871" y="622295"/>
                  <a:pt x="418536" y="629083"/>
                </a:cubicBezTo>
                <a:cubicBezTo>
                  <a:pt x="427490" y="636015"/>
                  <a:pt x="436588" y="642659"/>
                  <a:pt x="447420" y="646413"/>
                </a:cubicBezTo>
                <a:cubicBezTo>
                  <a:pt x="460128" y="650746"/>
                  <a:pt x="472404" y="649879"/>
                  <a:pt x="484824" y="645114"/>
                </a:cubicBezTo>
                <a:cubicBezTo>
                  <a:pt x="497388" y="640203"/>
                  <a:pt x="503309" y="642514"/>
                  <a:pt x="509231" y="654645"/>
                </a:cubicBezTo>
                <a:cubicBezTo>
                  <a:pt x="516741" y="670098"/>
                  <a:pt x="519196" y="686995"/>
                  <a:pt x="523239" y="703459"/>
                </a:cubicBezTo>
                <a:cubicBezTo>
                  <a:pt x="528872" y="726854"/>
                  <a:pt x="534504" y="750250"/>
                  <a:pt x="544036" y="772346"/>
                </a:cubicBezTo>
                <a:cubicBezTo>
                  <a:pt x="554001" y="795453"/>
                  <a:pt x="568153" y="816394"/>
                  <a:pt x="589961" y="831991"/>
                </a:cubicBezTo>
                <a:cubicBezTo>
                  <a:pt x="575086" y="842678"/>
                  <a:pt x="559200" y="845422"/>
                  <a:pt x="543169" y="840512"/>
                </a:cubicBezTo>
                <a:cubicBezTo>
                  <a:pt x="516163" y="832135"/>
                  <a:pt x="489012" y="831124"/>
                  <a:pt x="461140" y="833290"/>
                </a:cubicBezTo>
                <a:cubicBezTo>
                  <a:pt x="447564" y="834302"/>
                  <a:pt x="434422" y="831702"/>
                  <a:pt x="420991" y="829391"/>
                </a:cubicBezTo>
                <a:cubicBezTo>
                  <a:pt x="404239" y="826359"/>
                  <a:pt x="387053" y="824770"/>
                  <a:pt x="370300" y="820871"/>
                </a:cubicBezTo>
                <a:cubicBezTo>
                  <a:pt x="358602" y="818127"/>
                  <a:pt x="347193" y="814516"/>
                  <a:pt x="336506" y="808884"/>
                </a:cubicBezTo>
                <a:cubicBezTo>
                  <a:pt x="325097" y="802819"/>
                  <a:pt x="317443" y="793720"/>
                  <a:pt x="313688" y="781300"/>
                </a:cubicBezTo>
                <a:cubicBezTo>
                  <a:pt x="311522" y="774223"/>
                  <a:pt x="304446" y="773646"/>
                  <a:pt x="299391" y="770758"/>
                </a:cubicBezTo>
                <a:cubicBezTo>
                  <a:pt x="291592" y="766280"/>
                  <a:pt x="282783" y="763537"/>
                  <a:pt x="274262" y="760504"/>
                </a:cubicBezTo>
                <a:cubicBezTo>
                  <a:pt x="259098" y="755016"/>
                  <a:pt x="249711" y="745918"/>
                  <a:pt x="246678" y="728876"/>
                </a:cubicBezTo>
                <a:cubicBezTo>
                  <a:pt x="243212" y="709669"/>
                  <a:pt x="231370" y="694794"/>
                  <a:pt x="214617" y="684829"/>
                </a:cubicBezTo>
                <a:cubicBezTo>
                  <a:pt x="202342" y="677319"/>
                  <a:pt x="193676" y="667210"/>
                  <a:pt x="187466" y="654790"/>
                </a:cubicBezTo>
                <a:cubicBezTo>
                  <a:pt x="171580" y="623451"/>
                  <a:pt x="164360" y="589657"/>
                  <a:pt x="159594" y="555286"/>
                </a:cubicBezTo>
                <a:cubicBezTo>
                  <a:pt x="157861" y="542866"/>
                  <a:pt x="163348" y="530734"/>
                  <a:pt x="163926" y="518170"/>
                </a:cubicBezTo>
                <a:cubicBezTo>
                  <a:pt x="164071" y="515282"/>
                  <a:pt x="166815" y="516437"/>
                  <a:pt x="168548" y="516148"/>
                </a:cubicBezTo>
                <a:close/>
                <a:moveTo>
                  <a:pt x="473993" y="489576"/>
                </a:moveTo>
                <a:cubicBezTo>
                  <a:pt x="477748" y="495642"/>
                  <a:pt x="480925" y="500985"/>
                  <a:pt x="484391" y="506184"/>
                </a:cubicBezTo>
                <a:cubicBezTo>
                  <a:pt x="494067" y="520049"/>
                  <a:pt x="508798" y="522937"/>
                  <a:pt x="524106" y="524814"/>
                </a:cubicBezTo>
                <a:cubicBezTo>
                  <a:pt x="539704" y="526692"/>
                  <a:pt x="555301" y="528280"/>
                  <a:pt x="568154" y="538678"/>
                </a:cubicBezTo>
                <a:cubicBezTo>
                  <a:pt x="580863" y="548932"/>
                  <a:pt x="588517" y="562507"/>
                  <a:pt x="593860" y="577671"/>
                </a:cubicBezTo>
                <a:cubicBezTo>
                  <a:pt x="596315" y="584748"/>
                  <a:pt x="601370" y="592113"/>
                  <a:pt x="600503" y="598612"/>
                </a:cubicBezTo>
                <a:cubicBezTo>
                  <a:pt x="599637" y="605400"/>
                  <a:pt x="589527" y="606411"/>
                  <a:pt x="584040" y="610743"/>
                </a:cubicBezTo>
                <a:cubicBezTo>
                  <a:pt x="574075" y="618398"/>
                  <a:pt x="567576" y="628506"/>
                  <a:pt x="567143" y="640349"/>
                </a:cubicBezTo>
                <a:cubicBezTo>
                  <a:pt x="566854" y="647570"/>
                  <a:pt x="568442" y="655658"/>
                  <a:pt x="570898" y="663167"/>
                </a:cubicBezTo>
                <a:cubicBezTo>
                  <a:pt x="578552" y="686563"/>
                  <a:pt x="578841" y="709814"/>
                  <a:pt x="557034" y="729022"/>
                </a:cubicBezTo>
                <a:cubicBezTo>
                  <a:pt x="552268" y="717035"/>
                  <a:pt x="549235" y="704904"/>
                  <a:pt x="546346" y="692629"/>
                </a:cubicBezTo>
                <a:cubicBezTo>
                  <a:pt x="541436" y="672121"/>
                  <a:pt x="537248" y="651469"/>
                  <a:pt x="531905" y="631106"/>
                </a:cubicBezTo>
                <a:cubicBezTo>
                  <a:pt x="525839" y="608144"/>
                  <a:pt x="517030" y="604389"/>
                  <a:pt x="495656" y="614498"/>
                </a:cubicBezTo>
                <a:cubicBezTo>
                  <a:pt x="492623" y="615942"/>
                  <a:pt x="489590" y="617531"/>
                  <a:pt x="486558" y="618830"/>
                </a:cubicBezTo>
                <a:cubicBezTo>
                  <a:pt x="469516" y="626340"/>
                  <a:pt x="453342" y="625185"/>
                  <a:pt x="438322" y="613632"/>
                </a:cubicBezTo>
                <a:cubicBezTo>
                  <a:pt x="432834" y="609443"/>
                  <a:pt x="427202" y="605111"/>
                  <a:pt x="422147" y="600345"/>
                </a:cubicBezTo>
                <a:cubicBezTo>
                  <a:pt x="401929" y="581426"/>
                  <a:pt x="378966" y="579115"/>
                  <a:pt x="353837" y="588069"/>
                </a:cubicBezTo>
                <a:cubicBezTo>
                  <a:pt x="351815" y="588792"/>
                  <a:pt x="349938" y="589369"/>
                  <a:pt x="346472" y="590525"/>
                </a:cubicBezTo>
                <a:cubicBezTo>
                  <a:pt x="353404" y="575505"/>
                  <a:pt x="357303" y="560630"/>
                  <a:pt x="364813" y="547344"/>
                </a:cubicBezTo>
                <a:cubicBezTo>
                  <a:pt x="370012" y="538100"/>
                  <a:pt x="375500" y="535790"/>
                  <a:pt x="385031" y="540411"/>
                </a:cubicBezTo>
                <a:cubicBezTo>
                  <a:pt x="401062" y="548210"/>
                  <a:pt x="415215" y="541855"/>
                  <a:pt x="429224" y="535357"/>
                </a:cubicBezTo>
                <a:cubicBezTo>
                  <a:pt x="449298" y="525825"/>
                  <a:pt x="463884" y="510228"/>
                  <a:pt x="473993" y="489576"/>
                </a:cubicBezTo>
                <a:close/>
                <a:moveTo>
                  <a:pt x="795593" y="468852"/>
                </a:moveTo>
                <a:cubicBezTo>
                  <a:pt x="810053" y="471632"/>
                  <a:pt x="823484" y="480333"/>
                  <a:pt x="834171" y="491164"/>
                </a:cubicBezTo>
                <a:cubicBezTo>
                  <a:pt x="835471" y="492464"/>
                  <a:pt x="836337" y="493908"/>
                  <a:pt x="836193" y="495641"/>
                </a:cubicBezTo>
                <a:cubicBezTo>
                  <a:pt x="835326" y="509217"/>
                  <a:pt x="840381" y="522358"/>
                  <a:pt x="839659" y="536078"/>
                </a:cubicBezTo>
                <a:cubicBezTo>
                  <a:pt x="840381" y="551964"/>
                  <a:pt x="835182" y="566695"/>
                  <a:pt x="827239" y="580270"/>
                </a:cubicBezTo>
                <a:cubicBezTo>
                  <a:pt x="819585" y="593412"/>
                  <a:pt x="816552" y="607421"/>
                  <a:pt x="816263" y="622296"/>
                </a:cubicBezTo>
                <a:cubicBezTo>
                  <a:pt x="816119" y="626628"/>
                  <a:pt x="815396" y="630961"/>
                  <a:pt x="815685" y="635294"/>
                </a:cubicBezTo>
                <a:cubicBezTo>
                  <a:pt x="816841" y="655657"/>
                  <a:pt x="806876" y="670098"/>
                  <a:pt x="791279" y="681507"/>
                </a:cubicBezTo>
                <a:cubicBezTo>
                  <a:pt x="786658" y="684974"/>
                  <a:pt x="782903" y="689306"/>
                  <a:pt x="779725" y="694361"/>
                </a:cubicBezTo>
                <a:cubicBezTo>
                  <a:pt x="758208" y="728010"/>
                  <a:pt x="730768" y="755305"/>
                  <a:pt x="694086" y="772635"/>
                </a:cubicBezTo>
                <a:cubicBezTo>
                  <a:pt x="673290" y="782456"/>
                  <a:pt x="654660" y="795598"/>
                  <a:pt x="637618" y="811051"/>
                </a:cubicBezTo>
                <a:cubicBezTo>
                  <a:pt x="634008" y="814372"/>
                  <a:pt x="629675" y="816972"/>
                  <a:pt x="625632" y="819716"/>
                </a:cubicBezTo>
                <a:cubicBezTo>
                  <a:pt x="623465" y="821160"/>
                  <a:pt x="621299" y="821449"/>
                  <a:pt x="618844" y="820149"/>
                </a:cubicBezTo>
                <a:cubicBezTo>
                  <a:pt x="604113" y="812206"/>
                  <a:pt x="589816" y="803974"/>
                  <a:pt x="578985" y="790688"/>
                </a:cubicBezTo>
                <a:cubicBezTo>
                  <a:pt x="566998" y="775957"/>
                  <a:pt x="566709" y="764981"/>
                  <a:pt x="577396" y="749529"/>
                </a:cubicBezTo>
                <a:cubicBezTo>
                  <a:pt x="588083" y="734220"/>
                  <a:pt x="596748" y="718045"/>
                  <a:pt x="599059" y="698982"/>
                </a:cubicBezTo>
                <a:cubicBezTo>
                  <a:pt x="600648" y="686418"/>
                  <a:pt x="597614" y="674576"/>
                  <a:pt x="594726" y="662733"/>
                </a:cubicBezTo>
                <a:cubicBezTo>
                  <a:pt x="589527" y="641648"/>
                  <a:pt x="593282" y="632550"/>
                  <a:pt x="612201" y="621574"/>
                </a:cubicBezTo>
                <a:cubicBezTo>
                  <a:pt x="620866" y="616519"/>
                  <a:pt x="630253" y="612476"/>
                  <a:pt x="639640" y="608721"/>
                </a:cubicBezTo>
                <a:cubicBezTo>
                  <a:pt x="648305" y="605255"/>
                  <a:pt x="656826" y="601211"/>
                  <a:pt x="664480" y="595723"/>
                </a:cubicBezTo>
                <a:cubicBezTo>
                  <a:pt x="675601" y="587780"/>
                  <a:pt x="681377" y="577093"/>
                  <a:pt x="682243" y="563374"/>
                </a:cubicBezTo>
                <a:cubicBezTo>
                  <a:pt x="683399" y="545177"/>
                  <a:pt x="679644" y="527558"/>
                  <a:pt x="677045" y="509794"/>
                </a:cubicBezTo>
                <a:cubicBezTo>
                  <a:pt x="675889" y="501851"/>
                  <a:pt x="675456" y="502140"/>
                  <a:pt x="683544" y="502573"/>
                </a:cubicBezTo>
                <a:cubicBezTo>
                  <a:pt x="708383" y="503873"/>
                  <a:pt x="731779" y="498674"/>
                  <a:pt x="750842" y="482066"/>
                </a:cubicBezTo>
                <a:cubicBezTo>
                  <a:pt x="765644" y="469213"/>
                  <a:pt x="781133" y="466072"/>
                  <a:pt x="795593" y="468852"/>
                </a:cubicBezTo>
                <a:close/>
                <a:moveTo>
                  <a:pt x="905966" y="445366"/>
                </a:moveTo>
                <a:cubicBezTo>
                  <a:pt x="918259" y="445528"/>
                  <a:pt x="930499" y="446611"/>
                  <a:pt x="942630" y="450149"/>
                </a:cubicBezTo>
                <a:cubicBezTo>
                  <a:pt x="973246" y="459104"/>
                  <a:pt x="996643" y="490442"/>
                  <a:pt x="999386" y="524092"/>
                </a:cubicBezTo>
                <a:cubicBezTo>
                  <a:pt x="1001841" y="553987"/>
                  <a:pt x="991732" y="577238"/>
                  <a:pt x="967326" y="594568"/>
                </a:cubicBezTo>
                <a:cubicBezTo>
                  <a:pt x="959094" y="600489"/>
                  <a:pt x="951006" y="606410"/>
                  <a:pt x="942919" y="612620"/>
                </a:cubicBezTo>
                <a:cubicBezTo>
                  <a:pt x="930643" y="622152"/>
                  <a:pt x="924578" y="634716"/>
                  <a:pt x="924000" y="650458"/>
                </a:cubicBezTo>
                <a:cubicBezTo>
                  <a:pt x="923278" y="668510"/>
                  <a:pt x="928332" y="685552"/>
                  <a:pt x="932087" y="702737"/>
                </a:cubicBezTo>
                <a:cubicBezTo>
                  <a:pt x="935698" y="719201"/>
                  <a:pt x="940464" y="735376"/>
                  <a:pt x="937576" y="752562"/>
                </a:cubicBezTo>
                <a:cubicBezTo>
                  <a:pt x="933965" y="773791"/>
                  <a:pt x="924144" y="783756"/>
                  <a:pt x="903059" y="787366"/>
                </a:cubicBezTo>
                <a:cubicBezTo>
                  <a:pt x="888618" y="789822"/>
                  <a:pt x="874031" y="791121"/>
                  <a:pt x="859301" y="791844"/>
                </a:cubicBezTo>
                <a:cubicBezTo>
                  <a:pt x="851358" y="792276"/>
                  <a:pt x="843559" y="793432"/>
                  <a:pt x="835905" y="795309"/>
                </a:cubicBezTo>
                <a:cubicBezTo>
                  <a:pt x="819152" y="799353"/>
                  <a:pt x="808465" y="810329"/>
                  <a:pt x="801533" y="825637"/>
                </a:cubicBezTo>
                <a:cubicBezTo>
                  <a:pt x="796912" y="836035"/>
                  <a:pt x="794313" y="847011"/>
                  <a:pt x="791280" y="857843"/>
                </a:cubicBezTo>
                <a:cubicBezTo>
                  <a:pt x="788536" y="867807"/>
                  <a:pt x="785503" y="877772"/>
                  <a:pt x="779726" y="886438"/>
                </a:cubicBezTo>
                <a:cubicBezTo>
                  <a:pt x="772361" y="897269"/>
                  <a:pt x="761963" y="903623"/>
                  <a:pt x="748965" y="904201"/>
                </a:cubicBezTo>
                <a:cubicBezTo>
                  <a:pt x="710261" y="905790"/>
                  <a:pt x="672424" y="899580"/>
                  <a:pt x="634731" y="891348"/>
                </a:cubicBezTo>
                <a:cubicBezTo>
                  <a:pt x="611768" y="886293"/>
                  <a:pt x="589094" y="879939"/>
                  <a:pt x="567287" y="871418"/>
                </a:cubicBezTo>
                <a:cubicBezTo>
                  <a:pt x="565987" y="870840"/>
                  <a:pt x="564688" y="870407"/>
                  <a:pt x="561799" y="869251"/>
                </a:cubicBezTo>
                <a:cubicBezTo>
                  <a:pt x="581729" y="864486"/>
                  <a:pt x="597760" y="853943"/>
                  <a:pt x="615523" y="847011"/>
                </a:cubicBezTo>
                <a:cubicBezTo>
                  <a:pt x="637619" y="838491"/>
                  <a:pt x="657115" y="826070"/>
                  <a:pt x="674301" y="810040"/>
                </a:cubicBezTo>
                <a:cubicBezTo>
                  <a:pt x="685999" y="799064"/>
                  <a:pt x="698852" y="790399"/>
                  <a:pt x="714160" y="784767"/>
                </a:cubicBezTo>
                <a:cubicBezTo>
                  <a:pt x="725136" y="780723"/>
                  <a:pt x="735246" y="773647"/>
                  <a:pt x="745211" y="766137"/>
                </a:cubicBezTo>
                <a:cubicBezTo>
                  <a:pt x="739000" y="806285"/>
                  <a:pt x="735246" y="845422"/>
                  <a:pt x="756475" y="882538"/>
                </a:cubicBezTo>
                <a:cubicBezTo>
                  <a:pt x="756475" y="881094"/>
                  <a:pt x="756619" y="879650"/>
                  <a:pt x="756475" y="878206"/>
                </a:cubicBezTo>
                <a:cubicBezTo>
                  <a:pt x="756331" y="876473"/>
                  <a:pt x="755897" y="874884"/>
                  <a:pt x="755608" y="873295"/>
                </a:cubicBezTo>
                <a:cubicBezTo>
                  <a:pt x="752431" y="851921"/>
                  <a:pt x="754020" y="830548"/>
                  <a:pt x="758352" y="809463"/>
                </a:cubicBezTo>
                <a:cubicBezTo>
                  <a:pt x="764563" y="780146"/>
                  <a:pt x="771061" y="750829"/>
                  <a:pt x="783914" y="723389"/>
                </a:cubicBezTo>
                <a:cubicBezTo>
                  <a:pt x="789980" y="710391"/>
                  <a:pt x="798789" y="700427"/>
                  <a:pt x="810487" y="691906"/>
                </a:cubicBezTo>
                <a:cubicBezTo>
                  <a:pt x="826951" y="679919"/>
                  <a:pt x="844714" y="669521"/>
                  <a:pt x="858001" y="653491"/>
                </a:cubicBezTo>
                <a:cubicBezTo>
                  <a:pt x="867677" y="641793"/>
                  <a:pt x="874898" y="628651"/>
                  <a:pt x="881685" y="615219"/>
                </a:cubicBezTo>
                <a:lnTo>
                  <a:pt x="881865" y="614500"/>
                </a:lnTo>
                <a:lnTo>
                  <a:pt x="881108" y="614065"/>
                </a:lnTo>
                <a:lnTo>
                  <a:pt x="835616" y="652479"/>
                </a:lnTo>
                <a:cubicBezTo>
                  <a:pt x="834894" y="628651"/>
                  <a:pt x="833017" y="606121"/>
                  <a:pt x="851791" y="586914"/>
                </a:cubicBezTo>
                <a:cubicBezTo>
                  <a:pt x="865799" y="572616"/>
                  <a:pt x="876776" y="555286"/>
                  <a:pt x="890495" y="540555"/>
                </a:cubicBezTo>
                <a:cubicBezTo>
                  <a:pt x="908259" y="521492"/>
                  <a:pt x="927611" y="504451"/>
                  <a:pt x="951729" y="493619"/>
                </a:cubicBezTo>
                <a:cubicBezTo>
                  <a:pt x="952450" y="493330"/>
                  <a:pt x="953317" y="492898"/>
                  <a:pt x="954906" y="492175"/>
                </a:cubicBezTo>
                <a:cubicBezTo>
                  <a:pt x="939453" y="490009"/>
                  <a:pt x="931799" y="492753"/>
                  <a:pt x="890495" y="514705"/>
                </a:cubicBezTo>
                <a:lnTo>
                  <a:pt x="903755" y="454749"/>
                </a:lnTo>
                <a:lnTo>
                  <a:pt x="902625" y="453760"/>
                </a:lnTo>
                <a:lnTo>
                  <a:pt x="904185" y="452342"/>
                </a:lnTo>
                <a:lnTo>
                  <a:pt x="904215" y="452171"/>
                </a:lnTo>
                <a:cubicBezTo>
                  <a:pt x="902915" y="451594"/>
                  <a:pt x="903059" y="452894"/>
                  <a:pt x="902626" y="453616"/>
                </a:cubicBezTo>
                <a:cubicBezTo>
                  <a:pt x="885296" y="475567"/>
                  <a:pt x="873454" y="499829"/>
                  <a:pt x="870999" y="528136"/>
                </a:cubicBezTo>
                <a:cubicBezTo>
                  <a:pt x="870565" y="532612"/>
                  <a:pt x="870565" y="532612"/>
                  <a:pt x="862911" y="539400"/>
                </a:cubicBezTo>
                <a:cubicBezTo>
                  <a:pt x="855690" y="519037"/>
                  <a:pt x="846736" y="499541"/>
                  <a:pt x="858434" y="478022"/>
                </a:cubicBezTo>
                <a:cubicBezTo>
                  <a:pt x="863200" y="469357"/>
                  <a:pt x="867100" y="460259"/>
                  <a:pt x="865366" y="449861"/>
                </a:cubicBezTo>
                <a:cubicBezTo>
                  <a:pt x="864789" y="446683"/>
                  <a:pt x="866522" y="446106"/>
                  <a:pt x="868977" y="446106"/>
                </a:cubicBezTo>
                <a:cubicBezTo>
                  <a:pt x="881325" y="445961"/>
                  <a:pt x="893672" y="445203"/>
                  <a:pt x="905966" y="445366"/>
                </a:cubicBezTo>
                <a:close/>
                <a:moveTo>
                  <a:pt x="464317" y="337215"/>
                </a:moveTo>
                <a:cubicBezTo>
                  <a:pt x="469083" y="337360"/>
                  <a:pt x="472549" y="339526"/>
                  <a:pt x="475437" y="342558"/>
                </a:cubicBezTo>
                <a:cubicBezTo>
                  <a:pt x="491179" y="359888"/>
                  <a:pt x="511109" y="368987"/>
                  <a:pt x="533782" y="373031"/>
                </a:cubicBezTo>
                <a:cubicBezTo>
                  <a:pt x="537537" y="373753"/>
                  <a:pt x="541292" y="374475"/>
                  <a:pt x="545047" y="375630"/>
                </a:cubicBezTo>
                <a:cubicBezTo>
                  <a:pt x="554868" y="378519"/>
                  <a:pt x="557900" y="382418"/>
                  <a:pt x="558334" y="392672"/>
                </a:cubicBezTo>
                <a:cubicBezTo>
                  <a:pt x="558911" y="407113"/>
                  <a:pt x="565988" y="417078"/>
                  <a:pt x="578552" y="423577"/>
                </a:cubicBezTo>
                <a:cubicBezTo>
                  <a:pt x="594438" y="431809"/>
                  <a:pt x="611913" y="433831"/>
                  <a:pt x="629243" y="436575"/>
                </a:cubicBezTo>
                <a:cubicBezTo>
                  <a:pt x="636175" y="437586"/>
                  <a:pt x="643107" y="438597"/>
                  <a:pt x="649750" y="440330"/>
                </a:cubicBezTo>
                <a:cubicBezTo>
                  <a:pt x="659282" y="442785"/>
                  <a:pt x="660726" y="447262"/>
                  <a:pt x="653361" y="453472"/>
                </a:cubicBezTo>
                <a:cubicBezTo>
                  <a:pt x="648017" y="457949"/>
                  <a:pt x="645562" y="463581"/>
                  <a:pt x="642963" y="469358"/>
                </a:cubicBezTo>
                <a:cubicBezTo>
                  <a:pt x="637908" y="480478"/>
                  <a:pt x="640508" y="488999"/>
                  <a:pt x="651194" y="494920"/>
                </a:cubicBezTo>
                <a:cubicBezTo>
                  <a:pt x="655238" y="497231"/>
                  <a:pt x="656971" y="499974"/>
                  <a:pt x="657693" y="504307"/>
                </a:cubicBezTo>
                <a:cubicBezTo>
                  <a:pt x="659426" y="516005"/>
                  <a:pt x="662604" y="527270"/>
                  <a:pt x="663903" y="538967"/>
                </a:cubicBezTo>
                <a:cubicBezTo>
                  <a:pt x="667369" y="568429"/>
                  <a:pt x="655816" y="584315"/>
                  <a:pt x="626788" y="589948"/>
                </a:cubicBezTo>
                <a:cubicBezTo>
                  <a:pt x="623178" y="590669"/>
                  <a:pt x="622744" y="588503"/>
                  <a:pt x="621589" y="586481"/>
                </a:cubicBezTo>
                <a:cubicBezTo>
                  <a:pt x="614657" y="574639"/>
                  <a:pt x="608736" y="562219"/>
                  <a:pt x="604114" y="549366"/>
                </a:cubicBezTo>
                <a:cubicBezTo>
                  <a:pt x="595594" y="525248"/>
                  <a:pt x="578407" y="511817"/>
                  <a:pt x="554290" y="506040"/>
                </a:cubicBezTo>
                <a:cubicBezTo>
                  <a:pt x="541870" y="503008"/>
                  <a:pt x="529450" y="500552"/>
                  <a:pt x="517175" y="497375"/>
                </a:cubicBezTo>
                <a:cubicBezTo>
                  <a:pt x="500855" y="493187"/>
                  <a:pt x="491324" y="483222"/>
                  <a:pt x="487713" y="465892"/>
                </a:cubicBezTo>
                <a:cubicBezTo>
                  <a:pt x="479626" y="427910"/>
                  <a:pt x="467494" y="391228"/>
                  <a:pt x="441788" y="360755"/>
                </a:cubicBezTo>
                <a:cubicBezTo>
                  <a:pt x="440633" y="359456"/>
                  <a:pt x="438611" y="358011"/>
                  <a:pt x="440488" y="355845"/>
                </a:cubicBezTo>
                <a:cubicBezTo>
                  <a:pt x="446409" y="348913"/>
                  <a:pt x="451897" y="341403"/>
                  <a:pt x="460995" y="338226"/>
                </a:cubicBezTo>
                <a:cubicBezTo>
                  <a:pt x="462007" y="337793"/>
                  <a:pt x="463451" y="337504"/>
                  <a:pt x="464317" y="337215"/>
                </a:cubicBezTo>
                <a:close/>
                <a:moveTo>
                  <a:pt x="103416" y="306598"/>
                </a:moveTo>
                <a:cubicBezTo>
                  <a:pt x="129989" y="311942"/>
                  <a:pt x="156129" y="319740"/>
                  <a:pt x="182268" y="328983"/>
                </a:cubicBezTo>
                <a:cubicBezTo>
                  <a:pt x="161328" y="348913"/>
                  <a:pt x="157718" y="376208"/>
                  <a:pt x="150496" y="401770"/>
                </a:cubicBezTo>
                <a:cubicBezTo>
                  <a:pt x="146597" y="415778"/>
                  <a:pt x="143709" y="430076"/>
                  <a:pt x="137643" y="443796"/>
                </a:cubicBezTo>
                <a:cubicBezTo>
                  <a:pt x="130855" y="436719"/>
                  <a:pt x="124645" y="430076"/>
                  <a:pt x="118291" y="423577"/>
                </a:cubicBezTo>
                <a:cubicBezTo>
                  <a:pt x="116125" y="421411"/>
                  <a:pt x="116269" y="418955"/>
                  <a:pt x="115981" y="416356"/>
                </a:cubicBezTo>
                <a:cubicBezTo>
                  <a:pt x="113525" y="387761"/>
                  <a:pt x="100816" y="363788"/>
                  <a:pt x="82620" y="341980"/>
                </a:cubicBezTo>
                <a:cubicBezTo>
                  <a:pt x="91140" y="361910"/>
                  <a:pt x="95328" y="382562"/>
                  <a:pt x="96917" y="404947"/>
                </a:cubicBezTo>
                <a:cubicBezTo>
                  <a:pt x="77276" y="390938"/>
                  <a:pt x="56913" y="380829"/>
                  <a:pt x="32651" y="380396"/>
                </a:cubicBezTo>
                <a:cubicBezTo>
                  <a:pt x="34095" y="384151"/>
                  <a:pt x="37561" y="383862"/>
                  <a:pt x="39872" y="385161"/>
                </a:cubicBezTo>
                <a:cubicBezTo>
                  <a:pt x="63412" y="398015"/>
                  <a:pt x="83919" y="414623"/>
                  <a:pt x="101250" y="434986"/>
                </a:cubicBezTo>
                <a:cubicBezTo>
                  <a:pt x="113236" y="448995"/>
                  <a:pt x="126667" y="462281"/>
                  <a:pt x="136632" y="477734"/>
                </a:cubicBezTo>
                <a:cubicBezTo>
                  <a:pt x="146597" y="493042"/>
                  <a:pt x="152085" y="510806"/>
                  <a:pt x="146019" y="529869"/>
                </a:cubicBezTo>
                <a:cubicBezTo>
                  <a:pt x="143131" y="538823"/>
                  <a:pt x="137932" y="546766"/>
                  <a:pt x="135766" y="556009"/>
                </a:cubicBezTo>
                <a:cubicBezTo>
                  <a:pt x="135044" y="559041"/>
                  <a:pt x="132011" y="559475"/>
                  <a:pt x="129845" y="560774"/>
                </a:cubicBezTo>
                <a:cubicBezTo>
                  <a:pt x="107171" y="573050"/>
                  <a:pt x="83631" y="583160"/>
                  <a:pt x="58068" y="587492"/>
                </a:cubicBezTo>
                <a:cubicBezTo>
                  <a:pt x="57202" y="587636"/>
                  <a:pt x="56336" y="588069"/>
                  <a:pt x="55469" y="588358"/>
                </a:cubicBezTo>
                <a:cubicBezTo>
                  <a:pt x="82331" y="590525"/>
                  <a:pt x="109193" y="590236"/>
                  <a:pt x="134755" y="580126"/>
                </a:cubicBezTo>
                <a:cubicBezTo>
                  <a:pt x="138798" y="578538"/>
                  <a:pt x="140242" y="579982"/>
                  <a:pt x="141543" y="583448"/>
                </a:cubicBezTo>
                <a:cubicBezTo>
                  <a:pt x="149052" y="601789"/>
                  <a:pt x="153818" y="620853"/>
                  <a:pt x="159162" y="639771"/>
                </a:cubicBezTo>
                <a:cubicBezTo>
                  <a:pt x="164072" y="657246"/>
                  <a:pt x="166382" y="675876"/>
                  <a:pt x="180969" y="689163"/>
                </a:cubicBezTo>
                <a:cubicBezTo>
                  <a:pt x="183857" y="691762"/>
                  <a:pt x="180680" y="693495"/>
                  <a:pt x="179524" y="695228"/>
                </a:cubicBezTo>
                <a:cubicBezTo>
                  <a:pt x="167682" y="714002"/>
                  <a:pt x="156851" y="733066"/>
                  <a:pt x="152518" y="755162"/>
                </a:cubicBezTo>
                <a:cubicBezTo>
                  <a:pt x="150063" y="767437"/>
                  <a:pt x="148619" y="779713"/>
                  <a:pt x="148908" y="792999"/>
                </a:cubicBezTo>
                <a:cubicBezTo>
                  <a:pt x="136343" y="786500"/>
                  <a:pt x="130278" y="776391"/>
                  <a:pt x="127678" y="763971"/>
                </a:cubicBezTo>
                <a:cubicBezTo>
                  <a:pt x="125223" y="752418"/>
                  <a:pt x="125368" y="740576"/>
                  <a:pt x="125079" y="728733"/>
                </a:cubicBezTo>
                <a:cubicBezTo>
                  <a:pt x="124934" y="720790"/>
                  <a:pt x="124790" y="712847"/>
                  <a:pt x="123346" y="705049"/>
                </a:cubicBezTo>
                <a:cubicBezTo>
                  <a:pt x="119735" y="685841"/>
                  <a:pt x="109482" y="671977"/>
                  <a:pt x="90996" y="664900"/>
                </a:cubicBezTo>
                <a:cubicBezTo>
                  <a:pt x="76410" y="659268"/>
                  <a:pt x="61679" y="654358"/>
                  <a:pt x="47093" y="649014"/>
                </a:cubicBezTo>
                <a:cubicBezTo>
                  <a:pt x="42616" y="647426"/>
                  <a:pt x="38139" y="645548"/>
                  <a:pt x="33807" y="643526"/>
                </a:cubicBezTo>
                <a:cubicBezTo>
                  <a:pt x="12288" y="633272"/>
                  <a:pt x="4778" y="617531"/>
                  <a:pt x="9977" y="594135"/>
                </a:cubicBezTo>
                <a:cubicBezTo>
                  <a:pt x="13299" y="579405"/>
                  <a:pt x="20375" y="566262"/>
                  <a:pt x="27163" y="552976"/>
                </a:cubicBezTo>
                <a:cubicBezTo>
                  <a:pt x="32362" y="542866"/>
                  <a:pt x="37417" y="532902"/>
                  <a:pt x="42038" y="522504"/>
                </a:cubicBezTo>
                <a:cubicBezTo>
                  <a:pt x="53014" y="497230"/>
                  <a:pt x="51426" y="473979"/>
                  <a:pt x="31062" y="453472"/>
                </a:cubicBezTo>
                <a:cubicBezTo>
                  <a:pt x="23553" y="445962"/>
                  <a:pt x="17776" y="437152"/>
                  <a:pt x="11710" y="428487"/>
                </a:cubicBezTo>
                <a:cubicBezTo>
                  <a:pt x="-8364" y="399748"/>
                  <a:pt x="-132" y="365088"/>
                  <a:pt x="17632" y="340103"/>
                </a:cubicBezTo>
                <a:cubicBezTo>
                  <a:pt x="38572" y="310642"/>
                  <a:pt x="67889" y="299522"/>
                  <a:pt x="103416" y="306598"/>
                </a:cubicBezTo>
                <a:close/>
                <a:moveTo>
                  <a:pt x="293182" y="243054"/>
                </a:moveTo>
                <a:cubicBezTo>
                  <a:pt x="294048" y="253741"/>
                  <a:pt x="295059" y="263995"/>
                  <a:pt x="299247" y="273526"/>
                </a:cubicBezTo>
                <a:cubicBezTo>
                  <a:pt x="305602" y="287824"/>
                  <a:pt x="316289" y="296345"/>
                  <a:pt x="331597" y="299377"/>
                </a:cubicBezTo>
                <a:cubicBezTo>
                  <a:pt x="352682" y="303565"/>
                  <a:pt x="362503" y="319163"/>
                  <a:pt x="356293" y="339526"/>
                </a:cubicBezTo>
                <a:cubicBezTo>
                  <a:pt x="354993" y="343714"/>
                  <a:pt x="356726" y="347035"/>
                  <a:pt x="357303" y="350646"/>
                </a:cubicBezTo>
                <a:cubicBezTo>
                  <a:pt x="358604" y="358589"/>
                  <a:pt x="361492" y="365954"/>
                  <a:pt x="365969" y="372597"/>
                </a:cubicBezTo>
                <a:cubicBezTo>
                  <a:pt x="380699" y="394116"/>
                  <a:pt x="403951" y="396571"/>
                  <a:pt x="422436" y="378229"/>
                </a:cubicBezTo>
                <a:cubicBezTo>
                  <a:pt x="426047" y="374619"/>
                  <a:pt x="427491" y="374908"/>
                  <a:pt x="430379" y="378663"/>
                </a:cubicBezTo>
                <a:cubicBezTo>
                  <a:pt x="445399" y="398593"/>
                  <a:pt x="459118" y="419100"/>
                  <a:pt x="462007" y="444662"/>
                </a:cubicBezTo>
                <a:cubicBezTo>
                  <a:pt x="466773" y="487555"/>
                  <a:pt x="431246" y="524526"/>
                  <a:pt x="392686" y="522215"/>
                </a:cubicBezTo>
                <a:cubicBezTo>
                  <a:pt x="388498" y="521926"/>
                  <a:pt x="384887" y="520337"/>
                  <a:pt x="380988" y="518893"/>
                </a:cubicBezTo>
                <a:cubicBezTo>
                  <a:pt x="360337" y="511672"/>
                  <a:pt x="350661" y="516727"/>
                  <a:pt x="344162" y="537812"/>
                </a:cubicBezTo>
                <a:cubicBezTo>
                  <a:pt x="339684" y="552254"/>
                  <a:pt x="335352" y="566840"/>
                  <a:pt x="328709" y="580415"/>
                </a:cubicBezTo>
                <a:cubicBezTo>
                  <a:pt x="327120" y="583593"/>
                  <a:pt x="325532" y="586914"/>
                  <a:pt x="323510" y="589947"/>
                </a:cubicBezTo>
                <a:cubicBezTo>
                  <a:pt x="317589" y="598612"/>
                  <a:pt x="309790" y="599912"/>
                  <a:pt x="301269" y="593558"/>
                </a:cubicBezTo>
                <a:cubicBezTo>
                  <a:pt x="293037" y="587348"/>
                  <a:pt x="288849" y="577960"/>
                  <a:pt x="283506" y="569584"/>
                </a:cubicBezTo>
                <a:cubicBezTo>
                  <a:pt x="280762" y="565107"/>
                  <a:pt x="278451" y="560053"/>
                  <a:pt x="277440" y="554998"/>
                </a:cubicBezTo>
                <a:cubicBezTo>
                  <a:pt x="271663" y="527269"/>
                  <a:pt x="251445" y="513983"/>
                  <a:pt x="227327" y="505029"/>
                </a:cubicBezTo>
                <a:cubicBezTo>
                  <a:pt x="208408" y="497952"/>
                  <a:pt x="188623" y="494342"/>
                  <a:pt x="168405" y="493187"/>
                </a:cubicBezTo>
                <a:cubicBezTo>
                  <a:pt x="163927" y="492898"/>
                  <a:pt x="162627" y="490732"/>
                  <a:pt x="161617" y="487266"/>
                </a:cubicBezTo>
                <a:cubicBezTo>
                  <a:pt x="157862" y="476001"/>
                  <a:pt x="158584" y="464303"/>
                  <a:pt x="159595" y="452894"/>
                </a:cubicBezTo>
                <a:cubicBezTo>
                  <a:pt x="162483" y="424155"/>
                  <a:pt x="169415" y="396137"/>
                  <a:pt x="178513" y="368698"/>
                </a:cubicBezTo>
                <a:cubicBezTo>
                  <a:pt x="180969" y="361333"/>
                  <a:pt x="184435" y="354545"/>
                  <a:pt x="189778" y="348768"/>
                </a:cubicBezTo>
                <a:cubicBezTo>
                  <a:pt x="195411" y="342558"/>
                  <a:pt x="200754" y="335915"/>
                  <a:pt x="206820" y="330139"/>
                </a:cubicBezTo>
                <a:cubicBezTo>
                  <a:pt x="222995" y="315408"/>
                  <a:pt x="236570" y="299089"/>
                  <a:pt x="246101" y="279015"/>
                </a:cubicBezTo>
                <a:cubicBezTo>
                  <a:pt x="255344" y="259663"/>
                  <a:pt x="272963" y="249698"/>
                  <a:pt x="293182" y="243054"/>
                </a:cubicBezTo>
                <a:close/>
                <a:moveTo>
                  <a:pt x="874632" y="203795"/>
                </a:moveTo>
                <a:lnTo>
                  <a:pt x="874754" y="203917"/>
                </a:lnTo>
                <a:lnTo>
                  <a:pt x="874768" y="203873"/>
                </a:lnTo>
                <a:close/>
                <a:moveTo>
                  <a:pt x="874754" y="202184"/>
                </a:moveTo>
                <a:cubicBezTo>
                  <a:pt x="874609" y="202617"/>
                  <a:pt x="874320" y="203051"/>
                  <a:pt x="874320" y="203483"/>
                </a:cubicBezTo>
                <a:lnTo>
                  <a:pt x="874383" y="203546"/>
                </a:lnTo>
                <a:lnTo>
                  <a:pt x="874977" y="202407"/>
                </a:lnTo>
                <a:close/>
                <a:moveTo>
                  <a:pt x="483235" y="164924"/>
                </a:moveTo>
                <a:cubicBezTo>
                  <a:pt x="500999" y="166080"/>
                  <a:pt x="518907" y="164635"/>
                  <a:pt x="536670" y="165357"/>
                </a:cubicBezTo>
                <a:cubicBezTo>
                  <a:pt x="547935" y="165791"/>
                  <a:pt x="558478" y="168679"/>
                  <a:pt x="567865" y="175033"/>
                </a:cubicBezTo>
                <a:cubicBezTo>
                  <a:pt x="572197" y="177922"/>
                  <a:pt x="576819" y="180666"/>
                  <a:pt x="581151" y="183699"/>
                </a:cubicBezTo>
                <a:cubicBezTo>
                  <a:pt x="594871" y="193230"/>
                  <a:pt x="610323" y="198140"/>
                  <a:pt x="626787" y="196985"/>
                </a:cubicBezTo>
                <a:cubicBezTo>
                  <a:pt x="653793" y="194963"/>
                  <a:pt x="675312" y="205073"/>
                  <a:pt x="694952" y="222403"/>
                </a:cubicBezTo>
                <a:cubicBezTo>
                  <a:pt x="703329" y="229768"/>
                  <a:pt x="713438" y="235256"/>
                  <a:pt x="722681" y="241755"/>
                </a:cubicBezTo>
                <a:cubicBezTo>
                  <a:pt x="728025" y="245509"/>
                  <a:pt x="733223" y="249409"/>
                  <a:pt x="738133" y="253597"/>
                </a:cubicBezTo>
                <a:cubicBezTo>
                  <a:pt x="744488" y="259085"/>
                  <a:pt x="748965" y="265873"/>
                  <a:pt x="749543" y="274538"/>
                </a:cubicBezTo>
                <a:cubicBezTo>
                  <a:pt x="750987" y="294323"/>
                  <a:pt x="763118" y="307176"/>
                  <a:pt x="777560" y="318441"/>
                </a:cubicBezTo>
                <a:cubicBezTo>
                  <a:pt x="784636" y="323928"/>
                  <a:pt x="792868" y="328261"/>
                  <a:pt x="799945" y="333749"/>
                </a:cubicBezTo>
                <a:cubicBezTo>
                  <a:pt x="812798" y="343425"/>
                  <a:pt x="817419" y="357722"/>
                  <a:pt x="816409" y="377363"/>
                </a:cubicBezTo>
                <a:cubicBezTo>
                  <a:pt x="811354" y="393683"/>
                  <a:pt x="819730" y="410435"/>
                  <a:pt x="828684" y="427332"/>
                </a:cubicBezTo>
                <a:cubicBezTo>
                  <a:pt x="834028" y="437297"/>
                  <a:pt x="838215" y="447839"/>
                  <a:pt x="835327" y="459826"/>
                </a:cubicBezTo>
                <a:cubicBezTo>
                  <a:pt x="834316" y="464303"/>
                  <a:pt x="833161" y="465458"/>
                  <a:pt x="828828" y="462715"/>
                </a:cubicBezTo>
                <a:cubicBezTo>
                  <a:pt x="819008" y="456504"/>
                  <a:pt x="808466" y="452027"/>
                  <a:pt x="796912" y="449861"/>
                </a:cubicBezTo>
                <a:cubicBezTo>
                  <a:pt x="779149" y="446395"/>
                  <a:pt x="763118" y="450150"/>
                  <a:pt x="748243" y="460259"/>
                </a:cubicBezTo>
                <a:cubicBezTo>
                  <a:pt x="730768" y="472102"/>
                  <a:pt x="711850" y="480622"/>
                  <a:pt x="690331" y="481778"/>
                </a:cubicBezTo>
                <a:cubicBezTo>
                  <a:pt x="690042" y="481778"/>
                  <a:pt x="689898" y="481778"/>
                  <a:pt x="689609" y="481778"/>
                </a:cubicBezTo>
                <a:cubicBezTo>
                  <a:pt x="681522" y="481778"/>
                  <a:pt x="673001" y="482211"/>
                  <a:pt x="668235" y="474268"/>
                </a:cubicBezTo>
                <a:cubicBezTo>
                  <a:pt x="663614" y="466469"/>
                  <a:pt x="669390" y="460115"/>
                  <a:pt x="673146" y="453760"/>
                </a:cubicBezTo>
                <a:cubicBezTo>
                  <a:pt x="676467" y="448273"/>
                  <a:pt x="680078" y="442785"/>
                  <a:pt x="682244" y="436575"/>
                </a:cubicBezTo>
                <a:cubicBezTo>
                  <a:pt x="685710" y="426321"/>
                  <a:pt x="682533" y="420544"/>
                  <a:pt x="671701" y="419533"/>
                </a:cubicBezTo>
                <a:cubicBezTo>
                  <a:pt x="660003" y="418522"/>
                  <a:pt x="648161" y="418522"/>
                  <a:pt x="636319" y="417945"/>
                </a:cubicBezTo>
                <a:cubicBezTo>
                  <a:pt x="626932" y="417512"/>
                  <a:pt x="617689" y="416068"/>
                  <a:pt x="608879" y="412168"/>
                </a:cubicBezTo>
                <a:cubicBezTo>
                  <a:pt x="594871" y="405958"/>
                  <a:pt x="586206" y="395993"/>
                  <a:pt x="584906" y="379963"/>
                </a:cubicBezTo>
                <a:cubicBezTo>
                  <a:pt x="583462" y="362344"/>
                  <a:pt x="575952" y="354401"/>
                  <a:pt x="558766" y="350068"/>
                </a:cubicBezTo>
                <a:cubicBezTo>
                  <a:pt x="547213" y="347180"/>
                  <a:pt x="535371" y="347036"/>
                  <a:pt x="523673" y="345735"/>
                </a:cubicBezTo>
                <a:cubicBezTo>
                  <a:pt x="517174" y="345014"/>
                  <a:pt x="511831" y="342703"/>
                  <a:pt x="507065" y="338082"/>
                </a:cubicBezTo>
                <a:cubicBezTo>
                  <a:pt x="498833" y="329994"/>
                  <a:pt x="490457" y="322051"/>
                  <a:pt x="481791" y="314397"/>
                </a:cubicBezTo>
                <a:cubicBezTo>
                  <a:pt x="470382" y="304288"/>
                  <a:pt x="461140" y="304144"/>
                  <a:pt x="448864" y="313242"/>
                </a:cubicBezTo>
                <a:cubicBezTo>
                  <a:pt x="440632" y="319307"/>
                  <a:pt x="434422" y="327250"/>
                  <a:pt x="428068" y="335193"/>
                </a:cubicBezTo>
                <a:cubicBezTo>
                  <a:pt x="421714" y="342992"/>
                  <a:pt x="416225" y="351657"/>
                  <a:pt x="407850" y="357578"/>
                </a:cubicBezTo>
                <a:cubicBezTo>
                  <a:pt x="394274" y="367110"/>
                  <a:pt x="384742" y="363499"/>
                  <a:pt x="381276" y="347325"/>
                </a:cubicBezTo>
                <a:cubicBezTo>
                  <a:pt x="379110" y="337071"/>
                  <a:pt x="380554" y="327106"/>
                  <a:pt x="382287" y="317286"/>
                </a:cubicBezTo>
                <a:cubicBezTo>
                  <a:pt x="384454" y="305010"/>
                  <a:pt x="379977" y="296345"/>
                  <a:pt x="369578" y="289846"/>
                </a:cubicBezTo>
                <a:cubicBezTo>
                  <a:pt x="362646" y="285513"/>
                  <a:pt x="354848" y="282914"/>
                  <a:pt x="347338" y="279881"/>
                </a:cubicBezTo>
                <a:cubicBezTo>
                  <a:pt x="326686" y="271505"/>
                  <a:pt x="314555" y="256341"/>
                  <a:pt x="310078" y="234823"/>
                </a:cubicBezTo>
                <a:cubicBezTo>
                  <a:pt x="309500" y="232223"/>
                  <a:pt x="310078" y="230346"/>
                  <a:pt x="311667" y="228179"/>
                </a:cubicBezTo>
                <a:cubicBezTo>
                  <a:pt x="325531" y="210127"/>
                  <a:pt x="342861" y="200595"/>
                  <a:pt x="366257" y="206228"/>
                </a:cubicBezTo>
                <a:cubicBezTo>
                  <a:pt x="373622" y="207960"/>
                  <a:pt x="380410" y="207383"/>
                  <a:pt x="386908" y="203051"/>
                </a:cubicBezTo>
                <a:cubicBezTo>
                  <a:pt x="395863" y="196985"/>
                  <a:pt x="405539" y="191931"/>
                  <a:pt x="414203" y="185576"/>
                </a:cubicBezTo>
                <a:cubicBezTo>
                  <a:pt x="434856" y="170412"/>
                  <a:pt x="457673" y="163335"/>
                  <a:pt x="483235" y="164924"/>
                </a:cubicBezTo>
                <a:close/>
                <a:moveTo>
                  <a:pt x="700586" y="95026"/>
                </a:moveTo>
                <a:lnTo>
                  <a:pt x="698567" y="96467"/>
                </a:lnTo>
                <a:lnTo>
                  <a:pt x="700388" y="95487"/>
                </a:lnTo>
                <a:close/>
                <a:moveTo>
                  <a:pt x="664770" y="46501"/>
                </a:moveTo>
                <a:cubicBezTo>
                  <a:pt x="682244" y="42746"/>
                  <a:pt x="696542" y="48523"/>
                  <a:pt x="707518" y="62387"/>
                </a:cubicBezTo>
                <a:cubicBezTo>
                  <a:pt x="713583" y="69897"/>
                  <a:pt x="718349" y="78273"/>
                  <a:pt x="722537" y="86938"/>
                </a:cubicBezTo>
                <a:cubicBezTo>
                  <a:pt x="729036" y="100513"/>
                  <a:pt x="737412" y="112789"/>
                  <a:pt x="748677" y="122465"/>
                </a:cubicBezTo>
                <a:cubicBezTo>
                  <a:pt x="757775" y="130264"/>
                  <a:pt x="769329" y="131997"/>
                  <a:pt x="781027" y="131274"/>
                </a:cubicBezTo>
                <a:cubicBezTo>
                  <a:pt x="798790" y="130264"/>
                  <a:pt x="816265" y="126797"/>
                  <a:pt x="833884" y="124198"/>
                </a:cubicBezTo>
                <a:cubicBezTo>
                  <a:pt x="869988" y="118999"/>
                  <a:pt x="885585" y="136040"/>
                  <a:pt x="889773" y="169545"/>
                </a:cubicBezTo>
                <a:cubicBezTo>
                  <a:pt x="891939" y="187309"/>
                  <a:pt x="890640" y="205073"/>
                  <a:pt x="891362" y="222836"/>
                </a:cubicBezTo>
                <a:cubicBezTo>
                  <a:pt x="891651" y="229479"/>
                  <a:pt x="892084" y="236267"/>
                  <a:pt x="893240" y="242910"/>
                </a:cubicBezTo>
                <a:cubicBezTo>
                  <a:pt x="896994" y="263562"/>
                  <a:pt x="907248" y="279159"/>
                  <a:pt x="928189" y="286380"/>
                </a:cubicBezTo>
                <a:cubicBezTo>
                  <a:pt x="941764" y="291146"/>
                  <a:pt x="954617" y="297211"/>
                  <a:pt x="966893" y="304721"/>
                </a:cubicBezTo>
                <a:cubicBezTo>
                  <a:pt x="976713" y="310786"/>
                  <a:pt x="984512" y="319018"/>
                  <a:pt x="989133" y="329705"/>
                </a:cubicBezTo>
                <a:cubicBezTo>
                  <a:pt x="999820" y="354112"/>
                  <a:pt x="1000831" y="378952"/>
                  <a:pt x="990866" y="403936"/>
                </a:cubicBezTo>
                <a:cubicBezTo>
                  <a:pt x="987400" y="412746"/>
                  <a:pt x="981479" y="419822"/>
                  <a:pt x="975846" y="427188"/>
                </a:cubicBezTo>
                <a:cubicBezTo>
                  <a:pt x="970214" y="434408"/>
                  <a:pt x="964582" y="436719"/>
                  <a:pt x="954472" y="433109"/>
                </a:cubicBezTo>
                <a:cubicBezTo>
                  <a:pt x="930355" y="424299"/>
                  <a:pt x="904937" y="425599"/>
                  <a:pt x="879664" y="428343"/>
                </a:cubicBezTo>
                <a:cubicBezTo>
                  <a:pt x="874176" y="428921"/>
                  <a:pt x="868688" y="429787"/>
                  <a:pt x="863345" y="430509"/>
                </a:cubicBezTo>
                <a:cubicBezTo>
                  <a:pt x="861179" y="430798"/>
                  <a:pt x="859735" y="430220"/>
                  <a:pt x="858434" y="428487"/>
                </a:cubicBezTo>
                <a:cubicBezTo>
                  <a:pt x="852224" y="419389"/>
                  <a:pt x="845581" y="410435"/>
                  <a:pt x="839660" y="401192"/>
                </a:cubicBezTo>
                <a:cubicBezTo>
                  <a:pt x="833739" y="391950"/>
                  <a:pt x="830851" y="381840"/>
                  <a:pt x="833450" y="370864"/>
                </a:cubicBezTo>
                <a:cubicBezTo>
                  <a:pt x="836916" y="355700"/>
                  <a:pt x="832439" y="341547"/>
                  <a:pt x="828829" y="327106"/>
                </a:cubicBezTo>
                <a:cubicBezTo>
                  <a:pt x="827529" y="321762"/>
                  <a:pt x="826373" y="316419"/>
                  <a:pt x="825363" y="311075"/>
                </a:cubicBezTo>
                <a:cubicBezTo>
                  <a:pt x="824929" y="308909"/>
                  <a:pt x="825363" y="307176"/>
                  <a:pt x="827240" y="305443"/>
                </a:cubicBezTo>
                <a:cubicBezTo>
                  <a:pt x="854535" y="278870"/>
                  <a:pt x="866377" y="244787"/>
                  <a:pt x="874320" y="208683"/>
                </a:cubicBezTo>
                <a:cubicBezTo>
                  <a:pt x="874465" y="207816"/>
                  <a:pt x="874320" y="206805"/>
                  <a:pt x="873454" y="205217"/>
                </a:cubicBezTo>
                <a:cubicBezTo>
                  <a:pt x="860312" y="232945"/>
                  <a:pt x="841538" y="256341"/>
                  <a:pt x="820019" y="278581"/>
                </a:cubicBezTo>
                <a:cubicBezTo>
                  <a:pt x="814820" y="248398"/>
                  <a:pt x="813087" y="219225"/>
                  <a:pt x="820741" y="189908"/>
                </a:cubicBezTo>
                <a:cubicBezTo>
                  <a:pt x="806011" y="206805"/>
                  <a:pt x="801245" y="227168"/>
                  <a:pt x="799512" y="248398"/>
                </a:cubicBezTo>
                <a:cubicBezTo>
                  <a:pt x="797779" y="269627"/>
                  <a:pt x="800234" y="290568"/>
                  <a:pt x="804278" y="312664"/>
                </a:cubicBezTo>
                <a:cubicBezTo>
                  <a:pt x="789980" y="303565"/>
                  <a:pt x="779294" y="293601"/>
                  <a:pt x="776261" y="277426"/>
                </a:cubicBezTo>
                <a:cubicBezTo>
                  <a:pt x="775394" y="272660"/>
                  <a:pt x="774383" y="268039"/>
                  <a:pt x="773228" y="263417"/>
                </a:cubicBezTo>
                <a:cubicBezTo>
                  <a:pt x="771206" y="255619"/>
                  <a:pt x="767307" y="248975"/>
                  <a:pt x="761097" y="243487"/>
                </a:cubicBezTo>
                <a:cubicBezTo>
                  <a:pt x="745500" y="229912"/>
                  <a:pt x="727736" y="219369"/>
                  <a:pt x="711561" y="206805"/>
                </a:cubicBezTo>
                <a:cubicBezTo>
                  <a:pt x="703474" y="200451"/>
                  <a:pt x="695097" y="194674"/>
                  <a:pt x="686866" y="188609"/>
                </a:cubicBezTo>
                <a:cubicBezTo>
                  <a:pt x="674446" y="179366"/>
                  <a:pt x="660726" y="175033"/>
                  <a:pt x="645273" y="175033"/>
                </a:cubicBezTo>
                <a:cubicBezTo>
                  <a:pt x="634297" y="175178"/>
                  <a:pt x="623177" y="175899"/>
                  <a:pt x="612202" y="173589"/>
                </a:cubicBezTo>
                <a:cubicBezTo>
                  <a:pt x="603681" y="171856"/>
                  <a:pt x="596749" y="167524"/>
                  <a:pt x="590106" y="160880"/>
                </a:cubicBezTo>
                <a:cubicBezTo>
                  <a:pt x="606136" y="157125"/>
                  <a:pt x="621444" y="153082"/>
                  <a:pt x="636030" y="147160"/>
                </a:cubicBezTo>
                <a:cubicBezTo>
                  <a:pt x="659282" y="137773"/>
                  <a:pt x="680656" y="125498"/>
                  <a:pt x="695531" y="104557"/>
                </a:cubicBezTo>
                <a:lnTo>
                  <a:pt x="699512" y="97418"/>
                </a:lnTo>
                <a:lnTo>
                  <a:pt x="698564" y="96470"/>
                </a:lnTo>
                <a:lnTo>
                  <a:pt x="653397" y="121797"/>
                </a:lnTo>
                <a:cubicBezTo>
                  <a:pt x="637366" y="127917"/>
                  <a:pt x="620578" y="132213"/>
                  <a:pt x="603681" y="136185"/>
                </a:cubicBezTo>
                <a:cubicBezTo>
                  <a:pt x="592994" y="138640"/>
                  <a:pt x="582018" y="140517"/>
                  <a:pt x="571331" y="143406"/>
                </a:cubicBezTo>
                <a:cubicBezTo>
                  <a:pt x="560067" y="146438"/>
                  <a:pt x="548802" y="143550"/>
                  <a:pt x="537538" y="144416"/>
                </a:cubicBezTo>
                <a:cubicBezTo>
                  <a:pt x="517608" y="146005"/>
                  <a:pt x="497822" y="149038"/>
                  <a:pt x="477893" y="147883"/>
                </a:cubicBezTo>
                <a:cubicBezTo>
                  <a:pt x="474860" y="147738"/>
                  <a:pt x="471827" y="147594"/>
                  <a:pt x="468072" y="147449"/>
                </a:cubicBezTo>
                <a:cubicBezTo>
                  <a:pt x="469661" y="143839"/>
                  <a:pt x="472116" y="141962"/>
                  <a:pt x="474282" y="139940"/>
                </a:cubicBezTo>
                <a:cubicBezTo>
                  <a:pt x="494068" y="121310"/>
                  <a:pt x="516741" y="106868"/>
                  <a:pt x="540715" y="94303"/>
                </a:cubicBezTo>
                <a:cubicBezTo>
                  <a:pt x="580285" y="73651"/>
                  <a:pt x="621011" y="56032"/>
                  <a:pt x="664770" y="46501"/>
                </a:cubicBezTo>
                <a:close/>
                <a:moveTo>
                  <a:pt x="355688" y="0"/>
                </a:moveTo>
                <a:cubicBezTo>
                  <a:pt x="362358" y="16"/>
                  <a:pt x="369904" y="1298"/>
                  <a:pt x="378533" y="3753"/>
                </a:cubicBezTo>
                <a:cubicBezTo>
                  <a:pt x="390087" y="6930"/>
                  <a:pt x="401062" y="11407"/>
                  <a:pt x="412038" y="16462"/>
                </a:cubicBezTo>
                <a:cubicBezTo>
                  <a:pt x="430523" y="24983"/>
                  <a:pt x="449731" y="32203"/>
                  <a:pt x="469083" y="38847"/>
                </a:cubicBezTo>
                <a:cubicBezTo>
                  <a:pt x="485691" y="44623"/>
                  <a:pt x="502155" y="40435"/>
                  <a:pt x="518185" y="34514"/>
                </a:cubicBezTo>
                <a:cubicBezTo>
                  <a:pt x="531328" y="29748"/>
                  <a:pt x="544180" y="23827"/>
                  <a:pt x="558622" y="25271"/>
                </a:cubicBezTo>
                <a:cubicBezTo>
                  <a:pt x="572487" y="26571"/>
                  <a:pt x="584906" y="30904"/>
                  <a:pt x="591983" y="44046"/>
                </a:cubicBezTo>
                <a:cubicBezTo>
                  <a:pt x="551835" y="64264"/>
                  <a:pt x="512408" y="84916"/>
                  <a:pt x="477026" y="112355"/>
                </a:cubicBezTo>
                <a:cubicBezTo>
                  <a:pt x="466339" y="120587"/>
                  <a:pt x="456519" y="129685"/>
                  <a:pt x="447421" y="139506"/>
                </a:cubicBezTo>
                <a:cubicBezTo>
                  <a:pt x="445976" y="141095"/>
                  <a:pt x="444965" y="143261"/>
                  <a:pt x="442655" y="143838"/>
                </a:cubicBezTo>
                <a:cubicBezTo>
                  <a:pt x="428646" y="147304"/>
                  <a:pt x="418103" y="156692"/>
                  <a:pt x="406839" y="164779"/>
                </a:cubicBezTo>
                <a:cubicBezTo>
                  <a:pt x="396585" y="172145"/>
                  <a:pt x="386043" y="178644"/>
                  <a:pt x="372756" y="177921"/>
                </a:cubicBezTo>
                <a:cubicBezTo>
                  <a:pt x="369290" y="177777"/>
                  <a:pt x="365824" y="177199"/>
                  <a:pt x="361636" y="176622"/>
                </a:cubicBezTo>
                <a:cubicBezTo>
                  <a:pt x="388497" y="140084"/>
                  <a:pt x="413771" y="103546"/>
                  <a:pt x="406694" y="54877"/>
                </a:cubicBezTo>
                <a:cubicBezTo>
                  <a:pt x="400196" y="81305"/>
                  <a:pt x="387920" y="104701"/>
                  <a:pt x="371601" y="127231"/>
                </a:cubicBezTo>
                <a:cubicBezTo>
                  <a:pt x="362503" y="97625"/>
                  <a:pt x="357592" y="68164"/>
                  <a:pt x="358314" y="37836"/>
                </a:cubicBezTo>
                <a:cubicBezTo>
                  <a:pt x="350227" y="62964"/>
                  <a:pt x="345605" y="88526"/>
                  <a:pt x="346905" y="114955"/>
                </a:cubicBezTo>
                <a:cubicBezTo>
                  <a:pt x="347483" y="125642"/>
                  <a:pt x="349794" y="135751"/>
                  <a:pt x="352393" y="146005"/>
                </a:cubicBezTo>
                <a:cubicBezTo>
                  <a:pt x="353404" y="149904"/>
                  <a:pt x="352682" y="152648"/>
                  <a:pt x="350227" y="155825"/>
                </a:cubicBezTo>
                <a:cubicBezTo>
                  <a:pt x="334774" y="176188"/>
                  <a:pt x="317589" y="194818"/>
                  <a:pt x="298380" y="211715"/>
                </a:cubicBezTo>
                <a:cubicBezTo>
                  <a:pt x="283217" y="225146"/>
                  <a:pt x="266609" y="232656"/>
                  <a:pt x="245523" y="231789"/>
                </a:cubicBezTo>
                <a:cubicBezTo>
                  <a:pt x="217218" y="230634"/>
                  <a:pt x="189634" y="226301"/>
                  <a:pt x="162628" y="218069"/>
                </a:cubicBezTo>
                <a:cubicBezTo>
                  <a:pt x="161761" y="217203"/>
                  <a:pt x="160750" y="216625"/>
                  <a:pt x="159595" y="217636"/>
                </a:cubicBezTo>
                <a:lnTo>
                  <a:pt x="159618" y="217660"/>
                </a:lnTo>
                <a:lnTo>
                  <a:pt x="162483" y="218069"/>
                </a:lnTo>
                <a:cubicBezTo>
                  <a:pt x="162195" y="218502"/>
                  <a:pt x="161761" y="218936"/>
                  <a:pt x="161328" y="219369"/>
                </a:cubicBezTo>
                <a:lnTo>
                  <a:pt x="161320" y="219361"/>
                </a:lnTo>
                <a:lnTo>
                  <a:pt x="161328" y="219369"/>
                </a:lnTo>
                <a:cubicBezTo>
                  <a:pt x="183713" y="233811"/>
                  <a:pt x="205809" y="248975"/>
                  <a:pt x="232526" y="254896"/>
                </a:cubicBezTo>
                <a:cubicBezTo>
                  <a:pt x="236714" y="255762"/>
                  <a:pt x="234548" y="257640"/>
                  <a:pt x="233537" y="259373"/>
                </a:cubicBezTo>
                <a:cubicBezTo>
                  <a:pt x="222850" y="278148"/>
                  <a:pt x="208841" y="294322"/>
                  <a:pt x="193244" y="309197"/>
                </a:cubicBezTo>
                <a:cubicBezTo>
                  <a:pt x="191078" y="311364"/>
                  <a:pt x="189200" y="310786"/>
                  <a:pt x="186745" y="309920"/>
                </a:cubicBezTo>
                <a:cubicBezTo>
                  <a:pt x="165516" y="301688"/>
                  <a:pt x="144286" y="293167"/>
                  <a:pt x="122335" y="286524"/>
                </a:cubicBezTo>
                <a:cubicBezTo>
                  <a:pt x="117713" y="285079"/>
                  <a:pt x="118869" y="282191"/>
                  <a:pt x="119013" y="279158"/>
                </a:cubicBezTo>
                <a:cubicBezTo>
                  <a:pt x="120169" y="261973"/>
                  <a:pt x="122913" y="244787"/>
                  <a:pt x="125945" y="227890"/>
                </a:cubicBezTo>
                <a:cubicBezTo>
                  <a:pt x="130278" y="203772"/>
                  <a:pt x="131145" y="179076"/>
                  <a:pt x="136055" y="155103"/>
                </a:cubicBezTo>
                <a:cubicBezTo>
                  <a:pt x="140387" y="134018"/>
                  <a:pt x="149919" y="115966"/>
                  <a:pt x="166671" y="101813"/>
                </a:cubicBezTo>
                <a:cubicBezTo>
                  <a:pt x="184146" y="86938"/>
                  <a:pt x="204653" y="85783"/>
                  <a:pt x="226027" y="88237"/>
                </a:cubicBezTo>
                <a:cubicBezTo>
                  <a:pt x="237003" y="89393"/>
                  <a:pt x="247834" y="91704"/>
                  <a:pt x="258954" y="91993"/>
                </a:cubicBezTo>
                <a:cubicBezTo>
                  <a:pt x="275418" y="92425"/>
                  <a:pt x="287549" y="85060"/>
                  <a:pt x="296936" y="72352"/>
                </a:cubicBezTo>
                <a:cubicBezTo>
                  <a:pt x="304879" y="61520"/>
                  <a:pt x="308923" y="48812"/>
                  <a:pt x="313689" y="36536"/>
                </a:cubicBezTo>
                <a:cubicBezTo>
                  <a:pt x="323546" y="11299"/>
                  <a:pt x="335677" y="-47"/>
                  <a:pt x="3556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5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AC9551F-0C16-453E-884D-C7B52D1DD2CB}"/>
              </a:ext>
            </a:extLst>
          </p:cNvPr>
          <p:cNvSpPr/>
          <p:nvPr/>
        </p:nvSpPr>
        <p:spPr>
          <a:xfrm>
            <a:off x="9401092" y="1627804"/>
            <a:ext cx="410428" cy="523251"/>
          </a:xfrm>
          <a:custGeom>
            <a:avLst/>
            <a:gdLst>
              <a:gd name="connsiteX0" fmla="*/ 306284 w 410428"/>
              <a:gd name="connsiteY0" fmla="*/ 147426 h 523251"/>
              <a:gd name="connsiteX1" fmla="*/ 320646 w 410428"/>
              <a:gd name="connsiteY1" fmla="*/ 148144 h 523251"/>
              <a:gd name="connsiteX2" fmla="*/ 365645 w 410428"/>
              <a:gd name="connsiteY2" fmla="*/ 156600 h 523251"/>
              <a:gd name="connsiteX3" fmla="*/ 407317 w 410428"/>
              <a:gd name="connsiteY3" fmla="*/ 258500 h 523251"/>
              <a:gd name="connsiteX4" fmla="*/ 374124 w 410428"/>
              <a:gd name="connsiteY4" fmla="*/ 435139 h 523251"/>
              <a:gd name="connsiteX5" fmla="*/ 275185 w 410428"/>
              <a:gd name="connsiteY5" fmla="*/ 513242 h 523251"/>
              <a:gd name="connsiteX6" fmla="*/ 269798 w 410428"/>
              <a:gd name="connsiteY6" fmla="*/ 510536 h 523251"/>
              <a:gd name="connsiteX7" fmla="*/ 260770 w 410428"/>
              <a:gd name="connsiteY7" fmla="*/ 507568 h 523251"/>
              <a:gd name="connsiteX8" fmla="*/ 264574 w 410428"/>
              <a:gd name="connsiteY8" fmla="*/ 504526 h 523251"/>
              <a:gd name="connsiteX9" fmla="*/ 295433 w 410428"/>
              <a:gd name="connsiteY9" fmla="*/ 422132 h 523251"/>
              <a:gd name="connsiteX10" fmla="*/ 295433 w 410428"/>
              <a:gd name="connsiteY10" fmla="*/ 234540 h 523251"/>
              <a:gd name="connsiteX11" fmla="*/ 283630 w 410428"/>
              <a:gd name="connsiteY11" fmla="*/ 166963 h 523251"/>
              <a:gd name="connsiteX12" fmla="*/ 279770 w 410428"/>
              <a:gd name="connsiteY12" fmla="*/ 160688 h 523251"/>
              <a:gd name="connsiteX13" fmla="*/ 282745 w 410428"/>
              <a:gd name="connsiteY13" fmla="*/ 157537 h 523251"/>
              <a:gd name="connsiteX14" fmla="*/ 306284 w 410428"/>
              <a:gd name="connsiteY14" fmla="*/ 147426 h 523251"/>
              <a:gd name="connsiteX15" fmla="*/ 105038 w 410428"/>
              <a:gd name="connsiteY15" fmla="*/ 147127 h 523251"/>
              <a:gd name="connsiteX16" fmla="*/ 117603 w 410428"/>
              <a:gd name="connsiteY16" fmla="*/ 150551 h 523251"/>
              <a:gd name="connsiteX17" fmla="*/ 127368 w 410428"/>
              <a:gd name="connsiteY17" fmla="*/ 156801 h 523251"/>
              <a:gd name="connsiteX18" fmla="*/ 126072 w 410428"/>
              <a:gd name="connsiteY18" fmla="*/ 157947 h 523251"/>
              <a:gd name="connsiteX19" fmla="*/ 103423 w 410428"/>
              <a:gd name="connsiteY19" fmla="*/ 237502 h 523251"/>
              <a:gd name="connsiteX20" fmla="*/ 103423 w 410428"/>
              <a:gd name="connsiteY20" fmla="*/ 425094 h 523251"/>
              <a:gd name="connsiteX21" fmla="*/ 140126 w 410428"/>
              <a:gd name="connsiteY21" fmla="*/ 507367 h 523251"/>
              <a:gd name="connsiteX22" fmla="*/ 145828 w 410428"/>
              <a:gd name="connsiteY22" fmla="*/ 511456 h 523251"/>
              <a:gd name="connsiteX23" fmla="*/ 142681 w 410428"/>
              <a:gd name="connsiteY23" fmla="*/ 512485 h 523251"/>
              <a:gd name="connsiteX24" fmla="*/ 134472 w 410428"/>
              <a:gd name="connsiteY24" fmla="*/ 513296 h 523251"/>
              <a:gd name="connsiteX25" fmla="*/ 33976 w 410428"/>
              <a:gd name="connsiteY25" fmla="*/ 434061 h 523251"/>
              <a:gd name="connsiteX26" fmla="*/ 2766 w 410428"/>
              <a:gd name="connsiteY26" fmla="*/ 257061 h 523251"/>
              <a:gd name="connsiteX27" fmla="*/ 45577 w 410428"/>
              <a:gd name="connsiteY27" fmla="*/ 155635 h 523251"/>
              <a:gd name="connsiteX28" fmla="*/ 90668 w 410428"/>
              <a:gd name="connsiteY28" fmla="*/ 147684 h 523251"/>
              <a:gd name="connsiteX29" fmla="*/ 105038 w 410428"/>
              <a:gd name="connsiteY29" fmla="*/ 147127 h 523251"/>
              <a:gd name="connsiteX30" fmla="*/ 305069 w 410428"/>
              <a:gd name="connsiteY30" fmla="*/ 48 h 523251"/>
              <a:gd name="connsiteX31" fmla="*/ 301855 w 410428"/>
              <a:gd name="connsiteY31" fmla="*/ 32281 h 523251"/>
              <a:gd name="connsiteX32" fmla="*/ 240698 w 410428"/>
              <a:gd name="connsiteY32" fmla="*/ 69759 h 523251"/>
              <a:gd name="connsiteX33" fmla="*/ 230651 w 410428"/>
              <a:gd name="connsiteY33" fmla="*/ 103613 h 523251"/>
              <a:gd name="connsiteX34" fmla="*/ 235131 w 410428"/>
              <a:gd name="connsiteY34" fmla="*/ 140935 h 523251"/>
              <a:gd name="connsiteX35" fmla="*/ 252616 w 410428"/>
              <a:gd name="connsiteY35" fmla="*/ 146195 h 523251"/>
              <a:gd name="connsiteX36" fmla="*/ 281275 w 410428"/>
              <a:gd name="connsiteY36" fmla="*/ 234861 h 523251"/>
              <a:gd name="connsiteX37" fmla="*/ 281275 w 410428"/>
              <a:gd name="connsiteY37" fmla="*/ 422453 h 523251"/>
              <a:gd name="connsiteX38" fmla="*/ 209492 w 410428"/>
              <a:gd name="connsiteY38" fmla="*/ 523102 h 523251"/>
              <a:gd name="connsiteX39" fmla="*/ 201361 w 410428"/>
              <a:gd name="connsiteY39" fmla="*/ 522925 h 523251"/>
              <a:gd name="connsiteX40" fmla="*/ 121029 w 410428"/>
              <a:gd name="connsiteY40" fmla="*/ 422453 h 523251"/>
              <a:gd name="connsiteX41" fmla="*/ 121029 w 410428"/>
              <a:gd name="connsiteY41" fmla="*/ 234861 h 523251"/>
              <a:gd name="connsiteX42" fmla="*/ 153980 w 410428"/>
              <a:gd name="connsiteY42" fmla="*/ 146195 h 523251"/>
              <a:gd name="connsiteX43" fmla="*/ 179354 w 410428"/>
              <a:gd name="connsiteY43" fmla="*/ 138789 h 523251"/>
              <a:gd name="connsiteX44" fmla="*/ 182938 w 410428"/>
              <a:gd name="connsiteY44" fmla="*/ 88480 h 523251"/>
              <a:gd name="connsiteX45" fmla="*/ 208999 w 410428"/>
              <a:gd name="connsiteY45" fmla="*/ 41627 h 523251"/>
              <a:gd name="connsiteX46" fmla="*/ 305069 w 410428"/>
              <a:gd name="connsiteY46" fmla="*/ 48 h 52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10428" h="523251">
                <a:moveTo>
                  <a:pt x="306284" y="147426"/>
                </a:moveTo>
                <a:cubicBezTo>
                  <a:pt x="310773" y="146973"/>
                  <a:pt x="315555" y="147187"/>
                  <a:pt x="320646" y="148144"/>
                </a:cubicBezTo>
                <a:lnTo>
                  <a:pt x="365645" y="156600"/>
                </a:lnTo>
                <a:cubicBezTo>
                  <a:pt x="406373" y="164254"/>
                  <a:pt x="416437" y="209964"/>
                  <a:pt x="407317" y="258500"/>
                </a:cubicBezTo>
                <a:lnTo>
                  <a:pt x="374124" y="435139"/>
                </a:lnTo>
                <a:cubicBezTo>
                  <a:pt x="365003" y="483675"/>
                  <a:pt x="315913" y="520896"/>
                  <a:pt x="275185" y="513242"/>
                </a:cubicBezTo>
                <a:cubicBezTo>
                  <a:pt x="274997" y="514235"/>
                  <a:pt x="269986" y="509543"/>
                  <a:pt x="269798" y="510536"/>
                </a:cubicBezTo>
                <a:lnTo>
                  <a:pt x="260770" y="507568"/>
                </a:lnTo>
                <a:lnTo>
                  <a:pt x="264574" y="504526"/>
                </a:lnTo>
                <a:cubicBezTo>
                  <a:pt x="283581" y="485610"/>
                  <a:pt x="295433" y="454348"/>
                  <a:pt x="295433" y="422132"/>
                </a:cubicBezTo>
                <a:lnTo>
                  <a:pt x="295433" y="234540"/>
                </a:lnTo>
                <a:cubicBezTo>
                  <a:pt x="295433" y="208767"/>
                  <a:pt x="292122" y="184644"/>
                  <a:pt x="283630" y="166963"/>
                </a:cubicBezTo>
                <a:lnTo>
                  <a:pt x="279770" y="160688"/>
                </a:lnTo>
                <a:lnTo>
                  <a:pt x="282745" y="157537"/>
                </a:lnTo>
                <a:cubicBezTo>
                  <a:pt x="289501" y="151904"/>
                  <a:pt x="297306" y="148332"/>
                  <a:pt x="306284" y="147426"/>
                </a:cubicBezTo>
                <a:close/>
                <a:moveTo>
                  <a:pt x="105038" y="147127"/>
                </a:moveTo>
                <a:cubicBezTo>
                  <a:pt x="109521" y="147630"/>
                  <a:pt x="113704" y="148797"/>
                  <a:pt x="117603" y="150551"/>
                </a:cubicBezTo>
                <a:lnTo>
                  <a:pt x="127368" y="156801"/>
                </a:lnTo>
                <a:lnTo>
                  <a:pt x="126072" y="157947"/>
                </a:lnTo>
                <a:cubicBezTo>
                  <a:pt x="110584" y="175646"/>
                  <a:pt x="103423" y="205286"/>
                  <a:pt x="103423" y="237502"/>
                </a:cubicBezTo>
                <a:lnTo>
                  <a:pt x="103423" y="425094"/>
                </a:lnTo>
                <a:cubicBezTo>
                  <a:pt x="103423" y="457310"/>
                  <a:pt x="118614" y="488503"/>
                  <a:pt x="140126" y="507367"/>
                </a:cubicBezTo>
                <a:lnTo>
                  <a:pt x="145828" y="511456"/>
                </a:lnTo>
                <a:lnTo>
                  <a:pt x="142681" y="512485"/>
                </a:lnTo>
                <a:cubicBezTo>
                  <a:pt x="142505" y="511490"/>
                  <a:pt x="134648" y="514291"/>
                  <a:pt x="134472" y="513296"/>
                </a:cubicBezTo>
                <a:cubicBezTo>
                  <a:pt x="93660" y="520493"/>
                  <a:pt x="42551" y="482696"/>
                  <a:pt x="33976" y="434061"/>
                </a:cubicBezTo>
                <a:lnTo>
                  <a:pt x="2766" y="257061"/>
                </a:lnTo>
                <a:cubicBezTo>
                  <a:pt x="-5810" y="208426"/>
                  <a:pt x="4766" y="162831"/>
                  <a:pt x="45577" y="155635"/>
                </a:cubicBezTo>
                <a:lnTo>
                  <a:pt x="90668" y="147684"/>
                </a:lnTo>
                <a:cubicBezTo>
                  <a:pt x="95769" y="146785"/>
                  <a:pt x="100554" y="146624"/>
                  <a:pt x="105038" y="147127"/>
                </a:cubicBezTo>
                <a:close/>
                <a:moveTo>
                  <a:pt x="305069" y="48"/>
                </a:moveTo>
                <a:lnTo>
                  <a:pt x="301855" y="32281"/>
                </a:lnTo>
                <a:cubicBezTo>
                  <a:pt x="277786" y="31606"/>
                  <a:pt x="256680" y="51750"/>
                  <a:pt x="240698" y="69759"/>
                </a:cubicBezTo>
                <a:cubicBezTo>
                  <a:pt x="232707" y="78763"/>
                  <a:pt x="230459" y="90825"/>
                  <a:pt x="230651" y="103613"/>
                </a:cubicBezTo>
                <a:lnTo>
                  <a:pt x="235131" y="140935"/>
                </a:lnTo>
                <a:lnTo>
                  <a:pt x="252616" y="146195"/>
                </a:lnTo>
                <a:cubicBezTo>
                  <a:pt x="273824" y="161253"/>
                  <a:pt x="281275" y="196202"/>
                  <a:pt x="281275" y="234861"/>
                </a:cubicBezTo>
                <a:lnTo>
                  <a:pt x="281275" y="422453"/>
                </a:lnTo>
                <a:cubicBezTo>
                  <a:pt x="281275" y="473999"/>
                  <a:pt x="250933" y="523102"/>
                  <a:pt x="209492" y="523102"/>
                </a:cubicBezTo>
                <a:cubicBezTo>
                  <a:pt x="209492" y="522047"/>
                  <a:pt x="201361" y="523979"/>
                  <a:pt x="201361" y="522925"/>
                </a:cubicBezTo>
                <a:cubicBezTo>
                  <a:pt x="159920" y="522925"/>
                  <a:pt x="121029" y="473999"/>
                  <a:pt x="121029" y="422453"/>
                </a:cubicBezTo>
                <a:lnTo>
                  <a:pt x="121029" y="234861"/>
                </a:lnTo>
                <a:cubicBezTo>
                  <a:pt x="121029" y="196202"/>
                  <a:pt x="131341" y="161253"/>
                  <a:pt x="153980" y="146195"/>
                </a:cubicBezTo>
                <a:lnTo>
                  <a:pt x="179354" y="138789"/>
                </a:lnTo>
                <a:lnTo>
                  <a:pt x="182938" y="88480"/>
                </a:lnTo>
                <a:cubicBezTo>
                  <a:pt x="188039" y="71347"/>
                  <a:pt x="196848" y="55318"/>
                  <a:pt x="208999" y="41627"/>
                </a:cubicBezTo>
                <a:cubicBezTo>
                  <a:pt x="233299" y="14245"/>
                  <a:pt x="268473" y="-978"/>
                  <a:pt x="305069" y="48"/>
                </a:cubicBezTo>
                <a:close/>
              </a:path>
            </a:pathLst>
          </a:custGeom>
          <a:solidFill>
            <a:schemeClr val="accent3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CC1C9B1-5697-45EA-8F6D-9B98093E37A4}"/>
              </a:ext>
            </a:extLst>
          </p:cNvPr>
          <p:cNvSpPr/>
          <p:nvPr/>
        </p:nvSpPr>
        <p:spPr>
          <a:xfrm rot="16200000">
            <a:off x="8239693" y="2918000"/>
            <a:ext cx="432362" cy="426634"/>
          </a:xfrm>
          <a:custGeom>
            <a:avLst/>
            <a:gdLst>
              <a:gd name="connsiteX0" fmla="*/ 90287 w 505083"/>
              <a:gd name="connsiteY0" fmla="*/ 405686 h 498392"/>
              <a:gd name="connsiteX1" fmla="*/ 70111 w 505083"/>
              <a:gd name="connsiteY1" fmla="*/ 406171 h 498392"/>
              <a:gd name="connsiteX2" fmla="*/ 50991 w 505083"/>
              <a:gd name="connsiteY2" fmla="*/ 421556 h 498392"/>
              <a:gd name="connsiteX3" fmla="*/ 66376 w 505083"/>
              <a:gd name="connsiteY3" fmla="*/ 440676 h 498392"/>
              <a:gd name="connsiteX4" fmla="*/ 85496 w 505083"/>
              <a:gd name="connsiteY4" fmla="*/ 425291 h 498392"/>
              <a:gd name="connsiteX5" fmla="*/ 90287 w 505083"/>
              <a:gd name="connsiteY5" fmla="*/ 405686 h 498392"/>
              <a:gd name="connsiteX6" fmla="*/ 186671 w 505083"/>
              <a:gd name="connsiteY6" fmla="*/ 387886 h 498392"/>
              <a:gd name="connsiteX7" fmla="*/ 166495 w 505083"/>
              <a:gd name="connsiteY7" fmla="*/ 388370 h 498392"/>
              <a:gd name="connsiteX8" fmla="*/ 147375 w 505083"/>
              <a:gd name="connsiteY8" fmla="*/ 403755 h 498392"/>
              <a:gd name="connsiteX9" fmla="*/ 162761 w 505083"/>
              <a:gd name="connsiteY9" fmla="*/ 422875 h 498392"/>
              <a:gd name="connsiteX10" fmla="*/ 162760 w 505083"/>
              <a:gd name="connsiteY10" fmla="*/ 422875 h 498392"/>
              <a:gd name="connsiteX11" fmla="*/ 181880 w 505083"/>
              <a:gd name="connsiteY11" fmla="*/ 407490 h 498392"/>
              <a:gd name="connsiteX12" fmla="*/ 186671 w 505083"/>
              <a:gd name="connsiteY12" fmla="*/ 387886 h 498392"/>
              <a:gd name="connsiteX13" fmla="*/ 117695 w 505083"/>
              <a:gd name="connsiteY13" fmla="*/ 311581 h 498392"/>
              <a:gd name="connsiteX14" fmla="*/ 97518 w 505083"/>
              <a:gd name="connsiteY14" fmla="*/ 312066 h 498392"/>
              <a:gd name="connsiteX15" fmla="*/ 78398 w 505083"/>
              <a:gd name="connsiteY15" fmla="*/ 327451 h 498392"/>
              <a:gd name="connsiteX16" fmla="*/ 93783 w 505083"/>
              <a:gd name="connsiteY16" fmla="*/ 346571 h 498392"/>
              <a:gd name="connsiteX17" fmla="*/ 93784 w 505083"/>
              <a:gd name="connsiteY17" fmla="*/ 346571 h 498392"/>
              <a:gd name="connsiteX18" fmla="*/ 112904 w 505083"/>
              <a:gd name="connsiteY18" fmla="*/ 331186 h 498392"/>
              <a:gd name="connsiteX19" fmla="*/ 117695 w 505083"/>
              <a:gd name="connsiteY19" fmla="*/ 311581 h 498392"/>
              <a:gd name="connsiteX20" fmla="*/ 283056 w 505083"/>
              <a:gd name="connsiteY20" fmla="*/ 370084 h 498392"/>
              <a:gd name="connsiteX21" fmla="*/ 262880 w 505083"/>
              <a:gd name="connsiteY21" fmla="*/ 370570 h 498392"/>
              <a:gd name="connsiteX22" fmla="*/ 243760 w 505083"/>
              <a:gd name="connsiteY22" fmla="*/ 385954 h 498392"/>
              <a:gd name="connsiteX23" fmla="*/ 259145 w 505083"/>
              <a:gd name="connsiteY23" fmla="*/ 405074 h 498392"/>
              <a:gd name="connsiteX24" fmla="*/ 259145 w 505083"/>
              <a:gd name="connsiteY24" fmla="*/ 405074 h 498392"/>
              <a:gd name="connsiteX25" fmla="*/ 278265 w 505083"/>
              <a:gd name="connsiteY25" fmla="*/ 389689 h 498392"/>
              <a:gd name="connsiteX26" fmla="*/ 283056 w 505083"/>
              <a:gd name="connsiteY26" fmla="*/ 370084 h 498392"/>
              <a:gd name="connsiteX27" fmla="*/ 214079 w 505083"/>
              <a:gd name="connsiteY27" fmla="*/ 293780 h 498392"/>
              <a:gd name="connsiteX28" fmla="*/ 193904 w 505083"/>
              <a:gd name="connsiteY28" fmla="*/ 294265 h 498392"/>
              <a:gd name="connsiteX29" fmla="*/ 174784 w 505083"/>
              <a:gd name="connsiteY29" fmla="*/ 309650 h 498392"/>
              <a:gd name="connsiteX30" fmla="*/ 190168 w 505083"/>
              <a:gd name="connsiteY30" fmla="*/ 328770 h 498392"/>
              <a:gd name="connsiteX31" fmla="*/ 190169 w 505083"/>
              <a:gd name="connsiteY31" fmla="*/ 328770 h 498392"/>
              <a:gd name="connsiteX32" fmla="*/ 209288 w 505083"/>
              <a:gd name="connsiteY32" fmla="*/ 313385 h 498392"/>
              <a:gd name="connsiteX33" fmla="*/ 214079 w 505083"/>
              <a:gd name="connsiteY33" fmla="*/ 293780 h 498392"/>
              <a:gd name="connsiteX34" fmla="*/ 145103 w 505083"/>
              <a:gd name="connsiteY34" fmla="*/ 217476 h 498392"/>
              <a:gd name="connsiteX35" fmla="*/ 124926 w 505083"/>
              <a:gd name="connsiteY35" fmla="*/ 217962 h 498392"/>
              <a:gd name="connsiteX36" fmla="*/ 105806 w 505083"/>
              <a:gd name="connsiteY36" fmla="*/ 233346 h 498392"/>
              <a:gd name="connsiteX37" fmla="*/ 121191 w 505083"/>
              <a:gd name="connsiteY37" fmla="*/ 252467 h 498392"/>
              <a:gd name="connsiteX38" fmla="*/ 121191 w 505083"/>
              <a:gd name="connsiteY38" fmla="*/ 252465 h 498392"/>
              <a:gd name="connsiteX39" fmla="*/ 140311 w 505083"/>
              <a:gd name="connsiteY39" fmla="*/ 237081 h 498392"/>
              <a:gd name="connsiteX40" fmla="*/ 145103 w 505083"/>
              <a:gd name="connsiteY40" fmla="*/ 217476 h 498392"/>
              <a:gd name="connsiteX41" fmla="*/ 379442 w 505083"/>
              <a:gd name="connsiteY41" fmla="*/ 352284 h 498392"/>
              <a:gd name="connsiteX42" fmla="*/ 359266 w 505083"/>
              <a:gd name="connsiteY42" fmla="*/ 352770 h 498392"/>
              <a:gd name="connsiteX43" fmla="*/ 340145 w 505083"/>
              <a:gd name="connsiteY43" fmla="*/ 368154 h 498392"/>
              <a:gd name="connsiteX44" fmla="*/ 355531 w 505083"/>
              <a:gd name="connsiteY44" fmla="*/ 387274 h 498392"/>
              <a:gd name="connsiteX45" fmla="*/ 355531 w 505083"/>
              <a:gd name="connsiteY45" fmla="*/ 387274 h 498392"/>
              <a:gd name="connsiteX46" fmla="*/ 374651 w 505083"/>
              <a:gd name="connsiteY46" fmla="*/ 371889 h 498392"/>
              <a:gd name="connsiteX47" fmla="*/ 379442 w 505083"/>
              <a:gd name="connsiteY47" fmla="*/ 352284 h 498392"/>
              <a:gd name="connsiteX48" fmla="*/ 310464 w 505083"/>
              <a:gd name="connsiteY48" fmla="*/ 275979 h 498392"/>
              <a:gd name="connsiteX49" fmla="*/ 290288 w 505083"/>
              <a:gd name="connsiteY49" fmla="*/ 276465 h 498392"/>
              <a:gd name="connsiteX50" fmla="*/ 271168 w 505083"/>
              <a:gd name="connsiteY50" fmla="*/ 291850 h 498392"/>
              <a:gd name="connsiteX51" fmla="*/ 286553 w 505083"/>
              <a:gd name="connsiteY51" fmla="*/ 310969 h 498392"/>
              <a:gd name="connsiteX52" fmla="*/ 305673 w 505083"/>
              <a:gd name="connsiteY52" fmla="*/ 295584 h 498392"/>
              <a:gd name="connsiteX53" fmla="*/ 310464 w 505083"/>
              <a:gd name="connsiteY53" fmla="*/ 275979 h 498392"/>
              <a:gd name="connsiteX54" fmla="*/ 241488 w 505083"/>
              <a:gd name="connsiteY54" fmla="*/ 199676 h 498392"/>
              <a:gd name="connsiteX55" fmla="*/ 221311 w 505083"/>
              <a:gd name="connsiteY55" fmla="*/ 200160 h 498392"/>
              <a:gd name="connsiteX56" fmla="*/ 202191 w 505083"/>
              <a:gd name="connsiteY56" fmla="*/ 215546 h 498392"/>
              <a:gd name="connsiteX57" fmla="*/ 217576 w 505083"/>
              <a:gd name="connsiteY57" fmla="*/ 234666 h 498392"/>
              <a:gd name="connsiteX58" fmla="*/ 217577 w 505083"/>
              <a:gd name="connsiteY58" fmla="*/ 234665 h 498392"/>
              <a:gd name="connsiteX59" fmla="*/ 236696 w 505083"/>
              <a:gd name="connsiteY59" fmla="*/ 219280 h 498392"/>
              <a:gd name="connsiteX60" fmla="*/ 241488 w 505083"/>
              <a:gd name="connsiteY60" fmla="*/ 199676 h 498392"/>
              <a:gd name="connsiteX61" fmla="*/ 172511 w 505083"/>
              <a:gd name="connsiteY61" fmla="*/ 123371 h 498392"/>
              <a:gd name="connsiteX62" fmla="*/ 152334 w 505083"/>
              <a:gd name="connsiteY62" fmla="*/ 123857 h 498392"/>
              <a:gd name="connsiteX63" fmla="*/ 133214 w 505083"/>
              <a:gd name="connsiteY63" fmla="*/ 139242 h 498392"/>
              <a:gd name="connsiteX64" fmla="*/ 148599 w 505083"/>
              <a:gd name="connsiteY64" fmla="*/ 158361 h 498392"/>
              <a:gd name="connsiteX65" fmla="*/ 148599 w 505083"/>
              <a:gd name="connsiteY65" fmla="*/ 158361 h 498392"/>
              <a:gd name="connsiteX66" fmla="*/ 167719 w 505083"/>
              <a:gd name="connsiteY66" fmla="*/ 142976 h 498392"/>
              <a:gd name="connsiteX67" fmla="*/ 172511 w 505083"/>
              <a:gd name="connsiteY67" fmla="*/ 123371 h 498392"/>
              <a:gd name="connsiteX68" fmla="*/ 480653 w 505083"/>
              <a:gd name="connsiteY68" fmla="*/ 149650 h 498392"/>
              <a:gd name="connsiteX69" fmla="*/ 422864 w 505083"/>
              <a:gd name="connsiteY69" fmla="*/ 218841 h 498392"/>
              <a:gd name="connsiteX70" fmla="*/ 505083 w 505083"/>
              <a:gd name="connsiteY70" fmla="*/ 278059 h 498392"/>
              <a:gd name="connsiteX71" fmla="*/ 413615 w 505083"/>
              <a:gd name="connsiteY71" fmla="*/ 295475 h 498392"/>
              <a:gd name="connsiteX72" fmla="*/ 415143 w 505083"/>
              <a:gd name="connsiteY72" fmla="*/ 298109 h 498392"/>
              <a:gd name="connsiteX73" fmla="*/ 428984 w 505083"/>
              <a:gd name="connsiteY73" fmla="*/ 395631 h 498392"/>
              <a:gd name="connsiteX74" fmla="*/ 20217 w 505083"/>
              <a:gd name="connsiteY74" fmla="*/ 470101 h 498392"/>
              <a:gd name="connsiteX75" fmla="*/ 136861 w 505083"/>
              <a:gd name="connsiteY75" fmla="*/ 69595 h 498392"/>
              <a:gd name="connsiteX76" fmla="*/ 179326 w 505083"/>
              <a:gd name="connsiteY76" fmla="*/ 68769 h 498392"/>
              <a:gd name="connsiteX77" fmla="*/ 220085 w 505083"/>
              <a:gd name="connsiteY77" fmla="*/ 86591 h 498392"/>
              <a:gd name="connsiteX78" fmla="*/ 257327 w 505083"/>
              <a:gd name="connsiteY78" fmla="*/ 0 h 498392"/>
              <a:gd name="connsiteX79" fmla="*/ 300886 w 505083"/>
              <a:gd name="connsiteY79" fmla="*/ 101279 h 498392"/>
              <a:gd name="connsiteX80" fmla="*/ 378663 w 505083"/>
              <a:gd name="connsiteY80" fmla="*/ 49028 h 498392"/>
              <a:gd name="connsiteX81" fmla="*/ 360443 w 505083"/>
              <a:gd name="connsiteY81" fmla="*/ 157186 h 49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5083" h="498392">
                <a:moveTo>
                  <a:pt x="90287" y="405686"/>
                </a:moveTo>
                <a:cubicBezTo>
                  <a:pt x="83466" y="406727"/>
                  <a:pt x="76741" y="406889"/>
                  <a:pt x="70111" y="406171"/>
                </a:cubicBezTo>
                <a:cubicBezTo>
                  <a:pt x="60583" y="405140"/>
                  <a:pt x="52023" y="412028"/>
                  <a:pt x="50991" y="421556"/>
                </a:cubicBezTo>
                <a:cubicBezTo>
                  <a:pt x="49960" y="431084"/>
                  <a:pt x="56848" y="439644"/>
                  <a:pt x="66376" y="440676"/>
                </a:cubicBezTo>
                <a:cubicBezTo>
                  <a:pt x="75904" y="441707"/>
                  <a:pt x="84465" y="434819"/>
                  <a:pt x="85496" y="425291"/>
                </a:cubicBezTo>
                <a:cubicBezTo>
                  <a:pt x="86214" y="418661"/>
                  <a:pt x="87811" y="412126"/>
                  <a:pt x="90287" y="405686"/>
                </a:cubicBezTo>
                <a:close/>
                <a:moveTo>
                  <a:pt x="186671" y="387886"/>
                </a:moveTo>
                <a:cubicBezTo>
                  <a:pt x="179851" y="388926"/>
                  <a:pt x="173126" y="389088"/>
                  <a:pt x="166495" y="388370"/>
                </a:cubicBezTo>
                <a:cubicBezTo>
                  <a:pt x="156967" y="387339"/>
                  <a:pt x="148407" y="394226"/>
                  <a:pt x="147375" y="403755"/>
                </a:cubicBezTo>
                <a:cubicBezTo>
                  <a:pt x="146344" y="413284"/>
                  <a:pt x="153232" y="421844"/>
                  <a:pt x="162761" y="422875"/>
                </a:cubicBezTo>
                <a:lnTo>
                  <a:pt x="162760" y="422875"/>
                </a:lnTo>
                <a:cubicBezTo>
                  <a:pt x="172289" y="423906"/>
                  <a:pt x="180849" y="417018"/>
                  <a:pt x="181880" y="407490"/>
                </a:cubicBezTo>
                <a:cubicBezTo>
                  <a:pt x="182598" y="400860"/>
                  <a:pt x="184195" y="394325"/>
                  <a:pt x="186671" y="387886"/>
                </a:cubicBezTo>
                <a:close/>
                <a:moveTo>
                  <a:pt x="117695" y="311581"/>
                </a:moveTo>
                <a:cubicBezTo>
                  <a:pt x="110874" y="312622"/>
                  <a:pt x="104148" y="312784"/>
                  <a:pt x="97518" y="312066"/>
                </a:cubicBezTo>
                <a:cubicBezTo>
                  <a:pt x="87990" y="311035"/>
                  <a:pt x="79430" y="317923"/>
                  <a:pt x="78398" y="327451"/>
                </a:cubicBezTo>
                <a:cubicBezTo>
                  <a:pt x="77367" y="336980"/>
                  <a:pt x="84255" y="345540"/>
                  <a:pt x="93783" y="346571"/>
                </a:cubicBezTo>
                <a:lnTo>
                  <a:pt x="93784" y="346571"/>
                </a:lnTo>
                <a:cubicBezTo>
                  <a:pt x="103312" y="347602"/>
                  <a:pt x="111872" y="340714"/>
                  <a:pt x="112904" y="331186"/>
                </a:cubicBezTo>
                <a:cubicBezTo>
                  <a:pt x="113621" y="324556"/>
                  <a:pt x="115218" y="318021"/>
                  <a:pt x="117695" y="311581"/>
                </a:cubicBezTo>
                <a:close/>
                <a:moveTo>
                  <a:pt x="283056" y="370084"/>
                </a:moveTo>
                <a:cubicBezTo>
                  <a:pt x="276235" y="371125"/>
                  <a:pt x="269510" y="371287"/>
                  <a:pt x="262880" y="370570"/>
                </a:cubicBezTo>
                <a:cubicBezTo>
                  <a:pt x="253351" y="369538"/>
                  <a:pt x="244791" y="376426"/>
                  <a:pt x="243760" y="385954"/>
                </a:cubicBezTo>
                <a:cubicBezTo>
                  <a:pt x="242729" y="395483"/>
                  <a:pt x="249617" y="404043"/>
                  <a:pt x="259145" y="405074"/>
                </a:cubicBezTo>
                <a:lnTo>
                  <a:pt x="259145" y="405074"/>
                </a:lnTo>
                <a:cubicBezTo>
                  <a:pt x="268674" y="406105"/>
                  <a:pt x="277234" y="399217"/>
                  <a:pt x="278265" y="389689"/>
                </a:cubicBezTo>
                <a:cubicBezTo>
                  <a:pt x="278983" y="383059"/>
                  <a:pt x="280580" y="376524"/>
                  <a:pt x="283056" y="370084"/>
                </a:cubicBezTo>
                <a:close/>
                <a:moveTo>
                  <a:pt x="214079" y="293780"/>
                </a:moveTo>
                <a:cubicBezTo>
                  <a:pt x="207259" y="294821"/>
                  <a:pt x="200534" y="294983"/>
                  <a:pt x="193904" y="294265"/>
                </a:cubicBezTo>
                <a:cubicBezTo>
                  <a:pt x="184375" y="293234"/>
                  <a:pt x="175815" y="300122"/>
                  <a:pt x="174784" y="309650"/>
                </a:cubicBezTo>
                <a:cubicBezTo>
                  <a:pt x="173752" y="319179"/>
                  <a:pt x="180640" y="327739"/>
                  <a:pt x="190168" y="328770"/>
                </a:cubicBezTo>
                <a:lnTo>
                  <a:pt x="190169" y="328770"/>
                </a:lnTo>
                <a:cubicBezTo>
                  <a:pt x="199697" y="329802"/>
                  <a:pt x="208257" y="322914"/>
                  <a:pt x="209288" y="313385"/>
                </a:cubicBezTo>
                <a:cubicBezTo>
                  <a:pt x="210006" y="306755"/>
                  <a:pt x="211603" y="300220"/>
                  <a:pt x="214079" y="293780"/>
                </a:cubicBezTo>
                <a:close/>
                <a:moveTo>
                  <a:pt x="145103" y="217476"/>
                </a:moveTo>
                <a:cubicBezTo>
                  <a:pt x="138282" y="218518"/>
                  <a:pt x="131556" y="218679"/>
                  <a:pt x="124926" y="217962"/>
                </a:cubicBezTo>
                <a:cubicBezTo>
                  <a:pt x="115398" y="216930"/>
                  <a:pt x="106838" y="223818"/>
                  <a:pt x="105806" y="233346"/>
                </a:cubicBezTo>
                <a:cubicBezTo>
                  <a:pt x="104775" y="242875"/>
                  <a:pt x="111663" y="251435"/>
                  <a:pt x="121191" y="252467"/>
                </a:cubicBezTo>
                <a:lnTo>
                  <a:pt x="121191" y="252465"/>
                </a:lnTo>
                <a:cubicBezTo>
                  <a:pt x="130720" y="253497"/>
                  <a:pt x="139280" y="246609"/>
                  <a:pt x="140311" y="237081"/>
                </a:cubicBezTo>
                <a:cubicBezTo>
                  <a:pt x="141029" y="230451"/>
                  <a:pt x="142626" y="223916"/>
                  <a:pt x="145103" y="217476"/>
                </a:cubicBezTo>
                <a:close/>
                <a:moveTo>
                  <a:pt x="379442" y="352284"/>
                </a:moveTo>
                <a:cubicBezTo>
                  <a:pt x="372621" y="353325"/>
                  <a:pt x="365896" y="353487"/>
                  <a:pt x="359266" y="352770"/>
                </a:cubicBezTo>
                <a:cubicBezTo>
                  <a:pt x="349737" y="351738"/>
                  <a:pt x="341177" y="358626"/>
                  <a:pt x="340145" y="368154"/>
                </a:cubicBezTo>
                <a:cubicBezTo>
                  <a:pt x="339114" y="377683"/>
                  <a:pt x="346002" y="386243"/>
                  <a:pt x="355531" y="387274"/>
                </a:cubicBezTo>
                <a:lnTo>
                  <a:pt x="355531" y="387274"/>
                </a:lnTo>
                <a:cubicBezTo>
                  <a:pt x="365059" y="388305"/>
                  <a:pt x="373619" y="381417"/>
                  <a:pt x="374651" y="371889"/>
                </a:cubicBezTo>
                <a:cubicBezTo>
                  <a:pt x="375368" y="365259"/>
                  <a:pt x="376965" y="358724"/>
                  <a:pt x="379442" y="352284"/>
                </a:cubicBezTo>
                <a:close/>
                <a:moveTo>
                  <a:pt x="310464" y="275979"/>
                </a:moveTo>
                <a:cubicBezTo>
                  <a:pt x="303643" y="277020"/>
                  <a:pt x="296918" y="277182"/>
                  <a:pt x="290288" y="276465"/>
                </a:cubicBezTo>
                <a:cubicBezTo>
                  <a:pt x="280760" y="275434"/>
                  <a:pt x="272200" y="282322"/>
                  <a:pt x="271168" y="291850"/>
                </a:cubicBezTo>
                <a:cubicBezTo>
                  <a:pt x="270137" y="301378"/>
                  <a:pt x="277025" y="309938"/>
                  <a:pt x="286553" y="310969"/>
                </a:cubicBezTo>
                <a:cubicBezTo>
                  <a:pt x="296082" y="312001"/>
                  <a:pt x="304642" y="305113"/>
                  <a:pt x="305673" y="295584"/>
                </a:cubicBezTo>
                <a:cubicBezTo>
                  <a:pt x="306391" y="288954"/>
                  <a:pt x="307988" y="282419"/>
                  <a:pt x="310464" y="275979"/>
                </a:cubicBezTo>
                <a:close/>
                <a:moveTo>
                  <a:pt x="241488" y="199676"/>
                </a:moveTo>
                <a:cubicBezTo>
                  <a:pt x="234667" y="200716"/>
                  <a:pt x="227941" y="200878"/>
                  <a:pt x="221311" y="200160"/>
                </a:cubicBezTo>
                <a:cubicBezTo>
                  <a:pt x="211782" y="199129"/>
                  <a:pt x="203223" y="206017"/>
                  <a:pt x="202191" y="215546"/>
                </a:cubicBezTo>
                <a:cubicBezTo>
                  <a:pt x="201160" y="225074"/>
                  <a:pt x="208048" y="233634"/>
                  <a:pt x="217576" y="234666"/>
                </a:cubicBezTo>
                <a:lnTo>
                  <a:pt x="217577" y="234665"/>
                </a:lnTo>
                <a:cubicBezTo>
                  <a:pt x="227105" y="235697"/>
                  <a:pt x="235665" y="228809"/>
                  <a:pt x="236696" y="219280"/>
                </a:cubicBezTo>
                <a:cubicBezTo>
                  <a:pt x="237414" y="212650"/>
                  <a:pt x="239011" y="206115"/>
                  <a:pt x="241488" y="199676"/>
                </a:cubicBezTo>
                <a:close/>
                <a:moveTo>
                  <a:pt x="172511" y="123371"/>
                </a:moveTo>
                <a:cubicBezTo>
                  <a:pt x="165690" y="124412"/>
                  <a:pt x="158965" y="124574"/>
                  <a:pt x="152334" y="123857"/>
                </a:cubicBezTo>
                <a:cubicBezTo>
                  <a:pt x="142806" y="122825"/>
                  <a:pt x="134246" y="129713"/>
                  <a:pt x="133214" y="139242"/>
                </a:cubicBezTo>
                <a:cubicBezTo>
                  <a:pt x="132183" y="148771"/>
                  <a:pt x="139071" y="157331"/>
                  <a:pt x="148599" y="158361"/>
                </a:cubicBezTo>
                <a:lnTo>
                  <a:pt x="148599" y="158361"/>
                </a:lnTo>
                <a:cubicBezTo>
                  <a:pt x="158128" y="159393"/>
                  <a:pt x="166688" y="152505"/>
                  <a:pt x="167719" y="142976"/>
                </a:cubicBezTo>
                <a:cubicBezTo>
                  <a:pt x="168437" y="136346"/>
                  <a:pt x="170034" y="129811"/>
                  <a:pt x="172511" y="123371"/>
                </a:cubicBezTo>
                <a:close/>
                <a:moveTo>
                  <a:pt x="480653" y="149650"/>
                </a:moveTo>
                <a:lnTo>
                  <a:pt x="422864" y="218841"/>
                </a:lnTo>
                <a:lnTo>
                  <a:pt x="505083" y="278059"/>
                </a:lnTo>
                <a:lnTo>
                  <a:pt x="413615" y="295475"/>
                </a:lnTo>
                <a:lnTo>
                  <a:pt x="415143" y="298109"/>
                </a:lnTo>
                <a:cubicBezTo>
                  <a:pt x="432865" y="336206"/>
                  <a:pt x="439656" y="371170"/>
                  <a:pt x="428984" y="395631"/>
                </a:cubicBezTo>
                <a:cubicBezTo>
                  <a:pt x="377345" y="518946"/>
                  <a:pt x="59074" y="514004"/>
                  <a:pt x="20217" y="470101"/>
                </a:cubicBezTo>
                <a:cubicBezTo>
                  <a:pt x="-23601" y="418534"/>
                  <a:pt x="-1170" y="139823"/>
                  <a:pt x="136861" y="69595"/>
                </a:cubicBezTo>
                <a:cubicBezTo>
                  <a:pt x="149122" y="64884"/>
                  <a:pt x="163549" y="64915"/>
                  <a:pt x="179326" y="68769"/>
                </a:cubicBezTo>
                <a:lnTo>
                  <a:pt x="220085" y="86591"/>
                </a:lnTo>
                <a:lnTo>
                  <a:pt x="257327" y="0"/>
                </a:lnTo>
                <a:lnTo>
                  <a:pt x="300886" y="101279"/>
                </a:lnTo>
                <a:lnTo>
                  <a:pt x="378663" y="49028"/>
                </a:lnTo>
                <a:lnTo>
                  <a:pt x="360443" y="1571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BCF61B2-7BD7-44F7-B596-22EE8725BC56}"/>
              </a:ext>
            </a:extLst>
          </p:cNvPr>
          <p:cNvSpPr/>
          <p:nvPr/>
        </p:nvSpPr>
        <p:spPr>
          <a:xfrm rot="1616984">
            <a:off x="9876034" y="2141053"/>
            <a:ext cx="371818" cy="493440"/>
          </a:xfrm>
          <a:custGeom>
            <a:avLst/>
            <a:gdLst>
              <a:gd name="connsiteX0" fmla="*/ 245761 w 371818"/>
              <a:gd name="connsiteY0" fmla="*/ 53834 h 493440"/>
              <a:gd name="connsiteX1" fmla="*/ 247046 w 371818"/>
              <a:gd name="connsiteY1" fmla="*/ 64967 h 493440"/>
              <a:gd name="connsiteX2" fmla="*/ 213128 w 371818"/>
              <a:gd name="connsiteY2" fmla="*/ 139919 h 493440"/>
              <a:gd name="connsiteX3" fmla="*/ 215748 w 371818"/>
              <a:gd name="connsiteY3" fmla="*/ 158320 h 493440"/>
              <a:gd name="connsiteX4" fmla="*/ 229503 w 371818"/>
              <a:gd name="connsiteY4" fmla="*/ 157874 h 493440"/>
              <a:gd name="connsiteX5" fmla="*/ 325234 w 371818"/>
              <a:gd name="connsiteY5" fmla="*/ 175203 h 493440"/>
              <a:gd name="connsiteX6" fmla="*/ 371817 w 371818"/>
              <a:gd name="connsiteY6" fmla="*/ 299014 h 493440"/>
              <a:gd name="connsiteX7" fmla="*/ 185909 w 371818"/>
              <a:gd name="connsiteY7" fmla="*/ 484922 h 493440"/>
              <a:gd name="connsiteX8" fmla="*/ 0 w 371818"/>
              <a:gd name="connsiteY8" fmla="*/ 299014 h 493440"/>
              <a:gd name="connsiteX9" fmla="*/ 92210 w 371818"/>
              <a:gd name="connsiteY9" fmla="*/ 146136 h 493440"/>
              <a:gd name="connsiteX10" fmla="*/ 179664 w 371818"/>
              <a:gd name="connsiteY10" fmla="*/ 150866 h 493440"/>
              <a:gd name="connsiteX11" fmla="*/ 191991 w 371818"/>
              <a:gd name="connsiteY11" fmla="*/ 155110 h 493440"/>
              <a:gd name="connsiteX12" fmla="*/ 192569 w 371818"/>
              <a:gd name="connsiteY12" fmla="*/ 146756 h 493440"/>
              <a:gd name="connsiteX13" fmla="*/ 245761 w 371818"/>
              <a:gd name="connsiteY13" fmla="*/ 53834 h 493440"/>
              <a:gd name="connsiteX14" fmla="*/ 57901 w 371818"/>
              <a:gd name="connsiteY14" fmla="*/ 0 h 493440"/>
              <a:gd name="connsiteX15" fmla="*/ 131053 w 371818"/>
              <a:gd name="connsiteY15" fmla="*/ 14508 h 493440"/>
              <a:gd name="connsiteX16" fmla="*/ 193639 w 371818"/>
              <a:gd name="connsiteY16" fmla="*/ 82287 h 493440"/>
              <a:gd name="connsiteX17" fmla="*/ 183074 w 371818"/>
              <a:gd name="connsiteY17" fmla="*/ 135558 h 493440"/>
              <a:gd name="connsiteX18" fmla="*/ 109923 w 371818"/>
              <a:gd name="connsiteY18" fmla="*/ 121050 h 493440"/>
              <a:gd name="connsiteX19" fmla="*/ 47336 w 371818"/>
              <a:gd name="connsiteY19" fmla="*/ 53271 h 493440"/>
              <a:gd name="connsiteX20" fmla="*/ 47336 w 371818"/>
              <a:gd name="connsiteY20" fmla="*/ 53271 h 4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818" h="493440">
                <a:moveTo>
                  <a:pt x="245761" y="53834"/>
                </a:moveTo>
                <a:lnTo>
                  <a:pt x="247046" y="64967"/>
                </a:lnTo>
                <a:cubicBezTo>
                  <a:pt x="216390" y="79315"/>
                  <a:pt x="211360" y="113148"/>
                  <a:pt x="213128" y="139919"/>
                </a:cubicBezTo>
                <a:lnTo>
                  <a:pt x="215748" y="158320"/>
                </a:lnTo>
                <a:lnTo>
                  <a:pt x="229503" y="157874"/>
                </a:lnTo>
                <a:cubicBezTo>
                  <a:pt x="255127" y="154035"/>
                  <a:pt x="279341" y="145928"/>
                  <a:pt x="325234" y="175203"/>
                </a:cubicBezTo>
                <a:cubicBezTo>
                  <a:pt x="351847" y="196306"/>
                  <a:pt x="372048" y="242412"/>
                  <a:pt x="371817" y="299014"/>
                </a:cubicBezTo>
                <a:cubicBezTo>
                  <a:pt x="371420" y="396282"/>
                  <a:pt x="311115" y="528375"/>
                  <a:pt x="185909" y="484922"/>
                </a:cubicBezTo>
                <a:cubicBezTo>
                  <a:pt x="39781" y="513891"/>
                  <a:pt x="0" y="401688"/>
                  <a:pt x="0" y="299014"/>
                </a:cubicBezTo>
                <a:cubicBezTo>
                  <a:pt x="0" y="234842"/>
                  <a:pt x="28672" y="176984"/>
                  <a:pt x="92210" y="146136"/>
                </a:cubicBezTo>
                <a:cubicBezTo>
                  <a:pt x="149463" y="125506"/>
                  <a:pt x="161060" y="140190"/>
                  <a:pt x="179664" y="150866"/>
                </a:cubicBezTo>
                <a:lnTo>
                  <a:pt x="191991" y="155110"/>
                </a:lnTo>
                <a:lnTo>
                  <a:pt x="192569" y="146756"/>
                </a:lnTo>
                <a:cubicBezTo>
                  <a:pt x="193294" y="120985"/>
                  <a:pt x="196750" y="81397"/>
                  <a:pt x="245761" y="53834"/>
                </a:cubicBezTo>
                <a:close/>
                <a:moveTo>
                  <a:pt x="57901" y="0"/>
                </a:moveTo>
                <a:lnTo>
                  <a:pt x="131053" y="14508"/>
                </a:lnTo>
                <a:cubicBezTo>
                  <a:pt x="171453" y="22520"/>
                  <a:pt x="199474" y="52866"/>
                  <a:pt x="193639" y="82287"/>
                </a:cubicBezTo>
                <a:lnTo>
                  <a:pt x="183074" y="135558"/>
                </a:lnTo>
                <a:lnTo>
                  <a:pt x="109923" y="121050"/>
                </a:lnTo>
                <a:cubicBezTo>
                  <a:pt x="69522" y="113038"/>
                  <a:pt x="41501" y="82692"/>
                  <a:pt x="47336" y="53271"/>
                </a:cubicBezTo>
                <a:lnTo>
                  <a:pt x="47336" y="53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A7E4D69-B837-488B-8DA1-E5F91D4FB69D}"/>
              </a:ext>
            </a:extLst>
          </p:cNvPr>
          <p:cNvSpPr/>
          <p:nvPr/>
        </p:nvSpPr>
        <p:spPr>
          <a:xfrm>
            <a:off x="7976510" y="1834578"/>
            <a:ext cx="504572" cy="504572"/>
          </a:xfrm>
          <a:custGeom>
            <a:avLst/>
            <a:gdLst>
              <a:gd name="connsiteX0" fmla="*/ 252286 w 504572"/>
              <a:gd name="connsiteY0" fmla="*/ 264071 h 504572"/>
              <a:gd name="connsiteX1" fmla="*/ 316259 w 504572"/>
              <a:gd name="connsiteY1" fmla="*/ 455989 h 504572"/>
              <a:gd name="connsiteX2" fmla="*/ 188313 w 504572"/>
              <a:gd name="connsiteY2" fmla="*/ 455989 h 504572"/>
              <a:gd name="connsiteX3" fmla="*/ 262725 w 504572"/>
              <a:gd name="connsiteY3" fmla="*/ 259353 h 504572"/>
              <a:gd name="connsiteX4" fmla="*/ 441235 w 504572"/>
              <a:gd name="connsiteY4" fmla="*/ 354534 h 504572"/>
              <a:gd name="connsiteX5" fmla="*/ 348425 w 504572"/>
              <a:gd name="connsiteY5" fmla="*/ 442604 h 504572"/>
              <a:gd name="connsiteX6" fmla="*/ 242274 w 504572"/>
              <a:gd name="connsiteY6" fmla="*/ 259353 h 504572"/>
              <a:gd name="connsiteX7" fmla="*/ 156574 w 504572"/>
              <a:gd name="connsiteY7" fmla="*/ 442604 h 504572"/>
              <a:gd name="connsiteX8" fmla="*/ 63764 w 504572"/>
              <a:gd name="connsiteY8" fmla="*/ 354534 h 504572"/>
              <a:gd name="connsiteX9" fmla="*/ 457397 w 504572"/>
              <a:gd name="connsiteY9" fmla="*/ 188914 h 504572"/>
              <a:gd name="connsiteX10" fmla="*/ 457397 w 504572"/>
              <a:gd name="connsiteY10" fmla="*/ 316860 h 504572"/>
              <a:gd name="connsiteX11" fmla="*/ 265479 w 504572"/>
              <a:gd name="connsiteY11" fmla="*/ 252887 h 504572"/>
              <a:gd name="connsiteX12" fmla="*/ 47175 w 504572"/>
              <a:gd name="connsiteY12" fmla="*/ 188914 h 504572"/>
              <a:gd name="connsiteX13" fmla="*/ 239093 w 504572"/>
              <a:gd name="connsiteY13" fmla="*/ 252887 h 504572"/>
              <a:gd name="connsiteX14" fmla="*/ 47175 w 504572"/>
              <a:gd name="connsiteY14" fmla="*/ 316860 h 504572"/>
              <a:gd name="connsiteX15" fmla="*/ 352812 w 504572"/>
              <a:gd name="connsiteY15" fmla="*/ 64884 h 504572"/>
              <a:gd name="connsiteX16" fmla="*/ 442756 w 504572"/>
              <a:gd name="connsiteY16" fmla="*/ 155879 h 504572"/>
              <a:gd name="connsiteX17" fmla="*/ 261292 w 504572"/>
              <a:gd name="connsiteY17" fmla="*/ 245299 h 504572"/>
              <a:gd name="connsiteX18" fmla="*/ 152187 w 504572"/>
              <a:gd name="connsiteY18" fmla="*/ 64884 h 504572"/>
              <a:gd name="connsiteX19" fmla="*/ 243706 w 504572"/>
              <a:gd name="connsiteY19" fmla="*/ 245299 h 504572"/>
              <a:gd name="connsiteX20" fmla="*/ 62242 w 504572"/>
              <a:gd name="connsiteY20" fmla="*/ 155879 h 504572"/>
              <a:gd name="connsiteX21" fmla="*/ 188313 w 504572"/>
              <a:gd name="connsiteY21" fmla="*/ 48583 h 504572"/>
              <a:gd name="connsiteX22" fmla="*/ 316259 w 504572"/>
              <a:gd name="connsiteY22" fmla="*/ 48583 h 504572"/>
              <a:gd name="connsiteX23" fmla="*/ 252286 w 504572"/>
              <a:gd name="connsiteY23" fmla="*/ 240501 h 504572"/>
              <a:gd name="connsiteX24" fmla="*/ 252286 w 504572"/>
              <a:gd name="connsiteY24" fmla="*/ 16338 h 504572"/>
              <a:gd name="connsiteX25" fmla="*/ 16338 w 504572"/>
              <a:gd name="connsiteY25" fmla="*/ 252286 h 504572"/>
              <a:gd name="connsiteX26" fmla="*/ 252286 w 504572"/>
              <a:gd name="connsiteY26" fmla="*/ 488234 h 504572"/>
              <a:gd name="connsiteX27" fmla="*/ 488234 w 504572"/>
              <a:gd name="connsiteY27" fmla="*/ 252286 h 504572"/>
              <a:gd name="connsiteX28" fmla="*/ 252286 w 504572"/>
              <a:gd name="connsiteY28" fmla="*/ 16338 h 504572"/>
              <a:gd name="connsiteX29" fmla="*/ 252286 w 504572"/>
              <a:gd name="connsiteY29" fmla="*/ 0 h 504572"/>
              <a:gd name="connsiteX30" fmla="*/ 504572 w 504572"/>
              <a:gd name="connsiteY30" fmla="*/ 252286 h 504572"/>
              <a:gd name="connsiteX31" fmla="*/ 252286 w 504572"/>
              <a:gd name="connsiteY31" fmla="*/ 504572 h 504572"/>
              <a:gd name="connsiteX32" fmla="*/ 0 w 504572"/>
              <a:gd name="connsiteY32" fmla="*/ 252286 h 504572"/>
              <a:gd name="connsiteX33" fmla="*/ 252286 w 504572"/>
              <a:gd name="connsiteY33" fmla="*/ 0 h 5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572" h="504572">
                <a:moveTo>
                  <a:pt x="252286" y="264071"/>
                </a:moveTo>
                <a:lnTo>
                  <a:pt x="316259" y="455989"/>
                </a:lnTo>
                <a:lnTo>
                  <a:pt x="188313" y="455989"/>
                </a:lnTo>
                <a:close/>
                <a:moveTo>
                  <a:pt x="262725" y="259353"/>
                </a:moveTo>
                <a:lnTo>
                  <a:pt x="441235" y="354534"/>
                </a:lnTo>
                <a:lnTo>
                  <a:pt x="348425" y="442604"/>
                </a:lnTo>
                <a:close/>
                <a:moveTo>
                  <a:pt x="242274" y="259353"/>
                </a:moveTo>
                <a:lnTo>
                  <a:pt x="156574" y="442604"/>
                </a:lnTo>
                <a:lnTo>
                  <a:pt x="63764" y="354534"/>
                </a:lnTo>
                <a:close/>
                <a:moveTo>
                  <a:pt x="457397" y="188914"/>
                </a:moveTo>
                <a:lnTo>
                  <a:pt x="457397" y="316860"/>
                </a:lnTo>
                <a:lnTo>
                  <a:pt x="265479" y="252887"/>
                </a:lnTo>
                <a:close/>
                <a:moveTo>
                  <a:pt x="47175" y="188914"/>
                </a:moveTo>
                <a:lnTo>
                  <a:pt x="239093" y="252887"/>
                </a:lnTo>
                <a:lnTo>
                  <a:pt x="47175" y="316860"/>
                </a:lnTo>
                <a:close/>
                <a:moveTo>
                  <a:pt x="352812" y="64884"/>
                </a:moveTo>
                <a:lnTo>
                  <a:pt x="442756" y="155879"/>
                </a:lnTo>
                <a:lnTo>
                  <a:pt x="261292" y="245299"/>
                </a:lnTo>
                <a:close/>
                <a:moveTo>
                  <a:pt x="152187" y="64884"/>
                </a:moveTo>
                <a:lnTo>
                  <a:pt x="243706" y="245299"/>
                </a:lnTo>
                <a:lnTo>
                  <a:pt x="62242" y="155879"/>
                </a:lnTo>
                <a:close/>
                <a:moveTo>
                  <a:pt x="188313" y="48583"/>
                </a:moveTo>
                <a:lnTo>
                  <a:pt x="316259" y="48583"/>
                </a:lnTo>
                <a:lnTo>
                  <a:pt x="252286" y="240501"/>
                </a:lnTo>
                <a:close/>
                <a:moveTo>
                  <a:pt x="252286" y="16338"/>
                </a:moveTo>
                <a:cubicBezTo>
                  <a:pt x="121976" y="16338"/>
                  <a:pt x="16338" y="121976"/>
                  <a:pt x="16338" y="252286"/>
                </a:cubicBezTo>
                <a:cubicBezTo>
                  <a:pt x="16338" y="382596"/>
                  <a:pt x="121976" y="488234"/>
                  <a:pt x="252286" y="488234"/>
                </a:cubicBezTo>
                <a:cubicBezTo>
                  <a:pt x="382596" y="488234"/>
                  <a:pt x="488234" y="382596"/>
                  <a:pt x="488234" y="252286"/>
                </a:cubicBezTo>
                <a:cubicBezTo>
                  <a:pt x="488234" y="121976"/>
                  <a:pt x="382596" y="16338"/>
                  <a:pt x="252286" y="16338"/>
                </a:cubicBezTo>
                <a:close/>
                <a:moveTo>
                  <a:pt x="252286" y="0"/>
                </a:moveTo>
                <a:cubicBezTo>
                  <a:pt x="391620" y="0"/>
                  <a:pt x="504572" y="112952"/>
                  <a:pt x="504572" y="252286"/>
                </a:cubicBezTo>
                <a:cubicBezTo>
                  <a:pt x="504572" y="391620"/>
                  <a:pt x="391620" y="504572"/>
                  <a:pt x="252286" y="504572"/>
                </a:cubicBezTo>
                <a:cubicBezTo>
                  <a:pt x="112952" y="504572"/>
                  <a:pt x="0" y="391620"/>
                  <a:pt x="0" y="252286"/>
                </a:cubicBezTo>
                <a:cubicBezTo>
                  <a:pt x="0" y="112952"/>
                  <a:pt x="112952" y="0"/>
                  <a:pt x="252286" y="0"/>
                </a:cubicBezTo>
                <a:close/>
              </a:path>
            </a:pathLst>
          </a:cu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24D95AD-A360-46B8-9EA0-A993BF685F4F}"/>
              </a:ext>
            </a:extLst>
          </p:cNvPr>
          <p:cNvSpPr/>
          <p:nvPr/>
        </p:nvSpPr>
        <p:spPr>
          <a:xfrm>
            <a:off x="8157182" y="1236114"/>
            <a:ext cx="583643" cy="593020"/>
          </a:xfrm>
          <a:custGeom>
            <a:avLst/>
            <a:gdLst>
              <a:gd name="connsiteX0" fmla="*/ 201909 w 999744"/>
              <a:gd name="connsiteY0" fmla="*/ 703893 h 1015807"/>
              <a:gd name="connsiteX1" fmla="*/ 229926 w 999744"/>
              <a:gd name="connsiteY1" fmla="*/ 747652 h 1015807"/>
              <a:gd name="connsiteX2" fmla="*/ 253322 w 999744"/>
              <a:gd name="connsiteY2" fmla="*/ 775669 h 1015807"/>
              <a:gd name="connsiteX3" fmla="*/ 283361 w 999744"/>
              <a:gd name="connsiteY3" fmla="*/ 785923 h 1015807"/>
              <a:gd name="connsiteX4" fmla="*/ 308345 w 999744"/>
              <a:gd name="connsiteY4" fmla="*/ 806285 h 1015807"/>
              <a:gd name="connsiteX5" fmla="*/ 189633 w 999744"/>
              <a:gd name="connsiteY5" fmla="*/ 820439 h 1015807"/>
              <a:gd name="connsiteX6" fmla="*/ 254622 w 999744"/>
              <a:gd name="connsiteY6" fmla="*/ 818995 h 1015807"/>
              <a:gd name="connsiteX7" fmla="*/ 205086 w 999744"/>
              <a:gd name="connsiteY7" fmla="*/ 860443 h 1015807"/>
              <a:gd name="connsiteX8" fmla="*/ 202342 w 999744"/>
              <a:gd name="connsiteY8" fmla="*/ 862176 h 1015807"/>
              <a:gd name="connsiteX9" fmla="*/ 202484 w 999744"/>
              <a:gd name="connsiteY9" fmla="*/ 862139 h 1015807"/>
              <a:gd name="connsiteX10" fmla="*/ 204943 w 999744"/>
              <a:gd name="connsiteY10" fmla="*/ 860586 h 1015807"/>
              <a:gd name="connsiteX11" fmla="*/ 205461 w 999744"/>
              <a:gd name="connsiteY11" fmla="*/ 861362 h 1015807"/>
              <a:gd name="connsiteX12" fmla="*/ 205664 w 999744"/>
              <a:gd name="connsiteY12" fmla="*/ 861309 h 1015807"/>
              <a:gd name="connsiteX13" fmla="*/ 272096 w 999744"/>
              <a:gd name="connsiteY13" fmla="*/ 826215 h 1015807"/>
              <a:gd name="connsiteX14" fmla="*/ 280328 w 999744"/>
              <a:gd name="connsiteY14" fmla="*/ 823327 h 1015807"/>
              <a:gd name="connsiteX15" fmla="*/ 331019 w 999744"/>
              <a:gd name="connsiteY15" fmla="*/ 829826 h 1015807"/>
              <a:gd name="connsiteX16" fmla="*/ 365535 w 999744"/>
              <a:gd name="connsiteY16" fmla="*/ 839791 h 1015807"/>
              <a:gd name="connsiteX17" fmla="*/ 397596 w 999744"/>
              <a:gd name="connsiteY17" fmla="*/ 844123 h 1015807"/>
              <a:gd name="connsiteX18" fmla="*/ 406694 w 999744"/>
              <a:gd name="connsiteY18" fmla="*/ 851777 h 1015807"/>
              <a:gd name="connsiteX19" fmla="*/ 416804 w 999744"/>
              <a:gd name="connsiteY19" fmla="*/ 893081 h 1015807"/>
              <a:gd name="connsiteX20" fmla="*/ 414349 w 999744"/>
              <a:gd name="connsiteY20" fmla="*/ 901891 h 1015807"/>
              <a:gd name="connsiteX21" fmla="*/ 380266 w 999744"/>
              <a:gd name="connsiteY21" fmla="*/ 972078 h 1015807"/>
              <a:gd name="connsiteX22" fmla="*/ 421570 w 999744"/>
              <a:gd name="connsiteY22" fmla="*/ 919799 h 1015807"/>
              <a:gd name="connsiteX23" fmla="*/ 421281 w 999744"/>
              <a:gd name="connsiteY23" fmla="*/ 983343 h 1015807"/>
              <a:gd name="connsiteX24" fmla="*/ 420992 w 999744"/>
              <a:gd name="connsiteY24" fmla="*/ 985798 h 1015807"/>
              <a:gd name="connsiteX25" fmla="*/ 421010 w 999744"/>
              <a:gd name="connsiteY25" fmla="*/ 985783 h 1015807"/>
              <a:gd name="connsiteX26" fmla="*/ 421280 w 999744"/>
              <a:gd name="connsiteY26" fmla="*/ 983486 h 1015807"/>
              <a:gd name="connsiteX27" fmla="*/ 422580 w 999744"/>
              <a:gd name="connsiteY27" fmla="*/ 984497 h 1015807"/>
              <a:gd name="connsiteX28" fmla="*/ 422563 w 999744"/>
              <a:gd name="connsiteY28" fmla="*/ 984513 h 1015807"/>
              <a:gd name="connsiteX29" fmla="*/ 422580 w 999744"/>
              <a:gd name="connsiteY29" fmla="*/ 984498 h 1015807"/>
              <a:gd name="connsiteX30" fmla="*/ 436444 w 999744"/>
              <a:gd name="connsiteY30" fmla="*/ 940306 h 1015807"/>
              <a:gd name="connsiteX31" fmla="*/ 431101 w 999744"/>
              <a:gd name="connsiteY31" fmla="*/ 861598 h 1015807"/>
              <a:gd name="connsiteX32" fmla="*/ 436878 w 999744"/>
              <a:gd name="connsiteY32" fmla="*/ 854955 h 1015807"/>
              <a:gd name="connsiteX33" fmla="*/ 470672 w 999744"/>
              <a:gd name="connsiteY33" fmla="*/ 853221 h 1015807"/>
              <a:gd name="connsiteX34" fmla="*/ 523240 w 999744"/>
              <a:gd name="connsiteY34" fmla="*/ 860298 h 1015807"/>
              <a:gd name="connsiteX35" fmla="*/ 530894 w 999744"/>
              <a:gd name="connsiteY35" fmla="*/ 866508 h 1015807"/>
              <a:gd name="connsiteX36" fmla="*/ 582018 w 999744"/>
              <a:gd name="connsiteY36" fmla="*/ 930486 h 1015807"/>
              <a:gd name="connsiteX37" fmla="*/ 584473 w 999744"/>
              <a:gd name="connsiteY37" fmla="*/ 932507 h 1015807"/>
              <a:gd name="connsiteX38" fmla="*/ 570176 w 999744"/>
              <a:gd name="connsiteY38" fmla="*/ 888604 h 1015807"/>
              <a:gd name="connsiteX39" fmla="*/ 680800 w 999744"/>
              <a:gd name="connsiteY39" fmla="*/ 916910 h 1015807"/>
              <a:gd name="connsiteX40" fmla="*/ 679067 w 999744"/>
              <a:gd name="connsiteY40" fmla="*/ 921099 h 1015807"/>
              <a:gd name="connsiteX41" fmla="*/ 630254 w 999744"/>
              <a:gd name="connsiteY41" fmla="*/ 977999 h 1015807"/>
              <a:gd name="connsiteX42" fmla="*/ 570609 w 999744"/>
              <a:gd name="connsiteY42" fmla="*/ 986809 h 1015807"/>
              <a:gd name="connsiteX43" fmla="*/ 541292 w 999744"/>
              <a:gd name="connsiteY43" fmla="*/ 969912 h 1015807"/>
              <a:gd name="connsiteX44" fmla="*/ 495223 w 999744"/>
              <a:gd name="connsiteY44" fmla="*/ 960380 h 1015807"/>
              <a:gd name="connsiteX45" fmla="*/ 474716 w 999744"/>
              <a:gd name="connsiteY45" fmla="*/ 970779 h 1015807"/>
              <a:gd name="connsiteX46" fmla="*/ 439622 w 999744"/>
              <a:gd name="connsiteY46" fmla="*/ 998507 h 1015807"/>
              <a:gd name="connsiteX47" fmla="*/ 422291 w 999744"/>
              <a:gd name="connsiteY47" fmla="*/ 1010205 h 1015807"/>
              <a:gd name="connsiteX48" fmla="*/ 375355 w 999744"/>
              <a:gd name="connsiteY48" fmla="*/ 1004139 h 1015807"/>
              <a:gd name="connsiteX49" fmla="*/ 346038 w 999744"/>
              <a:gd name="connsiteY49" fmla="*/ 964280 h 1015807"/>
              <a:gd name="connsiteX50" fmla="*/ 323654 w 999744"/>
              <a:gd name="connsiteY50" fmla="*/ 929763 h 1015807"/>
              <a:gd name="connsiteX51" fmla="*/ 265742 w 999744"/>
              <a:gd name="connsiteY51" fmla="*/ 907812 h 1015807"/>
              <a:gd name="connsiteX52" fmla="*/ 216351 w 999744"/>
              <a:gd name="connsiteY52" fmla="*/ 910411 h 1015807"/>
              <a:gd name="connsiteX53" fmla="*/ 171148 w 999744"/>
              <a:gd name="connsiteY53" fmla="*/ 873296 h 1015807"/>
              <a:gd name="connsiteX54" fmla="*/ 162627 w 999744"/>
              <a:gd name="connsiteY54" fmla="*/ 800075 h 1015807"/>
              <a:gd name="connsiteX55" fmla="*/ 178080 w 999744"/>
              <a:gd name="connsiteY55" fmla="*/ 732199 h 1015807"/>
              <a:gd name="connsiteX56" fmla="*/ 194688 w 999744"/>
              <a:gd name="connsiteY56" fmla="*/ 704470 h 1015807"/>
              <a:gd name="connsiteX57" fmla="*/ 201909 w 999744"/>
              <a:gd name="connsiteY57" fmla="*/ 703893 h 1015807"/>
              <a:gd name="connsiteX58" fmla="*/ 882119 w 999744"/>
              <a:gd name="connsiteY58" fmla="*/ 613487 h 1015807"/>
              <a:gd name="connsiteX59" fmla="*/ 881109 w 999744"/>
              <a:gd name="connsiteY59" fmla="*/ 614063 h 1015807"/>
              <a:gd name="connsiteX60" fmla="*/ 882066 w 999744"/>
              <a:gd name="connsiteY60" fmla="*/ 613696 h 1015807"/>
              <a:gd name="connsiteX61" fmla="*/ 168548 w 999744"/>
              <a:gd name="connsiteY61" fmla="*/ 516148 h 1015807"/>
              <a:gd name="connsiteX62" fmla="*/ 196565 w 999744"/>
              <a:gd name="connsiteY62" fmla="*/ 520914 h 1015807"/>
              <a:gd name="connsiteX63" fmla="*/ 247978 w 999744"/>
              <a:gd name="connsiteY63" fmla="*/ 560774 h 1015807"/>
              <a:gd name="connsiteX64" fmla="*/ 262275 w 999744"/>
              <a:gd name="connsiteY64" fmla="*/ 588935 h 1015807"/>
              <a:gd name="connsiteX65" fmla="*/ 285382 w 999744"/>
              <a:gd name="connsiteY65" fmla="*/ 617241 h 1015807"/>
              <a:gd name="connsiteX66" fmla="*/ 321920 w 999744"/>
              <a:gd name="connsiteY66" fmla="*/ 620273 h 1015807"/>
              <a:gd name="connsiteX67" fmla="*/ 362068 w 999744"/>
              <a:gd name="connsiteY67" fmla="*/ 604821 h 1015807"/>
              <a:gd name="connsiteX68" fmla="*/ 391819 w 999744"/>
              <a:gd name="connsiteY68" fmla="*/ 609442 h 1015807"/>
              <a:gd name="connsiteX69" fmla="*/ 418536 w 999744"/>
              <a:gd name="connsiteY69" fmla="*/ 629083 h 1015807"/>
              <a:gd name="connsiteX70" fmla="*/ 447420 w 999744"/>
              <a:gd name="connsiteY70" fmla="*/ 646413 h 1015807"/>
              <a:gd name="connsiteX71" fmla="*/ 484824 w 999744"/>
              <a:gd name="connsiteY71" fmla="*/ 645114 h 1015807"/>
              <a:gd name="connsiteX72" fmla="*/ 509231 w 999744"/>
              <a:gd name="connsiteY72" fmla="*/ 654645 h 1015807"/>
              <a:gd name="connsiteX73" fmla="*/ 523239 w 999744"/>
              <a:gd name="connsiteY73" fmla="*/ 703459 h 1015807"/>
              <a:gd name="connsiteX74" fmla="*/ 544036 w 999744"/>
              <a:gd name="connsiteY74" fmla="*/ 772346 h 1015807"/>
              <a:gd name="connsiteX75" fmla="*/ 589961 w 999744"/>
              <a:gd name="connsiteY75" fmla="*/ 831991 h 1015807"/>
              <a:gd name="connsiteX76" fmla="*/ 543169 w 999744"/>
              <a:gd name="connsiteY76" fmla="*/ 840512 h 1015807"/>
              <a:gd name="connsiteX77" fmla="*/ 461140 w 999744"/>
              <a:gd name="connsiteY77" fmla="*/ 833290 h 1015807"/>
              <a:gd name="connsiteX78" fmla="*/ 420991 w 999744"/>
              <a:gd name="connsiteY78" fmla="*/ 829391 h 1015807"/>
              <a:gd name="connsiteX79" fmla="*/ 370300 w 999744"/>
              <a:gd name="connsiteY79" fmla="*/ 820871 h 1015807"/>
              <a:gd name="connsiteX80" fmla="*/ 336506 w 999744"/>
              <a:gd name="connsiteY80" fmla="*/ 808884 h 1015807"/>
              <a:gd name="connsiteX81" fmla="*/ 313688 w 999744"/>
              <a:gd name="connsiteY81" fmla="*/ 781300 h 1015807"/>
              <a:gd name="connsiteX82" fmla="*/ 299391 w 999744"/>
              <a:gd name="connsiteY82" fmla="*/ 770758 h 1015807"/>
              <a:gd name="connsiteX83" fmla="*/ 274262 w 999744"/>
              <a:gd name="connsiteY83" fmla="*/ 760504 h 1015807"/>
              <a:gd name="connsiteX84" fmla="*/ 246678 w 999744"/>
              <a:gd name="connsiteY84" fmla="*/ 728876 h 1015807"/>
              <a:gd name="connsiteX85" fmla="*/ 214617 w 999744"/>
              <a:gd name="connsiteY85" fmla="*/ 684829 h 1015807"/>
              <a:gd name="connsiteX86" fmla="*/ 187466 w 999744"/>
              <a:gd name="connsiteY86" fmla="*/ 654790 h 1015807"/>
              <a:gd name="connsiteX87" fmla="*/ 159594 w 999744"/>
              <a:gd name="connsiteY87" fmla="*/ 555286 h 1015807"/>
              <a:gd name="connsiteX88" fmla="*/ 163926 w 999744"/>
              <a:gd name="connsiteY88" fmla="*/ 518170 h 1015807"/>
              <a:gd name="connsiteX89" fmla="*/ 168548 w 999744"/>
              <a:gd name="connsiteY89" fmla="*/ 516148 h 1015807"/>
              <a:gd name="connsiteX90" fmla="*/ 473993 w 999744"/>
              <a:gd name="connsiteY90" fmla="*/ 489576 h 1015807"/>
              <a:gd name="connsiteX91" fmla="*/ 484391 w 999744"/>
              <a:gd name="connsiteY91" fmla="*/ 506184 h 1015807"/>
              <a:gd name="connsiteX92" fmla="*/ 524106 w 999744"/>
              <a:gd name="connsiteY92" fmla="*/ 524814 h 1015807"/>
              <a:gd name="connsiteX93" fmla="*/ 568154 w 999744"/>
              <a:gd name="connsiteY93" fmla="*/ 538678 h 1015807"/>
              <a:gd name="connsiteX94" fmla="*/ 593860 w 999744"/>
              <a:gd name="connsiteY94" fmla="*/ 577671 h 1015807"/>
              <a:gd name="connsiteX95" fmla="*/ 600503 w 999744"/>
              <a:gd name="connsiteY95" fmla="*/ 598612 h 1015807"/>
              <a:gd name="connsiteX96" fmla="*/ 584040 w 999744"/>
              <a:gd name="connsiteY96" fmla="*/ 610743 h 1015807"/>
              <a:gd name="connsiteX97" fmla="*/ 567143 w 999744"/>
              <a:gd name="connsiteY97" fmla="*/ 640349 h 1015807"/>
              <a:gd name="connsiteX98" fmla="*/ 570898 w 999744"/>
              <a:gd name="connsiteY98" fmla="*/ 663167 h 1015807"/>
              <a:gd name="connsiteX99" fmla="*/ 557034 w 999744"/>
              <a:gd name="connsiteY99" fmla="*/ 729022 h 1015807"/>
              <a:gd name="connsiteX100" fmla="*/ 546346 w 999744"/>
              <a:gd name="connsiteY100" fmla="*/ 692629 h 1015807"/>
              <a:gd name="connsiteX101" fmla="*/ 531905 w 999744"/>
              <a:gd name="connsiteY101" fmla="*/ 631106 h 1015807"/>
              <a:gd name="connsiteX102" fmla="*/ 495656 w 999744"/>
              <a:gd name="connsiteY102" fmla="*/ 614498 h 1015807"/>
              <a:gd name="connsiteX103" fmla="*/ 486558 w 999744"/>
              <a:gd name="connsiteY103" fmla="*/ 618830 h 1015807"/>
              <a:gd name="connsiteX104" fmla="*/ 438322 w 999744"/>
              <a:gd name="connsiteY104" fmla="*/ 613632 h 1015807"/>
              <a:gd name="connsiteX105" fmla="*/ 422147 w 999744"/>
              <a:gd name="connsiteY105" fmla="*/ 600345 h 1015807"/>
              <a:gd name="connsiteX106" fmla="*/ 353837 w 999744"/>
              <a:gd name="connsiteY106" fmla="*/ 588069 h 1015807"/>
              <a:gd name="connsiteX107" fmla="*/ 346472 w 999744"/>
              <a:gd name="connsiteY107" fmla="*/ 590525 h 1015807"/>
              <a:gd name="connsiteX108" fmla="*/ 364813 w 999744"/>
              <a:gd name="connsiteY108" fmla="*/ 547344 h 1015807"/>
              <a:gd name="connsiteX109" fmla="*/ 385031 w 999744"/>
              <a:gd name="connsiteY109" fmla="*/ 540411 h 1015807"/>
              <a:gd name="connsiteX110" fmla="*/ 429224 w 999744"/>
              <a:gd name="connsiteY110" fmla="*/ 535357 h 1015807"/>
              <a:gd name="connsiteX111" fmla="*/ 473993 w 999744"/>
              <a:gd name="connsiteY111" fmla="*/ 489576 h 1015807"/>
              <a:gd name="connsiteX112" fmla="*/ 795593 w 999744"/>
              <a:gd name="connsiteY112" fmla="*/ 468852 h 1015807"/>
              <a:gd name="connsiteX113" fmla="*/ 834171 w 999744"/>
              <a:gd name="connsiteY113" fmla="*/ 491164 h 1015807"/>
              <a:gd name="connsiteX114" fmla="*/ 836193 w 999744"/>
              <a:gd name="connsiteY114" fmla="*/ 495641 h 1015807"/>
              <a:gd name="connsiteX115" fmla="*/ 839659 w 999744"/>
              <a:gd name="connsiteY115" fmla="*/ 536078 h 1015807"/>
              <a:gd name="connsiteX116" fmla="*/ 827239 w 999744"/>
              <a:gd name="connsiteY116" fmla="*/ 580270 h 1015807"/>
              <a:gd name="connsiteX117" fmla="*/ 816263 w 999744"/>
              <a:gd name="connsiteY117" fmla="*/ 622296 h 1015807"/>
              <a:gd name="connsiteX118" fmla="*/ 815685 w 999744"/>
              <a:gd name="connsiteY118" fmla="*/ 635294 h 1015807"/>
              <a:gd name="connsiteX119" fmla="*/ 791279 w 999744"/>
              <a:gd name="connsiteY119" fmla="*/ 681507 h 1015807"/>
              <a:gd name="connsiteX120" fmla="*/ 779725 w 999744"/>
              <a:gd name="connsiteY120" fmla="*/ 694361 h 1015807"/>
              <a:gd name="connsiteX121" fmla="*/ 694086 w 999744"/>
              <a:gd name="connsiteY121" fmla="*/ 772635 h 1015807"/>
              <a:gd name="connsiteX122" fmla="*/ 637618 w 999744"/>
              <a:gd name="connsiteY122" fmla="*/ 811051 h 1015807"/>
              <a:gd name="connsiteX123" fmla="*/ 625632 w 999744"/>
              <a:gd name="connsiteY123" fmla="*/ 819716 h 1015807"/>
              <a:gd name="connsiteX124" fmla="*/ 618844 w 999744"/>
              <a:gd name="connsiteY124" fmla="*/ 820149 h 1015807"/>
              <a:gd name="connsiteX125" fmla="*/ 578985 w 999744"/>
              <a:gd name="connsiteY125" fmla="*/ 790688 h 1015807"/>
              <a:gd name="connsiteX126" fmla="*/ 577396 w 999744"/>
              <a:gd name="connsiteY126" fmla="*/ 749529 h 1015807"/>
              <a:gd name="connsiteX127" fmla="*/ 599059 w 999744"/>
              <a:gd name="connsiteY127" fmla="*/ 698982 h 1015807"/>
              <a:gd name="connsiteX128" fmla="*/ 594726 w 999744"/>
              <a:gd name="connsiteY128" fmla="*/ 662733 h 1015807"/>
              <a:gd name="connsiteX129" fmla="*/ 612201 w 999744"/>
              <a:gd name="connsiteY129" fmla="*/ 621574 h 1015807"/>
              <a:gd name="connsiteX130" fmla="*/ 639640 w 999744"/>
              <a:gd name="connsiteY130" fmla="*/ 608721 h 1015807"/>
              <a:gd name="connsiteX131" fmla="*/ 664480 w 999744"/>
              <a:gd name="connsiteY131" fmla="*/ 595723 h 1015807"/>
              <a:gd name="connsiteX132" fmla="*/ 682243 w 999744"/>
              <a:gd name="connsiteY132" fmla="*/ 563374 h 1015807"/>
              <a:gd name="connsiteX133" fmla="*/ 677045 w 999744"/>
              <a:gd name="connsiteY133" fmla="*/ 509794 h 1015807"/>
              <a:gd name="connsiteX134" fmla="*/ 683544 w 999744"/>
              <a:gd name="connsiteY134" fmla="*/ 502573 h 1015807"/>
              <a:gd name="connsiteX135" fmla="*/ 750842 w 999744"/>
              <a:gd name="connsiteY135" fmla="*/ 482066 h 1015807"/>
              <a:gd name="connsiteX136" fmla="*/ 795593 w 999744"/>
              <a:gd name="connsiteY136" fmla="*/ 468852 h 1015807"/>
              <a:gd name="connsiteX137" fmla="*/ 905966 w 999744"/>
              <a:gd name="connsiteY137" fmla="*/ 445366 h 1015807"/>
              <a:gd name="connsiteX138" fmla="*/ 942630 w 999744"/>
              <a:gd name="connsiteY138" fmla="*/ 450149 h 1015807"/>
              <a:gd name="connsiteX139" fmla="*/ 999386 w 999744"/>
              <a:gd name="connsiteY139" fmla="*/ 524092 h 1015807"/>
              <a:gd name="connsiteX140" fmla="*/ 967326 w 999744"/>
              <a:gd name="connsiteY140" fmla="*/ 594568 h 1015807"/>
              <a:gd name="connsiteX141" fmla="*/ 942919 w 999744"/>
              <a:gd name="connsiteY141" fmla="*/ 612620 h 1015807"/>
              <a:gd name="connsiteX142" fmla="*/ 924000 w 999744"/>
              <a:gd name="connsiteY142" fmla="*/ 650458 h 1015807"/>
              <a:gd name="connsiteX143" fmla="*/ 932087 w 999744"/>
              <a:gd name="connsiteY143" fmla="*/ 702737 h 1015807"/>
              <a:gd name="connsiteX144" fmla="*/ 937576 w 999744"/>
              <a:gd name="connsiteY144" fmla="*/ 752562 h 1015807"/>
              <a:gd name="connsiteX145" fmla="*/ 903059 w 999744"/>
              <a:gd name="connsiteY145" fmla="*/ 787366 h 1015807"/>
              <a:gd name="connsiteX146" fmla="*/ 859301 w 999744"/>
              <a:gd name="connsiteY146" fmla="*/ 791844 h 1015807"/>
              <a:gd name="connsiteX147" fmla="*/ 835905 w 999744"/>
              <a:gd name="connsiteY147" fmla="*/ 795309 h 1015807"/>
              <a:gd name="connsiteX148" fmla="*/ 801533 w 999744"/>
              <a:gd name="connsiteY148" fmla="*/ 825637 h 1015807"/>
              <a:gd name="connsiteX149" fmla="*/ 791280 w 999744"/>
              <a:gd name="connsiteY149" fmla="*/ 857843 h 1015807"/>
              <a:gd name="connsiteX150" fmla="*/ 779726 w 999744"/>
              <a:gd name="connsiteY150" fmla="*/ 886438 h 1015807"/>
              <a:gd name="connsiteX151" fmla="*/ 748965 w 999744"/>
              <a:gd name="connsiteY151" fmla="*/ 904201 h 1015807"/>
              <a:gd name="connsiteX152" fmla="*/ 634731 w 999744"/>
              <a:gd name="connsiteY152" fmla="*/ 891348 h 1015807"/>
              <a:gd name="connsiteX153" fmla="*/ 567287 w 999744"/>
              <a:gd name="connsiteY153" fmla="*/ 871418 h 1015807"/>
              <a:gd name="connsiteX154" fmla="*/ 561799 w 999744"/>
              <a:gd name="connsiteY154" fmla="*/ 869251 h 1015807"/>
              <a:gd name="connsiteX155" fmla="*/ 615523 w 999744"/>
              <a:gd name="connsiteY155" fmla="*/ 847011 h 1015807"/>
              <a:gd name="connsiteX156" fmla="*/ 674301 w 999744"/>
              <a:gd name="connsiteY156" fmla="*/ 810040 h 1015807"/>
              <a:gd name="connsiteX157" fmla="*/ 714160 w 999744"/>
              <a:gd name="connsiteY157" fmla="*/ 784767 h 1015807"/>
              <a:gd name="connsiteX158" fmla="*/ 745211 w 999744"/>
              <a:gd name="connsiteY158" fmla="*/ 766137 h 1015807"/>
              <a:gd name="connsiteX159" fmla="*/ 756475 w 999744"/>
              <a:gd name="connsiteY159" fmla="*/ 882538 h 1015807"/>
              <a:gd name="connsiteX160" fmla="*/ 756475 w 999744"/>
              <a:gd name="connsiteY160" fmla="*/ 878206 h 1015807"/>
              <a:gd name="connsiteX161" fmla="*/ 755608 w 999744"/>
              <a:gd name="connsiteY161" fmla="*/ 873295 h 1015807"/>
              <a:gd name="connsiteX162" fmla="*/ 758352 w 999744"/>
              <a:gd name="connsiteY162" fmla="*/ 809463 h 1015807"/>
              <a:gd name="connsiteX163" fmla="*/ 783914 w 999744"/>
              <a:gd name="connsiteY163" fmla="*/ 723389 h 1015807"/>
              <a:gd name="connsiteX164" fmla="*/ 810487 w 999744"/>
              <a:gd name="connsiteY164" fmla="*/ 691906 h 1015807"/>
              <a:gd name="connsiteX165" fmla="*/ 858001 w 999744"/>
              <a:gd name="connsiteY165" fmla="*/ 653491 h 1015807"/>
              <a:gd name="connsiteX166" fmla="*/ 881685 w 999744"/>
              <a:gd name="connsiteY166" fmla="*/ 615219 h 1015807"/>
              <a:gd name="connsiteX167" fmla="*/ 881865 w 999744"/>
              <a:gd name="connsiteY167" fmla="*/ 614500 h 1015807"/>
              <a:gd name="connsiteX168" fmla="*/ 881108 w 999744"/>
              <a:gd name="connsiteY168" fmla="*/ 614065 h 1015807"/>
              <a:gd name="connsiteX169" fmla="*/ 835616 w 999744"/>
              <a:gd name="connsiteY169" fmla="*/ 652479 h 1015807"/>
              <a:gd name="connsiteX170" fmla="*/ 851791 w 999744"/>
              <a:gd name="connsiteY170" fmla="*/ 586914 h 1015807"/>
              <a:gd name="connsiteX171" fmla="*/ 890495 w 999744"/>
              <a:gd name="connsiteY171" fmla="*/ 540555 h 1015807"/>
              <a:gd name="connsiteX172" fmla="*/ 951729 w 999744"/>
              <a:gd name="connsiteY172" fmla="*/ 493619 h 1015807"/>
              <a:gd name="connsiteX173" fmla="*/ 954906 w 999744"/>
              <a:gd name="connsiteY173" fmla="*/ 492175 h 1015807"/>
              <a:gd name="connsiteX174" fmla="*/ 890495 w 999744"/>
              <a:gd name="connsiteY174" fmla="*/ 514705 h 1015807"/>
              <a:gd name="connsiteX175" fmla="*/ 903755 w 999744"/>
              <a:gd name="connsiteY175" fmla="*/ 454749 h 1015807"/>
              <a:gd name="connsiteX176" fmla="*/ 902625 w 999744"/>
              <a:gd name="connsiteY176" fmla="*/ 453760 h 1015807"/>
              <a:gd name="connsiteX177" fmla="*/ 904185 w 999744"/>
              <a:gd name="connsiteY177" fmla="*/ 452342 h 1015807"/>
              <a:gd name="connsiteX178" fmla="*/ 904215 w 999744"/>
              <a:gd name="connsiteY178" fmla="*/ 452171 h 1015807"/>
              <a:gd name="connsiteX179" fmla="*/ 902626 w 999744"/>
              <a:gd name="connsiteY179" fmla="*/ 453616 h 1015807"/>
              <a:gd name="connsiteX180" fmla="*/ 870999 w 999744"/>
              <a:gd name="connsiteY180" fmla="*/ 528136 h 1015807"/>
              <a:gd name="connsiteX181" fmla="*/ 862911 w 999744"/>
              <a:gd name="connsiteY181" fmla="*/ 539400 h 1015807"/>
              <a:gd name="connsiteX182" fmla="*/ 858434 w 999744"/>
              <a:gd name="connsiteY182" fmla="*/ 478022 h 1015807"/>
              <a:gd name="connsiteX183" fmla="*/ 865366 w 999744"/>
              <a:gd name="connsiteY183" fmla="*/ 449861 h 1015807"/>
              <a:gd name="connsiteX184" fmla="*/ 868977 w 999744"/>
              <a:gd name="connsiteY184" fmla="*/ 446106 h 1015807"/>
              <a:gd name="connsiteX185" fmla="*/ 905966 w 999744"/>
              <a:gd name="connsiteY185" fmla="*/ 445366 h 1015807"/>
              <a:gd name="connsiteX186" fmla="*/ 464317 w 999744"/>
              <a:gd name="connsiteY186" fmla="*/ 337215 h 1015807"/>
              <a:gd name="connsiteX187" fmla="*/ 475437 w 999744"/>
              <a:gd name="connsiteY187" fmla="*/ 342558 h 1015807"/>
              <a:gd name="connsiteX188" fmla="*/ 533782 w 999744"/>
              <a:gd name="connsiteY188" fmla="*/ 373031 h 1015807"/>
              <a:gd name="connsiteX189" fmla="*/ 545047 w 999744"/>
              <a:gd name="connsiteY189" fmla="*/ 375630 h 1015807"/>
              <a:gd name="connsiteX190" fmla="*/ 558334 w 999744"/>
              <a:gd name="connsiteY190" fmla="*/ 392672 h 1015807"/>
              <a:gd name="connsiteX191" fmla="*/ 578552 w 999744"/>
              <a:gd name="connsiteY191" fmla="*/ 423577 h 1015807"/>
              <a:gd name="connsiteX192" fmla="*/ 629243 w 999744"/>
              <a:gd name="connsiteY192" fmla="*/ 436575 h 1015807"/>
              <a:gd name="connsiteX193" fmla="*/ 649750 w 999744"/>
              <a:gd name="connsiteY193" fmla="*/ 440330 h 1015807"/>
              <a:gd name="connsiteX194" fmla="*/ 653361 w 999744"/>
              <a:gd name="connsiteY194" fmla="*/ 453472 h 1015807"/>
              <a:gd name="connsiteX195" fmla="*/ 642963 w 999744"/>
              <a:gd name="connsiteY195" fmla="*/ 469358 h 1015807"/>
              <a:gd name="connsiteX196" fmla="*/ 651194 w 999744"/>
              <a:gd name="connsiteY196" fmla="*/ 494920 h 1015807"/>
              <a:gd name="connsiteX197" fmla="*/ 657693 w 999744"/>
              <a:gd name="connsiteY197" fmla="*/ 504307 h 1015807"/>
              <a:gd name="connsiteX198" fmla="*/ 663903 w 999744"/>
              <a:gd name="connsiteY198" fmla="*/ 538967 h 1015807"/>
              <a:gd name="connsiteX199" fmla="*/ 626788 w 999744"/>
              <a:gd name="connsiteY199" fmla="*/ 589948 h 1015807"/>
              <a:gd name="connsiteX200" fmla="*/ 621589 w 999744"/>
              <a:gd name="connsiteY200" fmla="*/ 586481 h 1015807"/>
              <a:gd name="connsiteX201" fmla="*/ 604114 w 999744"/>
              <a:gd name="connsiteY201" fmla="*/ 549366 h 1015807"/>
              <a:gd name="connsiteX202" fmla="*/ 554290 w 999744"/>
              <a:gd name="connsiteY202" fmla="*/ 506040 h 1015807"/>
              <a:gd name="connsiteX203" fmla="*/ 517175 w 999744"/>
              <a:gd name="connsiteY203" fmla="*/ 497375 h 1015807"/>
              <a:gd name="connsiteX204" fmla="*/ 487713 w 999744"/>
              <a:gd name="connsiteY204" fmla="*/ 465892 h 1015807"/>
              <a:gd name="connsiteX205" fmla="*/ 441788 w 999744"/>
              <a:gd name="connsiteY205" fmla="*/ 360755 h 1015807"/>
              <a:gd name="connsiteX206" fmla="*/ 440488 w 999744"/>
              <a:gd name="connsiteY206" fmla="*/ 355845 h 1015807"/>
              <a:gd name="connsiteX207" fmla="*/ 460995 w 999744"/>
              <a:gd name="connsiteY207" fmla="*/ 338226 h 1015807"/>
              <a:gd name="connsiteX208" fmla="*/ 464317 w 999744"/>
              <a:gd name="connsiteY208" fmla="*/ 337215 h 1015807"/>
              <a:gd name="connsiteX209" fmla="*/ 103416 w 999744"/>
              <a:gd name="connsiteY209" fmla="*/ 306598 h 1015807"/>
              <a:gd name="connsiteX210" fmla="*/ 182268 w 999744"/>
              <a:gd name="connsiteY210" fmla="*/ 328983 h 1015807"/>
              <a:gd name="connsiteX211" fmla="*/ 150496 w 999744"/>
              <a:gd name="connsiteY211" fmla="*/ 401770 h 1015807"/>
              <a:gd name="connsiteX212" fmla="*/ 137643 w 999744"/>
              <a:gd name="connsiteY212" fmla="*/ 443796 h 1015807"/>
              <a:gd name="connsiteX213" fmla="*/ 118291 w 999744"/>
              <a:gd name="connsiteY213" fmla="*/ 423577 h 1015807"/>
              <a:gd name="connsiteX214" fmla="*/ 115981 w 999744"/>
              <a:gd name="connsiteY214" fmla="*/ 416356 h 1015807"/>
              <a:gd name="connsiteX215" fmla="*/ 82620 w 999744"/>
              <a:gd name="connsiteY215" fmla="*/ 341980 h 1015807"/>
              <a:gd name="connsiteX216" fmla="*/ 96917 w 999744"/>
              <a:gd name="connsiteY216" fmla="*/ 404947 h 1015807"/>
              <a:gd name="connsiteX217" fmla="*/ 32651 w 999744"/>
              <a:gd name="connsiteY217" fmla="*/ 380396 h 1015807"/>
              <a:gd name="connsiteX218" fmla="*/ 39872 w 999744"/>
              <a:gd name="connsiteY218" fmla="*/ 385161 h 1015807"/>
              <a:gd name="connsiteX219" fmla="*/ 101250 w 999744"/>
              <a:gd name="connsiteY219" fmla="*/ 434986 h 1015807"/>
              <a:gd name="connsiteX220" fmla="*/ 136632 w 999744"/>
              <a:gd name="connsiteY220" fmla="*/ 477734 h 1015807"/>
              <a:gd name="connsiteX221" fmla="*/ 146019 w 999744"/>
              <a:gd name="connsiteY221" fmla="*/ 529869 h 1015807"/>
              <a:gd name="connsiteX222" fmla="*/ 135766 w 999744"/>
              <a:gd name="connsiteY222" fmla="*/ 556009 h 1015807"/>
              <a:gd name="connsiteX223" fmla="*/ 129845 w 999744"/>
              <a:gd name="connsiteY223" fmla="*/ 560774 h 1015807"/>
              <a:gd name="connsiteX224" fmla="*/ 58068 w 999744"/>
              <a:gd name="connsiteY224" fmla="*/ 587492 h 1015807"/>
              <a:gd name="connsiteX225" fmla="*/ 55469 w 999744"/>
              <a:gd name="connsiteY225" fmla="*/ 588358 h 1015807"/>
              <a:gd name="connsiteX226" fmla="*/ 134755 w 999744"/>
              <a:gd name="connsiteY226" fmla="*/ 580126 h 1015807"/>
              <a:gd name="connsiteX227" fmla="*/ 141543 w 999744"/>
              <a:gd name="connsiteY227" fmla="*/ 583448 h 1015807"/>
              <a:gd name="connsiteX228" fmla="*/ 159162 w 999744"/>
              <a:gd name="connsiteY228" fmla="*/ 639771 h 1015807"/>
              <a:gd name="connsiteX229" fmla="*/ 180969 w 999744"/>
              <a:gd name="connsiteY229" fmla="*/ 689163 h 1015807"/>
              <a:gd name="connsiteX230" fmla="*/ 179524 w 999744"/>
              <a:gd name="connsiteY230" fmla="*/ 695228 h 1015807"/>
              <a:gd name="connsiteX231" fmla="*/ 152518 w 999744"/>
              <a:gd name="connsiteY231" fmla="*/ 755162 h 1015807"/>
              <a:gd name="connsiteX232" fmla="*/ 148908 w 999744"/>
              <a:gd name="connsiteY232" fmla="*/ 792999 h 1015807"/>
              <a:gd name="connsiteX233" fmla="*/ 127678 w 999744"/>
              <a:gd name="connsiteY233" fmla="*/ 763971 h 1015807"/>
              <a:gd name="connsiteX234" fmla="*/ 125079 w 999744"/>
              <a:gd name="connsiteY234" fmla="*/ 728733 h 1015807"/>
              <a:gd name="connsiteX235" fmla="*/ 123346 w 999744"/>
              <a:gd name="connsiteY235" fmla="*/ 705049 h 1015807"/>
              <a:gd name="connsiteX236" fmla="*/ 90996 w 999744"/>
              <a:gd name="connsiteY236" fmla="*/ 664900 h 1015807"/>
              <a:gd name="connsiteX237" fmla="*/ 47093 w 999744"/>
              <a:gd name="connsiteY237" fmla="*/ 649014 h 1015807"/>
              <a:gd name="connsiteX238" fmla="*/ 33807 w 999744"/>
              <a:gd name="connsiteY238" fmla="*/ 643526 h 1015807"/>
              <a:gd name="connsiteX239" fmla="*/ 9977 w 999744"/>
              <a:gd name="connsiteY239" fmla="*/ 594135 h 1015807"/>
              <a:gd name="connsiteX240" fmla="*/ 27163 w 999744"/>
              <a:gd name="connsiteY240" fmla="*/ 552976 h 1015807"/>
              <a:gd name="connsiteX241" fmla="*/ 42038 w 999744"/>
              <a:gd name="connsiteY241" fmla="*/ 522504 h 1015807"/>
              <a:gd name="connsiteX242" fmla="*/ 31062 w 999744"/>
              <a:gd name="connsiteY242" fmla="*/ 453472 h 1015807"/>
              <a:gd name="connsiteX243" fmla="*/ 11710 w 999744"/>
              <a:gd name="connsiteY243" fmla="*/ 428487 h 1015807"/>
              <a:gd name="connsiteX244" fmla="*/ 17632 w 999744"/>
              <a:gd name="connsiteY244" fmla="*/ 340103 h 1015807"/>
              <a:gd name="connsiteX245" fmla="*/ 103416 w 999744"/>
              <a:gd name="connsiteY245" fmla="*/ 306598 h 1015807"/>
              <a:gd name="connsiteX246" fmla="*/ 293182 w 999744"/>
              <a:gd name="connsiteY246" fmla="*/ 243054 h 1015807"/>
              <a:gd name="connsiteX247" fmla="*/ 299247 w 999744"/>
              <a:gd name="connsiteY247" fmla="*/ 273526 h 1015807"/>
              <a:gd name="connsiteX248" fmla="*/ 331597 w 999744"/>
              <a:gd name="connsiteY248" fmla="*/ 299377 h 1015807"/>
              <a:gd name="connsiteX249" fmla="*/ 356293 w 999744"/>
              <a:gd name="connsiteY249" fmla="*/ 339526 h 1015807"/>
              <a:gd name="connsiteX250" fmla="*/ 357303 w 999744"/>
              <a:gd name="connsiteY250" fmla="*/ 350646 h 1015807"/>
              <a:gd name="connsiteX251" fmla="*/ 365969 w 999744"/>
              <a:gd name="connsiteY251" fmla="*/ 372597 h 1015807"/>
              <a:gd name="connsiteX252" fmla="*/ 422436 w 999744"/>
              <a:gd name="connsiteY252" fmla="*/ 378229 h 1015807"/>
              <a:gd name="connsiteX253" fmla="*/ 430379 w 999744"/>
              <a:gd name="connsiteY253" fmla="*/ 378663 h 1015807"/>
              <a:gd name="connsiteX254" fmla="*/ 462007 w 999744"/>
              <a:gd name="connsiteY254" fmla="*/ 444662 h 1015807"/>
              <a:gd name="connsiteX255" fmla="*/ 392686 w 999744"/>
              <a:gd name="connsiteY255" fmla="*/ 522215 h 1015807"/>
              <a:gd name="connsiteX256" fmla="*/ 380988 w 999744"/>
              <a:gd name="connsiteY256" fmla="*/ 518893 h 1015807"/>
              <a:gd name="connsiteX257" fmla="*/ 344162 w 999744"/>
              <a:gd name="connsiteY257" fmla="*/ 537812 h 1015807"/>
              <a:gd name="connsiteX258" fmla="*/ 328709 w 999744"/>
              <a:gd name="connsiteY258" fmla="*/ 580415 h 1015807"/>
              <a:gd name="connsiteX259" fmla="*/ 323510 w 999744"/>
              <a:gd name="connsiteY259" fmla="*/ 589947 h 1015807"/>
              <a:gd name="connsiteX260" fmla="*/ 301269 w 999744"/>
              <a:gd name="connsiteY260" fmla="*/ 593558 h 1015807"/>
              <a:gd name="connsiteX261" fmla="*/ 283506 w 999744"/>
              <a:gd name="connsiteY261" fmla="*/ 569584 h 1015807"/>
              <a:gd name="connsiteX262" fmla="*/ 277440 w 999744"/>
              <a:gd name="connsiteY262" fmla="*/ 554998 h 1015807"/>
              <a:gd name="connsiteX263" fmla="*/ 227327 w 999744"/>
              <a:gd name="connsiteY263" fmla="*/ 505029 h 1015807"/>
              <a:gd name="connsiteX264" fmla="*/ 168405 w 999744"/>
              <a:gd name="connsiteY264" fmla="*/ 493187 h 1015807"/>
              <a:gd name="connsiteX265" fmla="*/ 161617 w 999744"/>
              <a:gd name="connsiteY265" fmla="*/ 487266 h 1015807"/>
              <a:gd name="connsiteX266" fmla="*/ 159595 w 999744"/>
              <a:gd name="connsiteY266" fmla="*/ 452894 h 1015807"/>
              <a:gd name="connsiteX267" fmla="*/ 178513 w 999744"/>
              <a:gd name="connsiteY267" fmla="*/ 368698 h 1015807"/>
              <a:gd name="connsiteX268" fmla="*/ 189778 w 999744"/>
              <a:gd name="connsiteY268" fmla="*/ 348768 h 1015807"/>
              <a:gd name="connsiteX269" fmla="*/ 206820 w 999744"/>
              <a:gd name="connsiteY269" fmla="*/ 330139 h 1015807"/>
              <a:gd name="connsiteX270" fmla="*/ 246101 w 999744"/>
              <a:gd name="connsiteY270" fmla="*/ 279015 h 1015807"/>
              <a:gd name="connsiteX271" fmla="*/ 293182 w 999744"/>
              <a:gd name="connsiteY271" fmla="*/ 243054 h 1015807"/>
              <a:gd name="connsiteX272" fmla="*/ 874632 w 999744"/>
              <a:gd name="connsiteY272" fmla="*/ 203795 h 1015807"/>
              <a:gd name="connsiteX273" fmla="*/ 874754 w 999744"/>
              <a:gd name="connsiteY273" fmla="*/ 203917 h 1015807"/>
              <a:gd name="connsiteX274" fmla="*/ 874768 w 999744"/>
              <a:gd name="connsiteY274" fmla="*/ 203873 h 1015807"/>
              <a:gd name="connsiteX275" fmla="*/ 874754 w 999744"/>
              <a:gd name="connsiteY275" fmla="*/ 202184 h 1015807"/>
              <a:gd name="connsiteX276" fmla="*/ 874320 w 999744"/>
              <a:gd name="connsiteY276" fmla="*/ 203483 h 1015807"/>
              <a:gd name="connsiteX277" fmla="*/ 874383 w 999744"/>
              <a:gd name="connsiteY277" fmla="*/ 203546 h 1015807"/>
              <a:gd name="connsiteX278" fmla="*/ 874977 w 999744"/>
              <a:gd name="connsiteY278" fmla="*/ 202407 h 1015807"/>
              <a:gd name="connsiteX279" fmla="*/ 483235 w 999744"/>
              <a:gd name="connsiteY279" fmla="*/ 164924 h 1015807"/>
              <a:gd name="connsiteX280" fmla="*/ 536670 w 999744"/>
              <a:gd name="connsiteY280" fmla="*/ 165357 h 1015807"/>
              <a:gd name="connsiteX281" fmla="*/ 567865 w 999744"/>
              <a:gd name="connsiteY281" fmla="*/ 175033 h 1015807"/>
              <a:gd name="connsiteX282" fmla="*/ 581151 w 999744"/>
              <a:gd name="connsiteY282" fmla="*/ 183699 h 1015807"/>
              <a:gd name="connsiteX283" fmla="*/ 626787 w 999744"/>
              <a:gd name="connsiteY283" fmla="*/ 196985 h 1015807"/>
              <a:gd name="connsiteX284" fmla="*/ 694952 w 999744"/>
              <a:gd name="connsiteY284" fmla="*/ 222403 h 1015807"/>
              <a:gd name="connsiteX285" fmla="*/ 722681 w 999744"/>
              <a:gd name="connsiteY285" fmla="*/ 241755 h 1015807"/>
              <a:gd name="connsiteX286" fmla="*/ 738133 w 999744"/>
              <a:gd name="connsiteY286" fmla="*/ 253597 h 1015807"/>
              <a:gd name="connsiteX287" fmla="*/ 749543 w 999744"/>
              <a:gd name="connsiteY287" fmla="*/ 274538 h 1015807"/>
              <a:gd name="connsiteX288" fmla="*/ 777560 w 999744"/>
              <a:gd name="connsiteY288" fmla="*/ 318441 h 1015807"/>
              <a:gd name="connsiteX289" fmla="*/ 799945 w 999744"/>
              <a:gd name="connsiteY289" fmla="*/ 333749 h 1015807"/>
              <a:gd name="connsiteX290" fmla="*/ 816409 w 999744"/>
              <a:gd name="connsiteY290" fmla="*/ 377363 h 1015807"/>
              <a:gd name="connsiteX291" fmla="*/ 828684 w 999744"/>
              <a:gd name="connsiteY291" fmla="*/ 427332 h 1015807"/>
              <a:gd name="connsiteX292" fmla="*/ 835327 w 999744"/>
              <a:gd name="connsiteY292" fmla="*/ 459826 h 1015807"/>
              <a:gd name="connsiteX293" fmla="*/ 828828 w 999744"/>
              <a:gd name="connsiteY293" fmla="*/ 462715 h 1015807"/>
              <a:gd name="connsiteX294" fmla="*/ 796912 w 999744"/>
              <a:gd name="connsiteY294" fmla="*/ 449861 h 1015807"/>
              <a:gd name="connsiteX295" fmla="*/ 748243 w 999744"/>
              <a:gd name="connsiteY295" fmla="*/ 460259 h 1015807"/>
              <a:gd name="connsiteX296" fmla="*/ 690331 w 999744"/>
              <a:gd name="connsiteY296" fmla="*/ 481778 h 1015807"/>
              <a:gd name="connsiteX297" fmla="*/ 689609 w 999744"/>
              <a:gd name="connsiteY297" fmla="*/ 481778 h 1015807"/>
              <a:gd name="connsiteX298" fmla="*/ 668235 w 999744"/>
              <a:gd name="connsiteY298" fmla="*/ 474268 h 1015807"/>
              <a:gd name="connsiteX299" fmla="*/ 673146 w 999744"/>
              <a:gd name="connsiteY299" fmla="*/ 453760 h 1015807"/>
              <a:gd name="connsiteX300" fmla="*/ 682244 w 999744"/>
              <a:gd name="connsiteY300" fmla="*/ 436575 h 1015807"/>
              <a:gd name="connsiteX301" fmla="*/ 671701 w 999744"/>
              <a:gd name="connsiteY301" fmla="*/ 419533 h 1015807"/>
              <a:gd name="connsiteX302" fmla="*/ 636319 w 999744"/>
              <a:gd name="connsiteY302" fmla="*/ 417945 h 1015807"/>
              <a:gd name="connsiteX303" fmla="*/ 608879 w 999744"/>
              <a:gd name="connsiteY303" fmla="*/ 412168 h 1015807"/>
              <a:gd name="connsiteX304" fmla="*/ 584906 w 999744"/>
              <a:gd name="connsiteY304" fmla="*/ 379963 h 1015807"/>
              <a:gd name="connsiteX305" fmla="*/ 558766 w 999744"/>
              <a:gd name="connsiteY305" fmla="*/ 350068 h 1015807"/>
              <a:gd name="connsiteX306" fmla="*/ 523673 w 999744"/>
              <a:gd name="connsiteY306" fmla="*/ 345735 h 1015807"/>
              <a:gd name="connsiteX307" fmla="*/ 507065 w 999744"/>
              <a:gd name="connsiteY307" fmla="*/ 338082 h 1015807"/>
              <a:gd name="connsiteX308" fmla="*/ 481791 w 999744"/>
              <a:gd name="connsiteY308" fmla="*/ 314397 h 1015807"/>
              <a:gd name="connsiteX309" fmla="*/ 448864 w 999744"/>
              <a:gd name="connsiteY309" fmla="*/ 313242 h 1015807"/>
              <a:gd name="connsiteX310" fmla="*/ 428068 w 999744"/>
              <a:gd name="connsiteY310" fmla="*/ 335193 h 1015807"/>
              <a:gd name="connsiteX311" fmla="*/ 407850 w 999744"/>
              <a:gd name="connsiteY311" fmla="*/ 357578 h 1015807"/>
              <a:gd name="connsiteX312" fmla="*/ 381276 w 999744"/>
              <a:gd name="connsiteY312" fmla="*/ 347325 h 1015807"/>
              <a:gd name="connsiteX313" fmla="*/ 382287 w 999744"/>
              <a:gd name="connsiteY313" fmla="*/ 317286 h 1015807"/>
              <a:gd name="connsiteX314" fmla="*/ 369578 w 999744"/>
              <a:gd name="connsiteY314" fmla="*/ 289846 h 1015807"/>
              <a:gd name="connsiteX315" fmla="*/ 347338 w 999744"/>
              <a:gd name="connsiteY315" fmla="*/ 279881 h 1015807"/>
              <a:gd name="connsiteX316" fmla="*/ 310078 w 999744"/>
              <a:gd name="connsiteY316" fmla="*/ 234823 h 1015807"/>
              <a:gd name="connsiteX317" fmla="*/ 311667 w 999744"/>
              <a:gd name="connsiteY317" fmla="*/ 228179 h 1015807"/>
              <a:gd name="connsiteX318" fmla="*/ 366257 w 999744"/>
              <a:gd name="connsiteY318" fmla="*/ 206228 h 1015807"/>
              <a:gd name="connsiteX319" fmla="*/ 386908 w 999744"/>
              <a:gd name="connsiteY319" fmla="*/ 203051 h 1015807"/>
              <a:gd name="connsiteX320" fmla="*/ 414203 w 999744"/>
              <a:gd name="connsiteY320" fmla="*/ 185576 h 1015807"/>
              <a:gd name="connsiteX321" fmla="*/ 483235 w 999744"/>
              <a:gd name="connsiteY321" fmla="*/ 164924 h 1015807"/>
              <a:gd name="connsiteX322" fmla="*/ 700586 w 999744"/>
              <a:gd name="connsiteY322" fmla="*/ 95026 h 1015807"/>
              <a:gd name="connsiteX323" fmla="*/ 698567 w 999744"/>
              <a:gd name="connsiteY323" fmla="*/ 96467 h 1015807"/>
              <a:gd name="connsiteX324" fmla="*/ 700388 w 999744"/>
              <a:gd name="connsiteY324" fmla="*/ 95487 h 1015807"/>
              <a:gd name="connsiteX325" fmla="*/ 664770 w 999744"/>
              <a:gd name="connsiteY325" fmla="*/ 46501 h 1015807"/>
              <a:gd name="connsiteX326" fmla="*/ 707518 w 999744"/>
              <a:gd name="connsiteY326" fmla="*/ 62387 h 1015807"/>
              <a:gd name="connsiteX327" fmla="*/ 722537 w 999744"/>
              <a:gd name="connsiteY327" fmla="*/ 86938 h 1015807"/>
              <a:gd name="connsiteX328" fmla="*/ 748677 w 999744"/>
              <a:gd name="connsiteY328" fmla="*/ 122465 h 1015807"/>
              <a:gd name="connsiteX329" fmla="*/ 781027 w 999744"/>
              <a:gd name="connsiteY329" fmla="*/ 131274 h 1015807"/>
              <a:gd name="connsiteX330" fmla="*/ 833884 w 999744"/>
              <a:gd name="connsiteY330" fmla="*/ 124198 h 1015807"/>
              <a:gd name="connsiteX331" fmla="*/ 889773 w 999744"/>
              <a:gd name="connsiteY331" fmla="*/ 169545 h 1015807"/>
              <a:gd name="connsiteX332" fmla="*/ 891362 w 999744"/>
              <a:gd name="connsiteY332" fmla="*/ 222836 h 1015807"/>
              <a:gd name="connsiteX333" fmla="*/ 893240 w 999744"/>
              <a:gd name="connsiteY333" fmla="*/ 242910 h 1015807"/>
              <a:gd name="connsiteX334" fmla="*/ 928189 w 999744"/>
              <a:gd name="connsiteY334" fmla="*/ 286380 h 1015807"/>
              <a:gd name="connsiteX335" fmla="*/ 966893 w 999744"/>
              <a:gd name="connsiteY335" fmla="*/ 304721 h 1015807"/>
              <a:gd name="connsiteX336" fmla="*/ 989133 w 999744"/>
              <a:gd name="connsiteY336" fmla="*/ 329705 h 1015807"/>
              <a:gd name="connsiteX337" fmla="*/ 990866 w 999744"/>
              <a:gd name="connsiteY337" fmla="*/ 403936 h 1015807"/>
              <a:gd name="connsiteX338" fmla="*/ 975846 w 999744"/>
              <a:gd name="connsiteY338" fmla="*/ 427188 h 1015807"/>
              <a:gd name="connsiteX339" fmla="*/ 954472 w 999744"/>
              <a:gd name="connsiteY339" fmla="*/ 433109 h 1015807"/>
              <a:gd name="connsiteX340" fmla="*/ 879664 w 999744"/>
              <a:gd name="connsiteY340" fmla="*/ 428343 h 1015807"/>
              <a:gd name="connsiteX341" fmla="*/ 863345 w 999744"/>
              <a:gd name="connsiteY341" fmla="*/ 430509 h 1015807"/>
              <a:gd name="connsiteX342" fmla="*/ 858434 w 999744"/>
              <a:gd name="connsiteY342" fmla="*/ 428487 h 1015807"/>
              <a:gd name="connsiteX343" fmla="*/ 839660 w 999744"/>
              <a:gd name="connsiteY343" fmla="*/ 401192 h 1015807"/>
              <a:gd name="connsiteX344" fmla="*/ 833450 w 999744"/>
              <a:gd name="connsiteY344" fmla="*/ 370864 h 1015807"/>
              <a:gd name="connsiteX345" fmla="*/ 828829 w 999744"/>
              <a:gd name="connsiteY345" fmla="*/ 327106 h 1015807"/>
              <a:gd name="connsiteX346" fmla="*/ 825363 w 999744"/>
              <a:gd name="connsiteY346" fmla="*/ 311075 h 1015807"/>
              <a:gd name="connsiteX347" fmla="*/ 827240 w 999744"/>
              <a:gd name="connsiteY347" fmla="*/ 305443 h 1015807"/>
              <a:gd name="connsiteX348" fmla="*/ 874320 w 999744"/>
              <a:gd name="connsiteY348" fmla="*/ 208683 h 1015807"/>
              <a:gd name="connsiteX349" fmla="*/ 873454 w 999744"/>
              <a:gd name="connsiteY349" fmla="*/ 205217 h 1015807"/>
              <a:gd name="connsiteX350" fmla="*/ 820019 w 999744"/>
              <a:gd name="connsiteY350" fmla="*/ 278581 h 1015807"/>
              <a:gd name="connsiteX351" fmla="*/ 820741 w 999744"/>
              <a:gd name="connsiteY351" fmla="*/ 189908 h 1015807"/>
              <a:gd name="connsiteX352" fmla="*/ 799512 w 999744"/>
              <a:gd name="connsiteY352" fmla="*/ 248398 h 1015807"/>
              <a:gd name="connsiteX353" fmla="*/ 804278 w 999744"/>
              <a:gd name="connsiteY353" fmla="*/ 312664 h 1015807"/>
              <a:gd name="connsiteX354" fmla="*/ 776261 w 999744"/>
              <a:gd name="connsiteY354" fmla="*/ 277426 h 1015807"/>
              <a:gd name="connsiteX355" fmla="*/ 773228 w 999744"/>
              <a:gd name="connsiteY355" fmla="*/ 263417 h 1015807"/>
              <a:gd name="connsiteX356" fmla="*/ 761097 w 999744"/>
              <a:gd name="connsiteY356" fmla="*/ 243487 h 1015807"/>
              <a:gd name="connsiteX357" fmla="*/ 711561 w 999744"/>
              <a:gd name="connsiteY357" fmla="*/ 206805 h 1015807"/>
              <a:gd name="connsiteX358" fmla="*/ 686866 w 999744"/>
              <a:gd name="connsiteY358" fmla="*/ 188609 h 1015807"/>
              <a:gd name="connsiteX359" fmla="*/ 645273 w 999744"/>
              <a:gd name="connsiteY359" fmla="*/ 175033 h 1015807"/>
              <a:gd name="connsiteX360" fmla="*/ 612202 w 999744"/>
              <a:gd name="connsiteY360" fmla="*/ 173589 h 1015807"/>
              <a:gd name="connsiteX361" fmla="*/ 590106 w 999744"/>
              <a:gd name="connsiteY361" fmla="*/ 160880 h 1015807"/>
              <a:gd name="connsiteX362" fmla="*/ 636030 w 999744"/>
              <a:gd name="connsiteY362" fmla="*/ 147160 h 1015807"/>
              <a:gd name="connsiteX363" fmla="*/ 695531 w 999744"/>
              <a:gd name="connsiteY363" fmla="*/ 104557 h 1015807"/>
              <a:gd name="connsiteX364" fmla="*/ 699512 w 999744"/>
              <a:gd name="connsiteY364" fmla="*/ 97418 h 1015807"/>
              <a:gd name="connsiteX365" fmla="*/ 698564 w 999744"/>
              <a:gd name="connsiteY365" fmla="*/ 96470 h 1015807"/>
              <a:gd name="connsiteX366" fmla="*/ 653397 w 999744"/>
              <a:gd name="connsiteY366" fmla="*/ 121797 h 1015807"/>
              <a:gd name="connsiteX367" fmla="*/ 603681 w 999744"/>
              <a:gd name="connsiteY367" fmla="*/ 136185 h 1015807"/>
              <a:gd name="connsiteX368" fmla="*/ 571331 w 999744"/>
              <a:gd name="connsiteY368" fmla="*/ 143406 h 1015807"/>
              <a:gd name="connsiteX369" fmla="*/ 537538 w 999744"/>
              <a:gd name="connsiteY369" fmla="*/ 144416 h 1015807"/>
              <a:gd name="connsiteX370" fmla="*/ 477893 w 999744"/>
              <a:gd name="connsiteY370" fmla="*/ 147883 h 1015807"/>
              <a:gd name="connsiteX371" fmla="*/ 468072 w 999744"/>
              <a:gd name="connsiteY371" fmla="*/ 147449 h 1015807"/>
              <a:gd name="connsiteX372" fmla="*/ 474282 w 999744"/>
              <a:gd name="connsiteY372" fmla="*/ 139940 h 1015807"/>
              <a:gd name="connsiteX373" fmla="*/ 540715 w 999744"/>
              <a:gd name="connsiteY373" fmla="*/ 94303 h 1015807"/>
              <a:gd name="connsiteX374" fmla="*/ 664770 w 999744"/>
              <a:gd name="connsiteY374" fmla="*/ 46501 h 1015807"/>
              <a:gd name="connsiteX375" fmla="*/ 355688 w 999744"/>
              <a:gd name="connsiteY375" fmla="*/ 0 h 1015807"/>
              <a:gd name="connsiteX376" fmla="*/ 378533 w 999744"/>
              <a:gd name="connsiteY376" fmla="*/ 3753 h 1015807"/>
              <a:gd name="connsiteX377" fmla="*/ 412038 w 999744"/>
              <a:gd name="connsiteY377" fmla="*/ 16462 h 1015807"/>
              <a:gd name="connsiteX378" fmla="*/ 469083 w 999744"/>
              <a:gd name="connsiteY378" fmla="*/ 38847 h 1015807"/>
              <a:gd name="connsiteX379" fmla="*/ 518185 w 999744"/>
              <a:gd name="connsiteY379" fmla="*/ 34514 h 1015807"/>
              <a:gd name="connsiteX380" fmla="*/ 558622 w 999744"/>
              <a:gd name="connsiteY380" fmla="*/ 25271 h 1015807"/>
              <a:gd name="connsiteX381" fmla="*/ 591983 w 999744"/>
              <a:gd name="connsiteY381" fmla="*/ 44046 h 1015807"/>
              <a:gd name="connsiteX382" fmla="*/ 477026 w 999744"/>
              <a:gd name="connsiteY382" fmla="*/ 112355 h 1015807"/>
              <a:gd name="connsiteX383" fmla="*/ 447421 w 999744"/>
              <a:gd name="connsiteY383" fmla="*/ 139506 h 1015807"/>
              <a:gd name="connsiteX384" fmla="*/ 442655 w 999744"/>
              <a:gd name="connsiteY384" fmla="*/ 143838 h 1015807"/>
              <a:gd name="connsiteX385" fmla="*/ 406839 w 999744"/>
              <a:gd name="connsiteY385" fmla="*/ 164779 h 1015807"/>
              <a:gd name="connsiteX386" fmla="*/ 372756 w 999744"/>
              <a:gd name="connsiteY386" fmla="*/ 177921 h 1015807"/>
              <a:gd name="connsiteX387" fmla="*/ 361636 w 999744"/>
              <a:gd name="connsiteY387" fmla="*/ 176622 h 1015807"/>
              <a:gd name="connsiteX388" fmla="*/ 406694 w 999744"/>
              <a:gd name="connsiteY388" fmla="*/ 54877 h 1015807"/>
              <a:gd name="connsiteX389" fmla="*/ 371601 w 999744"/>
              <a:gd name="connsiteY389" fmla="*/ 127231 h 1015807"/>
              <a:gd name="connsiteX390" fmla="*/ 358314 w 999744"/>
              <a:gd name="connsiteY390" fmla="*/ 37836 h 1015807"/>
              <a:gd name="connsiteX391" fmla="*/ 346905 w 999744"/>
              <a:gd name="connsiteY391" fmla="*/ 114955 h 1015807"/>
              <a:gd name="connsiteX392" fmla="*/ 352393 w 999744"/>
              <a:gd name="connsiteY392" fmla="*/ 146005 h 1015807"/>
              <a:gd name="connsiteX393" fmla="*/ 350227 w 999744"/>
              <a:gd name="connsiteY393" fmla="*/ 155825 h 1015807"/>
              <a:gd name="connsiteX394" fmla="*/ 298380 w 999744"/>
              <a:gd name="connsiteY394" fmla="*/ 211715 h 1015807"/>
              <a:gd name="connsiteX395" fmla="*/ 245523 w 999744"/>
              <a:gd name="connsiteY395" fmla="*/ 231789 h 1015807"/>
              <a:gd name="connsiteX396" fmla="*/ 162628 w 999744"/>
              <a:gd name="connsiteY396" fmla="*/ 218069 h 1015807"/>
              <a:gd name="connsiteX397" fmla="*/ 159595 w 999744"/>
              <a:gd name="connsiteY397" fmla="*/ 217636 h 1015807"/>
              <a:gd name="connsiteX398" fmla="*/ 159618 w 999744"/>
              <a:gd name="connsiteY398" fmla="*/ 217660 h 1015807"/>
              <a:gd name="connsiteX399" fmla="*/ 162483 w 999744"/>
              <a:gd name="connsiteY399" fmla="*/ 218069 h 1015807"/>
              <a:gd name="connsiteX400" fmla="*/ 161328 w 999744"/>
              <a:gd name="connsiteY400" fmla="*/ 219369 h 1015807"/>
              <a:gd name="connsiteX401" fmla="*/ 161320 w 999744"/>
              <a:gd name="connsiteY401" fmla="*/ 219361 h 1015807"/>
              <a:gd name="connsiteX402" fmla="*/ 161328 w 999744"/>
              <a:gd name="connsiteY402" fmla="*/ 219369 h 1015807"/>
              <a:gd name="connsiteX403" fmla="*/ 232526 w 999744"/>
              <a:gd name="connsiteY403" fmla="*/ 254896 h 1015807"/>
              <a:gd name="connsiteX404" fmla="*/ 233537 w 999744"/>
              <a:gd name="connsiteY404" fmla="*/ 259373 h 1015807"/>
              <a:gd name="connsiteX405" fmla="*/ 193244 w 999744"/>
              <a:gd name="connsiteY405" fmla="*/ 309197 h 1015807"/>
              <a:gd name="connsiteX406" fmla="*/ 186745 w 999744"/>
              <a:gd name="connsiteY406" fmla="*/ 309920 h 1015807"/>
              <a:gd name="connsiteX407" fmla="*/ 122335 w 999744"/>
              <a:gd name="connsiteY407" fmla="*/ 286524 h 1015807"/>
              <a:gd name="connsiteX408" fmla="*/ 119013 w 999744"/>
              <a:gd name="connsiteY408" fmla="*/ 279158 h 1015807"/>
              <a:gd name="connsiteX409" fmla="*/ 125945 w 999744"/>
              <a:gd name="connsiteY409" fmla="*/ 227890 h 1015807"/>
              <a:gd name="connsiteX410" fmla="*/ 136055 w 999744"/>
              <a:gd name="connsiteY410" fmla="*/ 155103 h 1015807"/>
              <a:gd name="connsiteX411" fmla="*/ 166671 w 999744"/>
              <a:gd name="connsiteY411" fmla="*/ 101813 h 1015807"/>
              <a:gd name="connsiteX412" fmla="*/ 226027 w 999744"/>
              <a:gd name="connsiteY412" fmla="*/ 88237 h 1015807"/>
              <a:gd name="connsiteX413" fmla="*/ 258954 w 999744"/>
              <a:gd name="connsiteY413" fmla="*/ 91993 h 1015807"/>
              <a:gd name="connsiteX414" fmla="*/ 296936 w 999744"/>
              <a:gd name="connsiteY414" fmla="*/ 72352 h 1015807"/>
              <a:gd name="connsiteX415" fmla="*/ 313689 w 999744"/>
              <a:gd name="connsiteY415" fmla="*/ 36536 h 1015807"/>
              <a:gd name="connsiteX416" fmla="*/ 355688 w 999744"/>
              <a:gd name="connsiteY416" fmla="*/ 0 h 101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</a:cxnLst>
            <a:rect l="l" t="t" r="r" b="b"/>
            <a:pathLst>
              <a:path w="999744" h="1015807">
                <a:moveTo>
                  <a:pt x="201909" y="703893"/>
                </a:moveTo>
                <a:cubicBezTo>
                  <a:pt x="216351" y="715302"/>
                  <a:pt x="227760" y="728733"/>
                  <a:pt x="229926" y="747652"/>
                </a:cubicBezTo>
                <a:cubicBezTo>
                  <a:pt x="231515" y="762671"/>
                  <a:pt x="240180" y="770903"/>
                  <a:pt x="253322" y="775669"/>
                </a:cubicBezTo>
                <a:cubicBezTo>
                  <a:pt x="263286" y="779279"/>
                  <a:pt x="273396" y="782312"/>
                  <a:pt x="283361" y="785923"/>
                </a:cubicBezTo>
                <a:cubicBezTo>
                  <a:pt x="293615" y="789822"/>
                  <a:pt x="302857" y="795165"/>
                  <a:pt x="308345" y="806285"/>
                </a:cubicBezTo>
                <a:cubicBezTo>
                  <a:pt x="267042" y="800075"/>
                  <a:pt x="226460" y="794732"/>
                  <a:pt x="189633" y="820439"/>
                </a:cubicBezTo>
                <a:cubicBezTo>
                  <a:pt x="211007" y="816539"/>
                  <a:pt x="232381" y="815384"/>
                  <a:pt x="254622" y="818995"/>
                </a:cubicBezTo>
                <a:cubicBezTo>
                  <a:pt x="239891" y="835747"/>
                  <a:pt x="223716" y="849467"/>
                  <a:pt x="205086" y="860443"/>
                </a:cubicBezTo>
                <a:cubicBezTo>
                  <a:pt x="204220" y="861165"/>
                  <a:pt x="201620" y="860298"/>
                  <a:pt x="202342" y="862176"/>
                </a:cubicBezTo>
                <a:lnTo>
                  <a:pt x="202484" y="862139"/>
                </a:lnTo>
                <a:lnTo>
                  <a:pt x="204943" y="860586"/>
                </a:lnTo>
                <a:lnTo>
                  <a:pt x="205461" y="861362"/>
                </a:lnTo>
                <a:lnTo>
                  <a:pt x="205664" y="861309"/>
                </a:lnTo>
                <a:cubicBezTo>
                  <a:pt x="231081" y="855821"/>
                  <a:pt x="253610" y="844846"/>
                  <a:pt x="272096" y="826215"/>
                </a:cubicBezTo>
                <a:cubicBezTo>
                  <a:pt x="274696" y="823616"/>
                  <a:pt x="276862" y="822749"/>
                  <a:pt x="280328" y="823327"/>
                </a:cubicBezTo>
                <a:cubicBezTo>
                  <a:pt x="297225" y="825637"/>
                  <a:pt x="314267" y="826938"/>
                  <a:pt x="331019" y="829826"/>
                </a:cubicBezTo>
                <a:cubicBezTo>
                  <a:pt x="342717" y="831848"/>
                  <a:pt x="353549" y="838058"/>
                  <a:pt x="365535" y="839791"/>
                </a:cubicBezTo>
                <a:cubicBezTo>
                  <a:pt x="376222" y="841235"/>
                  <a:pt x="386909" y="842968"/>
                  <a:pt x="397596" y="844123"/>
                </a:cubicBezTo>
                <a:cubicBezTo>
                  <a:pt x="402795" y="844701"/>
                  <a:pt x="405539" y="846145"/>
                  <a:pt x="406694" y="851777"/>
                </a:cubicBezTo>
                <a:cubicBezTo>
                  <a:pt x="409583" y="865642"/>
                  <a:pt x="413049" y="879361"/>
                  <a:pt x="416804" y="893081"/>
                </a:cubicBezTo>
                <a:cubicBezTo>
                  <a:pt x="417815" y="896980"/>
                  <a:pt x="416804" y="899291"/>
                  <a:pt x="414349" y="901891"/>
                </a:cubicBezTo>
                <a:cubicBezTo>
                  <a:pt x="395430" y="921532"/>
                  <a:pt x="385898" y="945794"/>
                  <a:pt x="380266" y="972078"/>
                </a:cubicBezTo>
                <a:cubicBezTo>
                  <a:pt x="391097" y="952582"/>
                  <a:pt x="404817" y="935541"/>
                  <a:pt x="421570" y="919799"/>
                </a:cubicBezTo>
                <a:cubicBezTo>
                  <a:pt x="425758" y="941606"/>
                  <a:pt x="425180" y="962547"/>
                  <a:pt x="421281" y="983343"/>
                </a:cubicBezTo>
                <a:cubicBezTo>
                  <a:pt x="420703" y="984210"/>
                  <a:pt x="420126" y="985365"/>
                  <a:pt x="420992" y="985798"/>
                </a:cubicBezTo>
                <a:lnTo>
                  <a:pt x="421010" y="985783"/>
                </a:lnTo>
                <a:lnTo>
                  <a:pt x="421280" y="983486"/>
                </a:lnTo>
                <a:cubicBezTo>
                  <a:pt x="421713" y="983775"/>
                  <a:pt x="422146" y="984064"/>
                  <a:pt x="422580" y="984497"/>
                </a:cubicBezTo>
                <a:lnTo>
                  <a:pt x="422563" y="984513"/>
                </a:lnTo>
                <a:lnTo>
                  <a:pt x="422580" y="984498"/>
                </a:lnTo>
                <a:cubicBezTo>
                  <a:pt x="431679" y="971211"/>
                  <a:pt x="434711" y="955903"/>
                  <a:pt x="436444" y="940306"/>
                </a:cubicBezTo>
                <a:cubicBezTo>
                  <a:pt x="439622" y="913733"/>
                  <a:pt x="436878" y="887593"/>
                  <a:pt x="431101" y="861598"/>
                </a:cubicBezTo>
                <a:cubicBezTo>
                  <a:pt x="429801" y="855821"/>
                  <a:pt x="431246" y="854522"/>
                  <a:pt x="436878" y="854955"/>
                </a:cubicBezTo>
                <a:cubicBezTo>
                  <a:pt x="448142" y="855821"/>
                  <a:pt x="459407" y="854233"/>
                  <a:pt x="470672" y="853221"/>
                </a:cubicBezTo>
                <a:cubicBezTo>
                  <a:pt x="488580" y="851777"/>
                  <a:pt x="505910" y="855821"/>
                  <a:pt x="523240" y="860298"/>
                </a:cubicBezTo>
                <a:cubicBezTo>
                  <a:pt x="526706" y="861165"/>
                  <a:pt x="528439" y="864198"/>
                  <a:pt x="530894" y="866508"/>
                </a:cubicBezTo>
                <a:cubicBezTo>
                  <a:pt x="550535" y="885716"/>
                  <a:pt x="569021" y="905935"/>
                  <a:pt x="582018" y="930486"/>
                </a:cubicBezTo>
                <a:cubicBezTo>
                  <a:pt x="582307" y="931063"/>
                  <a:pt x="583029" y="931352"/>
                  <a:pt x="584473" y="932507"/>
                </a:cubicBezTo>
                <a:cubicBezTo>
                  <a:pt x="581440" y="916910"/>
                  <a:pt x="576097" y="903191"/>
                  <a:pt x="570176" y="888604"/>
                </a:cubicBezTo>
                <a:cubicBezTo>
                  <a:pt x="606858" y="902324"/>
                  <a:pt x="643540" y="910411"/>
                  <a:pt x="680800" y="916910"/>
                </a:cubicBezTo>
                <a:cubicBezTo>
                  <a:pt x="681955" y="919077"/>
                  <a:pt x="679934" y="919943"/>
                  <a:pt x="679067" y="921099"/>
                </a:cubicBezTo>
                <a:cubicBezTo>
                  <a:pt x="664192" y="941173"/>
                  <a:pt x="648162" y="960525"/>
                  <a:pt x="630254" y="977999"/>
                </a:cubicBezTo>
                <a:cubicBezTo>
                  <a:pt x="611190" y="996485"/>
                  <a:pt x="594294" y="999084"/>
                  <a:pt x="570609" y="986809"/>
                </a:cubicBezTo>
                <a:cubicBezTo>
                  <a:pt x="560644" y="981610"/>
                  <a:pt x="551113" y="975400"/>
                  <a:pt x="541292" y="969912"/>
                </a:cubicBezTo>
                <a:cubicBezTo>
                  <a:pt x="526995" y="961969"/>
                  <a:pt x="512120" y="956192"/>
                  <a:pt x="495223" y="960380"/>
                </a:cubicBezTo>
                <a:cubicBezTo>
                  <a:pt x="487568" y="962258"/>
                  <a:pt x="480926" y="966013"/>
                  <a:pt x="474716" y="970779"/>
                </a:cubicBezTo>
                <a:cubicBezTo>
                  <a:pt x="462873" y="979877"/>
                  <a:pt x="451464" y="989408"/>
                  <a:pt x="439622" y="998507"/>
                </a:cubicBezTo>
                <a:cubicBezTo>
                  <a:pt x="434134" y="1002695"/>
                  <a:pt x="428357" y="1006739"/>
                  <a:pt x="422291" y="1010205"/>
                </a:cubicBezTo>
                <a:cubicBezTo>
                  <a:pt x="405683" y="1019448"/>
                  <a:pt x="389219" y="1017137"/>
                  <a:pt x="375355" y="1004139"/>
                </a:cubicBezTo>
                <a:cubicBezTo>
                  <a:pt x="363080" y="992730"/>
                  <a:pt x="354415" y="978577"/>
                  <a:pt x="346038" y="964280"/>
                </a:cubicBezTo>
                <a:cubicBezTo>
                  <a:pt x="339107" y="952437"/>
                  <a:pt x="332174" y="940595"/>
                  <a:pt x="323654" y="929763"/>
                </a:cubicBezTo>
                <a:cubicBezTo>
                  <a:pt x="308778" y="910700"/>
                  <a:pt x="289715" y="903335"/>
                  <a:pt x="265742" y="907812"/>
                </a:cubicBezTo>
                <a:cubicBezTo>
                  <a:pt x="249423" y="910845"/>
                  <a:pt x="232959" y="913444"/>
                  <a:pt x="216351" y="910411"/>
                </a:cubicBezTo>
                <a:cubicBezTo>
                  <a:pt x="194399" y="906368"/>
                  <a:pt x="179380" y="893948"/>
                  <a:pt x="171148" y="873296"/>
                </a:cubicBezTo>
                <a:cubicBezTo>
                  <a:pt x="161616" y="849611"/>
                  <a:pt x="160894" y="824916"/>
                  <a:pt x="162627" y="800075"/>
                </a:cubicBezTo>
                <a:cubicBezTo>
                  <a:pt x="164216" y="776824"/>
                  <a:pt x="168982" y="754006"/>
                  <a:pt x="178080" y="732199"/>
                </a:cubicBezTo>
                <a:cubicBezTo>
                  <a:pt x="182268" y="722234"/>
                  <a:pt x="187323" y="712702"/>
                  <a:pt x="194688" y="704470"/>
                </a:cubicBezTo>
                <a:cubicBezTo>
                  <a:pt x="197143" y="701871"/>
                  <a:pt x="199020" y="701582"/>
                  <a:pt x="201909" y="703893"/>
                </a:cubicBezTo>
                <a:close/>
                <a:moveTo>
                  <a:pt x="882119" y="613487"/>
                </a:moveTo>
                <a:lnTo>
                  <a:pt x="881109" y="614063"/>
                </a:lnTo>
                <a:lnTo>
                  <a:pt x="882066" y="613696"/>
                </a:lnTo>
                <a:close/>
                <a:moveTo>
                  <a:pt x="168548" y="516148"/>
                </a:moveTo>
                <a:cubicBezTo>
                  <a:pt x="178368" y="514704"/>
                  <a:pt x="187611" y="518170"/>
                  <a:pt x="196565" y="520914"/>
                </a:cubicBezTo>
                <a:cubicBezTo>
                  <a:pt x="218516" y="527702"/>
                  <a:pt x="236569" y="540266"/>
                  <a:pt x="247978" y="560774"/>
                </a:cubicBezTo>
                <a:cubicBezTo>
                  <a:pt x="253177" y="569872"/>
                  <a:pt x="257221" y="579692"/>
                  <a:pt x="262275" y="588935"/>
                </a:cubicBezTo>
                <a:cubicBezTo>
                  <a:pt x="268196" y="599766"/>
                  <a:pt x="275129" y="609876"/>
                  <a:pt x="285382" y="617241"/>
                </a:cubicBezTo>
                <a:cubicBezTo>
                  <a:pt x="296935" y="625617"/>
                  <a:pt x="308778" y="626484"/>
                  <a:pt x="321920" y="620273"/>
                </a:cubicBezTo>
                <a:cubicBezTo>
                  <a:pt x="334918" y="614208"/>
                  <a:pt x="348493" y="609442"/>
                  <a:pt x="362068" y="604821"/>
                </a:cubicBezTo>
                <a:cubicBezTo>
                  <a:pt x="372467" y="601210"/>
                  <a:pt x="382432" y="604099"/>
                  <a:pt x="391819" y="609442"/>
                </a:cubicBezTo>
                <a:cubicBezTo>
                  <a:pt x="401495" y="614930"/>
                  <a:pt x="409871" y="622295"/>
                  <a:pt x="418536" y="629083"/>
                </a:cubicBezTo>
                <a:cubicBezTo>
                  <a:pt x="427490" y="636015"/>
                  <a:pt x="436588" y="642659"/>
                  <a:pt x="447420" y="646413"/>
                </a:cubicBezTo>
                <a:cubicBezTo>
                  <a:pt x="460128" y="650746"/>
                  <a:pt x="472404" y="649879"/>
                  <a:pt x="484824" y="645114"/>
                </a:cubicBezTo>
                <a:cubicBezTo>
                  <a:pt x="497388" y="640203"/>
                  <a:pt x="503309" y="642514"/>
                  <a:pt x="509231" y="654645"/>
                </a:cubicBezTo>
                <a:cubicBezTo>
                  <a:pt x="516741" y="670098"/>
                  <a:pt x="519196" y="686995"/>
                  <a:pt x="523239" y="703459"/>
                </a:cubicBezTo>
                <a:cubicBezTo>
                  <a:pt x="528872" y="726854"/>
                  <a:pt x="534504" y="750250"/>
                  <a:pt x="544036" y="772346"/>
                </a:cubicBezTo>
                <a:cubicBezTo>
                  <a:pt x="554001" y="795453"/>
                  <a:pt x="568153" y="816394"/>
                  <a:pt x="589961" y="831991"/>
                </a:cubicBezTo>
                <a:cubicBezTo>
                  <a:pt x="575086" y="842678"/>
                  <a:pt x="559200" y="845422"/>
                  <a:pt x="543169" y="840512"/>
                </a:cubicBezTo>
                <a:cubicBezTo>
                  <a:pt x="516163" y="832135"/>
                  <a:pt x="489012" y="831124"/>
                  <a:pt x="461140" y="833290"/>
                </a:cubicBezTo>
                <a:cubicBezTo>
                  <a:pt x="447564" y="834302"/>
                  <a:pt x="434422" y="831702"/>
                  <a:pt x="420991" y="829391"/>
                </a:cubicBezTo>
                <a:cubicBezTo>
                  <a:pt x="404239" y="826359"/>
                  <a:pt x="387053" y="824770"/>
                  <a:pt x="370300" y="820871"/>
                </a:cubicBezTo>
                <a:cubicBezTo>
                  <a:pt x="358602" y="818127"/>
                  <a:pt x="347193" y="814516"/>
                  <a:pt x="336506" y="808884"/>
                </a:cubicBezTo>
                <a:cubicBezTo>
                  <a:pt x="325097" y="802819"/>
                  <a:pt x="317443" y="793720"/>
                  <a:pt x="313688" y="781300"/>
                </a:cubicBezTo>
                <a:cubicBezTo>
                  <a:pt x="311522" y="774223"/>
                  <a:pt x="304446" y="773646"/>
                  <a:pt x="299391" y="770758"/>
                </a:cubicBezTo>
                <a:cubicBezTo>
                  <a:pt x="291592" y="766280"/>
                  <a:pt x="282783" y="763537"/>
                  <a:pt x="274262" y="760504"/>
                </a:cubicBezTo>
                <a:cubicBezTo>
                  <a:pt x="259098" y="755016"/>
                  <a:pt x="249711" y="745918"/>
                  <a:pt x="246678" y="728876"/>
                </a:cubicBezTo>
                <a:cubicBezTo>
                  <a:pt x="243212" y="709669"/>
                  <a:pt x="231370" y="694794"/>
                  <a:pt x="214617" y="684829"/>
                </a:cubicBezTo>
                <a:cubicBezTo>
                  <a:pt x="202342" y="677319"/>
                  <a:pt x="193676" y="667210"/>
                  <a:pt x="187466" y="654790"/>
                </a:cubicBezTo>
                <a:cubicBezTo>
                  <a:pt x="171580" y="623451"/>
                  <a:pt x="164360" y="589657"/>
                  <a:pt x="159594" y="555286"/>
                </a:cubicBezTo>
                <a:cubicBezTo>
                  <a:pt x="157861" y="542866"/>
                  <a:pt x="163348" y="530734"/>
                  <a:pt x="163926" y="518170"/>
                </a:cubicBezTo>
                <a:cubicBezTo>
                  <a:pt x="164071" y="515282"/>
                  <a:pt x="166815" y="516437"/>
                  <a:pt x="168548" y="516148"/>
                </a:cubicBezTo>
                <a:close/>
                <a:moveTo>
                  <a:pt x="473993" y="489576"/>
                </a:moveTo>
                <a:cubicBezTo>
                  <a:pt x="477748" y="495642"/>
                  <a:pt x="480925" y="500985"/>
                  <a:pt x="484391" y="506184"/>
                </a:cubicBezTo>
                <a:cubicBezTo>
                  <a:pt x="494067" y="520049"/>
                  <a:pt x="508798" y="522937"/>
                  <a:pt x="524106" y="524814"/>
                </a:cubicBezTo>
                <a:cubicBezTo>
                  <a:pt x="539704" y="526692"/>
                  <a:pt x="555301" y="528280"/>
                  <a:pt x="568154" y="538678"/>
                </a:cubicBezTo>
                <a:cubicBezTo>
                  <a:pt x="580863" y="548932"/>
                  <a:pt x="588517" y="562507"/>
                  <a:pt x="593860" y="577671"/>
                </a:cubicBezTo>
                <a:cubicBezTo>
                  <a:pt x="596315" y="584748"/>
                  <a:pt x="601370" y="592113"/>
                  <a:pt x="600503" y="598612"/>
                </a:cubicBezTo>
                <a:cubicBezTo>
                  <a:pt x="599637" y="605400"/>
                  <a:pt x="589527" y="606411"/>
                  <a:pt x="584040" y="610743"/>
                </a:cubicBezTo>
                <a:cubicBezTo>
                  <a:pt x="574075" y="618398"/>
                  <a:pt x="567576" y="628506"/>
                  <a:pt x="567143" y="640349"/>
                </a:cubicBezTo>
                <a:cubicBezTo>
                  <a:pt x="566854" y="647570"/>
                  <a:pt x="568442" y="655658"/>
                  <a:pt x="570898" y="663167"/>
                </a:cubicBezTo>
                <a:cubicBezTo>
                  <a:pt x="578552" y="686563"/>
                  <a:pt x="578841" y="709814"/>
                  <a:pt x="557034" y="729022"/>
                </a:cubicBezTo>
                <a:cubicBezTo>
                  <a:pt x="552268" y="717035"/>
                  <a:pt x="549235" y="704904"/>
                  <a:pt x="546346" y="692629"/>
                </a:cubicBezTo>
                <a:cubicBezTo>
                  <a:pt x="541436" y="672121"/>
                  <a:pt x="537248" y="651469"/>
                  <a:pt x="531905" y="631106"/>
                </a:cubicBezTo>
                <a:cubicBezTo>
                  <a:pt x="525839" y="608144"/>
                  <a:pt x="517030" y="604389"/>
                  <a:pt x="495656" y="614498"/>
                </a:cubicBezTo>
                <a:cubicBezTo>
                  <a:pt x="492623" y="615942"/>
                  <a:pt x="489590" y="617531"/>
                  <a:pt x="486558" y="618830"/>
                </a:cubicBezTo>
                <a:cubicBezTo>
                  <a:pt x="469516" y="626340"/>
                  <a:pt x="453342" y="625185"/>
                  <a:pt x="438322" y="613632"/>
                </a:cubicBezTo>
                <a:cubicBezTo>
                  <a:pt x="432834" y="609443"/>
                  <a:pt x="427202" y="605111"/>
                  <a:pt x="422147" y="600345"/>
                </a:cubicBezTo>
                <a:cubicBezTo>
                  <a:pt x="401929" y="581426"/>
                  <a:pt x="378966" y="579115"/>
                  <a:pt x="353837" y="588069"/>
                </a:cubicBezTo>
                <a:cubicBezTo>
                  <a:pt x="351815" y="588792"/>
                  <a:pt x="349938" y="589369"/>
                  <a:pt x="346472" y="590525"/>
                </a:cubicBezTo>
                <a:cubicBezTo>
                  <a:pt x="353404" y="575505"/>
                  <a:pt x="357303" y="560630"/>
                  <a:pt x="364813" y="547344"/>
                </a:cubicBezTo>
                <a:cubicBezTo>
                  <a:pt x="370012" y="538100"/>
                  <a:pt x="375500" y="535790"/>
                  <a:pt x="385031" y="540411"/>
                </a:cubicBezTo>
                <a:cubicBezTo>
                  <a:pt x="401062" y="548210"/>
                  <a:pt x="415215" y="541855"/>
                  <a:pt x="429224" y="535357"/>
                </a:cubicBezTo>
                <a:cubicBezTo>
                  <a:pt x="449298" y="525825"/>
                  <a:pt x="463884" y="510228"/>
                  <a:pt x="473993" y="489576"/>
                </a:cubicBezTo>
                <a:close/>
                <a:moveTo>
                  <a:pt x="795593" y="468852"/>
                </a:moveTo>
                <a:cubicBezTo>
                  <a:pt x="810053" y="471632"/>
                  <a:pt x="823484" y="480333"/>
                  <a:pt x="834171" y="491164"/>
                </a:cubicBezTo>
                <a:cubicBezTo>
                  <a:pt x="835471" y="492464"/>
                  <a:pt x="836337" y="493908"/>
                  <a:pt x="836193" y="495641"/>
                </a:cubicBezTo>
                <a:cubicBezTo>
                  <a:pt x="835326" y="509217"/>
                  <a:pt x="840381" y="522358"/>
                  <a:pt x="839659" y="536078"/>
                </a:cubicBezTo>
                <a:cubicBezTo>
                  <a:pt x="840381" y="551964"/>
                  <a:pt x="835182" y="566695"/>
                  <a:pt x="827239" y="580270"/>
                </a:cubicBezTo>
                <a:cubicBezTo>
                  <a:pt x="819585" y="593412"/>
                  <a:pt x="816552" y="607421"/>
                  <a:pt x="816263" y="622296"/>
                </a:cubicBezTo>
                <a:cubicBezTo>
                  <a:pt x="816119" y="626628"/>
                  <a:pt x="815396" y="630961"/>
                  <a:pt x="815685" y="635294"/>
                </a:cubicBezTo>
                <a:cubicBezTo>
                  <a:pt x="816841" y="655657"/>
                  <a:pt x="806876" y="670098"/>
                  <a:pt x="791279" y="681507"/>
                </a:cubicBezTo>
                <a:cubicBezTo>
                  <a:pt x="786658" y="684974"/>
                  <a:pt x="782903" y="689306"/>
                  <a:pt x="779725" y="694361"/>
                </a:cubicBezTo>
                <a:cubicBezTo>
                  <a:pt x="758208" y="728010"/>
                  <a:pt x="730768" y="755305"/>
                  <a:pt x="694086" y="772635"/>
                </a:cubicBezTo>
                <a:cubicBezTo>
                  <a:pt x="673290" y="782456"/>
                  <a:pt x="654660" y="795598"/>
                  <a:pt x="637618" y="811051"/>
                </a:cubicBezTo>
                <a:cubicBezTo>
                  <a:pt x="634008" y="814372"/>
                  <a:pt x="629675" y="816972"/>
                  <a:pt x="625632" y="819716"/>
                </a:cubicBezTo>
                <a:cubicBezTo>
                  <a:pt x="623465" y="821160"/>
                  <a:pt x="621299" y="821449"/>
                  <a:pt x="618844" y="820149"/>
                </a:cubicBezTo>
                <a:cubicBezTo>
                  <a:pt x="604113" y="812206"/>
                  <a:pt x="589816" y="803974"/>
                  <a:pt x="578985" y="790688"/>
                </a:cubicBezTo>
                <a:cubicBezTo>
                  <a:pt x="566998" y="775957"/>
                  <a:pt x="566709" y="764981"/>
                  <a:pt x="577396" y="749529"/>
                </a:cubicBezTo>
                <a:cubicBezTo>
                  <a:pt x="588083" y="734220"/>
                  <a:pt x="596748" y="718045"/>
                  <a:pt x="599059" y="698982"/>
                </a:cubicBezTo>
                <a:cubicBezTo>
                  <a:pt x="600648" y="686418"/>
                  <a:pt x="597614" y="674576"/>
                  <a:pt x="594726" y="662733"/>
                </a:cubicBezTo>
                <a:cubicBezTo>
                  <a:pt x="589527" y="641648"/>
                  <a:pt x="593282" y="632550"/>
                  <a:pt x="612201" y="621574"/>
                </a:cubicBezTo>
                <a:cubicBezTo>
                  <a:pt x="620866" y="616519"/>
                  <a:pt x="630253" y="612476"/>
                  <a:pt x="639640" y="608721"/>
                </a:cubicBezTo>
                <a:cubicBezTo>
                  <a:pt x="648305" y="605255"/>
                  <a:pt x="656826" y="601211"/>
                  <a:pt x="664480" y="595723"/>
                </a:cubicBezTo>
                <a:cubicBezTo>
                  <a:pt x="675601" y="587780"/>
                  <a:pt x="681377" y="577093"/>
                  <a:pt x="682243" y="563374"/>
                </a:cubicBezTo>
                <a:cubicBezTo>
                  <a:pt x="683399" y="545177"/>
                  <a:pt x="679644" y="527558"/>
                  <a:pt x="677045" y="509794"/>
                </a:cubicBezTo>
                <a:cubicBezTo>
                  <a:pt x="675889" y="501851"/>
                  <a:pt x="675456" y="502140"/>
                  <a:pt x="683544" y="502573"/>
                </a:cubicBezTo>
                <a:cubicBezTo>
                  <a:pt x="708383" y="503873"/>
                  <a:pt x="731779" y="498674"/>
                  <a:pt x="750842" y="482066"/>
                </a:cubicBezTo>
                <a:cubicBezTo>
                  <a:pt x="765644" y="469213"/>
                  <a:pt x="781133" y="466072"/>
                  <a:pt x="795593" y="468852"/>
                </a:cubicBezTo>
                <a:close/>
                <a:moveTo>
                  <a:pt x="905966" y="445366"/>
                </a:moveTo>
                <a:cubicBezTo>
                  <a:pt x="918259" y="445528"/>
                  <a:pt x="930499" y="446611"/>
                  <a:pt x="942630" y="450149"/>
                </a:cubicBezTo>
                <a:cubicBezTo>
                  <a:pt x="973246" y="459104"/>
                  <a:pt x="996643" y="490442"/>
                  <a:pt x="999386" y="524092"/>
                </a:cubicBezTo>
                <a:cubicBezTo>
                  <a:pt x="1001841" y="553987"/>
                  <a:pt x="991732" y="577238"/>
                  <a:pt x="967326" y="594568"/>
                </a:cubicBezTo>
                <a:cubicBezTo>
                  <a:pt x="959094" y="600489"/>
                  <a:pt x="951006" y="606410"/>
                  <a:pt x="942919" y="612620"/>
                </a:cubicBezTo>
                <a:cubicBezTo>
                  <a:pt x="930643" y="622152"/>
                  <a:pt x="924578" y="634716"/>
                  <a:pt x="924000" y="650458"/>
                </a:cubicBezTo>
                <a:cubicBezTo>
                  <a:pt x="923278" y="668510"/>
                  <a:pt x="928332" y="685552"/>
                  <a:pt x="932087" y="702737"/>
                </a:cubicBezTo>
                <a:cubicBezTo>
                  <a:pt x="935698" y="719201"/>
                  <a:pt x="940464" y="735376"/>
                  <a:pt x="937576" y="752562"/>
                </a:cubicBezTo>
                <a:cubicBezTo>
                  <a:pt x="933965" y="773791"/>
                  <a:pt x="924144" y="783756"/>
                  <a:pt x="903059" y="787366"/>
                </a:cubicBezTo>
                <a:cubicBezTo>
                  <a:pt x="888618" y="789822"/>
                  <a:pt x="874031" y="791121"/>
                  <a:pt x="859301" y="791844"/>
                </a:cubicBezTo>
                <a:cubicBezTo>
                  <a:pt x="851358" y="792276"/>
                  <a:pt x="843559" y="793432"/>
                  <a:pt x="835905" y="795309"/>
                </a:cubicBezTo>
                <a:cubicBezTo>
                  <a:pt x="819152" y="799353"/>
                  <a:pt x="808465" y="810329"/>
                  <a:pt x="801533" y="825637"/>
                </a:cubicBezTo>
                <a:cubicBezTo>
                  <a:pt x="796912" y="836035"/>
                  <a:pt x="794313" y="847011"/>
                  <a:pt x="791280" y="857843"/>
                </a:cubicBezTo>
                <a:cubicBezTo>
                  <a:pt x="788536" y="867807"/>
                  <a:pt x="785503" y="877772"/>
                  <a:pt x="779726" y="886438"/>
                </a:cubicBezTo>
                <a:cubicBezTo>
                  <a:pt x="772361" y="897269"/>
                  <a:pt x="761963" y="903623"/>
                  <a:pt x="748965" y="904201"/>
                </a:cubicBezTo>
                <a:cubicBezTo>
                  <a:pt x="710261" y="905790"/>
                  <a:pt x="672424" y="899580"/>
                  <a:pt x="634731" y="891348"/>
                </a:cubicBezTo>
                <a:cubicBezTo>
                  <a:pt x="611768" y="886293"/>
                  <a:pt x="589094" y="879939"/>
                  <a:pt x="567287" y="871418"/>
                </a:cubicBezTo>
                <a:cubicBezTo>
                  <a:pt x="565987" y="870840"/>
                  <a:pt x="564688" y="870407"/>
                  <a:pt x="561799" y="869251"/>
                </a:cubicBezTo>
                <a:cubicBezTo>
                  <a:pt x="581729" y="864486"/>
                  <a:pt x="597760" y="853943"/>
                  <a:pt x="615523" y="847011"/>
                </a:cubicBezTo>
                <a:cubicBezTo>
                  <a:pt x="637619" y="838491"/>
                  <a:pt x="657115" y="826070"/>
                  <a:pt x="674301" y="810040"/>
                </a:cubicBezTo>
                <a:cubicBezTo>
                  <a:pt x="685999" y="799064"/>
                  <a:pt x="698852" y="790399"/>
                  <a:pt x="714160" y="784767"/>
                </a:cubicBezTo>
                <a:cubicBezTo>
                  <a:pt x="725136" y="780723"/>
                  <a:pt x="735246" y="773647"/>
                  <a:pt x="745211" y="766137"/>
                </a:cubicBezTo>
                <a:cubicBezTo>
                  <a:pt x="739000" y="806285"/>
                  <a:pt x="735246" y="845422"/>
                  <a:pt x="756475" y="882538"/>
                </a:cubicBezTo>
                <a:cubicBezTo>
                  <a:pt x="756475" y="881094"/>
                  <a:pt x="756619" y="879650"/>
                  <a:pt x="756475" y="878206"/>
                </a:cubicBezTo>
                <a:cubicBezTo>
                  <a:pt x="756331" y="876473"/>
                  <a:pt x="755897" y="874884"/>
                  <a:pt x="755608" y="873295"/>
                </a:cubicBezTo>
                <a:cubicBezTo>
                  <a:pt x="752431" y="851921"/>
                  <a:pt x="754020" y="830548"/>
                  <a:pt x="758352" y="809463"/>
                </a:cubicBezTo>
                <a:cubicBezTo>
                  <a:pt x="764563" y="780146"/>
                  <a:pt x="771061" y="750829"/>
                  <a:pt x="783914" y="723389"/>
                </a:cubicBezTo>
                <a:cubicBezTo>
                  <a:pt x="789980" y="710391"/>
                  <a:pt x="798789" y="700427"/>
                  <a:pt x="810487" y="691906"/>
                </a:cubicBezTo>
                <a:cubicBezTo>
                  <a:pt x="826951" y="679919"/>
                  <a:pt x="844714" y="669521"/>
                  <a:pt x="858001" y="653491"/>
                </a:cubicBezTo>
                <a:cubicBezTo>
                  <a:pt x="867677" y="641793"/>
                  <a:pt x="874898" y="628651"/>
                  <a:pt x="881685" y="615219"/>
                </a:cubicBezTo>
                <a:lnTo>
                  <a:pt x="881865" y="614500"/>
                </a:lnTo>
                <a:lnTo>
                  <a:pt x="881108" y="614065"/>
                </a:lnTo>
                <a:lnTo>
                  <a:pt x="835616" y="652479"/>
                </a:lnTo>
                <a:cubicBezTo>
                  <a:pt x="834894" y="628651"/>
                  <a:pt x="833017" y="606121"/>
                  <a:pt x="851791" y="586914"/>
                </a:cubicBezTo>
                <a:cubicBezTo>
                  <a:pt x="865799" y="572616"/>
                  <a:pt x="876776" y="555286"/>
                  <a:pt x="890495" y="540555"/>
                </a:cubicBezTo>
                <a:cubicBezTo>
                  <a:pt x="908259" y="521492"/>
                  <a:pt x="927611" y="504451"/>
                  <a:pt x="951729" y="493619"/>
                </a:cubicBezTo>
                <a:cubicBezTo>
                  <a:pt x="952450" y="493330"/>
                  <a:pt x="953317" y="492898"/>
                  <a:pt x="954906" y="492175"/>
                </a:cubicBezTo>
                <a:cubicBezTo>
                  <a:pt x="939453" y="490009"/>
                  <a:pt x="931799" y="492753"/>
                  <a:pt x="890495" y="514705"/>
                </a:cubicBezTo>
                <a:lnTo>
                  <a:pt x="903755" y="454749"/>
                </a:lnTo>
                <a:lnTo>
                  <a:pt x="902625" y="453760"/>
                </a:lnTo>
                <a:lnTo>
                  <a:pt x="904185" y="452342"/>
                </a:lnTo>
                <a:lnTo>
                  <a:pt x="904215" y="452171"/>
                </a:lnTo>
                <a:cubicBezTo>
                  <a:pt x="902915" y="451594"/>
                  <a:pt x="903059" y="452894"/>
                  <a:pt x="902626" y="453616"/>
                </a:cubicBezTo>
                <a:cubicBezTo>
                  <a:pt x="885296" y="475567"/>
                  <a:pt x="873454" y="499829"/>
                  <a:pt x="870999" y="528136"/>
                </a:cubicBezTo>
                <a:cubicBezTo>
                  <a:pt x="870565" y="532612"/>
                  <a:pt x="870565" y="532612"/>
                  <a:pt x="862911" y="539400"/>
                </a:cubicBezTo>
                <a:cubicBezTo>
                  <a:pt x="855690" y="519037"/>
                  <a:pt x="846736" y="499541"/>
                  <a:pt x="858434" y="478022"/>
                </a:cubicBezTo>
                <a:cubicBezTo>
                  <a:pt x="863200" y="469357"/>
                  <a:pt x="867100" y="460259"/>
                  <a:pt x="865366" y="449861"/>
                </a:cubicBezTo>
                <a:cubicBezTo>
                  <a:pt x="864789" y="446683"/>
                  <a:pt x="866522" y="446106"/>
                  <a:pt x="868977" y="446106"/>
                </a:cubicBezTo>
                <a:cubicBezTo>
                  <a:pt x="881325" y="445961"/>
                  <a:pt x="893672" y="445203"/>
                  <a:pt x="905966" y="445366"/>
                </a:cubicBezTo>
                <a:close/>
                <a:moveTo>
                  <a:pt x="464317" y="337215"/>
                </a:moveTo>
                <a:cubicBezTo>
                  <a:pt x="469083" y="337360"/>
                  <a:pt x="472549" y="339526"/>
                  <a:pt x="475437" y="342558"/>
                </a:cubicBezTo>
                <a:cubicBezTo>
                  <a:pt x="491179" y="359888"/>
                  <a:pt x="511109" y="368987"/>
                  <a:pt x="533782" y="373031"/>
                </a:cubicBezTo>
                <a:cubicBezTo>
                  <a:pt x="537537" y="373753"/>
                  <a:pt x="541292" y="374475"/>
                  <a:pt x="545047" y="375630"/>
                </a:cubicBezTo>
                <a:cubicBezTo>
                  <a:pt x="554868" y="378519"/>
                  <a:pt x="557900" y="382418"/>
                  <a:pt x="558334" y="392672"/>
                </a:cubicBezTo>
                <a:cubicBezTo>
                  <a:pt x="558911" y="407113"/>
                  <a:pt x="565988" y="417078"/>
                  <a:pt x="578552" y="423577"/>
                </a:cubicBezTo>
                <a:cubicBezTo>
                  <a:pt x="594438" y="431809"/>
                  <a:pt x="611913" y="433831"/>
                  <a:pt x="629243" y="436575"/>
                </a:cubicBezTo>
                <a:cubicBezTo>
                  <a:pt x="636175" y="437586"/>
                  <a:pt x="643107" y="438597"/>
                  <a:pt x="649750" y="440330"/>
                </a:cubicBezTo>
                <a:cubicBezTo>
                  <a:pt x="659282" y="442785"/>
                  <a:pt x="660726" y="447262"/>
                  <a:pt x="653361" y="453472"/>
                </a:cubicBezTo>
                <a:cubicBezTo>
                  <a:pt x="648017" y="457949"/>
                  <a:pt x="645562" y="463581"/>
                  <a:pt x="642963" y="469358"/>
                </a:cubicBezTo>
                <a:cubicBezTo>
                  <a:pt x="637908" y="480478"/>
                  <a:pt x="640508" y="488999"/>
                  <a:pt x="651194" y="494920"/>
                </a:cubicBezTo>
                <a:cubicBezTo>
                  <a:pt x="655238" y="497231"/>
                  <a:pt x="656971" y="499974"/>
                  <a:pt x="657693" y="504307"/>
                </a:cubicBezTo>
                <a:cubicBezTo>
                  <a:pt x="659426" y="516005"/>
                  <a:pt x="662604" y="527270"/>
                  <a:pt x="663903" y="538967"/>
                </a:cubicBezTo>
                <a:cubicBezTo>
                  <a:pt x="667369" y="568429"/>
                  <a:pt x="655816" y="584315"/>
                  <a:pt x="626788" y="589948"/>
                </a:cubicBezTo>
                <a:cubicBezTo>
                  <a:pt x="623178" y="590669"/>
                  <a:pt x="622744" y="588503"/>
                  <a:pt x="621589" y="586481"/>
                </a:cubicBezTo>
                <a:cubicBezTo>
                  <a:pt x="614657" y="574639"/>
                  <a:pt x="608736" y="562219"/>
                  <a:pt x="604114" y="549366"/>
                </a:cubicBezTo>
                <a:cubicBezTo>
                  <a:pt x="595594" y="525248"/>
                  <a:pt x="578407" y="511817"/>
                  <a:pt x="554290" y="506040"/>
                </a:cubicBezTo>
                <a:cubicBezTo>
                  <a:pt x="541870" y="503008"/>
                  <a:pt x="529450" y="500552"/>
                  <a:pt x="517175" y="497375"/>
                </a:cubicBezTo>
                <a:cubicBezTo>
                  <a:pt x="500855" y="493187"/>
                  <a:pt x="491324" y="483222"/>
                  <a:pt x="487713" y="465892"/>
                </a:cubicBezTo>
                <a:cubicBezTo>
                  <a:pt x="479626" y="427910"/>
                  <a:pt x="467494" y="391228"/>
                  <a:pt x="441788" y="360755"/>
                </a:cubicBezTo>
                <a:cubicBezTo>
                  <a:pt x="440633" y="359456"/>
                  <a:pt x="438611" y="358011"/>
                  <a:pt x="440488" y="355845"/>
                </a:cubicBezTo>
                <a:cubicBezTo>
                  <a:pt x="446409" y="348913"/>
                  <a:pt x="451897" y="341403"/>
                  <a:pt x="460995" y="338226"/>
                </a:cubicBezTo>
                <a:cubicBezTo>
                  <a:pt x="462007" y="337793"/>
                  <a:pt x="463451" y="337504"/>
                  <a:pt x="464317" y="337215"/>
                </a:cubicBezTo>
                <a:close/>
                <a:moveTo>
                  <a:pt x="103416" y="306598"/>
                </a:moveTo>
                <a:cubicBezTo>
                  <a:pt x="129989" y="311942"/>
                  <a:pt x="156129" y="319740"/>
                  <a:pt x="182268" y="328983"/>
                </a:cubicBezTo>
                <a:cubicBezTo>
                  <a:pt x="161328" y="348913"/>
                  <a:pt x="157718" y="376208"/>
                  <a:pt x="150496" y="401770"/>
                </a:cubicBezTo>
                <a:cubicBezTo>
                  <a:pt x="146597" y="415778"/>
                  <a:pt x="143709" y="430076"/>
                  <a:pt x="137643" y="443796"/>
                </a:cubicBezTo>
                <a:cubicBezTo>
                  <a:pt x="130855" y="436719"/>
                  <a:pt x="124645" y="430076"/>
                  <a:pt x="118291" y="423577"/>
                </a:cubicBezTo>
                <a:cubicBezTo>
                  <a:pt x="116125" y="421411"/>
                  <a:pt x="116269" y="418955"/>
                  <a:pt x="115981" y="416356"/>
                </a:cubicBezTo>
                <a:cubicBezTo>
                  <a:pt x="113525" y="387761"/>
                  <a:pt x="100816" y="363788"/>
                  <a:pt x="82620" y="341980"/>
                </a:cubicBezTo>
                <a:cubicBezTo>
                  <a:pt x="91140" y="361910"/>
                  <a:pt x="95328" y="382562"/>
                  <a:pt x="96917" y="404947"/>
                </a:cubicBezTo>
                <a:cubicBezTo>
                  <a:pt x="77276" y="390938"/>
                  <a:pt x="56913" y="380829"/>
                  <a:pt x="32651" y="380396"/>
                </a:cubicBezTo>
                <a:cubicBezTo>
                  <a:pt x="34095" y="384151"/>
                  <a:pt x="37561" y="383862"/>
                  <a:pt x="39872" y="385161"/>
                </a:cubicBezTo>
                <a:cubicBezTo>
                  <a:pt x="63412" y="398015"/>
                  <a:pt x="83919" y="414623"/>
                  <a:pt x="101250" y="434986"/>
                </a:cubicBezTo>
                <a:cubicBezTo>
                  <a:pt x="113236" y="448995"/>
                  <a:pt x="126667" y="462281"/>
                  <a:pt x="136632" y="477734"/>
                </a:cubicBezTo>
                <a:cubicBezTo>
                  <a:pt x="146597" y="493042"/>
                  <a:pt x="152085" y="510806"/>
                  <a:pt x="146019" y="529869"/>
                </a:cubicBezTo>
                <a:cubicBezTo>
                  <a:pt x="143131" y="538823"/>
                  <a:pt x="137932" y="546766"/>
                  <a:pt x="135766" y="556009"/>
                </a:cubicBezTo>
                <a:cubicBezTo>
                  <a:pt x="135044" y="559041"/>
                  <a:pt x="132011" y="559475"/>
                  <a:pt x="129845" y="560774"/>
                </a:cubicBezTo>
                <a:cubicBezTo>
                  <a:pt x="107171" y="573050"/>
                  <a:pt x="83631" y="583160"/>
                  <a:pt x="58068" y="587492"/>
                </a:cubicBezTo>
                <a:cubicBezTo>
                  <a:pt x="57202" y="587636"/>
                  <a:pt x="56336" y="588069"/>
                  <a:pt x="55469" y="588358"/>
                </a:cubicBezTo>
                <a:cubicBezTo>
                  <a:pt x="82331" y="590525"/>
                  <a:pt x="109193" y="590236"/>
                  <a:pt x="134755" y="580126"/>
                </a:cubicBezTo>
                <a:cubicBezTo>
                  <a:pt x="138798" y="578538"/>
                  <a:pt x="140242" y="579982"/>
                  <a:pt x="141543" y="583448"/>
                </a:cubicBezTo>
                <a:cubicBezTo>
                  <a:pt x="149052" y="601789"/>
                  <a:pt x="153818" y="620853"/>
                  <a:pt x="159162" y="639771"/>
                </a:cubicBezTo>
                <a:cubicBezTo>
                  <a:pt x="164072" y="657246"/>
                  <a:pt x="166382" y="675876"/>
                  <a:pt x="180969" y="689163"/>
                </a:cubicBezTo>
                <a:cubicBezTo>
                  <a:pt x="183857" y="691762"/>
                  <a:pt x="180680" y="693495"/>
                  <a:pt x="179524" y="695228"/>
                </a:cubicBezTo>
                <a:cubicBezTo>
                  <a:pt x="167682" y="714002"/>
                  <a:pt x="156851" y="733066"/>
                  <a:pt x="152518" y="755162"/>
                </a:cubicBezTo>
                <a:cubicBezTo>
                  <a:pt x="150063" y="767437"/>
                  <a:pt x="148619" y="779713"/>
                  <a:pt x="148908" y="792999"/>
                </a:cubicBezTo>
                <a:cubicBezTo>
                  <a:pt x="136343" y="786500"/>
                  <a:pt x="130278" y="776391"/>
                  <a:pt x="127678" y="763971"/>
                </a:cubicBezTo>
                <a:cubicBezTo>
                  <a:pt x="125223" y="752418"/>
                  <a:pt x="125368" y="740576"/>
                  <a:pt x="125079" y="728733"/>
                </a:cubicBezTo>
                <a:cubicBezTo>
                  <a:pt x="124934" y="720790"/>
                  <a:pt x="124790" y="712847"/>
                  <a:pt x="123346" y="705049"/>
                </a:cubicBezTo>
                <a:cubicBezTo>
                  <a:pt x="119735" y="685841"/>
                  <a:pt x="109482" y="671977"/>
                  <a:pt x="90996" y="664900"/>
                </a:cubicBezTo>
                <a:cubicBezTo>
                  <a:pt x="76410" y="659268"/>
                  <a:pt x="61679" y="654358"/>
                  <a:pt x="47093" y="649014"/>
                </a:cubicBezTo>
                <a:cubicBezTo>
                  <a:pt x="42616" y="647426"/>
                  <a:pt x="38139" y="645548"/>
                  <a:pt x="33807" y="643526"/>
                </a:cubicBezTo>
                <a:cubicBezTo>
                  <a:pt x="12288" y="633272"/>
                  <a:pt x="4778" y="617531"/>
                  <a:pt x="9977" y="594135"/>
                </a:cubicBezTo>
                <a:cubicBezTo>
                  <a:pt x="13299" y="579405"/>
                  <a:pt x="20375" y="566262"/>
                  <a:pt x="27163" y="552976"/>
                </a:cubicBezTo>
                <a:cubicBezTo>
                  <a:pt x="32362" y="542866"/>
                  <a:pt x="37417" y="532902"/>
                  <a:pt x="42038" y="522504"/>
                </a:cubicBezTo>
                <a:cubicBezTo>
                  <a:pt x="53014" y="497230"/>
                  <a:pt x="51426" y="473979"/>
                  <a:pt x="31062" y="453472"/>
                </a:cubicBezTo>
                <a:cubicBezTo>
                  <a:pt x="23553" y="445962"/>
                  <a:pt x="17776" y="437152"/>
                  <a:pt x="11710" y="428487"/>
                </a:cubicBezTo>
                <a:cubicBezTo>
                  <a:pt x="-8364" y="399748"/>
                  <a:pt x="-132" y="365088"/>
                  <a:pt x="17632" y="340103"/>
                </a:cubicBezTo>
                <a:cubicBezTo>
                  <a:pt x="38572" y="310642"/>
                  <a:pt x="67889" y="299522"/>
                  <a:pt x="103416" y="306598"/>
                </a:cubicBezTo>
                <a:close/>
                <a:moveTo>
                  <a:pt x="293182" y="243054"/>
                </a:moveTo>
                <a:cubicBezTo>
                  <a:pt x="294048" y="253741"/>
                  <a:pt x="295059" y="263995"/>
                  <a:pt x="299247" y="273526"/>
                </a:cubicBezTo>
                <a:cubicBezTo>
                  <a:pt x="305602" y="287824"/>
                  <a:pt x="316289" y="296345"/>
                  <a:pt x="331597" y="299377"/>
                </a:cubicBezTo>
                <a:cubicBezTo>
                  <a:pt x="352682" y="303565"/>
                  <a:pt x="362503" y="319163"/>
                  <a:pt x="356293" y="339526"/>
                </a:cubicBezTo>
                <a:cubicBezTo>
                  <a:pt x="354993" y="343714"/>
                  <a:pt x="356726" y="347035"/>
                  <a:pt x="357303" y="350646"/>
                </a:cubicBezTo>
                <a:cubicBezTo>
                  <a:pt x="358604" y="358589"/>
                  <a:pt x="361492" y="365954"/>
                  <a:pt x="365969" y="372597"/>
                </a:cubicBezTo>
                <a:cubicBezTo>
                  <a:pt x="380699" y="394116"/>
                  <a:pt x="403951" y="396571"/>
                  <a:pt x="422436" y="378229"/>
                </a:cubicBezTo>
                <a:cubicBezTo>
                  <a:pt x="426047" y="374619"/>
                  <a:pt x="427491" y="374908"/>
                  <a:pt x="430379" y="378663"/>
                </a:cubicBezTo>
                <a:cubicBezTo>
                  <a:pt x="445399" y="398593"/>
                  <a:pt x="459118" y="419100"/>
                  <a:pt x="462007" y="444662"/>
                </a:cubicBezTo>
                <a:cubicBezTo>
                  <a:pt x="466773" y="487555"/>
                  <a:pt x="431246" y="524526"/>
                  <a:pt x="392686" y="522215"/>
                </a:cubicBezTo>
                <a:cubicBezTo>
                  <a:pt x="388498" y="521926"/>
                  <a:pt x="384887" y="520337"/>
                  <a:pt x="380988" y="518893"/>
                </a:cubicBezTo>
                <a:cubicBezTo>
                  <a:pt x="360337" y="511672"/>
                  <a:pt x="350661" y="516727"/>
                  <a:pt x="344162" y="537812"/>
                </a:cubicBezTo>
                <a:cubicBezTo>
                  <a:pt x="339684" y="552254"/>
                  <a:pt x="335352" y="566840"/>
                  <a:pt x="328709" y="580415"/>
                </a:cubicBezTo>
                <a:cubicBezTo>
                  <a:pt x="327120" y="583593"/>
                  <a:pt x="325532" y="586914"/>
                  <a:pt x="323510" y="589947"/>
                </a:cubicBezTo>
                <a:cubicBezTo>
                  <a:pt x="317589" y="598612"/>
                  <a:pt x="309790" y="599912"/>
                  <a:pt x="301269" y="593558"/>
                </a:cubicBezTo>
                <a:cubicBezTo>
                  <a:pt x="293037" y="587348"/>
                  <a:pt x="288849" y="577960"/>
                  <a:pt x="283506" y="569584"/>
                </a:cubicBezTo>
                <a:cubicBezTo>
                  <a:pt x="280762" y="565107"/>
                  <a:pt x="278451" y="560053"/>
                  <a:pt x="277440" y="554998"/>
                </a:cubicBezTo>
                <a:cubicBezTo>
                  <a:pt x="271663" y="527269"/>
                  <a:pt x="251445" y="513983"/>
                  <a:pt x="227327" y="505029"/>
                </a:cubicBezTo>
                <a:cubicBezTo>
                  <a:pt x="208408" y="497952"/>
                  <a:pt x="188623" y="494342"/>
                  <a:pt x="168405" y="493187"/>
                </a:cubicBezTo>
                <a:cubicBezTo>
                  <a:pt x="163927" y="492898"/>
                  <a:pt x="162627" y="490732"/>
                  <a:pt x="161617" y="487266"/>
                </a:cubicBezTo>
                <a:cubicBezTo>
                  <a:pt x="157862" y="476001"/>
                  <a:pt x="158584" y="464303"/>
                  <a:pt x="159595" y="452894"/>
                </a:cubicBezTo>
                <a:cubicBezTo>
                  <a:pt x="162483" y="424155"/>
                  <a:pt x="169415" y="396137"/>
                  <a:pt x="178513" y="368698"/>
                </a:cubicBezTo>
                <a:cubicBezTo>
                  <a:pt x="180969" y="361333"/>
                  <a:pt x="184435" y="354545"/>
                  <a:pt x="189778" y="348768"/>
                </a:cubicBezTo>
                <a:cubicBezTo>
                  <a:pt x="195411" y="342558"/>
                  <a:pt x="200754" y="335915"/>
                  <a:pt x="206820" y="330139"/>
                </a:cubicBezTo>
                <a:cubicBezTo>
                  <a:pt x="222995" y="315408"/>
                  <a:pt x="236570" y="299089"/>
                  <a:pt x="246101" y="279015"/>
                </a:cubicBezTo>
                <a:cubicBezTo>
                  <a:pt x="255344" y="259663"/>
                  <a:pt x="272963" y="249698"/>
                  <a:pt x="293182" y="243054"/>
                </a:cubicBezTo>
                <a:close/>
                <a:moveTo>
                  <a:pt x="874632" y="203795"/>
                </a:moveTo>
                <a:lnTo>
                  <a:pt x="874754" y="203917"/>
                </a:lnTo>
                <a:lnTo>
                  <a:pt x="874768" y="203873"/>
                </a:lnTo>
                <a:close/>
                <a:moveTo>
                  <a:pt x="874754" y="202184"/>
                </a:moveTo>
                <a:cubicBezTo>
                  <a:pt x="874609" y="202617"/>
                  <a:pt x="874320" y="203051"/>
                  <a:pt x="874320" y="203483"/>
                </a:cubicBezTo>
                <a:lnTo>
                  <a:pt x="874383" y="203546"/>
                </a:lnTo>
                <a:lnTo>
                  <a:pt x="874977" y="202407"/>
                </a:lnTo>
                <a:close/>
                <a:moveTo>
                  <a:pt x="483235" y="164924"/>
                </a:moveTo>
                <a:cubicBezTo>
                  <a:pt x="500999" y="166080"/>
                  <a:pt x="518907" y="164635"/>
                  <a:pt x="536670" y="165357"/>
                </a:cubicBezTo>
                <a:cubicBezTo>
                  <a:pt x="547935" y="165791"/>
                  <a:pt x="558478" y="168679"/>
                  <a:pt x="567865" y="175033"/>
                </a:cubicBezTo>
                <a:cubicBezTo>
                  <a:pt x="572197" y="177922"/>
                  <a:pt x="576819" y="180666"/>
                  <a:pt x="581151" y="183699"/>
                </a:cubicBezTo>
                <a:cubicBezTo>
                  <a:pt x="594871" y="193230"/>
                  <a:pt x="610323" y="198140"/>
                  <a:pt x="626787" y="196985"/>
                </a:cubicBezTo>
                <a:cubicBezTo>
                  <a:pt x="653793" y="194963"/>
                  <a:pt x="675312" y="205073"/>
                  <a:pt x="694952" y="222403"/>
                </a:cubicBezTo>
                <a:cubicBezTo>
                  <a:pt x="703329" y="229768"/>
                  <a:pt x="713438" y="235256"/>
                  <a:pt x="722681" y="241755"/>
                </a:cubicBezTo>
                <a:cubicBezTo>
                  <a:pt x="728025" y="245509"/>
                  <a:pt x="733223" y="249409"/>
                  <a:pt x="738133" y="253597"/>
                </a:cubicBezTo>
                <a:cubicBezTo>
                  <a:pt x="744488" y="259085"/>
                  <a:pt x="748965" y="265873"/>
                  <a:pt x="749543" y="274538"/>
                </a:cubicBezTo>
                <a:cubicBezTo>
                  <a:pt x="750987" y="294323"/>
                  <a:pt x="763118" y="307176"/>
                  <a:pt x="777560" y="318441"/>
                </a:cubicBezTo>
                <a:cubicBezTo>
                  <a:pt x="784636" y="323928"/>
                  <a:pt x="792868" y="328261"/>
                  <a:pt x="799945" y="333749"/>
                </a:cubicBezTo>
                <a:cubicBezTo>
                  <a:pt x="812798" y="343425"/>
                  <a:pt x="817419" y="357722"/>
                  <a:pt x="816409" y="377363"/>
                </a:cubicBezTo>
                <a:cubicBezTo>
                  <a:pt x="811354" y="393683"/>
                  <a:pt x="819730" y="410435"/>
                  <a:pt x="828684" y="427332"/>
                </a:cubicBezTo>
                <a:cubicBezTo>
                  <a:pt x="834028" y="437297"/>
                  <a:pt x="838215" y="447839"/>
                  <a:pt x="835327" y="459826"/>
                </a:cubicBezTo>
                <a:cubicBezTo>
                  <a:pt x="834316" y="464303"/>
                  <a:pt x="833161" y="465458"/>
                  <a:pt x="828828" y="462715"/>
                </a:cubicBezTo>
                <a:cubicBezTo>
                  <a:pt x="819008" y="456504"/>
                  <a:pt x="808466" y="452027"/>
                  <a:pt x="796912" y="449861"/>
                </a:cubicBezTo>
                <a:cubicBezTo>
                  <a:pt x="779149" y="446395"/>
                  <a:pt x="763118" y="450150"/>
                  <a:pt x="748243" y="460259"/>
                </a:cubicBezTo>
                <a:cubicBezTo>
                  <a:pt x="730768" y="472102"/>
                  <a:pt x="711850" y="480622"/>
                  <a:pt x="690331" y="481778"/>
                </a:cubicBezTo>
                <a:cubicBezTo>
                  <a:pt x="690042" y="481778"/>
                  <a:pt x="689898" y="481778"/>
                  <a:pt x="689609" y="481778"/>
                </a:cubicBezTo>
                <a:cubicBezTo>
                  <a:pt x="681522" y="481778"/>
                  <a:pt x="673001" y="482211"/>
                  <a:pt x="668235" y="474268"/>
                </a:cubicBezTo>
                <a:cubicBezTo>
                  <a:pt x="663614" y="466469"/>
                  <a:pt x="669390" y="460115"/>
                  <a:pt x="673146" y="453760"/>
                </a:cubicBezTo>
                <a:cubicBezTo>
                  <a:pt x="676467" y="448273"/>
                  <a:pt x="680078" y="442785"/>
                  <a:pt x="682244" y="436575"/>
                </a:cubicBezTo>
                <a:cubicBezTo>
                  <a:pt x="685710" y="426321"/>
                  <a:pt x="682533" y="420544"/>
                  <a:pt x="671701" y="419533"/>
                </a:cubicBezTo>
                <a:cubicBezTo>
                  <a:pt x="660003" y="418522"/>
                  <a:pt x="648161" y="418522"/>
                  <a:pt x="636319" y="417945"/>
                </a:cubicBezTo>
                <a:cubicBezTo>
                  <a:pt x="626932" y="417512"/>
                  <a:pt x="617689" y="416068"/>
                  <a:pt x="608879" y="412168"/>
                </a:cubicBezTo>
                <a:cubicBezTo>
                  <a:pt x="594871" y="405958"/>
                  <a:pt x="586206" y="395993"/>
                  <a:pt x="584906" y="379963"/>
                </a:cubicBezTo>
                <a:cubicBezTo>
                  <a:pt x="583462" y="362344"/>
                  <a:pt x="575952" y="354401"/>
                  <a:pt x="558766" y="350068"/>
                </a:cubicBezTo>
                <a:cubicBezTo>
                  <a:pt x="547213" y="347180"/>
                  <a:pt x="535371" y="347036"/>
                  <a:pt x="523673" y="345735"/>
                </a:cubicBezTo>
                <a:cubicBezTo>
                  <a:pt x="517174" y="345014"/>
                  <a:pt x="511831" y="342703"/>
                  <a:pt x="507065" y="338082"/>
                </a:cubicBezTo>
                <a:cubicBezTo>
                  <a:pt x="498833" y="329994"/>
                  <a:pt x="490457" y="322051"/>
                  <a:pt x="481791" y="314397"/>
                </a:cubicBezTo>
                <a:cubicBezTo>
                  <a:pt x="470382" y="304288"/>
                  <a:pt x="461140" y="304144"/>
                  <a:pt x="448864" y="313242"/>
                </a:cubicBezTo>
                <a:cubicBezTo>
                  <a:pt x="440632" y="319307"/>
                  <a:pt x="434422" y="327250"/>
                  <a:pt x="428068" y="335193"/>
                </a:cubicBezTo>
                <a:cubicBezTo>
                  <a:pt x="421714" y="342992"/>
                  <a:pt x="416225" y="351657"/>
                  <a:pt x="407850" y="357578"/>
                </a:cubicBezTo>
                <a:cubicBezTo>
                  <a:pt x="394274" y="367110"/>
                  <a:pt x="384742" y="363499"/>
                  <a:pt x="381276" y="347325"/>
                </a:cubicBezTo>
                <a:cubicBezTo>
                  <a:pt x="379110" y="337071"/>
                  <a:pt x="380554" y="327106"/>
                  <a:pt x="382287" y="317286"/>
                </a:cubicBezTo>
                <a:cubicBezTo>
                  <a:pt x="384454" y="305010"/>
                  <a:pt x="379977" y="296345"/>
                  <a:pt x="369578" y="289846"/>
                </a:cubicBezTo>
                <a:cubicBezTo>
                  <a:pt x="362646" y="285513"/>
                  <a:pt x="354848" y="282914"/>
                  <a:pt x="347338" y="279881"/>
                </a:cubicBezTo>
                <a:cubicBezTo>
                  <a:pt x="326686" y="271505"/>
                  <a:pt x="314555" y="256341"/>
                  <a:pt x="310078" y="234823"/>
                </a:cubicBezTo>
                <a:cubicBezTo>
                  <a:pt x="309500" y="232223"/>
                  <a:pt x="310078" y="230346"/>
                  <a:pt x="311667" y="228179"/>
                </a:cubicBezTo>
                <a:cubicBezTo>
                  <a:pt x="325531" y="210127"/>
                  <a:pt x="342861" y="200595"/>
                  <a:pt x="366257" y="206228"/>
                </a:cubicBezTo>
                <a:cubicBezTo>
                  <a:pt x="373622" y="207960"/>
                  <a:pt x="380410" y="207383"/>
                  <a:pt x="386908" y="203051"/>
                </a:cubicBezTo>
                <a:cubicBezTo>
                  <a:pt x="395863" y="196985"/>
                  <a:pt x="405539" y="191931"/>
                  <a:pt x="414203" y="185576"/>
                </a:cubicBezTo>
                <a:cubicBezTo>
                  <a:pt x="434856" y="170412"/>
                  <a:pt x="457673" y="163335"/>
                  <a:pt x="483235" y="164924"/>
                </a:cubicBezTo>
                <a:close/>
                <a:moveTo>
                  <a:pt x="700586" y="95026"/>
                </a:moveTo>
                <a:lnTo>
                  <a:pt x="698567" y="96467"/>
                </a:lnTo>
                <a:lnTo>
                  <a:pt x="700388" y="95487"/>
                </a:lnTo>
                <a:close/>
                <a:moveTo>
                  <a:pt x="664770" y="46501"/>
                </a:moveTo>
                <a:cubicBezTo>
                  <a:pt x="682244" y="42746"/>
                  <a:pt x="696542" y="48523"/>
                  <a:pt x="707518" y="62387"/>
                </a:cubicBezTo>
                <a:cubicBezTo>
                  <a:pt x="713583" y="69897"/>
                  <a:pt x="718349" y="78273"/>
                  <a:pt x="722537" y="86938"/>
                </a:cubicBezTo>
                <a:cubicBezTo>
                  <a:pt x="729036" y="100513"/>
                  <a:pt x="737412" y="112789"/>
                  <a:pt x="748677" y="122465"/>
                </a:cubicBezTo>
                <a:cubicBezTo>
                  <a:pt x="757775" y="130264"/>
                  <a:pt x="769329" y="131997"/>
                  <a:pt x="781027" y="131274"/>
                </a:cubicBezTo>
                <a:cubicBezTo>
                  <a:pt x="798790" y="130264"/>
                  <a:pt x="816265" y="126797"/>
                  <a:pt x="833884" y="124198"/>
                </a:cubicBezTo>
                <a:cubicBezTo>
                  <a:pt x="869988" y="118999"/>
                  <a:pt x="885585" y="136040"/>
                  <a:pt x="889773" y="169545"/>
                </a:cubicBezTo>
                <a:cubicBezTo>
                  <a:pt x="891939" y="187309"/>
                  <a:pt x="890640" y="205073"/>
                  <a:pt x="891362" y="222836"/>
                </a:cubicBezTo>
                <a:cubicBezTo>
                  <a:pt x="891651" y="229479"/>
                  <a:pt x="892084" y="236267"/>
                  <a:pt x="893240" y="242910"/>
                </a:cubicBezTo>
                <a:cubicBezTo>
                  <a:pt x="896994" y="263562"/>
                  <a:pt x="907248" y="279159"/>
                  <a:pt x="928189" y="286380"/>
                </a:cubicBezTo>
                <a:cubicBezTo>
                  <a:pt x="941764" y="291146"/>
                  <a:pt x="954617" y="297211"/>
                  <a:pt x="966893" y="304721"/>
                </a:cubicBezTo>
                <a:cubicBezTo>
                  <a:pt x="976713" y="310786"/>
                  <a:pt x="984512" y="319018"/>
                  <a:pt x="989133" y="329705"/>
                </a:cubicBezTo>
                <a:cubicBezTo>
                  <a:pt x="999820" y="354112"/>
                  <a:pt x="1000831" y="378952"/>
                  <a:pt x="990866" y="403936"/>
                </a:cubicBezTo>
                <a:cubicBezTo>
                  <a:pt x="987400" y="412746"/>
                  <a:pt x="981479" y="419822"/>
                  <a:pt x="975846" y="427188"/>
                </a:cubicBezTo>
                <a:cubicBezTo>
                  <a:pt x="970214" y="434408"/>
                  <a:pt x="964582" y="436719"/>
                  <a:pt x="954472" y="433109"/>
                </a:cubicBezTo>
                <a:cubicBezTo>
                  <a:pt x="930355" y="424299"/>
                  <a:pt x="904937" y="425599"/>
                  <a:pt x="879664" y="428343"/>
                </a:cubicBezTo>
                <a:cubicBezTo>
                  <a:pt x="874176" y="428921"/>
                  <a:pt x="868688" y="429787"/>
                  <a:pt x="863345" y="430509"/>
                </a:cubicBezTo>
                <a:cubicBezTo>
                  <a:pt x="861179" y="430798"/>
                  <a:pt x="859735" y="430220"/>
                  <a:pt x="858434" y="428487"/>
                </a:cubicBezTo>
                <a:cubicBezTo>
                  <a:pt x="852224" y="419389"/>
                  <a:pt x="845581" y="410435"/>
                  <a:pt x="839660" y="401192"/>
                </a:cubicBezTo>
                <a:cubicBezTo>
                  <a:pt x="833739" y="391950"/>
                  <a:pt x="830851" y="381840"/>
                  <a:pt x="833450" y="370864"/>
                </a:cubicBezTo>
                <a:cubicBezTo>
                  <a:pt x="836916" y="355700"/>
                  <a:pt x="832439" y="341547"/>
                  <a:pt x="828829" y="327106"/>
                </a:cubicBezTo>
                <a:cubicBezTo>
                  <a:pt x="827529" y="321762"/>
                  <a:pt x="826373" y="316419"/>
                  <a:pt x="825363" y="311075"/>
                </a:cubicBezTo>
                <a:cubicBezTo>
                  <a:pt x="824929" y="308909"/>
                  <a:pt x="825363" y="307176"/>
                  <a:pt x="827240" y="305443"/>
                </a:cubicBezTo>
                <a:cubicBezTo>
                  <a:pt x="854535" y="278870"/>
                  <a:pt x="866377" y="244787"/>
                  <a:pt x="874320" y="208683"/>
                </a:cubicBezTo>
                <a:cubicBezTo>
                  <a:pt x="874465" y="207816"/>
                  <a:pt x="874320" y="206805"/>
                  <a:pt x="873454" y="205217"/>
                </a:cubicBezTo>
                <a:cubicBezTo>
                  <a:pt x="860312" y="232945"/>
                  <a:pt x="841538" y="256341"/>
                  <a:pt x="820019" y="278581"/>
                </a:cubicBezTo>
                <a:cubicBezTo>
                  <a:pt x="814820" y="248398"/>
                  <a:pt x="813087" y="219225"/>
                  <a:pt x="820741" y="189908"/>
                </a:cubicBezTo>
                <a:cubicBezTo>
                  <a:pt x="806011" y="206805"/>
                  <a:pt x="801245" y="227168"/>
                  <a:pt x="799512" y="248398"/>
                </a:cubicBezTo>
                <a:cubicBezTo>
                  <a:pt x="797779" y="269627"/>
                  <a:pt x="800234" y="290568"/>
                  <a:pt x="804278" y="312664"/>
                </a:cubicBezTo>
                <a:cubicBezTo>
                  <a:pt x="789980" y="303565"/>
                  <a:pt x="779294" y="293601"/>
                  <a:pt x="776261" y="277426"/>
                </a:cubicBezTo>
                <a:cubicBezTo>
                  <a:pt x="775394" y="272660"/>
                  <a:pt x="774383" y="268039"/>
                  <a:pt x="773228" y="263417"/>
                </a:cubicBezTo>
                <a:cubicBezTo>
                  <a:pt x="771206" y="255619"/>
                  <a:pt x="767307" y="248975"/>
                  <a:pt x="761097" y="243487"/>
                </a:cubicBezTo>
                <a:cubicBezTo>
                  <a:pt x="745500" y="229912"/>
                  <a:pt x="727736" y="219369"/>
                  <a:pt x="711561" y="206805"/>
                </a:cubicBezTo>
                <a:cubicBezTo>
                  <a:pt x="703474" y="200451"/>
                  <a:pt x="695097" y="194674"/>
                  <a:pt x="686866" y="188609"/>
                </a:cubicBezTo>
                <a:cubicBezTo>
                  <a:pt x="674446" y="179366"/>
                  <a:pt x="660726" y="175033"/>
                  <a:pt x="645273" y="175033"/>
                </a:cubicBezTo>
                <a:cubicBezTo>
                  <a:pt x="634297" y="175178"/>
                  <a:pt x="623177" y="175899"/>
                  <a:pt x="612202" y="173589"/>
                </a:cubicBezTo>
                <a:cubicBezTo>
                  <a:pt x="603681" y="171856"/>
                  <a:pt x="596749" y="167524"/>
                  <a:pt x="590106" y="160880"/>
                </a:cubicBezTo>
                <a:cubicBezTo>
                  <a:pt x="606136" y="157125"/>
                  <a:pt x="621444" y="153082"/>
                  <a:pt x="636030" y="147160"/>
                </a:cubicBezTo>
                <a:cubicBezTo>
                  <a:pt x="659282" y="137773"/>
                  <a:pt x="680656" y="125498"/>
                  <a:pt x="695531" y="104557"/>
                </a:cubicBezTo>
                <a:lnTo>
                  <a:pt x="699512" y="97418"/>
                </a:lnTo>
                <a:lnTo>
                  <a:pt x="698564" y="96470"/>
                </a:lnTo>
                <a:lnTo>
                  <a:pt x="653397" y="121797"/>
                </a:lnTo>
                <a:cubicBezTo>
                  <a:pt x="637366" y="127917"/>
                  <a:pt x="620578" y="132213"/>
                  <a:pt x="603681" y="136185"/>
                </a:cubicBezTo>
                <a:cubicBezTo>
                  <a:pt x="592994" y="138640"/>
                  <a:pt x="582018" y="140517"/>
                  <a:pt x="571331" y="143406"/>
                </a:cubicBezTo>
                <a:cubicBezTo>
                  <a:pt x="560067" y="146438"/>
                  <a:pt x="548802" y="143550"/>
                  <a:pt x="537538" y="144416"/>
                </a:cubicBezTo>
                <a:cubicBezTo>
                  <a:pt x="517608" y="146005"/>
                  <a:pt x="497822" y="149038"/>
                  <a:pt x="477893" y="147883"/>
                </a:cubicBezTo>
                <a:cubicBezTo>
                  <a:pt x="474860" y="147738"/>
                  <a:pt x="471827" y="147594"/>
                  <a:pt x="468072" y="147449"/>
                </a:cubicBezTo>
                <a:cubicBezTo>
                  <a:pt x="469661" y="143839"/>
                  <a:pt x="472116" y="141962"/>
                  <a:pt x="474282" y="139940"/>
                </a:cubicBezTo>
                <a:cubicBezTo>
                  <a:pt x="494068" y="121310"/>
                  <a:pt x="516741" y="106868"/>
                  <a:pt x="540715" y="94303"/>
                </a:cubicBezTo>
                <a:cubicBezTo>
                  <a:pt x="580285" y="73651"/>
                  <a:pt x="621011" y="56032"/>
                  <a:pt x="664770" y="46501"/>
                </a:cubicBezTo>
                <a:close/>
                <a:moveTo>
                  <a:pt x="355688" y="0"/>
                </a:moveTo>
                <a:cubicBezTo>
                  <a:pt x="362358" y="16"/>
                  <a:pt x="369904" y="1298"/>
                  <a:pt x="378533" y="3753"/>
                </a:cubicBezTo>
                <a:cubicBezTo>
                  <a:pt x="390087" y="6930"/>
                  <a:pt x="401062" y="11407"/>
                  <a:pt x="412038" y="16462"/>
                </a:cubicBezTo>
                <a:cubicBezTo>
                  <a:pt x="430523" y="24983"/>
                  <a:pt x="449731" y="32203"/>
                  <a:pt x="469083" y="38847"/>
                </a:cubicBezTo>
                <a:cubicBezTo>
                  <a:pt x="485691" y="44623"/>
                  <a:pt x="502155" y="40435"/>
                  <a:pt x="518185" y="34514"/>
                </a:cubicBezTo>
                <a:cubicBezTo>
                  <a:pt x="531328" y="29748"/>
                  <a:pt x="544180" y="23827"/>
                  <a:pt x="558622" y="25271"/>
                </a:cubicBezTo>
                <a:cubicBezTo>
                  <a:pt x="572487" y="26571"/>
                  <a:pt x="584906" y="30904"/>
                  <a:pt x="591983" y="44046"/>
                </a:cubicBezTo>
                <a:cubicBezTo>
                  <a:pt x="551835" y="64264"/>
                  <a:pt x="512408" y="84916"/>
                  <a:pt x="477026" y="112355"/>
                </a:cubicBezTo>
                <a:cubicBezTo>
                  <a:pt x="466339" y="120587"/>
                  <a:pt x="456519" y="129685"/>
                  <a:pt x="447421" y="139506"/>
                </a:cubicBezTo>
                <a:cubicBezTo>
                  <a:pt x="445976" y="141095"/>
                  <a:pt x="444965" y="143261"/>
                  <a:pt x="442655" y="143838"/>
                </a:cubicBezTo>
                <a:cubicBezTo>
                  <a:pt x="428646" y="147304"/>
                  <a:pt x="418103" y="156692"/>
                  <a:pt x="406839" y="164779"/>
                </a:cubicBezTo>
                <a:cubicBezTo>
                  <a:pt x="396585" y="172145"/>
                  <a:pt x="386043" y="178644"/>
                  <a:pt x="372756" y="177921"/>
                </a:cubicBezTo>
                <a:cubicBezTo>
                  <a:pt x="369290" y="177777"/>
                  <a:pt x="365824" y="177199"/>
                  <a:pt x="361636" y="176622"/>
                </a:cubicBezTo>
                <a:cubicBezTo>
                  <a:pt x="388497" y="140084"/>
                  <a:pt x="413771" y="103546"/>
                  <a:pt x="406694" y="54877"/>
                </a:cubicBezTo>
                <a:cubicBezTo>
                  <a:pt x="400196" y="81305"/>
                  <a:pt x="387920" y="104701"/>
                  <a:pt x="371601" y="127231"/>
                </a:cubicBezTo>
                <a:cubicBezTo>
                  <a:pt x="362503" y="97625"/>
                  <a:pt x="357592" y="68164"/>
                  <a:pt x="358314" y="37836"/>
                </a:cubicBezTo>
                <a:cubicBezTo>
                  <a:pt x="350227" y="62964"/>
                  <a:pt x="345605" y="88526"/>
                  <a:pt x="346905" y="114955"/>
                </a:cubicBezTo>
                <a:cubicBezTo>
                  <a:pt x="347483" y="125642"/>
                  <a:pt x="349794" y="135751"/>
                  <a:pt x="352393" y="146005"/>
                </a:cubicBezTo>
                <a:cubicBezTo>
                  <a:pt x="353404" y="149904"/>
                  <a:pt x="352682" y="152648"/>
                  <a:pt x="350227" y="155825"/>
                </a:cubicBezTo>
                <a:cubicBezTo>
                  <a:pt x="334774" y="176188"/>
                  <a:pt x="317589" y="194818"/>
                  <a:pt x="298380" y="211715"/>
                </a:cubicBezTo>
                <a:cubicBezTo>
                  <a:pt x="283217" y="225146"/>
                  <a:pt x="266609" y="232656"/>
                  <a:pt x="245523" y="231789"/>
                </a:cubicBezTo>
                <a:cubicBezTo>
                  <a:pt x="217218" y="230634"/>
                  <a:pt x="189634" y="226301"/>
                  <a:pt x="162628" y="218069"/>
                </a:cubicBezTo>
                <a:cubicBezTo>
                  <a:pt x="161761" y="217203"/>
                  <a:pt x="160750" y="216625"/>
                  <a:pt x="159595" y="217636"/>
                </a:cubicBezTo>
                <a:lnTo>
                  <a:pt x="159618" y="217660"/>
                </a:lnTo>
                <a:lnTo>
                  <a:pt x="162483" y="218069"/>
                </a:lnTo>
                <a:cubicBezTo>
                  <a:pt x="162195" y="218502"/>
                  <a:pt x="161761" y="218936"/>
                  <a:pt x="161328" y="219369"/>
                </a:cubicBezTo>
                <a:lnTo>
                  <a:pt x="161320" y="219361"/>
                </a:lnTo>
                <a:lnTo>
                  <a:pt x="161328" y="219369"/>
                </a:lnTo>
                <a:cubicBezTo>
                  <a:pt x="183713" y="233811"/>
                  <a:pt x="205809" y="248975"/>
                  <a:pt x="232526" y="254896"/>
                </a:cubicBezTo>
                <a:cubicBezTo>
                  <a:pt x="236714" y="255762"/>
                  <a:pt x="234548" y="257640"/>
                  <a:pt x="233537" y="259373"/>
                </a:cubicBezTo>
                <a:cubicBezTo>
                  <a:pt x="222850" y="278148"/>
                  <a:pt x="208841" y="294322"/>
                  <a:pt x="193244" y="309197"/>
                </a:cubicBezTo>
                <a:cubicBezTo>
                  <a:pt x="191078" y="311364"/>
                  <a:pt x="189200" y="310786"/>
                  <a:pt x="186745" y="309920"/>
                </a:cubicBezTo>
                <a:cubicBezTo>
                  <a:pt x="165516" y="301688"/>
                  <a:pt x="144286" y="293167"/>
                  <a:pt x="122335" y="286524"/>
                </a:cubicBezTo>
                <a:cubicBezTo>
                  <a:pt x="117713" y="285079"/>
                  <a:pt x="118869" y="282191"/>
                  <a:pt x="119013" y="279158"/>
                </a:cubicBezTo>
                <a:cubicBezTo>
                  <a:pt x="120169" y="261973"/>
                  <a:pt x="122913" y="244787"/>
                  <a:pt x="125945" y="227890"/>
                </a:cubicBezTo>
                <a:cubicBezTo>
                  <a:pt x="130278" y="203772"/>
                  <a:pt x="131145" y="179076"/>
                  <a:pt x="136055" y="155103"/>
                </a:cubicBezTo>
                <a:cubicBezTo>
                  <a:pt x="140387" y="134018"/>
                  <a:pt x="149919" y="115966"/>
                  <a:pt x="166671" y="101813"/>
                </a:cubicBezTo>
                <a:cubicBezTo>
                  <a:pt x="184146" y="86938"/>
                  <a:pt x="204653" y="85783"/>
                  <a:pt x="226027" y="88237"/>
                </a:cubicBezTo>
                <a:cubicBezTo>
                  <a:pt x="237003" y="89393"/>
                  <a:pt x="247834" y="91704"/>
                  <a:pt x="258954" y="91993"/>
                </a:cubicBezTo>
                <a:cubicBezTo>
                  <a:pt x="275418" y="92425"/>
                  <a:pt x="287549" y="85060"/>
                  <a:pt x="296936" y="72352"/>
                </a:cubicBezTo>
                <a:cubicBezTo>
                  <a:pt x="304879" y="61520"/>
                  <a:pt x="308923" y="48812"/>
                  <a:pt x="313689" y="36536"/>
                </a:cubicBezTo>
                <a:cubicBezTo>
                  <a:pt x="323546" y="11299"/>
                  <a:pt x="335677" y="-47"/>
                  <a:pt x="3556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5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644FAF0-BB4A-4716-B5BF-B8860F7066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78227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0 w 12192000"/>
              <a:gd name="connsiteY4" fmla="*/ 0 h 6858000"/>
              <a:gd name="connsiteX5" fmla="*/ 3082247 w 12192000"/>
              <a:gd name="connsiteY5" fmla="*/ 0 h 6858000"/>
              <a:gd name="connsiteX6" fmla="*/ 6491976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78227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close/>
                <a:moveTo>
                  <a:pt x="0" y="0"/>
                </a:moveTo>
                <a:lnTo>
                  <a:pt x="3082247" y="0"/>
                </a:lnTo>
                <a:lnTo>
                  <a:pt x="6491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1D0D8-7766-4E02-A20B-41A8020F504B}"/>
              </a:ext>
            </a:extLst>
          </p:cNvPr>
          <p:cNvSpPr txBox="1"/>
          <p:nvPr/>
        </p:nvSpPr>
        <p:spPr>
          <a:xfrm>
            <a:off x="473310" y="512722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45716-E2EA-46D5-A24E-10B95D06F666}"/>
              </a:ext>
            </a:extLst>
          </p:cNvPr>
          <p:cNvSpPr txBox="1"/>
          <p:nvPr/>
        </p:nvSpPr>
        <p:spPr>
          <a:xfrm>
            <a:off x="473310" y="1826677"/>
            <a:ext cx="332848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1808-7DD9-4398-A570-B24ECF59CDB2}"/>
              </a:ext>
            </a:extLst>
          </p:cNvPr>
          <p:cNvSpPr txBox="1"/>
          <p:nvPr/>
        </p:nvSpPr>
        <p:spPr>
          <a:xfrm>
            <a:off x="462681" y="948533"/>
            <a:ext cx="33284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DE98C-A952-41FB-BA02-31083E809FD6}"/>
              </a:ext>
            </a:extLst>
          </p:cNvPr>
          <p:cNvSpPr txBox="1"/>
          <p:nvPr/>
        </p:nvSpPr>
        <p:spPr>
          <a:xfrm>
            <a:off x="462681" y="2493134"/>
            <a:ext cx="34825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0E39E97-DF25-41C2-B849-1EF4F351390E}"/>
              </a:ext>
            </a:extLst>
          </p:cNvPr>
          <p:cNvGrpSpPr/>
          <p:nvPr/>
        </p:nvGrpSpPr>
        <p:grpSpPr>
          <a:xfrm>
            <a:off x="8320787" y="-4306"/>
            <a:ext cx="3887425" cy="5714905"/>
            <a:chOff x="10236889" y="3958582"/>
            <a:chExt cx="1971323" cy="289804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5956651-3F66-4DE5-8628-967EA131A811}"/>
                </a:ext>
              </a:extLst>
            </p:cNvPr>
            <p:cNvSpPr/>
            <p:nvPr/>
          </p:nvSpPr>
          <p:spPr>
            <a:xfrm flipH="1">
              <a:off x="10788957" y="5936941"/>
              <a:ext cx="1123167" cy="919683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4DF0BDB-8BE1-4A75-BD0C-C88032910426}"/>
                </a:ext>
              </a:extLst>
            </p:cNvPr>
            <p:cNvSpPr/>
            <p:nvPr/>
          </p:nvSpPr>
          <p:spPr>
            <a:xfrm flipH="1">
              <a:off x="10909026" y="4035306"/>
              <a:ext cx="723289" cy="1911075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5984AE2-DDF5-4038-A599-1FE606F274D9}"/>
                </a:ext>
              </a:extLst>
            </p:cNvPr>
            <p:cNvSpPr/>
            <p:nvPr/>
          </p:nvSpPr>
          <p:spPr>
            <a:xfrm flipH="1">
              <a:off x="11095409" y="3958582"/>
              <a:ext cx="476284" cy="342007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F24BCA-0F0F-4769-A8CE-FD35B0E50513}"/>
                </a:ext>
              </a:extLst>
            </p:cNvPr>
            <p:cNvSpPr/>
            <p:nvPr/>
          </p:nvSpPr>
          <p:spPr>
            <a:xfrm flipH="1">
              <a:off x="11143987" y="3968950"/>
              <a:ext cx="338420" cy="33178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51B3F4-898D-4970-BCB6-37B550888C1A}"/>
                </a:ext>
              </a:extLst>
            </p:cNvPr>
            <p:cNvSpPr/>
            <p:nvPr/>
          </p:nvSpPr>
          <p:spPr>
            <a:xfrm flipH="1">
              <a:off x="10247676" y="6358949"/>
              <a:ext cx="278698" cy="497676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A90AA62-EF50-4A1F-B8EE-639B9AC7F33C}"/>
                </a:ext>
              </a:extLst>
            </p:cNvPr>
            <p:cNvSpPr/>
            <p:nvPr/>
          </p:nvSpPr>
          <p:spPr>
            <a:xfrm flipH="1">
              <a:off x="10259528" y="6165293"/>
              <a:ext cx="245520" cy="232249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CD43FD4-4643-442C-9301-8C98B46CBBCE}"/>
                </a:ext>
              </a:extLst>
            </p:cNvPr>
            <p:cNvSpPr/>
            <p:nvPr/>
          </p:nvSpPr>
          <p:spPr>
            <a:xfrm flipH="1">
              <a:off x="10913085" y="5887326"/>
              <a:ext cx="6636" cy="46449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252FEE-80B6-4BEA-824E-DF397CC54B32}"/>
                </a:ext>
              </a:extLst>
            </p:cNvPr>
            <p:cNvSpPr/>
            <p:nvPr/>
          </p:nvSpPr>
          <p:spPr>
            <a:xfrm flipH="1">
              <a:off x="10236889" y="4054385"/>
              <a:ext cx="1971323" cy="2802240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6055EB-D271-4C4D-B6F4-99334889B72B}"/>
                </a:ext>
              </a:extLst>
            </p:cNvPr>
            <p:cNvSpPr/>
            <p:nvPr/>
          </p:nvSpPr>
          <p:spPr>
            <a:xfrm flipH="1">
              <a:off x="10943216" y="4286492"/>
              <a:ext cx="398141" cy="1420035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6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6422005-DBF0-4FB5-96E4-818E9EBE17D2}"/>
                </a:ext>
              </a:extLst>
            </p:cNvPr>
            <p:cNvSpPr/>
            <p:nvPr/>
          </p:nvSpPr>
          <p:spPr>
            <a:xfrm flipH="1">
              <a:off x="11451220" y="4951531"/>
              <a:ext cx="756992" cy="1047936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FFEC8F-352C-404C-903B-118AFBC67CDF}"/>
                </a:ext>
              </a:extLst>
            </p:cNvPr>
            <p:cNvSpPr/>
            <p:nvPr/>
          </p:nvSpPr>
          <p:spPr>
            <a:xfrm flipH="1">
              <a:off x="11533501" y="5330201"/>
              <a:ext cx="451226" cy="418048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1753E1-E65F-466D-9BAB-1702F0EEC914}"/>
                </a:ext>
              </a:extLst>
            </p:cNvPr>
            <p:cNvSpPr/>
            <p:nvPr/>
          </p:nvSpPr>
          <p:spPr>
            <a:xfrm flipH="1">
              <a:off x="11856498" y="5464973"/>
              <a:ext cx="258792" cy="358326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801731-EB64-488E-9ED8-F38E60BA9EC6}"/>
                </a:ext>
              </a:extLst>
            </p:cNvPr>
            <p:cNvGrpSpPr/>
            <p:nvPr/>
          </p:nvGrpSpPr>
          <p:grpSpPr>
            <a:xfrm>
              <a:off x="11445535" y="3979837"/>
              <a:ext cx="239417" cy="1154622"/>
              <a:chOff x="10431358" y="70949"/>
              <a:chExt cx="469205" cy="2262807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728B23A-1206-4096-9130-51279687E876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364C60A-FAD7-4BCD-9251-AD4EEC8644BD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116DCE8-45C0-4022-8914-0F694F278E31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CA0645F-EFC8-4C6D-92D4-6E200CAB9D56}"/>
                </a:ext>
              </a:extLst>
            </p:cNvPr>
            <p:cNvGrpSpPr/>
            <p:nvPr/>
          </p:nvGrpSpPr>
          <p:grpSpPr>
            <a:xfrm>
              <a:off x="10642615" y="4145786"/>
              <a:ext cx="479312" cy="885205"/>
              <a:chOff x="8696683" y="395466"/>
              <a:chExt cx="939346" cy="173480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DFE67F-E5D2-421C-B64A-52A17BF868FF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D5D828-269B-4777-A874-06B7DFB652AA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7CA8129-A7AE-4115-B9EC-E2039A3E675D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89E1DD8-4603-45F6-905F-3DB4C7471323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403553E-061C-485F-93DF-A6E4387B3F24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9CA5A6E0-FB24-4E4F-B294-6B3E0EDAC4C0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6F36273-6035-4E11-98E5-230F99872428}"/>
              </a:ext>
            </a:extLst>
          </p:cNvPr>
          <p:cNvSpPr txBox="1"/>
          <p:nvPr/>
        </p:nvSpPr>
        <p:spPr>
          <a:xfrm>
            <a:off x="588926" y="338890"/>
            <a:ext cx="7180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Weight Loss And Right</a:t>
            </a:r>
            <a:endParaRPr lang="ko-KR" altLang="en-US" sz="54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EFF02F-C55D-4022-BE48-8E260280529E}"/>
              </a:ext>
            </a:extLst>
          </p:cNvPr>
          <p:cNvSpPr txBox="1"/>
          <p:nvPr/>
        </p:nvSpPr>
        <p:spPr>
          <a:xfrm>
            <a:off x="2159660" y="1152533"/>
            <a:ext cx="5609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Nutrition Concept</a:t>
            </a:r>
            <a:endParaRPr lang="ko-KR" altLang="en-US" sz="54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F94142C-BAE5-424F-8937-83F0D65060EC}"/>
              </a:ext>
            </a:extLst>
          </p:cNvPr>
          <p:cNvGrpSpPr/>
          <p:nvPr/>
        </p:nvGrpSpPr>
        <p:grpSpPr>
          <a:xfrm>
            <a:off x="773891" y="2318659"/>
            <a:ext cx="6228831" cy="588792"/>
            <a:chOff x="770560" y="2359755"/>
            <a:chExt cx="6228831" cy="58879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C234F3-BAD7-47DF-937D-221C9BEB8993}"/>
                </a:ext>
              </a:extLst>
            </p:cNvPr>
            <p:cNvSpPr/>
            <p:nvPr/>
          </p:nvSpPr>
          <p:spPr>
            <a:xfrm flipH="1">
              <a:off x="770560" y="2359755"/>
              <a:ext cx="6228831" cy="5887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7AA4D2E-695F-403B-99F0-2480568BFF57}"/>
                </a:ext>
              </a:extLst>
            </p:cNvPr>
            <p:cNvGrpSpPr/>
            <p:nvPr/>
          </p:nvGrpSpPr>
          <p:grpSpPr>
            <a:xfrm>
              <a:off x="982275" y="2441003"/>
              <a:ext cx="378058" cy="426296"/>
              <a:chOff x="1022416" y="2710190"/>
              <a:chExt cx="378058" cy="426296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5FAD2CD-7D5C-4C65-BAAC-7C6BA1674682}"/>
                  </a:ext>
                </a:extLst>
              </p:cNvPr>
              <p:cNvSpPr/>
              <p:nvPr/>
            </p:nvSpPr>
            <p:spPr>
              <a:xfrm>
                <a:off x="1022416" y="2776761"/>
                <a:ext cx="359727" cy="359725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7003EBC-DBB0-41C9-9C81-5DE8F5C18FD3}"/>
                  </a:ext>
                </a:extLst>
              </p:cNvPr>
              <p:cNvSpPr/>
              <p:nvPr/>
            </p:nvSpPr>
            <p:spPr>
              <a:xfrm>
                <a:off x="1028554" y="2710190"/>
                <a:ext cx="371920" cy="359725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79F36FE-FBE6-4F53-A83D-3E6135714DC1}"/>
                </a:ext>
              </a:extLst>
            </p:cNvPr>
            <p:cNvSpPr txBox="1"/>
            <p:nvPr/>
          </p:nvSpPr>
          <p:spPr>
            <a:xfrm flipH="1">
              <a:off x="1702044" y="2423319"/>
              <a:ext cx="4979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8CE4E0-0265-44D5-B999-A14F5931E083}"/>
              </a:ext>
            </a:extLst>
          </p:cNvPr>
          <p:cNvGrpSpPr/>
          <p:nvPr/>
        </p:nvGrpSpPr>
        <p:grpSpPr>
          <a:xfrm>
            <a:off x="773891" y="3147880"/>
            <a:ext cx="6228831" cy="588792"/>
            <a:chOff x="761448" y="3267581"/>
            <a:chExt cx="6228831" cy="58879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FE8FEFA-43AF-48D2-A5F9-A10376106F25}"/>
                </a:ext>
              </a:extLst>
            </p:cNvPr>
            <p:cNvSpPr/>
            <p:nvPr/>
          </p:nvSpPr>
          <p:spPr>
            <a:xfrm flipH="1">
              <a:off x="761448" y="3267581"/>
              <a:ext cx="6228831" cy="5887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034EC59-AE8B-4603-A411-A855AEED6256}"/>
                </a:ext>
              </a:extLst>
            </p:cNvPr>
            <p:cNvGrpSpPr/>
            <p:nvPr/>
          </p:nvGrpSpPr>
          <p:grpSpPr>
            <a:xfrm>
              <a:off x="1013304" y="3355656"/>
              <a:ext cx="378058" cy="412642"/>
              <a:chOff x="1022416" y="3637675"/>
              <a:chExt cx="378058" cy="412642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7D8FA02-1EA3-412C-A80D-0095AC888B9F}"/>
                  </a:ext>
                </a:extLst>
              </p:cNvPr>
              <p:cNvSpPr/>
              <p:nvPr/>
            </p:nvSpPr>
            <p:spPr>
              <a:xfrm>
                <a:off x="1022416" y="3690592"/>
                <a:ext cx="359727" cy="359725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580AD37-1D51-48D1-9390-8924B1CB7307}"/>
                  </a:ext>
                </a:extLst>
              </p:cNvPr>
              <p:cNvSpPr/>
              <p:nvPr/>
            </p:nvSpPr>
            <p:spPr>
              <a:xfrm>
                <a:off x="1028554" y="3637675"/>
                <a:ext cx="371920" cy="359725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42C1C47-4736-4611-A8A6-A600C80A4383}"/>
                </a:ext>
              </a:extLst>
            </p:cNvPr>
            <p:cNvSpPr txBox="1"/>
            <p:nvPr/>
          </p:nvSpPr>
          <p:spPr>
            <a:xfrm flipH="1">
              <a:off x="1692932" y="3331145"/>
              <a:ext cx="4979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FFBD41F-94FB-4D74-92CF-20F52D3CE618}"/>
              </a:ext>
            </a:extLst>
          </p:cNvPr>
          <p:cNvGrpSpPr/>
          <p:nvPr/>
        </p:nvGrpSpPr>
        <p:grpSpPr>
          <a:xfrm>
            <a:off x="773891" y="3985940"/>
            <a:ext cx="6228831" cy="588792"/>
            <a:chOff x="770560" y="4375356"/>
            <a:chExt cx="6228831" cy="58879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82B0E7C-A2A1-4C98-B3AB-5482F125DB73}"/>
                </a:ext>
              </a:extLst>
            </p:cNvPr>
            <p:cNvSpPr/>
            <p:nvPr/>
          </p:nvSpPr>
          <p:spPr>
            <a:xfrm flipH="1">
              <a:off x="770560" y="4375356"/>
              <a:ext cx="6228831" cy="5887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49D349F-A0DB-4FCB-9A5F-58871421E51F}"/>
                </a:ext>
              </a:extLst>
            </p:cNvPr>
            <p:cNvGrpSpPr/>
            <p:nvPr/>
          </p:nvGrpSpPr>
          <p:grpSpPr>
            <a:xfrm>
              <a:off x="1022416" y="4462179"/>
              <a:ext cx="391906" cy="415146"/>
              <a:chOff x="1022416" y="4549002"/>
              <a:chExt cx="391906" cy="415146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FE3DE80-E2B4-444B-994E-D3B13C754198}"/>
                  </a:ext>
                </a:extLst>
              </p:cNvPr>
              <p:cNvSpPr/>
              <p:nvPr/>
            </p:nvSpPr>
            <p:spPr>
              <a:xfrm>
                <a:off x="1022416" y="4604423"/>
                <a:ext cx="359727" cy="359725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AE4CD10-E5B6-460C-BB69-693EB223D090}"/>
                  </a:ext>
                </a:extLst>
              </p:cNvPr>
              <p:cNvSpPr/>
              <p:nvPr/>
            </p:nvSpPr>
            <p:spPr>
              <a:xfrm>
                <a:off x="1042402" y="4549002"/>
                <a:ext cx="371920" cy="359725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7EDBEB-74A6-41D3-B051-E977A91FCFBF}"/>
                </a:ext>
              </a:extLst>
            </p:cNvPr>
            <p:cNvSpPr txBox="1"/>
            <p:nvPr/>
          </p:nvSpPr>
          <p:spPr>
            <a:xfrm flipH="1">
              <a:off x="1702044" y="4438920"/>
              <a:ext cx="4979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6B423ED-C07D-4703-8EC2-5DDF0109DE42}"/>
              </a:ext>
            </a:extLst>
          </p:cNvPr>
          <p:cNvGrpSpPr/>
          <p:nvPr/>
        </p:nvGrpSpPr>
        <p:grpSpPr>
          <a:xfrm>
            <a:off x="773891" y="4828196"/>
            <a:ext cx="6228831" cy="588792"/>
            <a:chOff x="770560" y="4375356"/>
            <a:chExt cx="6228831" cy="58879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6D669ED-05FB-4C47-A160-0845135CBCEF}"/>
                </a:ext>
              </a:extLst>
            </p:cNvPr>
            <p:cNvSpPr/>
            <p:nvPr/>
          </p:nvSpPr>
          <p:spPr>
            <a:xfrm flipH="1">
              <a:off x="770560" y="4375356"/>
              <a:ext cx="6228831" cy="5887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FF1EBF8-DD9C-44A9-956C-069892D793F9}"/>
                </a:ext>
              </a:extLst>
            </p:cNvPr>
            <p:cNvGrpSpPr/>
            <p:nvPr/>
          </p:nvGrpSpPr>
          <p:grpSpPr>
            <a:xfrm>
              <a:off x="1022416" y="4462179"/>
              <a:ext cx="391906" cy="415146"/>
              <a:chOff x="1022416" y="4549002"/>
              <a:chExt cx="391906" cy="41514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963F4D8-7701-44DC-A362-4C7984EF2F80}"/>
                  </a:ext>
                </a:extLst>
              </p:cNvPr>
              <p:cNvSpPr/>
              <p:nvPr/>
            </p:nvSpPr>
            <p:spPr>
              <a:xfrm>
                <a:off x="1022416" y="4604423"/>
                <a:ext cx="359727" cy="359725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4CFE37F-E367-4D12-B583-7AC1A7206A4F}"/>
                  </a:ext>
                </a:extLst>
              </p:cNvPr>
              <p:cNvSpPr/>
              <p:nvPr/>
            </p:nvSpPr>
            <p:spPr>
              <a:xfrm>
                <a:off x="1042402" y="4549002"/>
                <a:ext cx="371920" cy="359725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E7053F6-03FE-4FD9-B1AE-B799A9719CA8}"/>
                </a:ext>
              </a:extLst>
            </p:cNvPr>
            <p:cNvSpPr txBox="1"/>
            <p:nvPr/>
          </p:nvSpPr>
          <p:spPr>
            <a:xfrm flipH="1">
              <a:off x="1702044" y="4438920"/>
              <a:ext cx="4979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0BF517A8-0549-4848-94E4-0932555342F1}"/>
              </a:ext>
            </a:extLst>
          </p:cNvPr>
          <p:cNvSpPr/>
          <p:nvPr/>
        </p:nvSpPr>
        <p:spPr>
          <a:xfrm>
            <a:off x="0" y="5710599"/>
            <a:ext cx="12192000" cy="1164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BC15C7-233C-4B76-811B-4C714D872C9B}"/>
              </a:ext>
            </a:extLst>
          </p:cNvPr>
          <p:cNvSpPr txBox="1"/>
          <p:nvPr/>
        </p:nvSpPr>
        <p:spPr>
          <a:xfrm>
            <a:off x="2623490" y="6061804"/>
            <a:ext cx="787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444DC6-EF2B-423B-BABC-FB534D43E3F1}"/>
              </a:ext>
            </a:extLst>
          </p:cNvPr>
          <p:cNvGrpSpPr/>
          <p:nvPr/>
        </p:nvGrpSpPr>
        <p:grpSpPr>
          <a:xfrm>
            <a:off x="1617463" y="5981983"/>
            <a:ext cx="816909" cy="571067"/>
            <a:chOff x="3459297" y="930501"/>
            <a:chExt cx="816909" cy="571067"/>
          </a:xfrm>
          <a:solidFill>
            <a:schemeClr val="bg1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6C1D396-0A6E-4077-A6AB-F4C9688A51F7}"/>
                </a:ext>
              </a:extLst>
            </p:cNvPr>
            <p:cNvSpPr/>
            <p:nvPr/>
          </p:nvSpPr>
          <p:spPr>
            <a:xfrm rot="679691">
              <a:off x="3785498" y="930501"/>
              <a:ext cx="490708" cy="571067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9E9D245-C209-46AB-A599-882BD4041B99}"/>
                </a:ext>
              </a:extLst>
            </p:cNvPr>
            <p:cNvSpPr/>
            <p:nvPr/>
          </p:nvSpPr>
          <p:spPr>
            <a:xfrm rot="19811027">
              <a:off x="3459297" y="941197"/>
              <a:ext cx="278770" cy="449341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5450</Words>
  <Application>Microsoft Office PowerPoint</Application>
  <PresentationFormat>宽屏</PresentationFormat>
  <Paragraphs>589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0" baseType="lpstr">
      <vt:lpstr>Arial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dc:description>https://www.freeppt7.com</dc:description>
  <cp:lastModifiedBy>宇 之灵</cp:lastModifiedBy>
  <cp:revision>50</cp:revision>
  <dcterms:created xsi:type="dcterms:W3CDTF">2020-01-20T05:08:25Z</dcterms:created>
  <dcterms:modified xsi:type="dcterms:W3CDTF">2020-06-19T22:49:20Z</dcterms:modified>
</cp:coreProperties>
</file>