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4313" y="0"/>
            <a:ext cx="3078162"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8163"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Slide 2">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Slide 3">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Slide 4">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6"/>
          <p:cNvSpPr/>
          <p:nvPr/>
        </p:nvSpPr>
        <p:spPr>
          <a:xfrm>
            <a:off x="8325228" y="6545425"/>
            <a:ext cx="775136"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mbria"/>
                <a:ea typeface="Cambria"/>
                <a:cs typeface="Cambria"/>
                <a:sym typeface="Cambria"/>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节日PPT模板：www.1ppt.com/jieri/          PPT素材：www.1ppt.com/sucai/</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PPT背景图片：www.1ppt.com/beijing/        PPT图表：www.1ppt.com/tubiao/      </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精美PPT下载：www.1ppt.com/xiazai/         PPT教程： www.1ppt.com/powerpoint/      </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PPT课件：www.1ppt.com/kejian/             字体下载：www.1ppt.com/ziti/</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工作总结PPT：www.1ppt.com/xiazai/zongjie/ 工作计划：www.1ppt.com/xiazai/jihua/</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商务PPT模板：www.1ppt.com/moban/shangwu/  个人简历PPT：www.1ppt.com/xiazai/jianli/  </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毕业答辩PPT：www.1ppt.com/xiazai/dabian/  工作汇报PPT：www.1ppt.com/xiazai/huibao/    </a:t>
            </a:r>
            <a:endParaRPr/>
          </a:p>
          <a:p>
            <a:pPr marL="0" marR="0" lvl="0" indent="0" algn="l" rtl="0">
              <a:spcBef>
                <a:spcPts val="0"/>
              </a:spcBef>
              <a:spcAft>
                <a:spcPts val="0"/>
              </a:spcAft>
              <a:buNone/>
            </a:pPr>
            <a:r>
              <a:rPr lang="en-US" sz="100">
                <a:solidFill>
                  <a:srgbClr val="FFFFFF"/>
                </a:solidFill>
                <a:latin typeface="Cambria"/>
                <a:ea typeface="Cambria"/>
                <a:cs typeface="Cambria"/>
                <a:sym typeface="Cambria"/>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Slide 6">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Slide 8">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Slide 9">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32" name="Google Shape;32;p11" descr="timg (3)"/>
          <p:cNvPicPr preferRelativeResize="0"/>
          <p:nvPr/>
        </p:nvPicPr>
        <p:blipFill rotWithShape="1">
          <a:blip r:embed="rId3">
            <a:alphaModFix/>
          </a:blip>
          <a:srcRect/>
          <a:stretch/>
        </p:blipFill>
        <p:spPr>
          <a:xfrm>
            <a:off x="-26670" y="-17780"/>
            <a:ext cx="12231370" cy="6877050"/>
          </a:xfrm>
          <a:prstGeom prst="rect">
            <a:avLst/>
          </a:prstGeom>
          <a:noFill/>
          <a:ln>
            <a:noFill/>
          </a:ln>
        </p:spPr>
      </p:pic>
      <p:sp>
        <p:nvSpPr>
          <p:cNvPr id="33" name="Google Shape;33;p11"/>
          <p:cNvSpPr/>
          <p:nvPr/>
        </p:nvSpPr>
        <p:spPr>
          <a:xfrm>
            <a:off x="-74295" y="-71755"/>
            <a:ext cx="12334240" cy="698373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4" name="Google Shape;34;p11"/>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cxnSp>
        <p:nvCxnSpPr>
          <p:cNvPr id="35" name="Google Shape;35;p11"/>
          <p:cNvCxnSpPr/>
          <p:nvPr/>
        </p:nvCxnSpPr>
        <p:spPr>
          <a:xfrm>
            <a:off x="5153025" y="1988185"/>
            <a:ext cx="0" cy="2606040"/>
          </a:xfrm>
          <a:prstGeom prst="straightConnector1">
            <a:avLst/>
          </a:prstGeom>
          <a:noFill/>
          <a:ln w="38100" cap="flat" cmpd="sng">
            <a:solidFill>
              <a:schemeClr val="lt1">
                <a:alpha val="69803"/>
              </a:schemeClr>
            </a:solidFill>
            <a:prstDash val="solid"/>
            <a:miter lim="800000"/>
            <a:headEnd type="none" w="sm" len="sm"/>
            <a:tailEnd type="none" w="sm" len="sm"/>
          </a:ln>
        </p:spPr>
      </p:cxnSp>
      <p:cxnSp>
        <p:nvCxnSpPr>
          <p:cNvPr id="36" name="Google Shape;36;p11"/>
          <p:cNvCxnSpPr/>
          <p:nvPr/>
        </p:nvCxnSpPr>
        <p:spPr>
          <a:xfrm>
            <a:off x="7038340" y="1988185"/>
            <a:ext cx="0" cy="2606040"/>
          </a:xfrm>
          <a:prstGeom prst="straightConnector1">
            <a:avLst/>
          </a:prstGeom>
          <a:noFill/>
          <a:ln w="38100" cap="flat" cmpd="sng">
            <a:solidFill>
              <a:schemeClr val="lt1">
                <a:alpha val="69803"/>
              </a:schemeClr>
            </a:solidFill>
            <a:prstDash val="solid"/>
            <a:miter lim="800000"/>
            <a:headEnd type="none" w="sm" len="sm"/>
            <a:tailEnd type="none" w="sm" len="sm"/>
          </a:ln>
        </p:spPr>
      </p:cxnSp>
      <p:sp>
        <p:nvSpPr>
          <p:cNvPr id="37" name="Google Shape;37;p11"/>
          <p:cNvSpPr txBox="1"/>
          <p:nvPr/>
        </p:nvSpPr>
        <p:spPr>
          <a:xfrm rot="5400000">
            <a:off x="4740205" y="2920252"/>
            <a:ext cx="2655829" cy="130189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6600" b="0" i="0" u="none" strike="noStrike" cap="none">
                <a:solidFill>
                  <a:srgbClr val="FCFDFE"/>
                </a:solidFill>
                <a:latin typeface="Cambria"/>
                <a:ea typeface="Cambria"/>
                <a:cs typeface="Cambria"/>
                <a:sym typeface="Cambria"/>
              </a:rPr>
              <a:t>Think</a:t>
            </a:r>
            <a:endParaRPr sz="6600" b="0" i="0" u="none" strike="noStrike" cap="none">
              <a:solidFill>
                <a:srgbClr val="FCFDFE"/>
              </a:solidFill>
              <a:latin typeface="Cambria"/>
              <a:ea typeface="Cambria"/>
              <a:cs typeface="Cambria"/>
              <a:sym typeface="Cambria"/>
            </a:endParaRPr>
          </a:p>
        </p:txBody>
      </p:sp>
      <p:cxnSp>
        <p:nvCxnSpPr>
          <p:cNvPr id="38" name="Google Shape;38;p11"/>
          <p:cNvCxnSpPr/>
          <p:nvPr/>
        </p:nvCxnSpPr>
        <p:spPr>
          <a:xfrm>
            <a:off x="5393055" y="1256665"/>
            <a:ext cx="1416685" cy="0"/>
          </a:xfrm>
          <a:prstGeom prst="straightConnector1">
            <a:avLst/>
          </a:prstGeom>
          <a:noFill/>
          <a:ln w="15875" cap="flat" cmpd="sng">
            <a:solidFill>
              <a:schemeClr val="lt1">
                <a:alpha val="69803"/>
              </a:schemeClr>
            </a:solidFill>
            <a:prstDash val="solid"/>
            <a:miter lim="800000"/>
            <a:headEnd type="none" w="sm" len="sm"/>
            <a:tailEnd type="none" w="sm" len="sm"/>
          </a:ln>
        </p:spPr>
      </p:cxnSp>
      <p:sp>
        <p:nvSpPr>
          <p:cNvPr id="39" name="Google Shape;39;p11"/>
          <p:cNvSpPr/>
          <p:nvPr/>
        </p:nvSpPr>
        <p:spPr>
          <a:xfrm>
            <a:off x="276860" y="6125845"/>
            <a:ext cx="11650345" cy="285115"/>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800" b="0" i="0" u="none" strike="noStrike" cap="none">
                <a:solidFill>
                  <a:schemeClr val="lt1"/>
                </a:solidFill>
                <a:latin typeface="Cambria"/>
                <a:ea typeface="Cambria"/>
                <a:cs typeface="Cambria"/>
                <a:sym typeface="Cambria"/>
              </a:rPr>
              <a:t>www.freepptbackgrounds.net</a:t>
            </a:r>
            <a:endParaRPr sz="1800" b="0" i="0" u="none" strike="noStrike" cap="none">
              <a:solidFill>
                <a:schemeClr val="lt1"/>
              </a:solidFill>
              <a:latin typeface="Cambria"/>
              <a:ea typeface="Cambria"/>
              <a:cs typeface="Cambria"/>
              <a:sym typeface="Cambria"/>
            </a:endParaRPr>
          </a:p>
        </p:txBody>
      </p:sp>
      <p:sp>
        <p:nvSpPr>
          <p:cNvPr id="40" name="Google Shape;40;p11"/>
          <p:cNvSpPr txBox="1"/>
          <p:nvPr/>
        </p:nvSpPr>
        <p:spPr>
          <a:xfrm>
            <a:off x="1774189" y="343056"/>
            <a:ext cx="8654415" cy="769441"/>
          </a:xfrm>
          <a:prstGeom prst="rect">
            <a:avLst/>
          </a:prstGeom>
          <a:noFill/>
          <a:ln>
            <a:noFill/>
          </a:ln>
        </p:spPr>
        <p:txBody>
          <a:bodyPr spcFirstLastPara="1" wrap="square" lIns="91425" tIns="45700" rIns="91425" bIns="45700" anchor="t" anchorCtr="0">
            <a:noAutofit/>
          </a:bodyPr>
          <a:lstStyle/>
          <a:p>
            <a:pPr marL="2743200" marR="0" lvl="0" indent="0" algn="just" rtl="0">
              <a:spcBef>
                <a:spcPts val="0"/>
              </a:spcBef>
              <a:spcAft>
                <a:spcPts val="0"/>
              </a:spcAft>
              <a:buNone/>
            </a:pPr>
            <a:r>
              <a:rPr lang="en-US" sz="4400" b="0" i="0" u="none" strike="noStrike" cap="none" dirty="0">
                <a:solidFill>
                  <a:schemeClr val="lt1"/>
                </a:solidFill>
                <a:latin typeface="Cambria"/>
                <a:ea typeface="Cambria"/>
                <a:cs typeface="Cambria"/>
                <a:sym typeface="Cambria"/>
              </a:rPr>
              <a:t>Floriculture </a:t>
            </a:r>
            <a:endParaRPr dirty="0"/>
          </a:p>
        </p:txBody>
      </p:sp>
      <p:sp>
        <p:nvSpPr>
          <p:cNvPr id="41" name="Google Shape;41;p11"/>
          <p:cNvSpPr txBox="1"/>
          <p:nvPr/>
        </p:nvSpPr>
        <p:spPr>
          <a:xfrm>
            <a:off x="4244012" y="1195838"/>
            <a:ext cx="3766921" cy="5232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0" i="0" u="none" strike="noStrike" cap="none">
                <a:solidFill>
                  <a:schemeClr val="lt1"/>
                </a:solidFill>
                <a:latin typeface="Cambria"/>
                <a:ea typeface="Cambria"/>
                <a:cs typeface="Cambria"/>
                <a:sym typeface="Cambria"/>
              </a:rPr>
              <a:t>Powerpoint Template</a:t>
            </a:r>
            <a:endParaRPr sz="2800" b="0" i="0" u="none" strike="noStrike" cap="none">
              <a:solidFill>
                <a:schemeClr val="lt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descr="timg (8)"/>
          <p:cNvPicPr preferRelativeResize="0"/>
          <p:nvPr/>
        </p:nvPicPr>
        <p:blipFill rotWithShape="1">
          <a:blip r:embed="rId3">
            <a:alphaModFix/>
          </a:blip>
          <a:srcRect/>
          <a:stretch/>
        </p:blipFill>
        <p:spPr>
          <a:xfrm>
            <a:off x="619125" y="551815"/>
            <a:ext cx="3319780" cy="5755005"/>
          </a:xfrm>
          <a:prstGeom prst="rect">
            <a:avLst/>
          </a:prstGeom>
          <a:noFill/>
          <a:ln>
            <a:noFill/>
          </a:ln>
        </p:spPr>
      </p:pic>
      <p:sp>
        <p:nvSpPr>
          <p:cNvPr id="131" name="Google Shape;131;p20"/>
          <p:cNvSpPr/>
          <p:nvPr/>
        </p:nvSpPr>
        <p:spPr>
          <a:xfrm>
            <a:off x="8272780" y="563245"/>
            <a:ext cx="3319780" cy="5743575"/>
          </a:xfrm>
          <a:prstGeom prst="rect">
            <a:avLst/>
          </a:prstGeom>
          <a:noFill/>
          <a:ln w="635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32" name="Google Shape;132;p20"/>
          <p:cNvSpPr txBox="1"/>
          <p:nvPr/>
        </p:nvSpPr>
        <p:spPr>
          <a:xfrm rot="5400000">
            <a:off x="7879933" y="3153396"/>
            <a:ext cx="4105473" cy="5232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161612"/>
                </a:solidFill>
                <a:latin typeface="Cambria"/>
                <a:ea typeface="Cambria"/>
                <a:cs typeface="Cambria"/>
                <a:sym typeface="Cambria"/>
              </a:rPr>
              <a:t>Forum</a:t>
            </a:r>
            <a:endParaRPr sz="2800" b="1">
              <a:solidFill>
                <a:srgbClr val="161612"/>
              </a:solidFill>
              <a:latin typeface="Cambria"/>
              <a:ea typeface="Cambria"/>
              <a:cs typeface="Cambria"/>
              <a:sym typeface="Cambria"/>
            </a:endParaRPr>
          </a:p>
        </p:txBody>
      </p:sp>
      <p:sp>
        <p:nvSpPr>
          <p:cNvPr id="133" name="Google Shape;133;p20"/>
          <p:cNvSpPr txBox="1"/>
          <p:nvPr/>
        </p:nvSpPr>
        <p:spPr>
          <a:xfrm>
            <a:off x="4409570" y="1837832"/>
            <a:ext cx="2374900" cy="41492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About us</a:t>
            </a:r>
            <a:endParaRPr sz="1800" b="1">
              <a:solidFill>
                <a:schemeClr val="dk1"/>
              </a:solidFill>
              <a:latin typeface="Cambria"/>
              <a:ea typeface="Cambria"/>
              <a:cs typeface="Cambria"/>
              <a:sym typeface="Cambria"/>
            </a:endParaRPr>
          </a:p>
        </p:txBody>
      </p:sp>
      <p:sp>
        <p:nvSpPr>
          <p:cNvPr id="134" name="Google Shape;134;p20"/>
          <p:cNvSpPr txBox="1"/>
          <p:nvPr/>
        </p:nvSpPr>
        <p:spPr>
          <a:xfrm>
            <a:off x="5184036" y="2662235"/>
            <a:ext cx="2614295" cy="328404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400">
                <a:solidFill>
                  <a:srgbClr val="161612"/>
                </a:solidFill>
                <a:latin typeface="Cambria"/>
                <a:ea typeface="Cambria"/>
                <a:cs typeface="Cambria"/>
                <a:sym typeface="Cambria"/>
              </a:rPr>
              <a:t>The user can make a presentation on a projector or computer, or print out the presentation to make a film. The user can make a presentation on a projector or computer, and can also make a presentation. You can also print out the presentation to make a film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p:nvPr/>
        </p:nvSpPr>
        <p:spPr>
          <a:xfrm>
            <a:off x="3826510" y="-20320"/>
            <a:ext cx="1353820" cy="6899910"/>
          </a:xfrm>
          <a:prstGeom prst="rect">
            <a:avLst/>
          </a:prstGeom>
          <a:solidFill>
            <a:srgbClr val="BFBFB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pic>
        <p:nvPicPr>
          <p:cNvPr id="140" name="Google Shape;140;p21" descr="timg (9)"/>
          <p:cNvPicPr preferRelativeResize="0"/>
          <p:nvPr/>
        </p:nvPicPr>
        <p:blipFill rotWithShape="1">
          <a:blip r:embed="rId3">
            <a:alphaModFix/>
          </a:blip>
          <a:srcRect/>
          <a:stretch/>
        </p:blipFill>
        <p:spPr>
          <a:xfrm>
            <a:off x="5180330" y="-20955"/>
            <a:ext cx="7141845" cy="6900545"/>
          </a:xfrm>
          <a:prstGeom prst="rect">
            <a:avLst/>
          </a:prstGeom>
          <a:noFill/>
          <a:ln>
            <a:noFill/>
          </a:ln>
        </p:spPr>
      </p:pic>
      <p:sp>
        <p:nvSpPr>
          <p:cNvPr id="141" name="Google Shape;141;p21"/>
          <p:cNvSpPr txBox="1"/>
          <p:nvPr/>
        </p:nvSpPr>
        <p:spPr>
          <a:xfrm rot="-5400000">
            <a:off x="2341880" y="3220872"/>
            <a:ext cx="4322445" cy="41498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1800">
                <a:solidFill>
                  <a:schemeClr val="dk1"/>
                </a:solidFill>
                <a:latin typeface="Cambria"/>
                <a:ea typeface="Cambria"/>
                <a:cs typeface="Cambria"/>
                <a:sym typeface="Cambria"/>
              </a:rPr>
              <a:t>Timeline</a:t>
            </a:r>
            <a:endParaRPr sz="1800">
              <a:solidFill>
                <a:schemeClr val="dk1"/>
              </a:solidFill>
              <a:latin typeface="Cambria"/>
              <a:ea typeface="Cambria"/>
              <a:cs typeface="Cambria"/>
              <a:sym typeface="Cambria"/>
            </a:endParaRPr>
          </a:p>
        </p:txBody>
      </p:sp>
      <p:sp>
        <p:nvSpPr>
          <p:cNvPr id="142" name="Google Shape;142;p21"/>
          <p:cNvSpPr txBox="1"/>
          <p:nvPr/>
        </p:nvSpPr>
        <p:spPr>
          <a:xfrm>
            <a:off x="655320" y="1391285"/>
            <a:ext cx="2404110" cy="41492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Services</a:t>
            </a:r>
            <a:endParaRPr sz="1800" b="1">
              <a:solidFill>
                <a:schemeClr val="dk1"/>
              </a:solidFill>
              <a:latin typeface="Cambria"/>
              <a:ea typeface="Cambria"/>
              <a:cs typeface="Cambria"/>
              <a:sym typeface="Cambria"/>
            </a:endParaRPr>
          </a:p>
        </p:txBody>
      </p:sp>
      <p:sp>
        <p:nvSpPr>
          <p:cNvPr id="143" name="Google Shape;143;p21"/>
          <p:cNvSpPr txBox="1"/>
          <p:nvPr/>
        </p:nvSpPr>
        <p:spPr>
          <a:xfrm>
            <a:off x="655320" y="3133725"/>
            <a:ext cx="2780665" cy="2023696"/>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Type your content here, or by copying your text, choose Paste in this box and choose to keep only the text. Type your content here, or by copying your text, choose Paste in this box and choose to keep only the text.</a:t>
            </a:r>
            <a:endParaRPr sz="1400">
              <a:solidFill>
                <a:schemeClr val="dk1"/>
              </a:solidFill>
              <a:latin typeface="Cambria"/>
              <a:ea typeface="Cambria"/>
              <a:cs typeface="Cambria"/>
              <a:sym typeface="Cambria"/>
            </a:endParaRPr>
          </a:p>
        </p:txBody>
      </p:sp>
      <p:cxnSp>
        <p:nvCxnSpPr>
          <p:cNvPr id="144" name="Google Shape;144;p21"/>
          <p:cNvCxnSpPr/>
          <p:nvPr/>
        </p:nvCxnSpPr>
        <p:spPr>
          <a:xfrm>
            <a:off x="742950" y="2449195"/>
            <a:ext cx="945515" cy="0"/>
          </a:xfrm>
          <a:prstGeom prst="straightConnector1">
            <a:avLst/>
          </a:prstGeom>
          <a:noFill/>
          <a:ln w="38100" cap="flat" cmpd="sng">
            <a:solidFill>
              <a:srgbClr val="BFBFBF"/>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descr="timg (12)"/>
          <p:cNvPicPr preferRelativeResize="0"/>
          <p:nvPr/>
        </p:nvPicPr>
        <p:blipFill rotWithShape="1">
          <a:blip r:embed="rId3">
            <a:alphaModFix/>
          </a:blip>
          <a:srcRect/>
          <a:stretch/>
        </p:blipFill>
        <p:spPr>
          <a:xfrm>
            <a:off x="-102870" y="1270"/>
            <a:ext cx="12278360" cy="6891655"/>
          </a:xfrm>
          <a:prstGeom prst="rect">
            <a:avLst/>
          </a:prstGeom>
          <a:noFill/>
          <a:ln>
            <a:noFill/>
          </a:ln>
        </p:spPr>
      </p:pic>
      <p:sp>
        <p:nvSpPr>
          <p:cNvPr id="150" name="Google Shape;150;p22"/>
          <p:cNvSpPr/>
          <p:nvPr/>
        </p:nvSpPr>
        <p:spPr>
          <a:xfrm>
            <a:off x="-102870" y="-248285"/>
            <a:ext cx="12334240" cy="698373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51" name="Google Shape;151;p22"/>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52" name="Google Shape;152;p22"/>
          <p:cNvSpPr/>
          <p:nvPr/>
        </p:nvSpPr>
        <p:spPr>
          <a:xfrm rot="10800000" flipH="1">
            <a:off x="7533005" y="1991995"/>
            <a:ext cx="3011170" cy="2712720"/>
          </a:xfrm>
          <a:prstGeom prst="snip1Rect">
            <a:avLst>
              <a:gd name="adj" fmla="val 16667"/>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153" name="Google Shape;153;p22"/>
          <p:cNvCxnSpPr/>
          <p:nvPr/>
        </p:nvCxnSpPr>
        <p:spPr>
          <a:xfrm>
            <a:off x="7793990" y="2312035"/>
            <a:ext cx="655955" cy="0"/>
          </a:xfrm>
          <a:prstGeom prst="straightConnector1">
            <a:avLst/>
          </a:prstGeom>
          <a:noFill/>
          <a:ln w="31750" cap="flat" cmpd="sng">
            <a:solidFill>
              <a:schemeClr val="lt1"/>
            </a:solidFill>
            <a:prstDash val="solid"/>
            <a:miter lim="800000"/>
            <a:headEnd type="none" w="sm" len="sm"/>
            <a:tailEnd type="none" w="sm" len="sm"/>
          </a:ln>
        </p:spPr>
      </p:cxnSp>
      <p:sp>
        <p:nvSpPr>
          <p:cNvPr id="154" name="Google Shape;154;p22"/>
          <p:cNvSpPr txBox="1"/>
          <p:nvPr/>
        </p:nvSpPr>
        <p:spPr>
          <a:xfrm>
            <a:off x="7566454" y="2463800"/>
            <a:ext cx="232981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C0C0C"/>
                </a:solidFill>
                <a:latin typeface="Cambria"/>
                <a:ea typeface="Cambria"/>
                <a:cs typeface="Cambria"/>
                <a:sym typeface="Cambria"/>
              </a:rPr>
              <a:t>Future</a:t>
            </a:r>
            <a:endParaRPr sz="2000" b="1">
              <a:solidFill>
                <a:srgbClr val="0C0C0C"/>
              </a:solidFill>
              <a:latin typeface="Cambria"/>
              <a:ea typeface="Cambria"/>
              <a:cs typeface="Cambria"/>
              <a:sym typeface="Cambria"/>
            </a:endParaRPr>
          </a:p>
        </p:txBody>
      </p:sp>
      <p:sp>
        <p:nvSpPr>
          <p:cNvPr id="155" name="Google Shape;155;p22"/>
          <p:cNvSpPr txBox="1"/>
          <p:nvPr/>
        </p:nvSpPr>
        <p:spPr>
          <a:xfrm>
            <a:off x="7793990" y="3015674"/>
            <a:ext cx="2720340" cy="13612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b="1" dirty="0">
                <a:solidFill>
                  <a:srgbClr val="0C0C0C"/>
                </a:solidFill>
                <a:latin typeface="Cambria"/>
                <a:ea typeface="Cambria"/>
                <a:cs typeface="Cambria"/>
                <a:sym typeface="Cambria"/>
              </a:rPr>
              <a:t>The user can demonstrate on a projector or computer, or print the presentation and make it into a film to be used in a wider field. Using PowerPoint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p:nvPr/>
        </p:nvSpPr>
        <p:spPr>
          <a:xfrm>
            <a:off x="3810" y="-40640"/>
            <a:ext cx="3226435" cy="6899910"/>
          </a:xfrm>
          <a:prstGeom prst="rect">
            <a:avLst/>
          </a:prstGeom>
          <a:solidFill>
            <a:srgbClr val="BFBFB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pic>
        <p:nvPicPr>
          <p:cNvPr id="161" name="Google Shape;161;p23" descr="timg (11)"/>
          <p:cNvPicPr preferRelativeResize="0"/>
          <p:nvPr/>
        </p:nvPicPr>
        <p:blipFill rotWithShape="1">
          <a:blip r:embed="rId3">
            <a:alphaModFix/>
          </a:blip>
          <a:srcRect t="-151"/>
          <a:stretch/>
        </p:blipFill>
        <p:spPr>
          <a:xfrm>
            <a:off x="3230245" y="-12065"/>
            <a:ext cx="4015740" cy="6871335"/>
          </a:xfrm>
          <a:prstGeom prst="rect">
            <a:avLst/>
          </a:prstGeom>
          <a:noFill/>
          <a:ln>
            <a:noFill/>
          </a:ln>
        </p:spPr>
      </p:pic>
      <p:sp>
        <p:nvSpPr>
          <p:cNvPr id="162" name="Google Shape;162;p23"/>
          <p:cNvSpPr txBox="1"/>
          <p:nvPr/>
        </p:nvSpPr>
        <p:spPr>
          <a:xfrm>
            <a:off x="510540" y="986155"/>
            <a:ext cx="2404110" cy="45243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Conferences</a:t>
            </a:r>
            <a:endParaRPr sz="1800" b="1">
              <a:solidFill>
                <a:schemeClr val="dk1"/>
              </a:solidFill>
              <a:latin typeface="Cambria"/>
              <a:ea typeface="Cambria"/>
              <a:cs typeface="Cambria"/>
              <a:sym typeface="Cambria"/>
            </a:endParaRPr>
          </a:p>
        </p:txBody>
      </p:sp>
      <p:sp>
        <p:nvSpPr>
          <p:cNvPr id="163" name="Google Shape;163;p23"/>
          <p:cNvSpPr txBox="1"/>
          <p:nvPr/>
        </p:nvSpPr>
        <p:spPr>
          <a:xfrm>
            <a:off x="510540" y="2613025"/>
            <a:ext cx="2491105" cy="2332946"/>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 We press play on your digital story. Using conceptual, digital design, we work with you to build experiences that feel 'right' for your users. We create a solid user-product relationship, one thats long and fruitful.</a:t>
            </a:r>
            <a:endParaRPr sz="1400">
              <a:solidFill>
                <a:schemeClr val="dk1"/>
              </a:solidFill>
              <a:latin typeface="Cambria"/>
              <a:ea typeface="Cambria"/>
              <a:cs typeface="Cambria"/>
              <a:sym typeface="Cambria"/>
            </a:endParaRPr>
          </a:p>
        </p:txBody>
      </p:sp>
      <p:cxnSp>
        <p:nvCxnSpPr>
          <p:cNvPr id="164" name="Google Shape;164;p23"/>
          <p:cNvCxnSpPr/>
          <p:nvPr/>
        </p:nvCxnSpPr>
        <p:spPr>
          <a:xfrm>
            <a:off x="7535545" y="2216150"/>
            <a:ext cx="4173855" cy="0"/>
          </a:xfrm>
          <a:prstGeom prst="straightConnector1">
            <a:avLst/>
          </a:prstGeom>
          <a:noFill/>
          <a:ln w="12700" cap="flat" cmpd="sng">
            <a:solidFill>
              <a:srgbClr val="BFBFBF"/>
            </a:solidFill>
            <a:prstDash val="solid"/>
            <a:miter lim="800000"/>
            <a:headEnd type="none" w="sm" len="sm"/>
            <a:tailEnd type="none" w="sm" len="sm"/>
          </a:ln>
        </p:spPr>
      </p:cxnSp>
      <p:sp>
        <p:nvSpPr>
          <p:cNvPr id="165" name="Google Shape;165;p23"/>
          <p:cNvSpPr txBox="1"/>
          <p:nvPr/>
        </p:nvSpPr>
        <p:spPr>
          <a:xfrm>
            <a:off x="7535545" y="544830"/>
            <a:ext cx="4249420" cy="157273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Annual Meeting</a:t>
            </a:r>
            <a:endParaRPr sz="18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sz="1400">
              <a:solidFill>
                <a:schemeClr val="dk1"/>
              </a:solidFill>
              <a:latin typeface="Cambria"/>
              <a:ea typeface="Cambria"/>
              <a:cs typeface="Cambria"/>
              <a:sym typeface="Cambria"/>
            </a:endParaRPr>
          </a:p>
        </p:txBody>
      </p:sp>
      <p:cxnSp>
        <p:nvCxnSpPr>
          <p:cNvPr id="166" name="Google Shape;166;p23"/>
          <p:cNvCxnSpPr/>
          <p:nvPr/>
        </p:nvCxnSpPr>
        <p:spPr>
          <a:xfrm>
            <a:off x="7535545" y="4189095"/>
            <a:ext cx="4173855" cy="0"/>
          </a:xfrm>
          <a:prstGeom prst="straightConnector1">
            <a:avLst/>
          </a:prstGeom>
          <a:noFill/>
          <a:ln w="12700" cap="flat" cmpd="sng">
            <a:solidFill>
              <a:srgbClr val="BFBFBF"/>
            </a:solidFill>
            <a:prstDash val="solid"/>
            <a:miter lim="800000"/>
            <a:headEnd type="none" w="sm" len="sm"/>
            <a:tailEnd type="none" w="sm" len="sm"/>
          </a:ln>
        </p:spPr>
      </p:cxnSp>
      <p:sp>
        <p:nvSpPr>
          <p:cNvPr id="167" name="Google Shape;167;p23"/>
          <p:cNvSpPr txBox="1"/>
          <p:nvPr/>
        </p:nvSpPr>
        <p:spPr>
          <a:xfrm>
            <a:off x="7535545" y="2517775"/>
            <a:ext cx="4249420" cy="157273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What we do?</a:t>
            </a:r>
            <a:endParaRPr sz="18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sz="1400">
              <a:solidFill>
                <a:schemeClr val="dk1"/>
              </a:solidFill>
              <a:latin typeface="Cambria"/>
              <a:ea typeface="Cambria"/>
              <a:cs typeface="Cambria"/>
              <a:sym typeface="Cambria"/>
            </a:endParaRPr>
          </a:p>
        </p:txBody>
      </p:sp>
      <p:sp>
        <p:nvSpPr>
          <p:cNvPr id="168" name="Google Shape;168;p23"/>
          <p:cNvSpPr txBox="1"/>
          <p:nvPr/>
        </p:nvSpPr>
        <p:spPr>
          <a:xfrm>
            <a:off x="7535545" y="4490720"/>
            <a:ext cx="4249420" cy="157273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Pricing</a:t>
            </a:r>
            <a:endParaRPr sz="18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sz="1400">
              <a:solidFill>
                <a:schemeClr val="dk1"/>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24"/>
          <p:cNvGrpSpPr/>
          <p:nvPr/>
        </p:nvGrpSpPr>
        <p:grpSpPr>
          <a:xfrm>
            <a:off x="6480176" y="2171065"/>
            <a:ext cx="5376846" cy="4351956"/>
            <a:chOff x="11876" y="4300"/>
            <a:chExt cx="5747" cy="4651"/>
          </a:xfrm>
        </p:grpSpPr>
        <p:sp>
          <p:nvSpPr>
            <p:cNvPr id="174" name="Google Shape;174;p24"/>
            <p:cNvSpPr/>
            <p:nvPr/>
          </p:nvSpPr>
          <p:spPr>
            <a:xfrm>
              <a:off x="11876" y="4300"/>
              <a:ext cx="2465" cy="1408"/>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nvGrpSpPr>
            <p:cNvPr id="175" name="Google Shape;175;p24"/>
            <p:cNvGrpSpPr/>
            <p:nvPr/>
          </p:nvGrpSpPr>
          <p:grpSpPr>
            <a:xfrm>
              <a:off x="11876" y="4300"/>
              <a:ext cx="5747" cy="4651"/>
              <a:chOff x="11876" y="4300"/>
              <a:chExt cx="5747" cy="4651"/>
            </a:xfrm>
          </p:grpSpPr>
          <p:sp>
            <p:nvSpPr>
              <p:cNvPr id="176" name="Google Shape;176;p24"/>
              <p:cNvSpPr/>
              <p:nvPr/>
            </p:nvSpPr>
            <p:spPr>
              <a:xfrm>
                <a:off x="14461" y="4300"/>
                <a:ext cx="3162" cy="1408"/>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77" name="Google Shape;177;p24"/>
              <p:cNvSpPr/>
              <p:nvPr/>
            </p:nvSpPr>
            <p:spPr>
              <a:xfrm>
                <a:off x="11876" y="5813"/>
                <a:ext cx="3162" cy="3138"/>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78" name="Google Shape;178;p24"/>
              <p:cNvSpPr/>
              <p:nvPr/>
            </p:nvSpPr>
            <p:spPr>
              <a:xfrm>
                <a:off x="14461" y="5708"/>
                <a:ext cx="3162" cy="3243"/>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grpSp>
      <p:sp>
        <p:nvSpPr>
          <p:cNvPr id="179" name="Google Shape;179;p24"/>
          <p:cNvSpPr/>
          <p:nvPr/>
        </p:nvSpPr>
        <p:spPr>
          <a:xfrm>
            <a:off x="6486525" y="300355"/>
            <a:ext cx="5370195" cy="178562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80" name="Google Shape;180;p24"/>
          <p:cNvSpPr txBox="1"/>
          <p:nvPr/>
        </p:nvSpPr>
        <p:spPr>
          <a:xfrm>
            <a:off x="1031875" y="1904365"/>
            <a:ext cx="2404110" cy="5224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400" b="1">
                <a:solidFill>
                  <a:schemeClr val="dk1"/>
                </a:solidFill>
                <a:latin typeface="Cambria"/>
                <a:ea typeface="Cambria"/>
                <a:cs typeface="Cambria"/>
                <a:sym typeface="Cambria"/>
              </a:rPr>
              <a:t>Tech Startup</a:t>
            </a:r>
            <a:endParaRPr sz="2400" b="1">
              <a:solidFill>
                <a:schemeClr val="dk1"/>
              </a:solidFill>
              <a:latin typeface="Cambria"/>
              <a:ea typeface="Cambria"/>
              <a:cs typeface="Cambria"/>
              <a:sym typeface="Cambria"/>
            </a:endParaRPr>
          </a:p>
        </p:txBody>
      </p:sp>
      <p:sp>
        <p:nvSpPr>
          <p:cNvPr id="181" name="Google Shape;181;p24"/>
          <p:cNvSpPr txBox="1"/>
          <p:nvPr/>
        </p:nvSpPr>
        <p:spPr>
          <a:xfrm>
            <a:off x="1031875" y="4267835"/>
            <a:ext cx="4845685" cy="146354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Moving from creative ideas to solid strategy and execution, we help your target market resonate fully with your brand. When you get them, they will get you, quicker. We leverage digital tools, design and words, to become even more relevant.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5" descr="timg (16)"/>
          <p:cNvPicPr preferRelativeResize="0"/>
          <p:nvPr/>
        </p:nvPicPr>
        <p:blipFill rotWithShape="1">
          <a:blip r:embed="rId3">
            <a:alphaModFix/>
          </a:blip>
          <a:srcRect/>
          <a:stretch/>
        </p:blipFill>
        <p:spPr>
          <a:xfrm>
            <a:off x="-5715" y="873760"/>
            <a:ext cx="5031740" cy="5217795"/>
          </a:xfrm>
          <a:prstGeom prst="rect">
            <a:avLst/>
          </a:prstGeom>
          <a:noFill/>
          <a:ln>
            <a:noFill/>
          </a:ln>
        </p:spPr>
      </p:pic>
      <p:sp>
        <p:nvSpPr>
          <p:cNvPr id="187" name="Google Shape;187;p25"/>
          <p:cNvSpPr/>
          <p:nvPr/>
        </p:nvSpPr>
        <p:spPr>
          <a:xfrm>
            <a:off x="5208905" y="3432810"/>
            <a:ext cx="2288540" cy="223964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a:p>
            <a:pPr marL="0" marR="0" lvl="0" indent="0" algn="ctr" rtl="0">
              <a:spcBef>
                <a:spcPts val="0"/>
              </a:spcBef>
              <a:spcAft>
                <a:spcPts val="0"/>
              </a:spcAft>
              <a:buNone/>
            </a:pPr>
            <a:r>
              <a:rPr lang="en-US" sz="1400">
                <a:solidFill>
                  <a:schemeClr val="lt1"/>
                </a:solidFill>
                <a:latin typeface="Cambria"/>
                <a:ea typeface="Cambria"/>
                <a:cs typeface="Cambria"/>
                <a:sym typeface="Cambria"/>
              </a:rPr>
              <a:t>Please enter text please enter text please enter text please enter text</a:t>
            </a:r>
            <a:endParaRPr/>
          </a:p>
          <a:p>
            <a:pPr marL="0" marR="0" lvl="0" indent="0" algn="ctr" rtl="0">
              <a:spcBef>
                <a:spcPts val="0"/>
              </a:spcBef>
              <a:spcAft>
                <a:spcPts val="0"/>
              </a:spcAft>
              <a:buNone/>
            </a:pPr>
            <a:r>
              <a:rPr lang="en-US" sz="1400">
                <a:solidFill>
                  <a:schemeClr val="lt1"/>
                </a:solidFill>
                <a:latin typeface="Cambria"/>
                <a:ea typeface="Cambria"/>
                <a:cs typeface="Cambria"/>
                <a:sym typeface="Cambria"/>
              </a:rPr>
              <a:t>Please enter text Please enter text</a:t>
            </a:r>
            <a:endParaRPr sz="1800">
              <a:solidFill>
                <a:schemeClr val="lt1"/>
              </a:solidFill>
              <a:latin typeface="Cambria"/>
              <a:ea typeface="Cambria"/>
              <a:cs typeface="Cambria"/>
              <a:sym typeface="Cambria"/>
            </a:endParaRPr>
          </a:p>
        </p:txBody>
      </p:sp>
      <p:pic>
        <p:nvPicPr>
          <p:cNvPr id="188" name="Google Shape;188;p25" descr="timg (19)"/>
          <p:cNvPicPr preferRelativeResize="0"/>
          <p:nvPr/>
        </p:nvPicPr>
        <p:blipFill rotWithShape="1">
          <a:blip r:embed="rId4">
            <a:alphaModFix/>
          </a:blip>
          <a:srcRect/>
          <a:stretch/>
        </p:blipFill>
        <p:spPr>
          <a:xfrm>
            <a:off x="7668895" y="3432810"/>
            <a:ext cx="2076450" cy="2239010"/>
          </a:xfrm>
          <a:prstGeom prst="rect">
            <a:avLst/>
          </a:prstGeom>
          <a:noFill/>
          <a:ln>
            <a:noFill/>
          </a:ln>
        </p:spPr>
      </p:pic>
      <p:pic>
        <p:nvPicPr>
          <p:cNvPr id="189" name="Google Shape;189;p25" descr="timg (19)"/>
          <p:cNvPicPr preferRelativeResize="0"/>
          <p:nvPr/>
        </p:nvPicPr>
        <p:blipFill rotWithShape="1">
          <a:blip r:embed="rId5">
            <a:alphaModFix/>
          </a:blip>
          <a:srcRect/>
          <a:stretch/>
        </p:blipFill>
        <p:spPr>
          <a:xfrm>
            <a:off x="9916795" y="3432810"/>
            <a:ext cx="2289175" cy="2245360"/>
          </a:xfrm>
          <a:prstGeom prst="rect">
            <a:avLst/>
          </a:prstGeom>
          <a:noFill/>
          <a:ln>
            <a:noFill/>
          </a:ln>
        </p:spPr>
      </p:pic>
      <p:sp>
        <p:nvSpPr>
          <p:cNvPr id="190" name="Google Shape;190;p25"/>
          <p:cNvSpPr txBox="1"/>
          <p:nvPr/>
        </p:nvSpPr>
        <p:spPr>
          <a:xfrm>
            <a:off x="5375910" y="1172845"/>
            <a:ext cx="3021330" cy="49244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000" b="1">
                <a:solidFill>
                  <a:schemeClr val="dk1"/>
                </a:solidFill>
                <a:latin typeface="Cambria"/>
                <a:ea typeface="Cambria"/>
                <a:cs typeface="Cambria"/>
                <a:sym typeface="Cambria"/>
              </a:rPr>
              <a:t>Public &amp; NGO</a:t>
            </a:r>
            <a:endParaRPr sz="2000" b="1">
              <a:solidFill>
                <a:schemeClr val="dk1"/>
              </a:solidFill>
              <a:latin typeface="Cambria"/>
              <a:ea typeface="Cambria"/>
              <a:cs typeface="Cambria"/>
              <a:sym typeface="Cambria"/>
            </a:endParaRPr>
          </a:p>
        </p:txBody>
      </p:sp>
      <p:sp>
        <p:nvSpPr>
          <p:cNvPr id="191" name="Google Shape;191;p25"/>
          <p:cNvSpPr txBox="1"/>
          <p:nvPr/>
        </p:nvSpPr>
        <p:spPr>
          <a:xfrm>
            <a:off x="5375910" y="1957070"/>
            <a:ext cx="6196965" cy="93256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Simple &amp; Smooth, exactly how purchasing experiences should be. We align with your users need to build and evolve a flowing shopping interface, one that slots easily into place with each step.</a:t>
            </a:r>
            <a:endParaRPr sz="1400">
              <a:solidFill>
                <a:schemeClr val="dk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descr="timg (10)"/>
          <p:cNvPicPr preferRelativeResize="0"/>
          <p:nvPr/>
        </p:nvPicPr>
        <p:blipFill rotWithShape="1">
          <a:blip r:embed="rId3">
            <a:alphaModFix/>
          </a:blip>
          <a:srcRect/>
          <a:stretch/>
        </p:blipFill>
        <p:spPr>
          <a:xfrm>
            <a:off x="-50165" y="-85725"/>
            <a:ext cx="12240260" cy="6992620"/>
          </a:xfrm>
          <a:prstGeom prst="rect">
            <a:avLst/>
          </a:prstGeom>
          <a:noFill/>
          <a:ln>
            <a:noFill/>
          </a:ln>
        </p:spPr>
      </p:pic>
      <p:sp>
        <p:nvSpPr>
          <p:cNvPr id="197" name="Google Shape;197;p26"/>
          <p:cNvSpPr/>
          <p:nvPr/>
        </p:nvSpPr>
        <p:spPr>
          <a:xfrm>
            <a:off x="-74295" y="-90805"/>
            <a:ext cx="12334240" cy="698373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98" name="Google Shape;198;p26"/>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99" name="Google Shape;199;p26"/>
          <p:cNvSpPr/>
          <p:nvPr/>
        </p:nvSpPr>
        <p:spPr>
          <a:xfrm rot="10800000" flipH="1">
            <a:off x="7533005" y="1991995"/>
            <a:ext cx="3011170" cy="2712720"/>
          </a:xfrm>
          <a:prstGeom prst="snip1Rect">
            <a:avLst>
              <a:gd name="adj" fmla="val 16667"/>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200" name="Google Shape;200;p26"/>
          <p:cNvCxnSpPr/>
          <p:nvPr/>
        </p:nvCxnSpPr>
        <p:spPr>
          <a:xfrm>
            <a:off x="7793990" y="2312035"/>
            <a:ext cx="655955" cy="0"/>
          </a:xfrm>
          <a:prstGeom prst="straightConnector1">
            <a:avLst/>
          </a:prstGeom>
          <a:noFill/>
          <a:ln w="31750" cap="flat" cmpd="sng">
            <a:solidFill>
              <a:schemeClr val="lt1"/>
            </a:solidFill>
            <a:prstDash val="solid"/>
            <a:miter lim="800000"/>
            <a:headEnd type="none" w="sm" len="sm"/>
            <a:tailEnd type="none" w="sm" len="sm"/>
          </a:ln>
        </p:spPr>
      </p:cxnSp>
      <p:sp>
        <p:nvSpPr>
          <p:cNvPr id="201" name="Google Shape;201;p26"/>
          <p:cNvSpPr txBox="1"/>
          <p:nvPr/>
        </p:nvSpPr>
        <p:spPr>
          <a:xfrm>
            <a:off x="7678420" y="2463800"/>
            <a:ext cx="232981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mbria"/>
                <a:ea typeface="Cambria"/>
                <a:cs typeface="Cambria"/>
                <a:sym typeface="Cambria"/>
              </a:rPr>
              <a:t>Education</a:t>
            </a:r>
            <a:endParaRPr sz="2000" b="1">
              <a:solidFill>
                <a:schemeClr val="lt1"/>
              </a:solidFill>
              <a:latin typeface="Cambria"/>
              <a:ea typeface="Cambria"/>
              <a:cs typeface="Cambria"/>
              <a:sym typeface="Cambria"/>
            </a:endParaRPr>
          </a:p>
        </p:txBody>
      </p:sp>
      <p:sp>
        <p:nvSpPr>
          <p:cNvPr id="202" name="Google Shape;202;p26"/>
          <p:cNvSpPr txBox="1"/>
          <p:nvPr/>
        </p:nvSpPr>
        <p:spPr>
          <a:xfrm>
            <a:off x="7678420" y="3112953"/>
            <a:ext cx="2720340" cy="13612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b="1">
                <a:solidFill>
                  <a:schemeClr val="lt1"/>
                </a:solidFill>
                <a:latin typeface="Cambria"/>
                <a:ea typeface="Cambria"/>
                <a:cs typeface="Cambria"/>
                <a:sym typeface="Cambria"/>
              </a:rPr>
              <a:t>Users can make a presentation on a projector or computer, or print out the presentation to make a film for use in a wider range of fields</a:t>
            </a:r>
            <a:endParaRPr sz="1400" b="1">
              <a:solidFill>
                <a:schemeClr val="lt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descr="timg (18)"/>
          <p:cNvPicPr preferRelativeResize="0"/>
          <p:nvPr/>
        </p:nvPicPr>
        <p:blipFill rotWithShape="1">
          <a:blip r:embed="rId3">
            <a:alphaModFix/>
          </a:blip>
          <a:srcRect/>
          <a:stretch/>
        </p:blipFill>
        <p:spPr>
          <a:xfrm>
            <a:off x="6816725" y="-23495"/>
            <a:ext cx="5380355" cy="6903720"/>
          </a:xfrm>
          <a:prstGeom prst="rect">
            <a:avLst/>
          </a:prstGeom>
          <a:noFill/>
          <a:ln>
            <a:noFill/>
          </a:ln>
        </p:spPr>
      </p:pic>
      <p:sp>
        <p:nvSpPr>
          <p:cNvPr id="208" name="Google Shape;208;p27"/>
          <p:cNvSpPr/>
          <p:nvPr/>
        </p:nvSpPr>
        <p:spPr>
          <a:xfrm>
            <a:off x="4660265" y="555625"/>
            <a:ext cx="2471420" cy="574357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09" name="Google Shape;209;p27"/>
          <p:cNvSpPr txBox="1"/>
          <p:nvPr/>
        </p:nvSpPr>
        <p:spPr>
          <a:xfrm>
            <a:off x="5046345" y="558475"/>
            <a:ext cx="1699260" cy="566469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a:t>
            </a:r>
            <a:endParaRPr sz="1400">
              <a:solidFill>
                <a:schemeClr val="dk1"/>
              </a:solidFill>
              <a:latin typeface="Cambria"/>
              <a:ea typeface="Cambria"/>
              <a:cs typeface="Cambria"/>
              <a:sym typeface="Cambria"/>
            </a:endParaRPr>
          </a:p>
        </p:txBody>
      </p:sp>
      <p:sp>
        <p:nvSpPr>
          <p:cNvPr id="210" name="Google Shape;210;p27"/>
          <p:cNvSpPr txBox="1"/>
          <p:nvPr/>
        </p:nvSpPr>
        <p:spPr>
          <a:xfrm>
            <a:off x="754380" y="1905000"/>
            <a:ext cx="2404110" cy="41492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Finance</a:t>
            </a:r>
            <a:endParaRPr sz="1800" b="1">
              <a:solidFill>
                <a:schemeClr val="dk1"/>
              </a:solidFill>
              <a:latin typeface="Cambria"/>
              <a:ea typeface="Cambria"/>
              <a:cs typeface="Cambria"/>
              <a:sym typeface="Cambria"/>
            </a:endParaRPr>
          </a:p>
        </p:txBody>
      </p:sp>
      <p:sp>
        <p:nvSpPr>
          <p:cNvPr id="211" name="Google Shape;211;p27"/>
          <p:cNvSpPr txBox="1"/>
          <p:nvPr/>
        </p:nvSpPr>
        <p:spPr>
          <a:xfrm>
            <a:off x="754380" y="3242945"/>
            <a:ext cx="3485515" cy="1463542"/>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1400">
                <a:solidFill>
                  <a:schemeClr val="dk1"/>
                </a:solidFill>
                <a:latin typeface="Cambria"/>
                <a:ea typeface="Cambria"/>
                <a:cs typeface="Cambria"/>
                <a:sym typeface="Cambria"/>
              </a:rPr>
              <a:t>Your audience relate and absorb information on different sensory levels. We know visual stories are amplified with the right words. Sometimes it's easier to go old school, our copywriters prefer a good ball.</a:t>
            </a:r>
            <a:endParaRPr sz="1400">
              <a:solidFill>
                <a:schemeClr val="dk1"/>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28"/>
          <p:cNvGrpSpPr/>
          <p:nvPr/>
        </p:nvGrpSpPr>
        <p:grpSpPr>
          <a:xfrm>
            <a:off x="6573520" y="1036320"/>
            <a:ext cx="4650105" cy="4650105"/>
            <a:chOff x="1686" y="2039"/>
            <a:chExt cx="6306" cy="6306"/>
          </a:xfrm>
        </p:grpSpPr>
        <p:sp>
          <p:nvSpPr>
            <p:cNvPr id="217" name="Google Shape;217;p28"/>
            <p:cNvSpPr/>
            <p:nvPr/>
          </p:nvSpPr>
          <p:spPr>
            <a:xfrm>
              <a:off x="1686" y="2039"/>
              <a:ext cx="214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18" name="Google Shape;218;p28"/>
            <p:cNvSpPr/>
            <p:nvPr/>
          </p:nvSpPr>
          <p:spPr>
            <a:xfrm>
              <a:off x="1686" y="4061"/>
              <a:ext cx="2022" cy="214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19" name="Google Shape;219;p28"/>
            <p:cNvSpPr/>
            <p:nvPr/>
          </p:nvSpPr>
          <p:spPr>
            <a:xfrm>
              <a:off x="1686" y="6203"/>
              <a:ext cx="2022" cy="214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20" name="Google Shape;220;p28"/>
            <p:cNvSpPr/>
            <p:nvPr/>
          </p:nvSpPr>
          <p:spPr>
            <a:xfrm>
              <a:off x="3709" y="6323"/>
              <a:ext cx="2141"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21" name="Google Shape;221;p28"/>
            <p:cNvSpPr/>
            <p:nvPr/>
          </p:nvSpPr>
          <p:spPr>
            <a:xfrm>
              <a:off x="3828" y="2039"/>
              <a:ext cx="214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22" name="Google Shape;222;p28"/>
            <p:cNvSpPr/>
            <p:nvPr/>
          </p:nvSpPr>
          <p:spPr>
            <a:xfrm>
              <a:off x="5970" y="2039"/>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23" name="Google Shape;223;p28"/>
            <p:cNvSpPr/>
            <p:nvPr/>
          </p:nvSpPr>
          <p:spPr>
            <a:xfrm>
              <a:off x="5850" y="6323"/>
              <a:ext cx="214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sp>
        <p:nvSpPr>
          <p:cNvPr id="224" name="Google Shape;224;p28"/>
          <p:cNvSpPr/>
          <p:nvPr/>
        </p:nvSpPr>
        <p:spPr>
          <a:xfrm>
            <a:off x="8219440" y="2646680"/>
            <a:ext cx="3004185" cy="1428750"/>
          </a:xfrm>
          <a:prstGeom prst="rect">
            <a:avLst/>
          </a:prstGeom>
          <a:noFill/>
          <a:ln w="254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25" name="Google Shape;225;p28"/>
          <p:cNvSpPr txBox="1"/>
          <p:nvPr/>
        </p:nvSpPr>
        <p:spPr>
          <a:xfrm>
            <a:off x="8219440" y="2646966"/>
            <a:ext cx="3004185" cy="1292662"/>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1200">
                <a:solidFill>
                  <a:schemeClr val="dk1"/>
                </a:solidFill>
                <a:latin typeface="Cambria"/>
                <a:ea typeface="Cambria"/>
                <a:cs typeface="Cambria"/>
                <a:sym typeface="Cambria"/>
              </a:rPr>
              <a:t>Type your content here, or by copying your text, choose Paste in this box and choose to keep only the text. Type your content here, or by copying your text, choose Paste in this box and choose to keep only the text.</a:t>
            </a:r>
            <a:endParaRPr sz="1200">
              <a:solidFill>
                <a:schemeClr val="dk1"/>
              </a:solidFill>
              <a:latin typeface="Cambria"/>
              <a:ea typeface="Cambria"/>
              <a:cs typeface="Cambria"/>
              <a:sym typeface="Cambria"/>
            </a:endParaRPr>
          </a:p>
        </p:txBody>
      </p:sp>
      <p:sp>
        <p:nvSpPr>
          <p:cNvPr id="226" name="Google Shape;226;p28"/>
          <p:cNvSpPr txBox="1"/>
          <p:nvPr/>
        </p:nvSpPr>
        <p:spPr>
          <a:xfrm>
            <a:off x="754380" y="2527300"/>
            <a:ext cx="2404110" cy="41492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Fashion</a:t>
            </a:r>
            <a:endParaRPr sz="1800" b="1">
              <a:solidFill>
                <a:schemeClr val="dk1"/>
              </a:solidFill>
              <a:latin typeface="Cambria"/>
              <a:ea typeface="Cambria"/>
              <a:cs typeface="Cambria"/>
              <a:sym typeface="Cambria"/>
            </a:endParaRPr>
          </a:p>
        </p:txBody>
      </p:sp>
      <p:sp>
        <p:nvSpPr>
          <p:cNvPr id="227" name="Google Shape;227;p28"/>
          <p:cNvSpPr txBox="1"/>
          <p:nvPr/>
        </p:nvSpPr>
        <p:spPr>
          <a:xfrm>
            <a:off x="754380" y="4107180"/>
            <a:ext cx="5310505" cy="93256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sz="1400">
              <a:solidFill>
                <a:schemeClr val="dk1"/>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descr="timg (22)"/>
          <p:cNvPicPr preferRelativeResize="0"/>
          <p:nvPr/>
        </p:nvPicPr>
        <p:blipFill rotWithShape="1">
          <a:blip r:embed="rId3">
            <a:alphaModFix/>
          </a:blip>
          <a:srcRect/>
          <a:stretch/>
        </p:blipFill>
        <p:spPr>
          <a:xfrm>
            <a:off x="1510030" y="-12065"/>
            <a:ext cx="3721735" cy="5870575"/>
          </a:xfrm>
          <a:prstGeom prst="rect">
            <a:avLst/>
          </a:prstGeom>
          <a:noFill/>
          <a:ln>
            <a:noFill/>
          </a:ln>
        </p:spPr>
      </p:pic>
      <p:sp>
        <p:nvSpPr>
          <p:cNvPr id="233" name="Google Shape;233;p29"/>
          <p:cNvSpPr txBox="1"/>
          <p:nvPr/>
        </p:nvSpPr>
        <p:spPr>
          <a:xfrm rot="-5400000">
            <a:off x="-985520" y="3491778"/>
            <a:ext cx="4253865" cy="44467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000" b="1">
                <a:solidFill>
                  <a:srgbClr val="161612"/>
                </a:solidFill>
                <a:latin typeface="Cambria"/>
                <a:ea typeface="Cambria"/>
                <a:cs typeface="Cambria"/>
                <a:sym typeface="Cambria"/>
              </a:rPr>
              <a:t>Please enter text please enter text please enter text please enter text</a:t>
            </a:r>
            <a:endParaRPr/>
          </a:p>
          <a:p>
            <a:pPr marL="0" marR="0" lvl="0" indent="0" algn="ctr" rtl="0">
              <a:lnSpc>
                <a:spcPct val="120000"/>
              </a:lnSpc>
              <a:spcBef>
                <a:spcPts val="0"/>
              </a:spcBef>
              <a:spcAft>
                <a:spcPts val="0"/>
              </a:spcAft>
              <a:buNone/>
            </a:pPr>
            <a:r>
              <a:rPr lang="en-US" sz="1000" b="1">
                <a:solidFill>
                  <a:srgbClr val="161612"/>
                </a:solidFill>
                <a:latin typeface="Cambria"/>
                <a:ea typeface="Cambria"/>
                <a:cs typeface="Cambria"/>
                <a:sym typeface="Cambria"/>
              </a:rPr>
              <a:t>Please enter text Please enter text</a:t>
            </a:r>
            <a:endParaRPr sz="1000" b="1">
              <a:solidFill>
                <a:srgbClr val="161612"/>
              </a:solidFill>
              <a:latin typeface="Cambria"/>
              <a:ea typeface="Cambria"/>
              <a:cs typeface="Cambria"/>
              <a:sym typeface="Cambria"/>
            </a:endParaRPr>
          </a:p>
        </p:txBody>
      </p:sp>
      <p:sp>
        <p:nvSpPr>
          <p:cNvPr id="234" name="Google Shape;234;p29"/>
          <p:cNvSpPr txBox="1"/>
          <p:nvPr/>
        </p:nvSpPr>
        <p:spPr>
          <a:xfrm>
            <a:off x="5861685" y="2521585"/>
            <a:ext cx="2404110" cy="41492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Arts &amp; Culture</a:t>
            </a:r>
            <a:endParaRPr sz="1800" b="1">
              <a:solidFill>
                <a:schemeClr val="dk1"/>
              </a:solidFill>
              <a:latin typeface="Cambria"/>
              <a:ea typeface="Cambria"/>
              <a:cs typeface="Cambria"/>
              <a:sym typeface="Cambria"/>
            </a:endParaRPr>
          </a:p>
        </p:txBody>
      </p:sp>
      <p:sp>
        <p:nvSpPr>
          <p:cNvPr id="235" name="Google Shape;235;p29"/>
          <p:cNvSpPr txBox="1"/>
          <p:nvPr/>
        </p:nvSpPr>
        <p:spPr>
          <a:xfrm>
            <a:off x="5861685" y="4112895"/>
            <a:ext cx="5434965" cy="1183466"/>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Don't worry about getting old, you must be cute when you are old. And, if you are ten years old, of course I am also ten years old, the world is ten years old, and God is ten years old, everything is the same.</a:t>
            </a:r>
            <a:endParaRPr sz="1400">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12" descr="timg (1)"/>
          <p:cNvPicPr preferRelativeResize="0"/>
          <p:nvPr/>
        </p:nvPicPr>
        <p:blipFill rotWithShape="1">
          <a:blip r:embed="rId3">
            <a:alphaModFix/>
          </a:blip>
          <a:srcRect/>
          <a:stretch/>
        </p:blipFill>
        <p:spPr>
          <a:xfrm>
            <a:off x="1270" y="-177165"/>
            <a:ext cx="12188190" cy="3318510"/>
          </a:xfrm>
          <a:prstGeom prst="rect">
            <a:avLst/>
          </a:prstGeom>
          <a:noFill/>
          <a:ln>
            <a:noFill/>
          </a:ln>
        </p:spPr>
      </p:pic>
      <p:sp>
        <p:nvSpPr>
          <p:cNvPr id="47" name="Google Shape;47;p12"/>
          <p:cNvSpPr/>
          <p:nvPr/>
        </p:nvSpPr>
        <p:spPr>
          <a:xfrm>
            <a:off x="-71755" y="-347980"/>
            <a:ext cx="12334240" cy="3489325"/>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cxnSp>
        <p:nvCxnSpPr>
          <p:cNvPr id="48" name="Google Shape;48;p12"/>
          <p:cNvCxnSpPr/>
          <p:nvPr/>
        </p:nvCxnSpPr>
        <p:spPr>
          <a:xfrm flipH="1">
            <a:off x="9274175" y="3657600"/>
            <a:ext cx="1332230" cy="1445260"/>
          </a:xfrm>
          <a:prstGeom prst="straightConnector1">
            <a:avLst/>
          </a:prstGeom>
          <a:noFill/>
          <a:ln w="12700" cap="flat" cmpd="sng">
            <a:solidFill>
              <a:srgbClr val="161612"/>
            </a:solidFill>
            <a:prstDash val="solid"/>
            <a:miter lim="800000"/>
            <a:headEnd type="none" w="sm" len="sm"/>
            <a:tailEnd type="none" w="sm" len="sm"/>
          </a:ln>
        </p:spPr>
      </p:cxnSp>
      <p:sp>
        <p:nvSpPr>
          <p:cNvPr id="49" name="Google Shape;49;p12"/>
          <p:cNvSpPr txBox="1"/>
          <p:nvPr/>
        </p:nvSpPr>
        <p:spPr>
          <a:xfrm rot="5400000">
            <a:off x="9502338" y="4733488"/>
            <a:ext cx="1930400"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161612"/>
                </a:solidFill>
                <a:latin typeface="Cambria"/>
                <a:ea typeface="Cambria"/>
                <a:cs typeface="Cambria"/>
                <a:sym typeface="Cambria"/>
              </a:rPr>
              <a:t>Contents</a:t>
            </a:r>
            <a:endParaRPr/>
          </a:p>
        </p:txBody>
      </p:sp>
      <p:pic>
        <p:nvPicPr>
          <p:cNvPr id="50" name="Google Shape;50;p12" descr="花盆"/>
          <p:cNvPicPr preferRelativeResize="0"/>
          <p:nvPr/>
        </p:nvPicPr>
        <p:blipFill rotWithShape="1">
          <a:blip r:embed="rId4">
            <a:alphaModFix/>
          </a:blip>
          <a:srcRect/>
          <a:stretch/>
        </p:blipFill>
        <p:spPr>
          <a:xfrm>
            <a:off x="8568690" y="5315585"/>
            <a:ext cx="1654175" cy="1337310"/>
          </a:xfrm>
          <a:prstGeom prst="rect">
            <a:avLst/>
          </a:prstGeom>
          <a:noFill/>
          <a:ln>
            <a:noFill/>
          </a:ln>
        </p:spPr>
      </p:pic>
      <p:sp>
        <p:nvSpPr>
          <p:cNvPr id="51" name="Google Shape;51;p12"/>
          <p:cNvSpPr txBox="1"/>
          <p:nvPr/>
        </p:nvSpPr>
        <p:spPr>
          <a:xfrm rot="5400000">
            <a:off x="5541000" y="4810750"/>
            <a:ext cx="25431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61612"/>
                </a:solidFill>
                <a:latin typeface="Cambria"/>
                <a:ea typeface="Cambria"/>
                <a:cs typeface="Cambria"/>
                <a:sym typeface="Cambria"/>
              </a:rPr>
              <a:t>Make</a:t>
            </a:r>
            <a:endParaRPr sz="1800">
              <a:solidFill>
                <a:srgbClr val="161612"/>
              </a:solidFill>
              <a:latin typeface="Cambria"/>
              <a:ea typeface="Cambria"/>
              <a:cs typeface="Cambria"/>
              <a:sym typeface="Cambria"/>
            </a:endParaRPr>
          </a:p>
        </p:txBody>
      </p:sp>
      <p:sp>
        <p:nvSpPr>
          <p:cNvPr id="52" name="Google Shape;52;p12"/>
          <p:cNvSpPr txBox="1"/>
          <p:nvPr/>
        </p:nvSpPr>
        <p:spPr>
          <a:xfrm rot="5400000">
            <a:off x="4098280" y="4810750"/>
            <a:ext cx="25431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61612"/>
                </a:solidFill>
                <a:latin typeface="Cambria"/>
                <a:ea typeface="Cambria"/>
                <a:cs typeface="Cambria"/>
                <a:sym typeface="Cambria"/>
              </a:rPr>
              <a:t>Check</a:t>
            </a:r>
            <a:endParaRPr sz="1800">
              <a:solidFill>
                <a:srgbClr val="161612"/>
              </a:solidFill>
              <a:latin typeface="Cambria"/>
              <a:ea typeface="Cambria"/>
              <a:cs typeface="Cambria"/>
              <a:sym typeface="Cambria"/>
            </a:endParaRPr>
          </a:p>
        </p:txBody>
      </p:sp>
      <p:sp>
        <p:nvSpPr>
          <p:cNvPr id="53" name="Google Shape;53;p12"/>
          <p:cNvSpPr txBox="1"/>
          <p:nvPr/>
        </p:nvSpPr>
        <p:spPr>
          <a:xfrm rot="5400000">
            <a:off x="2651115" y="4810750"/>
            <a:ext cx="25431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61612"/>
                </a:solidFill>
                <a:latin typeface="Cambria"/>
                <a:ea typeface="Cambria"/>
                <a:cs typeface="Cambria"/>
                <a:sym typeface="Cambria"/>
              </a:rPr>
              <a:t>Solutions</a:t>
            </a:r>
            <a:endParaRPr sz="1800">
              <a:solidFill>
                <a:srgbClr val="161612"/>
              </a:solidFill>
              <a:latin typeface="Cambria"/>
              <a:ea typeface="Cambria"/>
              <a:cs typeface="Cambria"/>
              <a:sym typeface="Cambria"/>
            </a:endParaRPr>
          </a:p>
        </p:txBody>
      </p:sp>
      <p:sp>
        <p:nvSpPr>
          <p:cNvPr id="54" name="Google Shape;54;p12"/>
          <p:cNvSpPr txBox="1"/>
          <p:nvPr/>
        </p:nvSpPr>
        <p:spPr>
          <a:xfrm rot="5400000">
            <a:off x="1212205" y="4810750"/>
            <a:ext cx="25431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61612"/>
                </a:solidFill>
                <a:latin typeface="Cambria"/>
                <a:ea typeface="Cambria"/>
                <a:cs typeface="Cambria"/>
                <a:sym typeface="Cambria"/>
              </a:rPr>
              <a:t>Web design</a:t>
            </a:r>
            <a:endParaRPr sz="1800">
              <a:solidFill>
                <a:srgbClr val="161612"/>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0" descr="timg (24)"/>
          <p:cNvPicPr preferRelativeResize="0"/>
          <p:nvPr/>
        </p:nvPicPr>
        <p:blipFill rotWithShape="1">
          <a:blip r:embed="rId3">
            <a:alphaModFix/>
          </a:blip>
          <a:srcRect/>
          <a:stretch/>
        </p:blipFill>
        <p:spPr>
          <a:xfrm flipH="1">
            <a:off x="-4445" y="-184150"/>
            <a:ext cx="12201525" cy="7094220"/>
          </a:xfrm>
          <a:prstGeom prst="rect">
            <a:avLst/>
          </a:prstGeom>
          <a:noFill/>
          <a:ln>
            <a:noFill/>
          </a:ln>
        </p:spPr>
      </p:pic>
      <p:sp>
        <p:nvSpPr>
          <p:cNvPr id="241" name="Google Shape;241;p30"/>
          <p:cNvSpPr/>
          <p:nvPr/>
        </p:nvSpPr>
        <p:spPr>
          <a:xfrm>
            <a:off x="-74295" y="-90805"/>
            <a:ext cx="12334240" cy="698373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42" name="Google Shape;242;p30"/>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43" name="Google Shape;243;p30"/>
          <p:cNvSpPr/>
          <p:nvPr/>
        </p:nvSpPr>
        <p:spPr>
          <a:xfrm rot="10800000" flipH="1">
            <a:off x="7533005" y="1991995"/>
            <a:ext cx="3011170" cy="2712720"/>
          </a:xfrm>
          <a:prstGeom prst="snip1Rect">
            <a:avLst>
              <a:gd name="adj" fmla="val 16667"/>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244" name="Google Shape;244;p30"/>
          <p:cNvCxnSpPr/>
          <p:nvPr/>
        </p:nvCxnSpPr>
        <p:spPr>
          <a:xfrm>
            <a:off x="7793990" y="2312035"/>
            <a:ext cx="655955" cy="0"/>
          </a:xfrm>
          <a:prstGeom prst="straightConnector1">
            <a:avLst/>
          </a:prstGeom>
          <a:noFill/>
          <a:ln w="31750" cap="flat" cmpd="sng">
            <a:solidFill>
              <a:schemeClr val="lt1"/>
            </a:solidFill>
            <a:prstDash val="solid"/>
            <a:miter lim="800000"/>
            <a:headEnd type="none" w="sm" len="sm"/>
            <a:tailEnd type="none" w="sm" len="sm"/>
          </a:ln>
        </p:spPr>
      </p:cxnSp>
      <p:sp>
        <p:nvSpPr>
          <p:cNvPr id="245" name="Google Shape;245;p30"/>
          <p:cNvSpPr txBox="1"/>
          <p:nvPr/>
        </p:nvSpPr>
        <p:spPr>
          <a:xfrm>
            <a:off x="7678420" y="2463800"/>
            <a:ext cx="232981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mbria"/>
                <a:ea typeface="Cambria"/>
                <a:cs typeface="Cambria"/>
                <a:sym typeface="Cambria"/>
              </a:rPr>
              <a:t>Real Estate</a:t>
            </a:r>
            <a:endParaRPr sz="2000" b="1">
              <a:solidFill>
                <a:schemeClr val="lt1"/>
              </a:solidFill>
              <a:latin typeface="Cambria"/>
              <a:ea typeface="Cambria"/>
              <a:cs typeface="Cambria"/>
              <a:sym typeface="Cambria"/>
            </a:endParaRPr>
          </a:p>
        </p:txBody>
      </p:sp>
      <p:sp>
        <p:nvSpPr>
          <p:cNvPr id="246" name="Google Shape;246;p30"/>
          <p:cNvSpPr txBox="1"/>
          <p:nvPr/>
        </p:nvSpPr>
        <p:spPr>
          <a:xfrm>
            <a:off x="7678420" y="3131614"/>
            <a:ext cx="2720340" cy="110267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b="1">
                <a:solidFill>
                  <a:schemeClr val="lt1"/>
                </a:solidFill>
                <a:latin typeface="Cambria"/>
                <a:ea typeface="Cambria"/>
                <a:cs typeface="Cambria"/>
                <a:sym typeface="Cambria"/>
              </a:rPr>
              <a:t>Type your content here, or by copying your text, choose Paste in this box and choose to keep only the text.</a:t>
            </a:r>
            <a:endParaRPr sz="1400" b="1">
              <a:solidFill>
                <a:schemeClr val="lt1"/>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31"/>
          <p:cNvGrpSpPr/>
          <p:nvPr/>
        </p:nvGrpSpPr>
        <p:grpSpPr>
          <a:xfrm>
            <a:off x="984250" y="1104265"/>
            <a:ext cx="4650105" cy="4650105"/>
            <a:chOff x="1686" y="2039"/>
            <a:chExt cx="6306" cy="6306"/>
          </a:xfrm>
        </p:grpSpPr>
        <p:sp>
          <p:nvSpPr>
            <p:cNvPr id="252" name="Google Shape;252;p31"/>
            <p:cNvSpPr/>
            <p:nvPr/>
          </p:nvSpPr>
          <p:spPr>
            <a:xfrm>
              <a:off x="1686" y="2039"/>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3" name="Google Shape;253;p31"/>
            <p:cNvSpPr/>
            <p:nvPr/>
          </p:nvSpPr>
          <p:spPr>
            <a:xfrm>
              <a:off x="1686" y="4181"/>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4" name="Google Shape;254;p31"/>
            <p:cNvSpPr/>
            <p:nvPr/>
          </p:nvSpPr>
          <p:spPr>
            <a:xfrm>
              <a:off x="1686" y="6323"/>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5" name="Google Shape;255;p31"/>
            <p:cNvSpPr/>
            <p:nvPr/>
          </p:nvSpPr>
          <p:spPr>
            <a:xfrm>
              <a:off x="3828" y="6323"/>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6" name="Google Shape;256;p31"/>
            <p:cNvSpPr/>
            <p:nvPr/>
          </p:nvSpPr>
          <p:spPr>
            <a:xfrm>
              <a:off x="3828" y="4181"/>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7" name="Google Shape;257;p31"/>
            <p:cNvSpPr/>
            <p:nvPr/>
          </p:nvSpPr>
          <p:spPr>
            <a:xfrm>
              <a:off x="3828" y="2039"/>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8" name="Google Shape;258;p31"/>
            <p:cNvSpPr/>
            <p:nvPr/>
          </p:nvSpPr>
          <p:spPr>
            <a:xfrm>
              <a:off x="5970" y="2039"/>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59" name="Google Shape;259;p31"/>
            <p:cNvSpPr/>
            <p:nvPr/>
          </p:nvSpPr>
          <p:spPr>
            <a:xfrm>
              <a:off x="5970" y="4181"/>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60" name="Google Shape;260;p31"/>
            <p:cNvSpPr/>
            <p:nvPr/>
          </p:nvSpPr>
          <p:spPr>
            <a:xfrm>
              <a:off x="5970" y="6323"/>
              <a:ext cx="2022" cy="20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cxnSp>
        <p:nvCxnSpPr>
          <p:cNvPr id="261" name="Google Shape;261;p31"/>
          <p:cNvCxnSpPr/>
          <p:nvPr/>
        </p:nvCxnSpPr>
        <p:spPr>
          <a:xfrm>
            <a:off x="6089015" y="2595245"/>
            <a:ext cx="5195570" cy="0"/>
          </a:xfrm>
          <a:prstGeom prst="straightConnector1">
            <a:avLst/>
          </a:prstGeom>
          <a:noFill/>
          <a:ln w="12700" cap="flat" cmpd="sng">
            <a:solidFill>
              <a:srgbClr val="BFBFBF"/>
            </a:solidFill>
            <a:prstDash val="solid"/>
            <a:miter lim="800000"/>
            <a:headEnd type="none" w="sm" len="sm"/>
            <a:tailEnd type="none" w="sm" len="sm"/>
          </a:ln>
        </p:spPr>
      </p:cxnSp>
      <p:sp>
        <p:nvSpPr>
          <p:cNvPr id="262" name="Google Shape;262;p31"/>
          <p:cNvSpPr txBox="1"/>
          <p:nvPr/>
        </p:nvSpPr>
        <p:spPr>
          <a:xfrm>
            <a:off x="6089015" y="1118029"/>
            <a:ext cx="5291455" cy="150355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600" b="1">
                <a:solidFill>
                  <a:schemeClr val="dk1"/>
                </a:solidFill>
                <a:latin typeface="Cambria"/>
                <a:ea typeface="Cambria"/>
                <a:cs typeface="Cambria"/>
                <a:sym typeface="Cambria"/>
              </a:rPr>
              <a:t>Energy</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The user can make a presentation on a projector or computer, or print out the presentation to make a film. The user can make a presentation on a projector or computer, and can also make a presentation. You can also print out the presentation to make a film</a:t>
            </a:r>
            <a:endParaRPr sz="1400">
              <a:solidFill>
                <a:schemeClr val="dk1"/>
              </a:solidFill>
              <a:latin typeface="Cambria"/>
              <a:ea typeface="Cambria"/>
              <a:cs typeface="Cambria"/>
              <a:sym typeface="Cambria"/>
            </a:endParaRPr>
          </a:p>
        </p:txBody>
      </p:sp>
      <p:cxnSp>
        <p:nvCxnSpPr>
          <p:cNvPr id="263" name="Google Shape;263;p31"/>
          <p:cNvCxnSpPr/>
          <p:nvPr/>
        </p:nvCxnSpPr>
        <p:spPr>
          <a:xfrm>
            <a:off x="6089015" y="4174490"/>
            <a:ext cx="5195570" cy="0"/>
          </a:xfrm>
          <a:prstGeom prst="straightConnector1">
            <a:avLst/>
          </a:prstGeom>
          <a:noFill/>
          <a:ln w="12700" cap="flat" cmpd="sng">
            <a:solidFill>
              <a:srgbClr val="BFBFBF"/>
            </a:solidFill>
            <a:prstDash val="solid"/>
            <a:miter lim="800000"/>
            <a:headEnd type="none" w="sm" len="sm"/>
            <a:tailEnd type="none" w="sm" len="sm"/>
          </a:ln>
        </p:spPr>
      </p:cxnSp>
      <p:sp>
        <p:nvSpPr>
          <p:cNvPr id="264" name="Google Shape;264;p31"/>
          <p:cNvSpPr txBox="1"/>
          <p:nvPr/>
        </p:nvSpPr>
        <p:spPr>
          <a:xfrm>
            <a:off x="6089015" y="2697274"/>
            <a:ext cx="5291455" cy="12526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600" b="1">
                <a:solidFill>
                  <a:schemeClr val="dk1"/>
                </a:solidFill>
                <a:latin typeface="Cambria"/>
                <a:ea typeface="Cambria"/>
                <a:cs typeface="Cambria"/>
                <a:sym typeface="Cambria"/>
              </a:rPr>
              <a:t>E-commerce</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The user can demonstrate on a projector or computer, or print the presentation and make it into a film to be used in a wider field. Using PowerPoint</a:t>
            </a:r>
            <a:endParaRPr sz="1400">
              <a:solidFill>
                <a:schemeClr val="dk1"/>
              </a:solidFill>
              <a:latin typeface="Cambria"/>
              <a:ea typeface="Cambria"/>
              <a:cs typeface="Cambria"/>
              <a:sym typeface="Cambria"/>
            </a:endParaRPr>
          </a:p>
        </p:txBody>
      </p:sp>
      <p:sp>
        <p:nvSpPr>
          <p:cNvPr id="265" name="Google Shape;265;p31"/>
          <p:cNvSpPr txBox="1"/>
          <p:nvPr/>
        </p:nvSpPr>
        <p:spPr>
          <a:xfrm>
            <a:off x="6155055" y="4389755"/>
            <a:ext cx="5291455" cy="150355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600" b="1">
                <a:solidFill>
                  <a:schemeClr val="dk1"/>
                </a:solidFill>
                <a:latin typeface="Cambria"/>
                <a:ea typeface="Cambria"/>
                <a:cs typeface="Cambria"/>
                <a:sym typeface="Cambria"/>
              </a:rPr>
              <a:t>Briefing</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Don't worry about getting old, you must be cute when you are old. And, if you are ten years old, of course I am also ten years old, the world is ten years old, and God is ten years old, everything is the same.</a:t>
            </a:r>
            <a:endParaRPr sz="1400">
              <a:solidFill>
                <a:schemeClr val="dk1"/>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p:nvPr/>
        </p:nvSpPr>
        <p:spPr>
          <a:xfrm>
            <a:off x="1179195" y="632460"/>
            <a:ext cx="2404110" cy="45076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000" b="1">
                <a:solidFill>
                  <a:schemeClr val="dk1"/>
                </a:solidFill>
                <a:latin typeface="Cambria"/>
                <a:ea typeface="Cambria"/>
                <a:cs typeface="Cambria"/>
                <a:sym typeface="Cambria"/>
              </a:rPr>
              <a:t>Evaluation</a:t>
            </a:r>
            <a:endParaRPr sz="2000" b="1">
              <a:solidFill>
                <a:schemeClr val="dk1"/>
              </a:solidFill>
              <a:latin typeface="Cambria"/>
              <a:ea typeface="Cambria"/>
              <a:cs typeface="Cambria"/>
              <a:sym typeface="Cambria"/>
            </a:endParaRPr>
          </a:p>
        </p:txBody>
      </p:sp>
      <p:cxnSp>
        <p:nvCxnSpPr>
          <p:cNvPr id="271" name="Google Shape;271;p32"/>
          <p:cNvCxnSpPr/>
          <p:nvPr/>
        </p:nvCxnSpPr>
        <p:spPr>
          <a:xfrm>
            <a:off x="974090" y="648335"/>
            <a:ext cx="0" cy="694690"/>
          </a:xfrm>
          <a:prstGeom prst="straightConnector1">
            <a:avLst/>
          </a:prstGeom>
          <a:noFill/>
          <a:ln w="25400" cap="flat" cmpd="sng">
            <a:solidFill>
              <a:srgbClr val="BFBFBF"/>
            </a:solidFill>
            <a:prstDash val="solid"/>
            <a:miter lim="800000"/>
            <a:headEnd type="none" w="sm" len="sm"/>
            <a:tailEnd type="none" w="sm" len="sm"/>
          </a:ln>
        </p:spPr>
      </p:cxnSp>
      <p:grpSp>
        <p:nvGrpSpPr>
          <p:cNvPr id="272" name="Google Shape;272;p32"/>
          <p:cNvGrpSpPr/>
          <p:nvPr/>
        </p:nvGrpSpPr>
        <p:grpSpPr>
          <a:xfrm>
            <a:off x="1244600" y="1691005"/>
            <a:ext cx="4443095" cy="5330825"/>
            <a:chOff x="1960" y="2663"/>
            <a:chExt cx="6997" cy="8395"/>
          </a:xfrm>
        </p:grpSpPr>
        <p:sp>
          <p:nvSpPr>
            <p:cNvPr id="273" name="Google Shape;273;p32"/>
            <p:cNvSpPr/>
            <p:nvPr/>
          </p:nvSpPr>
          <p:spPr>
            <a:xfrm>
              <a:off x="1960" y="2663"/>
              <a:ext cx="3314" cy="5458"/>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74" name="Google Shape;274;p32"/>
            <p:cNvSpPr/>
            <p:nvPr/>
          </p:nvSpPr>
          <p:spPr>
            <a:xfrm>
              <a:off x="5643" y="5478"/>
              <a:ext cx="3314" cy="558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sp>
        <p:nvSpPr>
          <p:cNvPr id="275" name="Google Shape;275;p32"/>
          <p:cNvSpPr txBox="1"/>
          <p:nvPr/>
        </p:nvSpPr>
        <p:spPr>
          <a:xfrm>
            <a:off x="3877945" y="1912620"/>
            <a:ext cx="7174230" cy="12526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600" b="1">
                <a:solidFill>
                  <a:schemeClr val="dk1"/>
                </a:solidFill>
                <a:latin typeface="Cambria"/>
                <a:ea typeface="Cambria"/>
                <a:cs typeface="Cambria"/>
                <a:sym typeface="Cambria"/>
              </a:rPr>
              <a:t>Workshops</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Your audience relate and absorb information on different sensory levels. We know visual stories are amplified with the right words. Sometimes it's easier to go old school, our copywriters prefer a good ball.</a:t>
            </a:r>
            <a:endParaRPr sz="1400">
              <a:solidFill>
                <a:schemeClr val="dk1"/>
              </a:solidFill>
              <a:latin typeface="Cambria"/>
              <a:ea typeface="Cambria"/>
              <a:cs typeface="Cambria"/>
              <a:sym typeface="Cambria"/>
            </a:endParaRPr>
          </a:p>
        </p:txBody>
      </p:sp>
      <p:cxnSp>
        <p:nvCxnSpPr>
          <p:cNvPr id="276" name="Google Shape;276;p32"/>
          <p:cNvCxnSpPr/>
          <p:nvPr/>
        </p:nvCxnSpPr>
        <p:spPr>
          <a:xfrm rot="10800000" flipH="1">
            <a:off x="6155055" y="4852035"/>
            <a:ext cx="4897120" cy="2540"/>
          </a:xfrm>
          <a:prstGeom prst="straightConnector1">
            <a:avLst/>
          </a:prstGeom>
          <a:noFill/>
          <a:ln w="12700" cap="flat" cmpd="sng">
            <a:solidFill>
              <a:srgbClr val="BFBFBF"/>
            </a:solidFill>
            <a:prstDash val="solid"/>
            <a:miter lim="800000"/>
            <a:headEnd type="none" w="sm" len="sm"/>
            <a:tailEnd type="none" w="sm" len="sm"/>
          </a:ln>
        </p:spPr>
      </p:cxnSp>
      <p:sp>
        <p:nvSpPr>
          <p:cNvPr id="277" name="Google Shape;277;p32"/>
          <p:cNvSpPr txBox="1"/>
          <p:nvPr/>
        </p:nvSpPr>
        <p:spPr>
          <a:xfrm>
            <a:off x="6087745" y="3478530"/>
            <a:ext cx="4934585" cy="12526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600" b="1">
                <a:solidFill>
                  <a:schemeClr val="dk1"/>
                </a:solidFill>
                <a:latin typeface="Cambria"/>
                <a:ea typeface="Cambria"/>
                <a:cs typeface="Cambria"/>
                <a:sym typeface="Cambria"/>
              </a:rPr>
              <a:t>Design</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The user can demonstrate on a projector or computer, or print the presentation and make it into a film to be used in a wider field. Using PowerPoint</a:t>
            </a:r>
            <a:endParaRPr sz="1400">
              <a:solidFill>
                <a:schemeClr val="dk1"/>
              </a:solidFill>
              <a:latin typeface="Cambria"/>
              <a:ea typeface="Cambria"/>
              <a:cs typeface="Cambria"/>
              <a:sym typeface="Cambria"/>
            </a:endParaRPr>
          </a:p>
        </p:txBody>
      </p:sp>
      <p:sp>
        <p:nvSpPr>
          <p:cNvPr id="278" name="Google Shape;278;p32"/>
          <p:cNvSpPr txBox="1"/>
          <p:nvPr/>
        </p:nvSpPr>
        <p:spPr>
          <a:xfrm>
            <a:off x="6087745" y="5097780"/>
            <a:ext cx="4934585" cy="12526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600" b="1">
                <a:solidFill>
                  <a:schemeClr val="dk1"/>
                </a:solidFill>
                <a:latin typeface="Cambria"/>
                <a:ea typeface="Cambria"/>
                <a:cs typeface="Cambria"/>
                <a:sym typeface="Cambria"/>
              </a:rPr>
              <a:t>Implementation</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Users can make a presentation on a projector or computer, or print out the presentation to make a film for use in a wider range of fields</a:t>
            </a:r>
            <a:endParaRPr sz="1400">
              <a:solidFill>
                <a:schemeClr val="dk1"/>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3" descr="timg (23)"/>
          <p:cNvPicPr preferRelativeResize="0"/>
          <p:nvPr/>
        </p:nvPicPr>
        <p:blipFill rotWithShape="1">
          <a:blip r:embed="rId3">
            <a:alphaModFix/>
          </a:blip>
          <a:srcRect/>
          <a:stretch/>
        </p:blipFill>
        <p:spPr>
          <a:xfrm>
            <a:off x="584835" y="1066800"/>
            <a:ext cx="6409690" cy="2004060"/>
          </a:xfrm>
          <a:prstGeom prst="rect">
            <a:avLst/>
          </a:prstGeom>
          <a:noFill/>
          <a:ln>
            <a:noFill/>
          </a:ln>
        </p:spPr>
      </p:pic>
      <p:pic>
        <p:nvPicPr>
          <p:cNvPr id="284" name="Google Shape;284;p33" descr="timg (23)"/>
          <p:cNvPicPr preferRelativeResize="0"/>
          <p:nvPr/>
        </p:nvPicPr>
        <p:blipFill rotWithShape="1">
          <a:blip r:embed="rId4">
            <a:alphaModFix/>
          </a:blip>
          <a:srcRect/>
          <a:stretch/>
        </p:blipFill>
        <p:spPr>
          <a:xfrm>
            <a:off x="5256530" y="3721735"/>
            <a:ext cx="6409055" cy="2004060"/>
          </a:xfrm>
          <a:prstGeom prst="rect">
            <a:avLst/>
          </a:prstGeom>
          <a:noFill/>
          <a:ln>
            <a:noFill/>
          </a:ln>
        </p:spPr>
      </p:pic>
      <p:sp>
        <p:nvSpPr>
          <p:cNvPr id="285" name="Google Shape;285;p33"/>
          <p:cNvSpPr txBox="1"/>
          <p:nvPr/>
        </p:nvSpPr>
        <p:spPr>
          <a:xfrm>
            <a:off x="7193915" y="973495"/>
            <a:ext cx="2404110" cy="45243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Quality Assurance </a:t>
            </a:r>
            <a:endParaRPr sz="1800" b="1">
              <a:solidFill>
                <a:schemeClr val="dk1"/>
              </a:solidFill>
              <a:latin typeface="Cambria"/>
              <a:ea typeface="Cambria"/>
              <a:cs typeface="Cambria"/>
              <a:sym typeface="Cambria"/>
            </a:endParaRPr>
          </a:p>
        </p:txBody>
      </p:sp>
      <p:sp>
        <p:nvSpPr>
          <p:cNvPr id="286" name="Google Shape;286;p33"/>
          <p:cNvSpPr txBox="1"/>
          <p:nvPr/>
        </p:nvSpPr>
        <p:spPr>
          <a:xfrm>
            <a:off x="7193915" y="1619250"/>
            <a:ext cx="4653280" cy="121264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Type your content here, or by copying your text, choose Paste in this box and choose to keep only the text. Type your content here, or by copying your text, choose Paste in this box and choose to keep only the text.</a:t>
            </a:r>
            <a:endParaRPr sz="1400">
              <a:solidFill>
                <a:schemeClr val="dk1"/>
              </a:solidFill>
              <a:latin typeface="Cambria"/>
              <a:ea typeface="Cambria"/>
              <a:cs typeface="Cambria"/>
              <a:sym typeface="Cambria"/>
            </a:endParaRPr>
          </a:p>
        </p:txBody>
      </p:sp>
      <p:sp>
        <p:nvSpPr>
          <p:cNvPr id="287" name="Google Shape;287;p33"/>
          <p:cNvSpPr txBox="1"/>
          <p:nvPr/>
        </p:nvSpPr>
        <p:spPr>
          <a:xfrm>
            <a:off x="2587625" y="3628430"/>
            <a:ext cx="2404110" cy="452432"/>
          </a:xfrm>
          <a:prstGeom prst="rect">
            <a:avLst/>
          </a:prstGeom>
          <a:noFill/>
          <a:ln>
            <a:noFill/>
          </a:ln>
        </p:spPr>
        <p:txBody>
          <a:bodyPr spcFirstLastPara="1" wrap="square" lIns="91425" tIns="45700" rIns="91425" bIns="45700" anchor="t" anchorCtr="0">
            <a:noAutofit/>
          </a:bodyPr>
          <a:lstStyle/>
          <a:p>
            <a:pPr marL="0" marR="0" lvl="0" indent="0" algn="r" rtl="0">
              <a:lnSpc>
                <a:spcPct val="130000"/>
              </a:lnSpc>
              <a:spcBef>
                <a:spcPts val="0"/>
              </a:spcBef>
              <a:spcAft>
                <a:spcPts val="0"/>
              </a:spcAft>
              <a:buNone/>
            </a:pPr>
            <a:r>
              <a:rPr lang="en-US" sz="1800" b="1">
                <a:solidFill>
                  <a:schemeClr val="dk1"/>
                </a:solidFill>
                <a:latin typeface="Cambria"/>
                <a:ea typeface="Cambria"/>
                <a:cs typeface="Cambria"/>
                <a:sym typeface="Cambria"/>
              </a:rPr>
              <a:t>Content Direction</a:t>
            </a:r>
            <a:endParaRPr sz="1800" b="1">
              <a:solidFill>
                <a:schemeClr val="dk1"/>
              </a:solidFill>
              <a:latin typeface="Cambria"/>
              <a:ea typeface="Cambria"/>
              <a:cs typeface="Cambria"/>
              <a:sym typeface="Cambria"/>
            </a:endParaRPr>
          </a:p>
        </p:txBody>
      </p:sp>
      <p:sp>
        <p:nvSpPr>
          <p:cNvPr id="288" name="Google Shape;288;p33"/>
          <p:cNvSpPr txBox="1"/>
          <p:nvPr/>
        </p:nvSpPr>
        <p:spPr>
          <a:xfrm>
            <a:off x="486410" y="4274185"/>
            <a:ext cx="4653280" cy="1212640"/>
          </a:xfrm>
          <a:prstGeom prst="rect">
            <a:avLst/>
          </a:prstGeom>
          <a:noFill/>
          <a:ln>
            <a:noFill/>
          </a:ln>
        </p:spPr>
        <p:txBody>
          <a:bodyPr spcFirstLastPara="1" wrap="square" lIns="91425" tIns="45700" rIns="91425" bIns="45700" anchor="t" anchorCtr="0">
            <a:noAutofit/>
          </a:bodyPr>
          <a:lstStyle/>
          <a:p>
            <a:pPr marL="0" marR="0" lvl="0" indent="0" algn="r" rtl="0">
              <a:lnSpc>
                <a:spcPct val="130000"/>
              </a:lnSpc>
              <a:spcBef>
                <a:spcPts val="0"/>
              </a:spcBef>
              <a:spcAft>
                <a:spcPts val="0"/>
              </a:spcAft>
              <a:buNone/>
            </a:pPr>
            <a:r>
              <a:rPr lang="en-US" sz="1400">
                <a:solidFill>
                  <a:schemeClr val="dk1"/>
                </a:solidFill>
                <a:latin typeface="Cambria"/>
                <a:ea typeface="Cambria"/>
                <a:cs typeface="Cambria"/>
                <a:sym typeface="Cambria"/>
              </a:rPr>
              <a:t>Simple &amp; Smooth, exactly how purchasing experiences should be. We align with your users need to build and evolve a flowing shopping interface, one that slots easily into place with each step.</a:t>
            </a:r>
            <a:endParaRPr sz="1400">
              <a:solidFill>
                <a:schemeClr val="dk1"/>
              </a:solidFill>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4" descr="timg (25)"/>
          <p:cNvPicPr preferRelativeResize="0"/>
          <p:nvPr/>
        </p:nvPicPr>
        <p:blipFill rotWithShape="1">
          <a:blip r:embed="rId3">
            <a:alphaModFix/>
          </a:blip>
          <a:srcRect/>
          <a:stretch/>
        </p:blipFill>
        <p:spPr>
          <a:xfrm>
            <a:off x="4769485" y="527050"/>
            <a:ext cx="7479030" cy="5784215"/>
          </a:xfrm>
          <a:prstGeom prst="rect">
            <a:avLst/>
          </a:prstGeom>
          <a:noFill/>
          <a:ln>
            <a:noFill/>
          </a:ln>
        </p:spPr>
      </p:pic>
      <p:sp>
        <p:nvSpPr>
          <p:cNvPr id="294" name="Google Shape;294;p34"/>
          <p:cNvSpPr/>
          <p:nvPr/>
        </p:nvSpPr>
        <p:spPr>
          <a:xfrm>
            <a:off x="1090930" y="962025"/>
            <a:ext cx="3992880" cy="497649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95" name="Google Shape;295;p34"/>
          <p:cNvSpPr txBox="1"/>
          <p:nvPr/>
        </p:nvSpPr>
        <p:spPr>
          <a:xfrm>
            <a:off x="2520315" y="1377339"/>
            <a:ext cx="2404110" cy="450764"/>
          </a:xfrm>
          <a:prstGeom prst="rect">
            <a:avLst/>
          </a:prstGeom>
          <a:noFill/>
          <a:ln>
            <a:noFill/>
          </a:ln>
        </p:spPr>
        <p:txBody>
          <a:bodyPr spcFirstLastPara="1" wrap="square" lIns="91425" tIns="45700" rIns="91425" bIns="45700" anchor="t" anchorCtr="0">
            <a:noAutofit/>
          </a:bodyPr>
          <a:lstStyle/>
          <a:p>
            <a:pPr marL="0" marR="0" lvl="0" indent="0" algn="r" rtl="0">
              <a:lnSpc>
                <a:spcPct val="130000"/>
              </a:lnSpc>
              <a:spcBef>
                <a:spcPts val="0"/>
              </a:spcBef>
              <a:spcAft>
                <a:spcPts val="0"/>
              </a:spcAft>
              <a:buNone/>
            </a:pPr>
            <a:r>
              <a:rPr lang="en-US" sz="2000" b="1">
                <a:solidFill>
                  <a:schemeClr val="dk1"/>
                </a:solidFill>
                <a:latin typeface="Cambria"/>
                <a:ea typeface="Cambria"/>
                <a:cs typeface="Cambria"/>
                <a:sym typeface="Cambria"/>
              </a:rPr>
              <a:t>Visual Direction</a:t>
            </a:r>
            <a:endParaRPr sz="2000" b="1">
              <a:solidFill>
                <a:schemeClr val="dk1"/>
              </a:solidFill>
              <a:latin typeface="Cambria"/>
              <a:ea typeface="Cambria"/>
              <a:cs typeface="Cambria"/>
              <a:sym typeface="Cambria"/>
            </a:endParaRPr>
          </a:p>
        </p:txBody>
      </p:sp>
      <p:sp>
        <p:nvSpPr>
          <p:cNvPr id="296" name="Google Shape;296;p34"/>
          <p:cNvSpPr txBox="1"/>
          <p:nvPr/>
        </p:nvSpPr>
        <p:spPr>
          <a:xfrm>
            <a:off x="1353185" y="2272030"/>
            <a:ext cx="3571240" cy="2960875"/>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None/>
            </a:pPr>
            <a:r>
              <a:rPr lang="en-US" sz="1400">
                <a:solidFill>
                  <a:schemeClr val="dk1"/>
                </a:solidFill>
                <a:latin typeface="Cambria"/>
                <a:ea typeface="Cambria"/>
                <a:cs typeface="Cambria"/>
                <a:sym typeface="Cambria"/>
              </a:rPr>
              <a:t>Your audience relate and absorb information on different sensory levels. We know visual stories are amplified with the right words. Sometimes it's easier to go old school, our copywriters prefer a good ball.The user can demonstrate on a projector or computer, or print the presentation and make it into a film to be used in a wider field.</a:t>
            </a:r>
            <a:endParaRPr sz="1400">
              <a:solidFill>
                <a:schemeClr val="dk1"/>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5" descr="timg (26)"/>
          <p:cNvPicPr preferRelativeResize="0"/>
          <p:nvPr/>
        </p:nvPicPr>
        <p:blipFill rotWithShape="1">
          <a:blip r:embed="rId3">
            <a:alphaModFix/>
          </a:blip>
          <a:srcRect/>
          <a:stretch/>
        </p:blipFill>
        <p:spPr>
          <a:xfrm>
            <a:off x="-16510" y="-81915"/>
            <a:ext cx="12225655" cy="7284085"/>
          </a:xfrm>
          <a:prstGeom prst="rect">
            <a:avLst/>
          </a:prstGeom>
          <a:noFill/>
          <a:ln>
            <a:noFill/>
          </a:ln>
        </p:spPr>
      </p:pic>
      <p:sp>
        <p:nvSpPr>
          <p:cNvPr id="302" name="Google Shape;302;p35"/>
          <p:cNvSpPr/>
          <p:nvPr/>
        </p:nvSpPr>
        <p:spPr>
          <a:xfrm>
            <a:off x="-18312" y="-90805"/>
            <a:ext cx="12334240" cy="698373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303" name="Google Shape;303;p35"/>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304" name="Google Shape;304;p35"/>
          <p:cNvCxnSpPr/>
          <p:nvPr/>
        </p:nvCxnSpPr>
        <p:spPr>
          <a:xfrm>
            <a:off x="5153025" y="1988185"/>
            <a:ext cx="0" cy="2606040"/>
          </a:xfrm>
          <a:prstGeom prst="straightConnector1">
            <a:avLst/>
          </a:prstGeom>
          <a:noFill/>
          <a:ln w="38100" cap="flat" cmpd="sng">
            <a:solidFill>
              <a:schemeClr val="lt1">
                <a:alpha val="69803"/>
              </a:schemeClr>
            </a:solidFill>
            <a:prstDash val="solid"/>
            <a:miter lim="800000"/>
            <a:headEnd type="none" w="sm" len="sm"/>
            <a:tailEnd type="none" w="sm" len="sm"/>
          </a:ln>
        </p:spPr>
      </p:cxnSp>
      <p:cxnSp>
        <p:nvCxnSpPr>
          <p:cNvPr id="305" name="Google Shape;305;p35"/>
          <p:cNvCxnSpPr/>
          <p:nvPr/>
        </p:nvCxnSpPr>
        <p:spPr>
          <a:xfrm>
            <a:off x="7038340" y="1988185"/>
            <a:ext cx="0" cy="2606040"/>
          </a:xfrm>
          <a:prstGeom prst="straightConnector1">
            <a:avLst/>
          </a:prstGeom>
          <a:noFill/>
          <a:ln w="38100" cap="flat" cmpd="sng">
            <a:solidFill>
              <a:schemeClr val="lt1">
                <a:alpha val="69803"/>
              </a:schemeClr>
            </a:solidFill>
            <a:prstDash val="solid"/>
            <a:miter lim="800000"/>
            <a:headEnd type="none" w="sm" len="sm"/>
            <a:tailEnd type="none" w="sm" len="sm"/>
          </a:ln>
        </p:spPr>
      </p:cxnSp>
      <p:sp>
        <p:nvSpPr>
          <p:cNvPr id="306" name="Google Shape;306;p35"/>
          <p:cNvSpPr txBox="1"/>
          <p:nvPr/>
        </p:nvSpPr>
        <p:spPr>
          <a:xfrm rot="5400000">
            <a:off x="3523860" y="3259809"/>
            <a:ext cx="5019842" cy="130189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6600" b="1">
                <a:solidFill>
                  <a:schemeClr val="lt1"/>
                </a:solidFill>
                <a:latin typeface="Cambria"/>
                <a:ea typeface="Cambria"/>
                <a:cs typeface="Cambria"/>
                <a:sym typeface="Cambria"/>
              </a:rPr>
              <a:t>Thank you!</a:t>
            </a:r>
            <a:endParaRPr sz="6600" b="1">
              <a:solidFill>
                <a:schemeClr val="lt1"/>
              </a:solidFill>
              <a:latin typeface="Cambria"/>
              <a:ea typeface="Cambria"/>
              <a:cs typeface="Cambria"/>
              <a:sym typeface="Cambria"/>
            </a:endParaRPr>
          </a:p>
        </p:txBody>
      </p:sp>
      <p:cxnSp>
        <p:nvCxnSpPr>
          <p:cNvPr id="307" name="Google Shape;307;p35"/>
          <p:cNvCxnSpPr/>
          <p:nvPr/>
        </p:nvCxnSpPr>
        <p:spPr>
          <a:xfrm>
            <a:off x="5393055" y="1256665"/>
            <a:ext cx="1416685" cy="0"/>
          </a:xfrm>
          <a:prstGeom prst="straightConnector1">
            <a:avLst/>
          </a:prstGeom>
          <a:noFill/>
          <a:ln w="15875" cap="flat" cmpd="sng">
            <a:solidFill>
              <a:schemeClr val="lt1">
                <a:alpha val="69803"/>
              </a:schemeClr>
            </a:solidFill>
            <a:prstDash val="solid"/>
            <a:miter lim="800000"/>
            <a:headEnd type="none" w="sm" len="sm"/>
            <a:tailEnd type="none" w="sm" len="sm"/>
          </a:ln>
        </p:spPr>
      </p:cxnSp>
      <p:sp>
        <p:nvSpPr>
          <p:cNvPr id="308" name="Google Shape;308;p35"/>
          <p:cNvSpPr txBox="1"/>
          <p:nvPr/>
        </p:nvSpPr>
        <p:spPr>
          <a:xfrm>
            <a:off x="1774189" y="343056"/>
            <a:ext cx="8654415" cy="769441"/>
          </a:xfrm>
          <a:prstGeom prst="rect">
            <a:avLst/>
          </a:prstGeom>
          <a:noFill/>
          <a:ln>
            <a:noFill/>
          </a:ln>
        </p:spPr>
        <p:txBody>
          <a:bodyPr spcFirstLastPara="1" wrap="square" lIns="91425" tIns="45700" rIns="91425" bIns="45700" anchor="t" anchorCtr="0">
            <a:noAutofit/>
          </a:bodyPr>
          <a:lstStyle/>
          <a:p>
            <a:pPr marL="2743200" marR="0" lvl="0" indent="0" algn="just" rtl="0">
              <a:spcBef>
                <a:spcPts val="0"/>
              </a:spcBef>
              <a:spcAft>
                <a:spcPts val="0"/>
              </a:spcAft>
              <a:buNone/>
            </a:pPr>
            <a:r>
              <a:rPr lang="en-US" sz="4400">
                <a:solidFill>
                  <a:schemeClr val="lt1"/>
                </a:solidFill>
                <a:latin typeface="Cambria"/>
                <a:ea typeface="Cambria"/>
                <a:cs typeface="Cambria"/>
                <a:sym typeface="Cambria"/>
              </a:rPr>
              <a:t>Floriculture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descr="timg (20)"/>
          <p:cNvPicPr preferRelativeResize="0"/>
          <p:nvPr/>
        </p:nvPicPr>
        <p:blipFill rotWithShape="1">
          <a:blip r:embed="rId3">
            <a:alphaModFix/>
          </a:blip>
          <a:srcRect/>
          <a:stretch/>
        </p:blipFill>
        <p:spPr>
          <a:xfrm flipH="1">
            <a:off x="5081" y="-3810"/>
            <a:ext cx="12181839" cy="6918960"/>
          </a:xfrm>
          <a:prstGeom prst="rect">
            <a:avLst/>
          </a:prstGeom>
          <a:noFill/>
          <a:ln>
            <a:noFill/>
          </a:ln>
        </p:spPr>
      </p:pic>
      <p:sp>
        <p:nvSpPr>
          <p:cNvPr id="60" name="Google Shape;60;p13"/>
          <p:cNvSpPr/>
          <p:nvPr/>
        </p:nvSpPr>
        <p:spPr>
          <a:xfrm>
            <a:off x="-74295" y="-90805"/>
            <a:ext cx="12334240" cy="698373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61" name="Google Shape;61;p13"/>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62" name="Google Shape;62;p13"/>
          <p:cNvSpPr/>
          <p:nvPr/>
        </p:nvSpPr>
        <p:spPr>
          <a:xfrm rot="10800000" flipH="1">
            <a:off x="7533005" y="1991995"/>
            <a:ext cx="3011170" cy="2712720"/>
          </a:xfrm>
          <a:prstGeom prst="snip1Rect">
            <a:avLst>
              <a:gd name="adj" fmla="val 16667"/>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63" name="Google Shape;63;p13"/>
          <p:cNvCxnSpPr/>
          <p:nvPr/>
        </p:nvCxnSpPr>
        <p:spPr>
          <a:xfrm>
            <a:off x="7793990" y="2312035"/>
            <a:ext cx="655955" cy="0"/>
          </a:xfrm>
          <a:prstGeom prst="straightConnector1">
            <a:avLst/>
          </a:prstGeom>
          <a:noFill/>
          <a:ln w="31750" cap="flat" cmpd="sng">
            <a:solidFill>
              <a:schemeClr val="lt1"/>
            </a:solidFill>
            <a:prstDash val="solid"/>
            <a:miter lim="800000"/>
            <a:headEnd type="none" w="sm" len="sm"/>
            <a:tailEnd type="none" w="sm" len="sm"/>
          </a:ln>
        </p:spPr>
      </p:cxnSp>
      <p:sp>
        <p:nvSpPr>
          <p:cNvPr id="64" name="Google Shape;64;p13"/>
          <p:cNvSpPr txBox="1"/>
          <p:nvPr/>
        </p:nvSpPr>
        <p:spPr>
          <a:xfrm>
            <a:off x="7678420" y="2463800"/>
            <a:ext cx="232981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lt1"/>
                </a:solidFill>
                <a:latin typeface="Cambria"/>
                <a:ea typeface="Cambria"/>
                <a:cs typeface="Cambria"/>
                <a:sym typeface="Cambria"/>
              </a:rPr>
              <a:t>Overview</a:t>
            </a:r>
            <a:endParaRPr sz="2800" b="1">
              <a:solidFill>
                <a:schemeClr val="lt1"/>
              </a:solidFill>
              <a:latin typeface="Cambria"/>
              <a:ea typeface="Cambria"/>
              <a:cs typeface="Cambria"/>
              <a:sym typeface="Cambria"/>
            </a:endParaRPr>
          </a:p>
        </p:txBody>
      </p:sp>
      <p:sp>
        <p:nvSpPr>
          <p:cNvPr id="65" name="Google Shape;65;p13"/>
          <p:cNvSpPr txBox="1"/>
          <p:nvPr/>
        </p:nvSpPr>
        <p:spPr>
          <a:xfrm>
            <a:off x="7678420" y="3243580"/>
            <a:ext cx="2720340" cy="110267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chemeClr val="lt1"/>
                </a:solidFill>
                <a:latin typeface="Cambria"/>
                <a:ea typeface="Cambria"/>
                <a:cs typeface="Cambria"/>
                <a:sym typeface="Cambria"/>
              </a:rPr>
              <a:t>Click on the button under the  presentation preview that says "Use as  Google Slides Theme".You will get a copy of</a:t>
            </a:r>
            <a:endParaRPr sz="1400">
              <a:solidFill>
                <a:schemeClr val="lt1"/>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0" name="Google Shape;70;p14"/>
          <p:cNvGrpSpPr/>
          <p:nvPr/>
        </p:nvGrpSpPr>
        <p:grpSpPr>
          <a:xfrm>
            <a:off x="7481570" y="648335"/>
            <a:ext cx="4082415" cy="5428615"/>
            <a:chOff x="11630" y="869"/>
            <a:chExt cx="6429" cy="8549"/>
          </a:xfrm>
        </p:grpSpPr>
        <p:sp>
          <p:nvSpPr>
            <p:cNvPr id="71" name="Google Shape;71;p14"/>
            <p:cNvSpPr/>
            <p:nvPr/>
          </p:nvSpPr>
          <p:spPr>
            <a:xfrm>
              <a:off x="11630" y="869"/>
              <a:ext cx="6429" cy="27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72" name="Google Shape;72;p14"/>
            <p:cNvSpPr/>
            <p:nvPr/>
          </p:nvSpPr>
          <p:spPr>
            <a:xfrm>
              <a:off x="15597" y="3790"/>
              <a:ext cx="2462" cy="27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73" name="Google Shape;73;p14"/>
            <p:cNvSpPr/>
            <p:nvPr/>
          </p:nvSpPr>
          <p:spPr>
            <a:xfrm>
              <a:off x="12954" y="3790"/>
              <a:ext cx="2462" cy="27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74" name="Google Shape;74;p14"/>
            <p:cNvSpPr/>
            <p:nvPr/>
          </p:nvSpPr>
          <p:spPr>
            <a:xfrm>
              <a:off x="14411" y="6696"/>
              <a:ext cx="3648" cy="272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sp>
        <p:nvSpPr>
          <p:cNvPr id="75" name="Google Shape;75;p14"/>
          <p:cNvSpPr txBox="1"/>
          <p:nvPr/>
        </p:nvSpPr>
        <p:spPr>
          <a:xfrm>
            <a:off x="1042670" y="2915920"/>
            <a:ext cx="5579745" cy="101258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Infographics</a:t>
            </a:r>
            <a:endParaRPr sz="18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Is the color of gold, butter  and ripe lemons. In the  spectrum of visible light,  yellow is found between  green and orange.</a:t>
            </a:r>
            <a:endParaRPr sz="1400">
              <a:solidFill>
                <a:schemeClr val="dk1"/>
              </a:solidFill>
              <a:latin typeface="Cambria"/>
              <a:ea typeface="Cambria"/>
              <a:cs typeface="Cambria"/>
              <a:sym typeface="Cambria"/>
            </a:endParaRPr>
          </a:p>
        </p:txBody>
      </p:sp>
      <p:cxnSp>
        <p:nvCxnSpPr>
          <p:cNvPr id="76" name="Google Shape;76;p14"/>
          <p:cNvCxnSpPr/>
          <p:nvPr/>
        </p:nvCxnSpPr>
        <p:spPr>
          <a:xfrm>
            <a:off x="1072515" y="2451100"/>
            <a:ext cx="5482590" cy="0"/>
          </a:xfrm>
          <a:prstGeom prst="straightConnector1">
            <a:avLst/>
          </a:prstGeom>
          <a:noFill/>
          <a:ln w="12700" cap="flat" cmpd="sng">
            <a:solidFill>
              <a:srgbClr val="BFBFBF"/>
            </a:solidFill>
            <a:prstDash val="solid"/>
            <a:miter lim="800000"/>
            <a:headEnd type="none" w="sm" len="sm"/>
            <a:tailEnd type="none" w="sm" len="sm"/>
          </a:ln>
        </p:spPr>
      </p:cxnSp>
      <p:sp>
        <p:nvSpPr>
          <p:cNvPr id="77" name="Google Shape;77;p14"/>
          <p:cNvSpPr txBox="1"/>
          <p:nvPr/>
        </p:nvSpPr>
        <p:spPr>
          <a:xfrm>
            <a:off x="1072515" y="1008380"/>
            <a:ext cx="5579745" cy="129266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Devices</a:t>
            </a:r>
            <a:endParaRPr sz="18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Click on the button under the presentation preview that says "Download as PowerPoint template". You will get a .pptx file that you can edit in PowerPoint.Remember to download and install the fonts</a:t>
            </a:r>
            <a:endParaRPr sz="1400">
              <a:solidFill>
                <a:schemeClr val="dk1"/>
              </a:solidFill>
              <a:latin typeface="Cambria"/>
              <a:ea typeface="Cambria"/>
              <a:cs typeface="Cambria"/>
              <a:sym typeface="Cambria"/>
            </a:endParaRPr>
          </a:p>
        </p:txBody>
      </p:sp>
      <p:cxnSp>
        <p:nvCxnSpPr>
          <p:cNvPr id="78" name="Google Shape;78;p14"/>
          <p:cNvCxnSpPr/>
          <p:nvPr/>
        </p:nvCxnSpPr>
        <p:spPr>
          <a:xfrm>
            <a:off x="1121410" y="4248785"/>
            <a:ext cx="5482590" cy="0"/>
          </a:xfrm>
          <a:prstGeom prst="straightConnector1">
            <a:avLst/>
          </a:prstGeom>
          <a:noFill/>
          <a:ln w="12700" cap="flat" cmpd="sng">
            <a:solidFill>
              <a:srgbClr val="BFBFBF"/>
            </a:solidFill>
            <a:prstDash val="solid"/>
            <a:miter lim="800000"/>
            <a:headEnd type="none" w="sm" len="sm"/>
            <a:tailEnd type="none" w="sm" len="sm"/>
          </a:ln>
        </p:spPr>
      </p:cxnSp>
      <p:sp>
        <p:nvSpPr>
          <p:cNvPr id="79" name="Google Shape;79;p14"/>
          <p:cNvSpPr txBox="1"/>
          <p:nvPr/>
        </p:nvSpPr>
        <p:spPr>
          <a:xfrm>
            <a:off x="1121410" y="4747895"/>
            <a:ext cx="5579745" cy="129266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Opening Cerenomy</a:t>
            </a:r>
            <a:endParaRPr sz="18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We use well-known development methodologies to create a customized approach for each of the projects. This allows us to achieve high quality outcomes and full transparency towards.</a:t>
            </a:r>
            <a:endParaRPr sz="1400">
              <a:solidFill>
                <a:schemeClr val="dk1"/>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5" descr="timg (2)"/>
          <p:cNvPicPr preferRelativeResize="0"/>
          <p:nvPr/>
        </p:nvPicPr>
        <p:blipFill rotWithShape="1">
          <a:blip r:embed="rId3">
            <a:alphaModFix/>
          </a:blip>
          <a:srcRect/>
          <a:stretch/>
        </p:blipFill>
        <p:spPr>
          <a:xfrm>
            <a:off x="-6985" y="-3810"/>
            <a:ext cx="6291580" cy="6865620"/>
          </a:xfrm>
          <a:prstGeom prst="rect">
            <a:avLst/>
          </a:prstGeom>
          <a:noFill/>
          <a:ln>
            <a:noFill/>
          </a:ln>
        </p:spPr>
      </p:pic>
      <p:sp>
        <p:nvSpPr>
          <p:cNvPr id="85" name="Google Shape;85;p15"/>
          <p:cNvSpPr txBox="1"/>
          <p:nvPr/>
        </p:nvSpPr>
        <p:spPr>
          <a:xfrm>
            <a:off x="6683375" y="1644015"/>
            <a:ext cx="3913505" cy="480131"/>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en-US" sz="1800" b="1">
                <a:solidFill>
                  <a:srgbClr val="161612"/>
                </a:solidFill>
                <a:latin typeface="Cambria"/>
                <a:ea typeface="Cambria"/>
                <a:cs typeface="Cambria"/>
                <a:sym typeface="Cambria"/>
              </a:rPr>
              <a:t>Speakers Introduction</a:t>
            </a:r>
            <a:endParaRPr sz="1800" b="1">
              <a:solidFill>
                <a:srgbClr val="161612"/>
              </a:solidFill>
              <a:latin typeface="Cambria"/>
              <a:ea typeface="Cambria"/>
              <a:cs typeface="Cambria"/>
              <a:sym typeface="Cambria"/>
            </a:endParaRPr>
          </a:p>
        </p:txBody>
      </p:sp>
      <p:sp>
        <p:nvSpPr>
          <p:cNvPr id="86" name="Google Shape;86;p15"/>
          <p:cNvSpPr txBox="1"/>
          <p:nvPr/>
        </p:nvSpPr>
        <p:spPr>
          <a:xfrm>
            <a:off x="6683375" y="2759686"/>
            <a:ext cx="4475480" cy="33239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400">
                <a:solidFill>
                  <a:srgbClr val="161612"/>
                </a:solidFill>
                <a:latin typeface="Cambria"/>
                <a:ea typeface="Cambria"/>
                <a:cs typeface="Cambria"/>
                <a:sym typeface="Cambria"/>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sz="1400">
              <a:solidFill>
                <a:srgbClr val="161612"/>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6" descr="timg (6)"/>
          <p:cNvPicPr preferRelativeResize="0"/>
          <p:nvPr/>
        </p:nvPicPr>
        <p:blipFill rotWithShape="1">
          <a:blip r:embed="rId3">
            <a:alphaModFix/>
          </a:blip>
          <a:srcRect/>
          <a:stretch/>
        </p:blipFill>
        <p:spPr>
          <a:xfrm>
            <a:off x="-5080" y="3770630"/>
            <a:ext cx="12204065" cy="3128645"/>
          </a:xfrm>
          <a:prstGeom prst="rect">
            <a:avLst/>
          </a:prstGeom>
          <a:noFill/>
          <a:ln>
            <a:noFill/>
          </a:ln>
        </p:spPr>
      </p:pic>
      <p:sp>
        <p:nvSpPr>
          <p:cNvPr id="92" name="Google Shape;92;p16"/>
          <p:cNvSpPr txBox="1"/>
          <p:nvPr/>
        </p:nvSpPr>
        <p:spPr>
          <a:xfrm>
            <a:off x="1891756" y="1070093"/>
            <a:ext cx="2220595" cy="92333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800" b="1">
                <a:solidFill>
                  <a:srgbClr val="161612"/>
                </a:solidFill>
                <a:latin typeface="Cambria"/>
                <a:ea typeface="Cambria"/>
                <a:cs typeface="Cambria"/>
                <a:sym typeface="Cambria"/>
              </a:rPr>
              <a:t>Opening</a:t>
            </a:r>
            <a:endParaRPr sz="1800" b="1">
              <a:solidFill>
                <a:srgbClr val="161612"/>
              </a:solidFill>
              <a:latin typeface="Cambria"/>
              <a:ea typeface="Cambria"/>
              <a:cs typeface="Cambria"/>
              <a:sym typeface="Cambria"/>
            </a:endParaRPr>
          </a:p>
          <a:p>
            <a:pPr marL="0" marR="0" lvl="0" indent="0" algn="l" rtl="0">
              <a:lnSpc>
                <a:spcPct val="150000"/>
              </a:lnSpc>
              <a:spcBef>
                <a:spcPts val="0"/>
              </a:spcBef>
              <a:spcAft>
                <a:spcPts val="0"/>
              </a:spcAft>
              <a:buNone/>
            </a:pPr>
            <a:endParaRPr sz="1800" b="1">
              <a:solidFill>
                <a:srgbClr val="161612"/>
              </a:solidFill>
              <a:latin typeface="Cambria"/>
              <a:ea typeface="Cambria"/>
              <a:cs typeface="Cambria"/>
              <a:sym typeface="Cambria"/>
            </a:endParaRPr>
          </a:p>
        </p:txBody>
      </p:sp>
      <p:sp>
        <p:nvSpPr>
          <p:cNvPr id="93" name="Google Shape;93;p16"/>
          <p:cNvSpPr txBox="1"/>
          <p:nvPr/>
        </p:nvSpPr>
        <p:spPr>
          <a:xfrm>
            <a:off x="4439065" y="1643483"/>
            <a:ext cx="5589905" cy="170816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400">
                <a:solidFill>
                  <a:schemeClr val="dk1"/>
                </a:solidFill>
                <a:latin typeface="Cambria"/>
                <a:ea typeface="Cambria"/>
                <a:cs typeface="Cambria"/>
                <a:sym typeface="Cambria"/>
              </a:rPr>
              <a:t>Enter the comprehensive description of the above chart here, enter the comprehensive description of the above chart here, enter the comprehensive description of the above chart here, enter the comprehensive description of the above chart here, and enter the comprehensive description of the above chart here.</a:t>
            </a:r>
            <a:endParaRPr sz="1400">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2540" y="-20955"/>
            <a:ext cx="919480" cy="6899910"/>
          </a:xfrm>
          <a:prstGeom prst="rect">
            <a:avLst/>
          </a:prstGeom>
          <a:solidFill>
            <a:srgbClr val="BFBFB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99" name="Google Shape;99;p17"/>
          <p:cNvSpPr txBox="1"/>
          <p:nvPr/>
        </p:nvSpPr>
        <p:spPr>
          <a:xfrm rot="5400000">
            <a:off x="-2271722" y="3120697"/>
            <a:ext cx="5463540"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rgbClr val="161612"/>
                </a:solidFill>
                <a:latin typeface="Cambria"/>
                <a:ea typeface="Cambria"/>
                <a:cs typeface="Cambria"/>
                <a:sym typeface="Cambria"/>
              </a:rPr>
              <a:t>Woe be to him that reads but one book.</a:t>
            </a:r>
            <a:endParaRPr sz="1800" b="1">
              <a:solidFill>
                <a:srgbClr val="161612"/>
              </a:solidFill>
              <a:latin typeface="Cambria"/>
              <a:ea typeface="Cambria"/>
              <a:cs typeface="Cambria"/>
              <a:sym typeface="Cambria"/>
            </a:endParaRPr>
          </a:p>
        </p:txBody>
      </p:sp>
      <p:pic>
        <p:nvPicPr>
          <p:cNvPr id="100" name="Google Shape;100;p17" descr="timg (13)"/>
          <p:cNvPicPr preferRelativeResize="0"/>
          <p:nvPr/>
        </p:nvPicPr>
        <p:blipFill rotWithShape="1">
          <a:blip r:embed="rId3">
            <a:alphaModFix/>
          </a:blip>
          <a:srcRect/>
          <a:stretch/>
        </p:blipFill>
        <p:spPr>
          <a:xfrm>
            <a:off x="922020" y="-20955"/>
            <a:ext cx="4111625" cy="6883400"/>
          </a:xfrm>
          <a:prstGeom prst="rect">
            <a:avLst/>
          </a:prstGeom>
          <a:noFill/>
          <a:ln>
            <a:noFill/>
          </a:ln>
        </p:spPr>
      </p:pic>
      <p:sp>
        <p:nvSpPr>
          <p:cNvPr id="101" name="Google Shape;101;p17"/>
          <p:cNvSpPr txBox="1"/>
          <p:nvPr/>
        </p:nvSpPr>
        <p:spPr>
          <a:xfrm>
            <a:off x="5637530" y="2809875"/>
            <a:ext cx="5579745" cy="73250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Speakers</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Woe be to him that reads but one book.</a:t>
            </a:r>
            <a:endParaRPr sz="1400">
              <a:solidFill>
                <a:schemeClr val="dk1"/>
              </a:solidFill>
              <a:latin typeface="Cambria"/>
              <a:ea typeface="Cambria"/>
              <a:cs typeface="Cambria"/>
              <a:sym typeface="Cambria"/>
            </a:endParaRPr>
          </a:p>
        </p:txBody>
      </p:sp>
      <p:cxnSp>
        <p:nvCxnSpPr>
          <p:cNvPr id="102" name="Google Shape;102;p17"/>
          <p:cNvCxnSpPr/>
          <p:nvPr/>
        </p:nvCxnSpPr>
        <p:spPr>
          <a:xfrm>
            <a:off x="5667375" y="2345055"/>
            <a:ext cx="5482590" cy="0"/>
          </a:xfrm>
          <a:prstGeom prst="straightConnector1">
            <a:avLst/>
          </a:prstGeom>
          <a:noFill/>
          <a:ln w="12700" cap="flat" cmpd="sng">
            <a:solidFill>
              <a:srgbClr val="BFBFBF"/>
            </a:solidFill>
            <a:prstDash val="solid"/>
            <a:miter lim="800000"/>
            <a:headEnd type="none" w="sm" len="sm"/>
            <a:tailEnd type="none" w="sm" len="sm"/>
          </a:ln>
        </p:spPr>
      </p:cxnSp>
      <p:sp>
        <p:nvSpPr>
          <p:cNvPr id="103" name="Google Shape;103;p17"/>
          <p:cNvSpPr txBox="1"/>
          <p:nvPr/>
        </p:nvSpPr>
        <p:spPr>
          <a:xfrm>
            <a:off x="5667375" y="902335"/>
            <a:ext cx="5579745" cy="101258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Break time</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A torn jacket is soon mended; but hard words bruise the heart of a child.</a:t>
            </a:r>
            <a:endParaRPr sz="1400">
              <a:solidFill>
                <a:schemeClr val="dk1"/>
              </a:solidFill>
              <a:latin typeface="Cambria"/>
              <a:ea typeface="Cambria"/>
              <a:cs typeface="Cambria"/>
              <a:sym typeface="Cambria"/>
            </a:endParaRPr>
          </a:p>
        </p:txBody>
      </p:sp>
      <p:cxnSp>
        <p:nvCxnSpPr>
          <p:cNvPr id="104" name="Google Shape;104;p17"/>
          <p:cNvCxnSpPr/>
          <p:nvPr/>
        </p:nvCxnSpPr>
        <p:spPr>
          <a:xfrm>
            <a:off x="5716270" y="4142740"/>
            <a:ext cx="5482590" cy="0"/>
          </a:xfrm>
          <a:prstGeom prst="straightConnector1">
            <a:avLst/>
          </a:prstGeom>
          <a:noFill/>
          <a:ln w="12700" cap="flat" cmpd="sng">
            <a:solidFill>
              <a:srgbClr val="BFBFBF"/>
            </a:solidFill>
            <a:prstDash val="solid"/>
            <a:miter lim="800000"/>
            <a:headEnd type="none" w="sm" len="sm"/>
            <a:tailEnd type="none" w="sm" len="sm"/>
          </a:ln>
        </p:spPr>
      </p:cxnSp>
      <p:sp>
        <p:nvSpPr>
          <p:cNvPr id="105" name="Google Shape;105;p17"/>
          <p:cNvSpPr txBox="1"/>
          <p:nvPr/>
        </p:nvSpPr>
        <p:spPr>
          <a:xfrm>
            <a:off x="5716270" y="4641850"/>
            <a:ext cx="5579745" cy="73250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Free Time</a:t>
            </a:r>
            <a:endParaRPr sz="1600" b="1">
              <a:solidFill>
                <a:schemeClr val="dk1"/>
              </a:solidFill>
              <a:latin typeface="Cambria"/>
              <a:ea typeface="Cambria"/>
              <a:cs typeface="Cambria"/>
              <a:sym typeface="Cambria"/>
            </a:endParaRPr>
          </a:p>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A large income is the best recipe for happiness I ever heard of.</a:t>
            </a:r>
            <a:endParaRPr sz="1400">
              <a:solidFill>
                <a:schemeClr val="dk1"/>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8" descr="timg (4)"/>
          <p:cNvPicPr preferRelativeResize="0"/>
          <p:nvPr/>
        </p:nvPicPr>
        <p:blipFill rotWithShape="1">
          <a:blip r:embed="rId3">
            <a:alphaModFix/>
          </a:blip>
          <a:srcRect/>
          <a:stretch/>
        </p:blipFill>
        <p:spPr>
          <a:xfrm>
            <a:off x="-3175" y="-1905"/>
            <a:ext cx="12198985" cy="6860540"/>
          </a:xfrm>
          <a:prstGeom prst="rect">
            <a:avLst/>
          </a:prstGeom>
          <a:noFill/>
          <a:ln>
            <a:noFill/>
          </a:ln>
        </p:spPr>
      </p:pic>
      <p:sp>
        <p:nvSpPr>
          <p:cNvPr id="111" name="Google Shape;111;p18"/>
          <p:cNvSpPr/>
          <p:nvPr/>
        </p:nvSpPr>
        <p:spPr>
          <a:xfrm>
            <a:off x="-74295" y="-71755"/>
            <a:ext cx="12334240" cy="698373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12" name="Google Shape;112;p18"/>
          <p:cNvSpPr/>
          <p:nvPr/>
        </p:nvSpPr>
        <p:spPr>
          <a:xfrm>
            <a:off x="267335" y="259715"/>
            <a:ext cx="11669395" cy="6323965"/>
          </a:xfrm>
          <a:prstGeom prst="rect">
            <a:avLst/>
          </a:prstGeom>
          <a:noFill/>
          <a:ln w="15875"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13" name="Google Shape;113;p18"/>
          <p:cNvSpPr/>
          <p:nvPr/>
        </p:nvSpPr>
        <p:spPr>
          <a:xfrm rot="10800000" flipH="1">
            <a:off x="7533005" y="1991995"/>
            <a:ext cx="3011170" cy="2712720"/>
          </a:xfrm>
          <a:prstGeom prst="snip1Rect">
            <a:avLst>
              <a:gd name="adj" fmla="val 16667"/>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cxnSp>
        <p:nvCxnSpPr>
          <p:cNvPr id="114" name="Google Shape;114;p18"/>
          <p:cNvCxnSpPr/>
          <p:nvPr/>
        </p:nvCxnSpPr>
        <p:spPr>
          <a:xfrm>
            <a:off x="7793990" y="2312035"/>
            <a:ext cx="655955" cy="0"/>
          </a:xfrm>
          <a:prstGeom prst="straightConnector1">
            <a:avLst/>
          </a:prstGeom>
          <a:noFill/>
          <a:ln w="31750" cap="flat" cmpd="sng">
            <a:solidFill>
              <a:schemeClr val="lt1"/>
            </a:solidFill>
            <a:prstDash val="solid"/>
            <a:miter lim="800000"/>
            <a:headEnd type="none" w="sm" len="sm"/>
            <a:tailEnd type="none" w="sm" len="sm"/>
          </a:ln>
        </p:spPr>
      </p:cxnSp>
      <p:sp>
        <p:nvSpPr>
          <p:cNvPr id="115" name="Google Shape;115;p18"/>
          <p:cNvSpPr txBox="1"/>
          <p:nvPr/>
        </p:nvSpPr>
        <p:spPr>
          <a:xfrm>
            <a:off x="7678420" y="2463800"/>
            <a:ext cx="232981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mbria"/>
                <a:ea typeface="Cambria"/>
                <a:cs typeface="Cambria"/>
                <a:sym typeface="Cambria"/>
              </a:rPr>
              <a:t>Mission &amp; Vision</a:t>
            </a:r>
            <a:endParaRPr sz="2000" b="1">
              <a:solidFill>
                <a:schemeClr val="lt1"/>
              </a:solidFill>
              <a:latin typeface="Cambria"/>
              <a:ea typeface="Cambria"/>
              <a:cs typeface="Cambria"/>
              <a:sym typeface="Cambria"/>
            </a:endParaRPr>
          </a:p>
        </p:txBody>
      </p:sp>
      <p:sp>
        <p:nvSpPr>
          <p:cNvPr id="116" name="Google Shape;116;p18"/>
          <p:cNvSpPr txBox="1"/>
          <p:nvPr/>
        </p:nvSpPr>
        <p:spPr>
          <a:xfrm>
            <a:off x="7678420" y="3243580"/>
            <a:ext cx="2720340" cy="110267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b="1">
                <a:solidFill>
                  <a:schemeClr val="lt1"/>
                </a:solidFill>
                <a:latin typeface="Cambria"/>
                <a:ea typeface="Cambria"/>
                <a:cs typeface="Cambria"/>
                <a:sym typeface="Cambria"/>
              </a:rPr>
              <a:t>Type your content here, or by copying your text, choose Paste in this box and choose to keep only the text.</a:t>
            </a:r>
            <a:endParaRPr sz="1400" b="1">
              <a:solidFill>
                <a:schemeClr val="lt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descr="u=2300200150,462858675&amp;fm=23&amp;gp=0"/>
          <p:cNvPicPr preferRelativeResize="0"/>
          <p:nvPr/>
        </p:nvPicPr>
        <p:blipFill rotWithShape="1">
          <a:blip r:embed="rId3">
            <a:alphaModFix/>
          </a:blip>
          <a:srcRect/>
          <a:stretch/>
        </p:blipFill>
        <p:spPr>
          <a:xfrm>
            <a:off x="7750810" y="3669030"/>
            <a:ext cx="3623945" cy="2655570"/>
          </a:xfrm>
          <a:prstGeom prst="rect">
            <a:avLst/>
          </a:prstGeom>
          <a:noFill/>
          <a:ln>
            <a:noFill/>
          </a:ln>
        </p:spPr>
      </p:pic>
      <p:pic>
        <p:nvPicPr>
          <p:cNvPr id="122" name="Google Shape;122;p19" descr="timg (17)"/>
          <p:cNvPicPr preferRelativeResize="0"/>
          <p:nvPr/>
        </p:nvPicPr>
        <p:blipFill rotWithShape="1">
          <a:blip r:embed="rId4">
            <a:alphaModFix/>
          </a:blip>
          <a:srcRect/>
          <a:stretch/>
        </p:blipFill>
        <p:spPr>
          <a:xfrm>
            <a:off x="4273550" y="830580"/>
            <a:ext cx="3169920" cy="5494020"/>
          </a:xfrm>
          <a:prstGeom prst="rect">
            <a:avLst/>
          </a:prstGeom>
          <a:noFill/>
          <a:ln>
            <a:noFill/>
          </a:ln>
        </p:spPr>
      </p:pic>
      <p:sp>
        <p:nvSpPr>
          <p:cNvPr id="123" name="Google Shape;123;p19"/>
          <p:cNvSpPr txBox="1"/>
          <p:nvPr/>
        </p:nvSpPr>
        <p:spPr>
          <a:xfrm>
            <a:off x="7875905" y="1092200"/>
            <a:ext cx="3232785" cy="1815882"/>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1400">
                <a:solidFill>
                  <a:schemeClr val="dk1"/>
                </a:solidFill>
                <a:latin typeface="Cambria"/>
                <a:ea typeface="Cambria"/>
                <a:cs typeface="Cambria"/>
                <a:sym typeface="Cambria"/>
              </a:rPr>
              <a:t>When you feel in your gut what you are and then dynamically pursue it - don't back down and don't give up - then you're going to mystify a lot of folks.</a:t>
            </a:r>
            <a:endParaRPr sz="1400">
              <a:solidFill>
                <a:schemeClr val="dk1"/>
              </a:solidFill>
              <a:latin typeface="Cambria"/>
              <a:ea typeface="Cambria"/>
              <a:cs typeface="Cambria"/>
              <a:sym typeface="Cambria"/>
            </a:endParaRPr>
          </a:p>
        </p:txBody>
      </p:sp>
      <p:sp>
        <p:nvSpPr>
          <p:cNvPr id="124" name="Google Shape;124;p19"/>
          <p:cNvSpPr txBox="1"/>
          <p:nvPr/>
        </p:nvSpPr>
        <p:spPr>
          <a:xfrm>
            <a:off x="857885" y="2202180"/>
            <a:ext cx="2597150" cy="45243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800" b="1">
                <a:solidFill>
                  <a:schemeClr val="dk1"/>
                </a:solidFill>
                <a:latin typeface="Cambria"/>
                <a:ea typeface="Cambria"/>
                <a:cs typeface="Cambria"/>
                <a:sym typeface="Cambria"/>
              </a:rPr>
              <a:t>Our Values</a:t>
            </a:r>
            <a:endParaRPr sz="1800" b="1">
              <a:solidFill>
                <a:schemeClr val="dk1"/>
              </a:solidFill>
              <a:latin typeface="Cambria"/>
              <a:ea typeface="Cambria"/>
              <a:cs typeface="Cambria"/>
              <a:sym typeface="Cambria"/>
            </a:endParaRPr>
          </a:p>
        </p:txBody>
      </p:sp>
      <p:sp>
        <p:nvSpPr>
          <p:cNvPr id="125" name="Google Shape;125;p19"/>
          <p:cNvSpPr txBox="1"/>
          <p:nvPr/>
        </p:nvSpPr>
        <p:spPr>
          <a:xfrm>
            <a:off x="857885" y="3384550"/>
            <a:ext cx="3108325" cy="177279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1400">
                <a:solidFill>
                  <a:schemeClr val="dk1"/>
                </a:solidFill>
                <a:latin typeface="Cambria"/>
                <a:ea typeface="Cambria"/>
                <a:cs typeface="Cambria"/>
                <a:sym typeface="Cambria"/>
              </a:rPr>
              <a:t>The user can make a presentation on a projector or computer, or print out the presentation to make a film. The user can make a presentation on a projector or computer, or print out the presentation to make a film.</a:t>
            </a:r>
            <a:endParaRPr sz="14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https://www.freeppt7.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宽屏</PresentationFormat>
  <Paragraphs>91</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Arial</vt:lpstr>
      <vt:lpstr>Calibri</vt:lpstr>
      <vt:lpstr>Cambria</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www.freeppt7.com</dc:creator>
  <cp:keywords>https:/www.freeppt7.com</cp:keywords>
  <dc:description>https://www.freeppt7.com</dc:description>
  <cp:lastModifiedBy>宇 之灵</cp:lastModifiedBy>
  <cp:revision>1</cp:revision>
  <dcterms:modified xsi:type="dcterms:W3CDTF">2020-06-20T06:19:05Z</dcterms:modified>
</cp:coreProperties>
</file>