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9" r:id="rId4"/>
    <p:sldId id="261" r:id="rId5"/>
    <p:sldId id="265" r:id="rId6"/>
    <p:sldId id="263" r:id="rId7"/>
    <p:sldId id="262" r:id="rId8"/>
    <p:sldId id="264" r:id="rId9"/>
    <p:sldId id="260" r:id="rId10"/>
    <p:sldId id="279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4" r:id="rId19"/>
    <p:sldId id="276" r:id="rId20"/>
    <p:sldId id="275" r:id="rId21"/>
    <p:sldId id="277" r:id="rId22"/>
    <p:sldId id="266" r:id="rId23"/>
    <p:sldId id="280" r:id="rId24"/>
    <p:sldId id="281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2C"/>
    <a:srgbClr val="3D7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18D59-90AF-4238-9752-69BA617BA915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97F4-F6CB-4D79-B45A-962B8C3CB4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192E-5FA0-4F64-8608-8156D1B76C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7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33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1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67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6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66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05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2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10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8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843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002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77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22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2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36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93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6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0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9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52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2ABD1E9-97B8-4516-8CF6-0533C9E56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4431397-7D5D-4217-8492-6A4D0022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84188F-6B08-415E-BCE2-FB61EAED5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555F7-2342-4D93-AECB-DB8F6742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B603EC-E669-43D3-9C63-0D34B2DE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C7098C-7AF1-4A45-B61C-13B1874D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17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9A891-F492-42CD-965E-9C2B0A20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E05C52-ECDE-4E0B-9E58-B95C3CBA2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D005AA-7496-436C-BD48-3A529CB2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BE20C-57B2-40C1-8059-6C4F2D00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5A331B-8C0C-4425-A175-0D2469C0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97B430F-1145-4D83-9279-E0CFAD053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460591-9BF0-4C29-B76C-DC4A3A8F2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84F716-7828-434B-AB79-D7D380AF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7B343-74D3-478D-9066-B731849E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67E0C-90AB-4D1E-BB35-C074C8E1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4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66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9F794-316B-4EC6-B225-57B4E1C1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59784-0DE1-454B-9165-5BC73C667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0F1F16-8698-463A-AD5A-D4C25405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09C499-9FAA-48C9-8C9A-FC7B997D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CEF278-2FE0-40AD-8EEB-07B0F9CC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9DE69-807B-4BAA-A103-75DBC28C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5EF26-EA1C-4DB1-AB86-556B7932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01444F-6A39-4A51-B502-B66F11D4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1A3BD4-B887-4183-ACD4-22FC1165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721A2-0BA4-494F-925D-6100492A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0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38E44-16FC-4D02-BD98-D2EA0BE8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855E28-9324-4275-9B6D-F26CBE151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33B2F-A3BF-4AC1-9406-A9B4DD4D9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868B3F-9C2B-4FBC-B38A-D65DDD6E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3AA0-16F2-4106-8E0F-919835D2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0BD8A-8A4B-4D06-8D75-EC049DEE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4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5D555-4872-441E-A407-9AB186F9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ABB491-C735-4FA2-AA92-5EB58213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A3CF07-10A8-4275-BD8C-E401CA573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4D65820-1814-4FDA-85A6-8E7BD7053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5646EB-E378-443A-811F-A03C5844E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0ADB89-0F24-40C2-9345-6711CEDA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ACC5EC-7A03-481D-BAF9-1F4BB96F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A5BA2D-519B-4F27-AC17-FC890C87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15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A0861-F047-420E-AE54-58D375D3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9C7FAE-0D1F-48F1-9939-6B4FF401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461C34-05F1-416D-B653-180B8148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2FC3D3-D076-49DF-85E8-0DF32E0B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2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470B58-4A0B-4AE1-BD28-0E2ECE16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738870-8CA6-4A88-BCFC-A6F3FC05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EEB8F-F68B-41BC-B31D-F249DBE4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933CB-1458-4921-A530-E3F25B4A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B0C7B-720F-4669-BF7D-B2FC254C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08BB0D-A0A0-463A-BD8B-2F7D54283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0FC4C0-CC6F-4890-81C3-31AE8CEE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13A2BE-F113-4647-B7A3-A6F78113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1A453-C151-42AC-869E-EA9F4CB7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0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0C9BE-DA7C-465F-8C9B-97FA5F3D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4C1257E-AF54-4401-B364-046377F12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CB8513-37C0-457E-BA3D-83133946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2623EB-5DA3-44A5-919D-797B6472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A467F8-4B39-49A4-8E41-606E0DF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FA783D-595D-4FCD-A77A-11FC0292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1A67C52-4AD9-419D-B6C3-7A482D063CA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A82A71-007A-4601-B650-667F1351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35E206-8BFB-4B0A-A5C9-C3EB28CB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3AC099-A22D-4D90-9154-68F67896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1AC8-1EF1-4C7B-A985-3134C8541CC1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68C728-37D1-4121-B759-9B23D5D1E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09B293-F8D7-4E7A-B2F0-65E8AF891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70FE-0294-48E1-99EE-76A5A799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53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83E6F43-4D3F-4134-851F-96D114D60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620" y="1572151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2E3A62-5B56-4EE1-9636-B3A812614BCA}"/>
              </a:ext>
            </a:extLst>
          </p:cNvPr>
          <p:cNvSpPr txBox="1"/>
          <p:nvPr/>
        </p:nvSpPr>
        <p:spPr>
          <a:xfrm>
            <a:off x="3677386" y="2228671"/>
            <a:ext cx="509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Free </a:t>
            </a:r>
          </a:p>
          <a:p>
            <a:r>
              <a:rPr lang="en-US" altLang="zh-CN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PowerPoint Templates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685A9C-C08F-43CF-AF9A-019AFB352CB6}"/>
              </a:ext>
            </a:extLst>
          </p:cNvPr>
          <p:cNvSpPr txBox="1"/>
          <p:nvPr/>
        </p:nvSpPr>
        <p:spPr>
          <a:xfrm>
            <a:off x="3796655" y="3473996"/>
            <a:ext cx="44947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a typeface="方正清刻本悦宋简体" panose="02000000000000000000" pitchFamily="2" charset="-122"/>
              </a:rPr>
              <a:t>Insert the Subtitle of Your Presentation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62237" y="4507604"/>
            <a:ext cx="398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REPORTER:</a:t>
            </a:r>
            <a:r>
              <a:rPr lang="en-US" altLang="zh-CN" dirty="0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FREEPPT7.COM    </a:t>
            </a:r>
            <a:r>
              <a:rPr lang="zh-CN" altLang="en-US" dirty="0">
                <a:solidFill>
                  <a:srgbClr val="00632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TIME: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47FDB7-61D1-4FD8-A99B-6D1882041EDF}"/>
              </a:ext>
            </a:extLst>
          </p:cNvPr>
          <p:cNvSpPr/>
          <p:nvPr/>
        </p:nvSpPr>
        <p:spPr>
          <a:xfrm>
            <a:off x="8060296" y="4615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3">
            <a:hlinkClick r:id="rId2"/>
            <a:extLst>
              <a:ext uri="{FF2B5EF4-FFF2-40B4-BE49-F238E27FC236}">
                <a16:creationId xmlns:a16="http://schemas.microsoft.com/office/drawing/2014/main" id="{F9C7AF24-7918-4BAD-A19E-2AD029730552}"/>
              </a:ext>
            </a:extLst>
          </p:cNvPr>
          <p:cNvSpPr txBox="1"/>
          <p:nvPr/>
        </p:nvSpPr>
        <p:spPr>
          <a:xfrm>
            <a:off x="3717063" y="627333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10244" name="Rectangle 4" descr="slide3"/>
          <p:cNvSpPr>
            <a:spLocks noChangeArrowheads="1"/>
          </p:cNvSpPr>
          <p:nvPr/>
        </p:nvSpPr>
        <p:spPr bwMode="auto">
          <a:xfrm>
            <a:off x="5454650" y="2075180"/>
            <a:ext cx="5681980" cy="3823970"/>
          </a:xfrm>
          <a:prstGeom prst="rect">
            <a:avLst/>
          </a:prstGeom>
          <a:blipFill dpi="0" rotWithShape="1">
            <a:blip r:embed="rId3"/>
            <a:srcRect/>
            <a:stretch>
              <a:fillRect r="-1570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38680" y="2456180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2020337" y="2136809"/>
            <a:ext cx="294091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8680" y="3784600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119"/>
          <p:cNvSpPr txBox="1"/>
          <p:nvPr/>
        </p:nvSpPr>
        <p:spPr>
          <a:xfrm>
            <a:off x="2020337" y="3465229"/>
            <a:ext cx="294091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138680" y="5098415"/>
            <a:ext cx="282257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2020337" y="4779044"/>
            <a:ext cx="294091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6325" y="2343150"/>
            <a:ext cx="702945" cy="702945"/>
            <a:chOff x="1143" y="4314"/>
            <a:chExt cx="1107" cy="1107"/>
          </a:xfrm>
        </p:grpSpPr>
        <p:sp>
          <p:nvSpPr>
            <p:cNvPr id="13" name="椭圆 12"/>
            <p:cNvSpPr/>
            <p:nvPr/>
          </p:nvSpPr>
          <p:spPr>
            <a:xfrm>
              <a:off x="1143" y="4314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36" name="左上箭头"/>
            <p:cNvSpPr/>
            <p:nvPr/>
          </p:nvSpPr>
          <p:spPr bwMode="auto">
            <a:xfrm>
              <a:off x="1431" y="4602"/>
              <a:ext cx="531" cy="531"/>
            </a:xfrm>
            <a:custGeom>
              <a:avLst/>
              <a:gdLst>
                <a:gd name="T0" fmla="*/ 253 w 452"/>
                <a:gd name="T1" fmla="*/ 2 h 452"/>
                <a:gd name="T2" fmla="*/ 295 w 452"/>
                <a:gd name="T3" fmla="*/ 10 h 452"/>
                <a:gd name="T4" fmla="*/ 335 w 452"/>
                <a:gd name="T5" fmla="*/ 27 h 452"/>
                <a:gd name="T6" fmla="*/ 370 w 452"/>
                <a:gd name="T7" fmla="*/ 50 h 452"/>
                <a:gd name="T8" fmla="*/ 402 w 452"/>
                <a:gd name="T9" fmla="*/ 82 h 452"/>
                <a:gd name="T10" fmla="*/ 427 w 452"/>
                <a:gd name="T11" fmla="*/ 119 h 452"/>
                <a:gd name="T12" fmla="*/ 442 w 452"/>
                <a:gd name="T13" fmla="*/ 159 h 452"/>
                <a:gd name="T14" fmla="*/ 452 w 452"/>
                <a:gd name="T15" fmla="*/ 203 h 452"/>
                <a:gd name="T16" fmla="*/ 450 w 452"/>
                <a:gd name="T17" fmla="*/ 249 h 452"/>
                <a:gd name="T18" fmla="*/ 442 w 452"/>
                <a:gd name="T19" fmla="*/ 291 h 452"/>
                <a:gd name="T20" fmla="*/ 427 w 452"/>
                <a:gd name="T21" fmla="*/ 331 h 452"/>
                <a:gd name="T22" fmla="*/ 402 w 452"/>
                <a:gd name="T23" fmla="*/ 368 h 452"/>
                <a:gd name="T24" fmla="*/ 370 w 452"/>
                <a:gd name="T25" fmla="*/ 400 h 452"/>
                <a:gd name="T26" fmla="*/ 333 w 452"/>
                <a:gd name="T27" fmla="*/ 425 h 452"/>
                <a:gd name="T28" fmla="*/ 293 w 452"/>
                <a:gd name="T29" fmla="*/ 442 h 452"/>
                <a:gd name="T30" fmla="*/ 249 w 452"/>
                <a:gd name="T31" fmla="*/ 450 h 452"/>
                <a:gd name="T32" fmla="*/ 203 w 452"/>
                <a:gd name="T33" fmla="*/ 450 h 452"/>
                <a:gd name="T34" fmla="*/ 159 w 452"/>
                <a:gd name="T35" fmla="*/ 442 h 452"/>
                <a:gd name="T36" fmla="*/ 119 w 452"/>
                <a:gd name="T37" fmla="*/ 425 h 452"/>
                <a:gd name="T38" fmla="*/ 82 w 452"/>
                <a:gd name="T39" fmla="*/ 400 h 452"/>
                <a:gd name="T40" fmla="*/ 50 w 452"/>
                <a:gd name="T41" fmla="*/ 368 h 452"/>
                <a:gd name="T42" fmla="*/ 25 w 452"/>
                <a:gd name="T43" fmla="*/ 331 h 452"/>
                <a:gd name="T44" fmla="*/ 10 w 452"/>
                <a:gd name="T45" fmla="*/ 291 h 452"/>
                <a:gd name="T46" fmla="*/ 0 w 452"/>
                <a:gd name="T47" fmla="*/ 249 h 452"/>
                <a:gd name="T48" fmla="*/ 44 w 452"/>
                <a:gd name="T49" fmla="*/ 226 h 452"/>
                <a:gd name="T50" fmla="*/ 57 w 452"/>
                <a:gd name="T51" fmla="*/ 295 h 452"/>
                <a:gd name="T52" fmla="*/ 98 w 452"/>
                <a:gd name="T53" fmla="*/ 354 h 452"/>
                <a:gd name="T54" fmla="*/ 157 w 452"/>
                <a:gd name="T55" fmla="*/ 393 h 452"/>
                <a:gd name="T56" fmla="*/ 226 w 452"/>
                <a:gd name="T57" fmla="*/ 406 h 452"/>
                <a:gd name="T58" fmla="*/ 295 w 452"/>
                <a:gd name="T59" fmla="*/ 393 h 452"/>
                <a:gd name="T60" fmla="*/ 354 w 452"/>
                <a:gd name="T61" fmla="*/ 354 h 452"/>
                <a:gd name="T62" fmla="*/ 395 w 452"/>
                <a:gd name="T63" fmla="*/ 295 h 452"/>
                <a:gd name="T64" fmla="*/ 406 w 452"/>
                <a:gd name="T65" fmla="*/ 226 h 452"/>
                <a:gd name="T66" fmla="*/ 395 w 452"/>
                <a:gd name="T67" fmla="*/ 157 h 452"/>
                <a:gd name="T68" fmla="*/ 354 w 452"/>
                <a:gd name="T69" fmla="*/ 98 h 452"/>
                <a:gd name="T70" fmla="*/ 297 w 452"/>
                <a:gd name="T71" fmla="*/ 59 h 452"/>
                <a:gd name="T72" fmla="*/ 230 w 452"/>
                <a:gd name="T73" fmla="*/ 46 h 452"/>
                <a:gd name="T74" fmla="*/ 230 w 452"/>
                <a:gd name="T75" fmla="*/ 0 h 452"/>
                <a:gd name="T76" fmla="*/ 159 w 452"/>
                <a:gd name="T77" fmla="*/ 0 h 452"/>
                <a:gd name="T78" fmla="*/ 241 w 452"/>
                <a:gd name="T79" fmla="*/ 211 h 452"/>
                <a:gd name="T80" fmla="*/ 63 w 452"/>
                <a:gd name="T81" fmla="*/ 96 h 452"/>
                <a:gd name="T82" fmla="*/ 0 w 452"/>
                <a:gd name="T8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452">
                  <a:moveTo>
                    <a:pt x="230" y="0"/>
                  </a:moveTo>
                  <a:lnTo>
                    <a:pt x="253" y="2"/>
                  </a:lnTo>
                  <a:lnTo>
                    <a:pt x="274" y="4"/>
                  </a:lnTo>
                  <a:lnTo>
                    <a:pt x="295" y="10"/>
                  </a:lnTo>
                  <a:lnTo>
                    <a:pt x="314" y="17"/>
                  </a:lnTo>
                  <a:lnTo>
                    <a:pt x="335" y="27"/>
                  </a:lnTo>
                  <a:lnTo>
                    <a:pt x="352" y="36"/>
                  </a:lnTo>
                  <a:lnTo>
                    <a:pt x="370" y="50"/>
                  </a:lnTo>
                  <a:lnTo>
                    <a:pt x="387" y="67"/>
                  </a:lnTo>
                  <a:lnTo>
                    <a:pt x="402" y="82"/>
                  </a:lnTo>
                  <a:lnTo>
                    <a:pt x="416" y="102"/>
                  </a:lnTo>
                  <a:lnTo>
                    <a:pt x="427" y="119"/>
                  </a:lnTo>
                  <a:lnTo>
                    <a:pt x="437" y="140"/>
                  </a:lnTo>
                  <a:lnTo>
                    <a:pt x="442" y="159"/>
                  </a:lnTo>
                  <a:lnTo>
                    <a:pt x="448" y="180"/>
                  </a:lnTo>
                  <a:lnTo>
                    <a:pt x="452" y="203"/>
                  </a:lnTo>
                  <a:lnTo>
                    <a:pt x="452" y="226"/>
                  </a:lnTo>
                  <a:lnTo>
                    <a:pt x="450" y="249"/>
                  </a:lnTo>
                  <a:lnTo>
                    <a:pt x="448" y="270"/>
                  </a:lnTo>
                  <a:lnTo>
                    <a:pt x="442" y="291"/>
                  </a:lnTo>
                  <a:lnTo>
                    <a:pt x="435" y="312"/>
                  </a:lnTo>
                  <a:lnTo>
                    <a:pt x="427" y="331"/>
                  </a:lnTo>
                  <a:lnTo>
                    <a:pt x="416" y="350"/>
                  </a:lnTo>
                  <a:lnTo>
                    <a:pt x="402" y="368"/>
                  </a:lnTo>
                  <a:lnTo>
                    <a:pt x="385" y="385"/>
                  </a:lnTo>
                  <a:lnTo>
                    <a:pt x="370" y="400"/>
                  </a:lnTo>
                  <a:lnTo>
                    <a:pt x="350" y="414"/>
                  </a:lnTo>
                  <a:lnTo>
                    <a:pt x="333" y="425"/>
                  </a:lnTo>
                  <a:lnTo>
                    <a:pt x="312" y="435"/>
                  </a:lnTo>
                  <a:lnTo>
                    <a:pt x="293" y="442"/>
                  </a:lnTo>
                  <a:lnTo>
                    <a:pt x="272" y="448"/>
                  </a:lnTo>
                  <a:lnTo>
                    <a:pt x="249" y="450"/>
                  </a:lnTo>
                  <a:lnTo>
                    <a:pt x="226" y="452"/>
                  </a:lnTo>
                  <a:lnTo>
                    <a:pt x="203" y="450"/>
                  </a:lnTo>
                  <a:lnTo>
                    <a:pt x="180" y="448"/>
                  </a:lnTo>
                  <a:lnTo>
                    <a:pt x="159" y="442"/>
                  </a:lnTo>
                  <a:lnTo>
                    <a:pt x="140" y="435"/>
                  </a:lnTo>
                  <a:lnTo>
                    <a:pt x="119" y="425"/>
                  </a:lnTo>
                  <a:lnTo>
                    <a:pt x="102" y="414"/>
                  </a:lnTo>
                  <a:lnTo>
                    <a:pt x="82" y="400"/>
                  </a:lnTo>
                  <a:lnTo>
                    <a:pt x="65" y="385"/>
                  </a:lnTo>
                  <a:lnTo>
                    <a:pt x="50" y="368"/>
                  </a:lnTo>
                  <a:lnTo>
                    <a:pt x="36" y="350"/>
                  </a:lnTo>
                  <a:lnTo>
                    <a:pt x="25" y="331"/>
                  </a:lnTo>
                  <a:lnTo>
                    <a:pt x="15" y="312"/>
                  </a:lnTo>
                  <a:lnTo>
                    <a:pt x="10" y="291"/>
                  </a:lnTo>
                  <a:lnTo>
                    <a:pt x="4" y="270"/>
                  </a:lnTo>
                  <a:lnTo>
                    <a:pt x="0" y="249"/>
                  </a:lnTo>
                  <a:lnTo>
                    <a:pt x="0" y="226"/>
                  </a:lnTo>
                  <a:lnTo>
                    <a:pt x="44" y="226"/>
                  </a:lnTo>
                  <a:lnTo>
                    <a:pt x="48" y="262"/>
                  </a:lnTo>
                  <a:lnTo>
                    <a:pt x="57" y="295"/>
                  </a:lnTo>
                  <a:lnTo>
                    <a:pt x="75" y="326"/>
                  </a:lnTo>
                  <a:lnTo>
                    <a:pt x="98" y="354"/>
                  </a:lnTo>
                  <a:lnTo>
                    <a:pt x="126" y="377"/>
                  </a:lnTo>
                  <a:lnTo>
                    <a:pt x="157" y="393"/>
                  </a:lnTo>
                  <a:lnTo>
                    <a:pt x="190" y="404"/>
                  </a:lnTo>
                  <a:lnTo>
                    <a:pt x="226" y="406"/>
                  </a:lnTo>
                  <a:lnTo>
                    <a:pt x="262" y="404"/>
                  </a:lnTo>
                  <a:lnTo>
                    <a:pt x="295" y="393"/>
                  </a:lnTo>
                  <a:lnTo>
                    <a:pt x="326" y="377"/>
                  </a:lnTo>
                  <a:lnTo>
                    <a:pt x="354" y="354"/>
                  </a:lnTo>
                  <a:lnTo>
                    <a:pt x="377" y="326"/>
                  </a:lnTo>
                  <a:lnTo>
                    <a:pt x="395" y="295"/>
                  </a:lnTo>
                  <a:lnTo>
                    <a:pt x="404" y="262"/>
                  </a:lnTo>
                  <a:lnTo>
                    <a:pt x="406" y="226"/>
                  </a:lnTo>
                  <a:lnTo>
                    <a:pt x="404" y="190"/>
                  </a:lnTo>
                  <a:lnTo>
                    <a:pt x="395" y="157"/>
                  </a:lnTo>
                  <a:lnTo>
                    <a:pt x="377" y="126"/>
                  </a:lnTo>
                  <a:lnTo>
                    <a:pt x="354" y="98"/>
                  </a:lnTo>
                  <a:lnTo>
                    <a:pt x="328" y="75"/>
                  </a:lnTo>
                  <a:lnTo>
                    <a:pt x="297" y="59"/>
                  </a:lnTo>
                  <a:lnTo>
                    <a:pt x="264" y="48"/>
                  </a:lnTo>
                  <a:lnTo>
                    <a:pt x="230" y="46"/>
                  </a:lnTo>
                  <a:lnTo>
                    <a:pt x="230" y="0"/>
                  </a:lnTo>
                  <a:lnTo>
                    <a:pt x="230" y="0"/>
                  </a:lnTo>
                  <a:close/>
                  <a:moveTo>
                    <a:pt x="0" y="0"/>
                  </a:moveTo>
                  <a:lnTo>
                    <a:pt x="159" y="0"/>
                  </a:lnTo>
                  <a:lnTo>
                    <a:pt x="96" y="63"/>
                  </a:lnTo>
                  <a:lnTo>
                    <a:pt x="241" y="211"/>
                  </a:lnTo>
                  <a:lnTo>
                    <a:pt x="211" y="241"/>
                  </a:lnTo>
                  <a:lnTo>
                    <a:pt x="63" y="96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6325" y="3635375"/>
            <a:ext cx="702945" cy="702945"/>
            <a:chOff x="1143" y="6349"/>
            <a:chExt cx="1107" cy="1107"/>
          </a:xfrm>
        </p:grpSpPr>
        <p:sp>
          <p:nvSpPr>
            <p:cNvPr id="15" name="椭圆 14"/>
            <p:cNvSpPr/>
            <p:nvPr/>
          </p:nvSpPr>
          <p:spPr>
            <a:xfrm>
              <a:off x="1143" y="6349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苹果"/>
            <p:cNvSpPr/>
            <p:nvPr/>
          </p:nvSpPr>
          <p:spPr bwMode="auto">
            <a:xfrm>
              <a:off x="1359" y="6584"/>
              <a:ext cx="603" cy="603"/>
            </a:xfrm>
            <a:custGeom>
              <a:avLst/>
              <a:gdLst>
                <a:gd name="T0" fmla="*/ 475097 w 2555916"/>
                <a:gd name="T1" fmla="*/ 450608 h 2994042"/>
                <a:gd name="T2" fmla="*/ 687034 w 2555916"/>
                <a:gd name="T3" fmla="*/ 495421 h 2994042"/>
                <a:gd name="T4" fmla="*/ 924488 w 2555916"/>
                <a:gd name="T5" fmla="*/ 521629 h 2994042"/>
                <a:gd name="T6" fmla="*/ 1069868 w 2555916"/>
                <a:gd name="T7" fmla="*/ 471996 h 2994042"/>
                <a:gd name="T8" fmla="*/ 1570391 w 2555916"/>
                <a:gd name="T9" fmla="*/ 644320 h 2994042"/>
                <a:gd name="T10" fmla="*/ 1359013 w 2555916"/>
                <a:gd name="T11" fmla="*/ 1052980 h 2994042"/>
                <a:gd name="T12" fmla="*/ 1626235 w 2555916"/>
                <a:gd name="T13" fmla="*/ 1399714 h 2994042"/>
                <a:gd name="T14" fmla="*/ 1265554 w 2555916"/>
                <a:gd name="T15" fmla="*/ 1881896 h 2994042"/>
                <a:gd name="T16" fmla="*/ 1041715 w 2555916"/>
                <a:gd name="T17" fmla="*/ 1870067 h 2994042"/>
                <a:gd name="T18" fmla="*/ 962333 w 2555916"/>
                <a:gd name="T19" fmla="*/ 1838757 h 2994042"/>
                <a:gd name="T20" fmla="*/ 647343 w 2555916"/>
                <a:gd name="T21" fmla="*/ 1874938 h 2994042"/>
                <a:gd name="T22" fmla="*/ 423965 w 2555916"/>
                <a:gd name="T23" fmla="*/ 1878649 h 2994042"/>
                <a:gd name="T24" fmla="*/ 45054 w 2555916"/>
                <a:gd name="T25" fmla="*/ 1323641 h 2994042"/>
                <a:gd name="T26" fmla="*/ 48977 w 2555916"/>
                <a:gd name="T27" fmla="*/ 752399 h 2994042"/>
                <a:gd name="T28" fmla="*/ 345045 w 2555916"/>
                <a:gd name="T29" fmla="*/ 476403 h 2994042"/>
                <a:gd name="T30" fmla="*/ 475097 w 2555916"/>
                <a:gd name="T31" fmla="*/ 450608 h 2994042"/>
                <a:gd name="T32" fmla="*/ 1173725 w 2555916"/>
                <a:gd name="T33" fmla="*/ 0 h 2994042"/>
                <a:gd name="T34" fmla="*/ 784636 w 2555916"/>
                <a:gd name="T35" fmla="*/ 465642 h 2994042"/>
                <a:gd name="T36" fmla="*/ 1173725 w 2555916"/>
                <a:gd name="T37" fmla="*/ 0 h 29940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5916" h="2994042">
                  <a:moveTo>
                    <a:pt x="746699" y="708210"/>
                  </a:moveTo>
                  <a:cubicBezTo>
                    <a:pt x="938009" y="701546"/>
                    <a:pt x="1079795" y="778641"/>
                    <a:pt x="1079795" y="778641"/>
                  </a:cubicBezTo>
                  <a:cubicBezTo>
                    <a:pt x="1299219" y="874874"/>
                    <a:pt x="1452997" y="819832"/>
                    <a:pt x="1452997" y="819832"/>
                  </a:cubicBezTo>
                  <a:cubicBezTo>
                    <a:pt x="1509212" y="792858"/>
                    <a:pt x="1681487" y="741825"/>
                    <a:pt x="1681487" y="741825"/>
                  </a:cubicBezTo>
                  <a:cubicBezTo>
                    <a:pt x="2198673" y="590550"/>
                    <a:pt x="2468147" y="1012662"/>
                    <a:pt x="2468147" y="1012662"/>
                  </a:cubicBezTo>
                  <a:cubicBezTo>
                    <a:pt x="2076449" y="1214240"/>
                    <a:pt x="2135929" y="1654943"/>
                    <a:pt x="2135929" y="1654943"/>
                  </a:cubicBezTo>
                  <a:cubicBezTo>
                    <a:pt x="2198673" y="2086532"/>
                    <a:pt x="2555916" y="2199897"/>
                    <a:pt x="2555916" y="2199897"/>
                  </a:cubicBezTo>
                  <a:cubicBezTo>
                    <a:pt x="2286443" y="2823587"/>
                    <a:pt x="1989042" y="2957730"/>
                    <a:pt x="1989042" y="2957730"/>
                  </a:cubicBezTo>
                  <a:cubicBezTo>
                    <a:pt x="1814954" y="3044849"/>
                    <a:pt x="1637240" y="2939139"/>
                    <a:pt x="1637240" y="2939139"/>
                  </a:cubicBezTo>
                  <a:cubicBezTo>
                    <a:pt x="1612940" y="2920913"/>
                    <a:pt x="1512477" y="2889929"/>
                    <a:pt x="1512477" y="2889929"/>
                  </a:cubicBezTo>
                  <a:cubicBezTo>
                    <a:pt x="1206735" y="2812651"/>
                    <a:pt x="1017414" y="2946794"/>
                    <a:pt x="1017414" y="2946794"/>
                  </a:cubicBezTo>
                  <a:cubicBezTo>
                    <a:pt x="819751" y="3049588"/>
                    <a:pt x="666336" y="2952626"/>
                    <a:pt x="666336" y="2952626"/>
                  </a:cubicBezTo>
                  <a:cubicBezTo>
                    <a:pt x="284068" y="2773284"/>
                    <a:pt x="70811" y="2080335"/>
                    <a:pt x="70811" y="2080335"/>
                  </a:cubicBezTo>
                  <a:cubicBezTo>
                    <a:pt x="-92034" y="1522623"/>
                    <a:pt x="76976" y="1182527"/>
                    <a:pt x="76976" y="1182527"/>
                  </a:cubicBezTo>
                  <a:cubicBezTo>
                    <a:pt x="246349" y="826758"/>
                    <a:pt x="542299" y="748751"/>
                    <a:pt x="542299" y="748751"/>
                  </a:cubicBezTo>
                  <a:cubicBezTo>
                    <a:pt x="613657" y="721959"/>
                    <a:pt x="682929" y="710431"/>
                    <a:pt x="746699" y="708210"/>
                  </a:cubicBezTo>
                  <a:close/>
                  <a:moveTo>
                    <a:pt x="1844717" y="0"/>
                  </a:moveTo>
                  <a:cubicBezTo>
                    <a:pt x="1844717" y="719082"/>
                    <a:pt x="1233195" y="731838"/>
                    <a:pt x="1233195" y="731838"/>
                  </a:cubicBezTo>
                  <a:cubicBezTo>
                    <a:pt x="1195429" y="98769"/>
                    <a:pt x="1844717" y="0"/>
                    <a:pt x="1844717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76960" y="4963795"/>
            <a:ext cx="702310" cy="702310"/>
            <a:chOff x="1144" y="8441"/>
            <a:chExt cx="1106" cy="1106"/>
          </a:xfrm>
        </p:grpSpPr>
        <p:sp>
          <p:nvSpPr>
            <p:cNvPr id="18" name="椭圆 17"/>
            <p:cNvSpPr/>
            <p:nvPr/>
          </p:nvSpPr>
          <p:spPr>
            <a:xfrm>
              <a:off x="1144" y="8441"/>
              <a:ext cx="1107" cy="1107"/>
            </a:xfrm>
            <a:prstGeom prst="ellipse">
              <a:avLst/>
            </a:prstGeom>
            <a:noFill/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网格"/>
            <p:cNvSpPr/>
            <p:nvPr/>
          </p:nvSpPr>
          <p:spPr bwMode="auto">
            <a:xfrm>
              <a:off x="1433" y="8730"/>
              <a:ext cx="530" cy="530"/>
            </a:xfrm>
            <a:custGeom>
              <a:avLst/>
              <a:gdLst>
                <a:gd name="T0" fmla="*/ 0 w 2643"/>
                <a:gd name="T1" fmla="*/ 900199 h 2642"/>
                <a:gd name="T2" fmla="*/ 11571 w 2643"/>
                <a:gd name="T3" fmla="*/ 738694 h 2642"/>
                <a:gd name="T4" fmla="*/ 899818 w 2643"/>
                <a:gd name="T5" fmla="*/ 0 h 2642"/>
                <a:gd name="T6" fmla="*/ 899818 w 2643"/>
                <a:gd name="T7" fmla="*/ 1800397 h 2642"/>
                <a:gd name="T8" fmla="*/ 1371508 w 2643"/>
                <a:gd name="T9" fmla="*/ 680089 h 2642"/>
                <a:gd name="T10" fmla="*/ 1651936 w 2643"/>
                <a:gd name="T11" fmla="*/ 622847 h 2642"/>
                <a:gd name="T12" fmla="*/ 1313653 w 2643"/>
                <a:gd name="T13" fmla="*/ 525400 h 2642"/>
                <a:gd name="T14" fmla="*/ 1453867 w 2643"/>
                <a:gd name="T15" fmla="*/ 320283 h 2642"/>
                <a:gd name="T16" fmla="*/ 771856 w 2643"/>
                <a:gd name="T17" fmla="*/ 325053 h 2642"/>
                <a:gd name="T18" fmla="*/ 1002596 w 2643"/>
                <a:gd name="T19" fmla="*/ 483150 h 2642"/>
                <a:gd name="T20" fmla="*/ 760966 w 2643"/>
                <a:gd name="T21" fmla="*/ 406146 h 2642"/>
                <a:gd name="T22" fmla="*/ 621433 w 2643"/>
                <a:gd name="T23" fmla="*/ 429315 h 2642"/>
                <a:gd name="T24" fmla="*/ 341686 w 2643"/>
                <a:gd name="T25" fmla="*/ 913828 h 2642"/>
                <a:gd name="T26" fmla="*/ 441061 w 2643"/>
                <a:gd name="T27" fmla="*/ 1012638 h 2642"/>
                <a:gd name="T28" fmla="*/ 554048 w 2643"/>
                <a:gd name="T29" fmla="*/ 982654 h 2642"/>
                <a:gd name="T30" fmla="*/ 948825 w 2643"/>
                <a:gd name="T31" fmla="*/ 827283 h 2642"/>
                <a:gd name="T32" fmla="*/ 645256 w 2643"/>
                <a:gd name="T33" fmla="*/ 1092368 h 2642"/>
                <a:gd name="T34" fmla="*/ 1018251 w 2643"/>
                <a:gd name="T35" fmla="*/ 886569 h 2642"/>
                <a:gd name="T36" fmla="*/ 1038671 w 2643"/>
                <a:gd name="T37" fmla="*/ 1175505 h 2642"/>
                <a:gd name="T38" fmla="*/ 1331350 w 2643"/>
                <a:gd name="T39" fmla="*/ 1113493 h 2642"/>
                <a:gd name="T40" fmla="*/ 1319098 w 2643"/>
                <a:gd name="T41" fmla="*/ 829327 h 2642"/>
                <a:gd name="T42" fmla="*/ 1483135 w 2643"/>
                <a:gd name="T43" fmla="*/ 1162558 h 2642"/>
                <a:gd name="T44" fmla="*/ 1701623 w 2643"/>
                <a:gd name="T45" fmla="*/ 900199 h 2642"/>
                <a:gd name="T46" fmla="*/ 1368786 w 2643"/>
                <a:gd name="T47" fmla="*/ 713481 h 2642"/>
                <a:gd name="T48" fmla="*/ 281108 w 2643"/>
                <a:gd name="T49" fmla="*/ 1003098 h 2642"/>
                <a:gd name="T50" fmla="*/ 244353 w 2643"/>
                <a:gd name="T51" fmla="*/ 1009912 h 2642"/>
                <a:gd name="T52" fmla="*/ 260689 w 2643"/>
                <a:gd name="T53" fmla="*/ 1384711 h 2642"/>
                <a:gd name="T54" fmla="*/ 403625 w 2643"/>
                <a:gd name="T55" fmla="*/ 1100545 h 2642"/>
                <a:gd name="T56" fmla="*/ 1118987 w 2643"/>
                <a:gd name="T57" fmla="*/ 1570748 h 2642"/>
                <a:gd name="T58" fmla="*/ 1110820 w 2643"/>
                <a:gd name="T59" fmla="*/ 1674328 h 2642"/>
                <a:gd name="T60" fmla="*/ 1347005 w 2643"/>
                <a:gd name="T61" fmla="*/ 1341780 h 2642"/>
                <a:gd name="T62" fmla="*/ 1038671 w 2643"/>
                <a:gd name="T63" fmla="*/ 1244332 h 2642"/>
                <a:gd name="T64" fmla="*/ 1118987 w 2643"/>
                <a:gd name="T65" fmla="*/ 1570748 h 2642"/>
                <a:gd name="T66" fmla="*/ 1500151 w 2643"/>
                <a:gd name="T67" fmla="*/ 1222525 h 2642"/>
                <a:gd name="T68" fmla="*/ 1419154 w 2643"/>
                <a:gd name="T69" fmla="*/ 1339054 h 2642"/>
                <a:gd name="T70" fmla="*/ 1646491 w 2643"/>
                <a:gd name="T71" fmla="*/ 1191860 h 2642"/>
                <a:gd name="T72" fmla="*/ 1050922 w 2643"/>
                <a:gd name="T73" fmla="*/ 1688639 h 2642"/>
                <a:gd name="T74" fmla="*/ 1035268 w 2643"/>
                <a:gd name="T75" fmla="*/ 1641619 h 2642"/>
                <a:gd name="T76" fmla="*/ 1003277 w 2643"/>
                <a:gd name="T77" fmla="*/ 1519639 h 2642"/>
                <a:gd name="T78" fmla="*/ 628920 w 2643"/>
                <a:gd name="T79" fmla="*/ 1161876 h 2642"/>
                <a:gd name="T80" fmla="*/ 455354 w 2643"/>
                <a:gd name="T81" fmla="*/ 1199356 h 2642"/>
                <a:gd name="T82" fmla="*/ 899818 w 2643"/>
                <a:gd name="T83" fmla="*/ 1702949 h 2642"/>
                <a:gd name="T84" fmla="*/ 179691 w 2643"/>
                <a:gd name="T85" fmla="*/ 984699 h 2642"/>
                <a:gd name="T86" fmla="*/ 98694 w 2643"/>
                <a:gd name="T87" fmla="*/ 877029 h 2642"/>
                <a:gd name="T88" fmla="*/ 137491 w 2643"/>
                <a:gd name="T89" fmla="*/ 1149610 h 2642"/>
                <a:gd name="T90" fmla="*/ 166078 w 2643"/>
                <a:gd name="T91" fmla="*/ 857948 h 2642"/>
                <a:gd name="T92" fmla="*/ 245714 w 2643"/>
                <a:gd name="T93" fmla="*/ 817061 h 2642"/>
                <a:gd name="T94" fmla="*/ 583997 w 2643"/>
                <a:gd name="T95" fmla="*/ 353674 h 2642"/>
                <a:gd name="T96" fmla="*/ 390012 w 2643"/>
                <a:gd name="T97" fmla="*/ 280077 h 2642"/>
                <a:gd name="T98" fmla="*/ 456716 w 2643"/>
                <a:gd name="T99" fmla="*/ 230331 h 2642"/>
                <a:gd name="T100" fmla="*/ 679969 w 2643"/>
                <a:gd name="T101" fmla="*/ 256908 h 2642"/>
                <a:gd name="T102" fmla="*/ 1139407 w 2643"/>
                <a:gd name="T103" fmla="*/ 133565 h 2642"/>
                <a:gd name="T104" fmla="*/ 456716 w 2643"/>
                <a:gd name="T105" fmla="*/ 230331 h 2642"/>
                <a:gd name="T106" fmla="*/ 965161 w 2643"/>
                <a:gd name="T107" fmla="*/ 678045 h 2642"/>
                <a:gd name="T108" fmla="*/ 1301401 w 2643"/>
                <a:gd name="T109" fmla="*/ 678045 h 2642"/>
                <a:gd name="T110" fmla="*/ 1133281 w 2643"/>
                <a:gd name="T111" fmla="*/ 568331 h 2642"/>
                <a:gd name="T112" fmla="*/ 1133281 w 2643"/>
                <a:gd name="T113" fmla="*/ 787077 h 2642"/>
                <a:gd name="T114" fmla="*/ 1133281 w 2643"/>
                <a:gd name="T115" fmla="*/ 568331 h 2642"/>
                <a:gd name="T116" fmla="*/ 1078829 w 2643"/>
                <a:gd name="T117" fmla="*/ 669868 h 2642"/>
                <a:gd name="T118" fmla="*/ 1187733 w 2643"/>
                <a:gd name="T119" fmla="*/ 669868 h 26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43" h="2642">
                  <a:moveTo>
                    <a:pt x="1322" y="2642"/>
                  </a:moveTo>
                  <a:cubicBezTo>
                    <a:pt x="592" y="2642"/>
                    <a:pt x="0" y="2051"/>
                    <a:pt x="0" y="1321"/>
                  </a:cubicBezTo>
                  <a:cubicBezTo>
                    <a:pt x="0" y="1252"/>
                    <a:pt x="7" y="1185"/>
                    <a:pt x="17" y="1118"/>
                  </a:cubicBezTo>
                  <a:cubicBezTo>
                    <a:pt x="17" y="1084"/>
                    <a:pt x="17" y="1084"/>
                    <a:pt x="17" y="1084"/>
                  </a:cubicBezTo>
                  <a:cubicBezTo>
                    <a:pt x="17" y="1084"/>
                    <a:pt x="19" y="1086"/>
                    <a:pt x="22" y="1088"/>
                  </a:cubicBezTo>
                  <a:cubicBezTo>
                    <a:pt x="132" y="470"/>
                    <a:pt x="671" y="0"/>
                    <a:pt x="1322" y="0"/>
                  </a:cubicBezTo>
                  <a:cubicBezTo>
                    <a:pt x="2051" y="0"/>
                    <a:pt x="2643" y="591"/>
                    <a:pt x="2643" y="1321"/>
                  </a:cubicBezTo>
                  <a:cubicBezTo>
                    <a:pt x="2643" y="2051"/>
                    <a:pt x="2051" y="2642"/>
                    <a:pt x="1322" y="2642"/>
                  </a:cubicBezTo>
                  <a:close/>
                  <a:moveTo>
                    <a:pt x="2011" y="1047"/>
                  </a:moveTo>
                  <a:cubicBezTo>
                    <a:pt x="2014" y="1031"/>
                    <a:pt x="2018" y="1015"/>
                    <a:pt x="2018" y="998"/>
                  </a:cubicBezTo>
                  <a:cubicBezTo>
                    <a:pt x="2018" y="975"/>
                    <a:pt x="2013" y="952"/>
                    <a:pt x="2008" y="930"/>
                  </a:cubicBezTo>
                  <a:cubicBezTo>
                    <a:pt x="2138" y="916"/>
                    <a:pt x="2277" y="909"/>
                    <a:pt x="2427" y="914"/>
                  </a:cubicBezTo>
                  <a:cubicBezTo>
                    <a:pt x="2378" y="781"/>
                    <a:pt x="2306" y="660"/>
                    <a:pt x="2216" y="555"/>
                  </a:cubicBezTo>
                  <a:cubicBezTo>
                    <a:pt x="2150" y="591"/>
                    <a:pt x="2042" y="660"/>
                    <a:pt x="1930" y="771"/>
                  </a:cubicBezTo>
                  <a:cubicBezTo>
                    <a:pt x="1908" y="745"/>
                    <a:pt x="1882" y="723"/>
                    <a:pt x="1854" y="705"/>
                  </a:cubicBezTo>
                  <a:cubicBezTo>
                    <a:pt x="1967" y="587"/>
                    <a:pt x="2074" y="510"/>
                    <a:pt x="2136" y="470"/>
                  </a:cubicBezTo>
                  <a:cubicBezTo>
                    <a:pt x="2041" y="379"/>
                    <a:pt x="1931" y="304"/>
                    <a:pt x="1810" y="249"/>
                  </a:cubicBezTo>
                  <a:cubicBezTo>
                    <a:pt x="1701" y="262"/>
                    <a:pt x="1425" y="308"/>
                    <a:pt x="1134" y="477"/>
                  </a:cubicBezTo>
                  <a:cubicBezTo>
                    <a:pt x="1137" y="488"/>
                    <a:pt x="1139" y="500"/>
                    <a:pt x="1140" y="513"/>
                  </a:cubicBezTo>
                  <a:cubicBezTo>
                    <a:pt x="1248" y="565"/>
                    <a:pt x="1363" y="630"/>
                    <a:pt x="1473" y="709"/>
                  </a:cubicBezTo>
                  <a:cubicBezTo>
                    <a:pt x="1449" y="725"/>
                    <a:pt x="1427" y="745"/>
                    <a:pt x="1407" y="767"/>
                  </a:cubicBezTo>
                  <a:cubicBezTo>
                    <a:pt x="1323" y="706"/>
                    <a:pt x="1227" y="648"/>
                    <a:pt x="1118" y="596"/>
                  </a:cubicBezTo>
                  <a:cubicBezTo>
                    <a:pt x="1093" y="635"/>
                    <a:pt x="1049" y="660"/>
                    <a:pt x="999" y="660"/>
                  </a:cubicBezTo>
                  <a:cubicBezTo>
                    <a:pt x="966" y="660"/>
                    <a:pt x="937" y="649"/>
                    <a:pt x="913" y="630"/>
                  </a:cubicBezTo>
                  <a:cubicBezTo>
                    <a:pt x="740" y="773"/>
                    <a:pt x="576" y="968"/>
                    <a:pt x="453" y="1235"/>
                  </a:cubicBezTo>
                  <a:cubicBezTo>
                    <a:pt x="483" y="1261"/>
                    <a:pt x="502" y="1299"/>
                    <a:pt x="502" y="1341"/>
                  </a:cubicBezTo>
                  <a:cubicBezTo>
                    <a:pt x="502" y="1364"/>
                    <a:pt x="495" y="1386"/>
                    <a:pt x="485" y="1405"/>
                  </a:cubicBezTo>
                  <a:cubicBezTo>
                    <a:pt x="536" y="1432"/>
                    <a:pt x="590" y="1460"/>
                    <a:pt x="648" y="1486"/>
                  </a:cubicBezTo>
                  <a:cubicBezTo>
                    <a:pt x="680" y="1456"/>
                    <a:pt x="723" y="1437"/>
                    <a:pt x="771" y="1437"/>
                  </a:cubicBezTo>
                  <a:cubicBezTo>
                    <a:pt x="786" y="1437"/>
                    <a:pt x="800" y="1439"/>
                    <a:pt x="814" y="1442"/>
                  </a:cubicBezTo>
                  <a:cubicBezTo>
                    <a:pt x="949" y="1320"/>
                    <a:pt x="1121" y="1200"/>
                    <a:pt x="1336" y="1106"/>
                  </a:cubicBezTo>
                  <a:cubicBezTo>
                    <a:pt x="1349" y="1145"/>
                    <a:pt x="1369" y="1182"/>
                    <a:pt x="1394" y="1214"/>
                  </a:cubicBezTo>
                  <a:cubicBezTo>
                    <a:pt x="1226" y="1284"/>
                    <a:pt x="1059" y="1378"/>
                    <a:pt x="909" y="1504"/>
                  </a:cubicBezTo>
                  <a:cubicBezTo>
                    <a:pt x="932" y="1532"/>
                    <a:pt x="945" y="1566"/>
                    <a:pt x="948" y="1603"/>
                  </a:cubicBezTo>
                  <a:cubicBezTo>
                    <a:pt x="1093" y="1651"/>
                    <a:pt x="1251" y="1690"/>
                    <a:pt x="1423" y="1713"/>
                  </a:cubicBezTo>
                  <a:cubicBezTo>
                    <a:pt x="1430" y="1561"/>
                    <a:pt x="1457" y="1425"/>
                    <a:pt x="1496" y="1301"/>
                  </a:cubicBezTo>
                  <a:cubicBezTo>
                    <a:pt x="1525" y="1318"/>
                    <a:pt x="1556" y="1330"/>
                    <a:pt x="1589" y="1338"/>
                  </a:cubicBezTo>
                  <a:cubicBezTo>
                    <a:pt x="1555" y="1452"/>
                    <a:pt x="1532" y="1581"/>
                    <a:pt x="1526" y="1725"/>
                  </a:cubicBezTo>
                  <a:cubicBezTo>
                    <a:pt x="1633" y="1735"/>
                    <a:pt x="1745" y="1739"/>
                    <a:pt x="1860" y="1736"/>
                  </a:cubicBezTo>
                  <a:cubicBezTo>
                    <a:pt x="1877" y="1690"/>
                    <a:pt x="1911" y="1653"/>
                    <a:pt x="1956" y="1634"/>
                  </a:cubicBezTo>
                  <a:cubicBezTo>
                    <a:pt x="1936" y="1524"/>
                    <a:pt x="1903" y="1408"/>
                    <a:pt x="1850" y="1294"/>
                  </a:cubicBezTo>
                  <a:cubicBezTo>
                    <a:pt x="1883" y="1273"/>
                    <a:pt x="1913" y="1248"/>
                    <a:pt x="1938" y="1217"/>
                  </a:cubicBezTo>
                  <a:cubicBezTo>
                    <a:pt x="2004" y="1338"/>
                    <a:pt x="2052" y="1474"/>
                    <a:pt x="2076" y="1627"/>
                  </a:cubicBezTo>
                  <a:cubicBezTo>
                    <a:pt x="2119" y="1640"/>
                    <a:pt x="2156" y="1668"/>
                    <a:pt x="2179" y="1706"/>
                  </a:cubicBezTo>
                  <a:cubicBezTo>
                    <a:pt x="2268" y="1692"/>
                    <a:pt x="2360" y="1673"/>
                    <a:pt x="2453" y="1649"/>
                  </a:cubicBezTo>
                  <a:cubicBezTo>
                    <a:pt x="2483" y="1545"/>
                    <a:pt x="2500" y="1435"/>
                    <a:pt x="2500" y="1321"/>
                  </a:cubicBezTo>
                  <a:cubicBezTo>
                    <a:pt x="2500" y="1214"/>
                    <a:pt x="2485" y="1111"/>
                    <a:pt x="2458" y="1013"/>
                  </a:cubicBezTo>
                  <a:cubicBezTo>
                    <a:pt x="2377" y="1012"/>
                    <a:pt x="2213" y="1017"/>
                    <a:pt x="2011" y="1047"/>
                  </a:cubicBezTo>
                  <a:close/>
                  <a:moveTo>
                    <a:pt x="598" y="1572"/>
                  </a:moveTo>
                  <a:cubicBezTo>
                    <a:pt x="531" y="1539"/>
                    <a:pt x="469" y="1505"/>
                    <a:pt x="413" y="1472"/>
                  </a:cubicBezTo>
                  <a:cubicBezTo>
                    <a:pt x="396" y="1479"/>
                    <a:pt x="379" y="1482"/>
                    <a:pt x="360" y="1482"/>
                  </a:cubicBezTo>
                  <a:cubicBezTo>
                    <a:pt x="360" y="1482"/>
                    <a:pt x="360" y="1482"/>
                    <a:pt x="359" y="1482"/>
                  </a:cubicBezTo>
                  <a:cubicBezTo>
                    <a:pt x="324" y="1598"/>
                    <a:pt x="295" y="1724"/>
                    <a:pt x="276" y="1862"/>
                  </a:cubicBezTo>
                  <a:cubicBezTo>
                    <a:pt x="307" y="1922"/>
                    <a:pt x="343" y="1979"/>
                    <a:pt x="383" y="2032"/>
                  </a:cubicBezTo>
                  <a:cubicBezTo>
                    <a:pt x="411" y="1967"/>
                    <a:pt x="478" y="1829"/>
                    <a:pt x="602" y="1670"/>
                  </a:cubicBezTo>
                  <a:cubicBezTo>
                    <a:pt x="597" y="1653"/>
                    <a:pt x="593" y="1634"/>
                    <a:pt x="593" y="1615"/>
                  </a:cubicBezTo>
                  <a:cubicBezTo>
                    <a:pt x="593" y="1600"/>
                    <a:pt x="595" y="1586"/>
                    <a:pt x="598" y="1572"/>
                  </a:cubicBezTo>
                  <a:close/>
                  <a:moveTo>
                    <a:pt x="1644" y="2305"/>
                  </a:moveTo>
                  <a:cubicBezTo>
                    <a:pt x="1644" y="2322"/>
                    <a:pt x="1616" y="2376"/>
                    <a:pt x="1608" y="2390"/>
                  </a:cubicBezTo>
                  <a:cubicBezTo>
                    <a:pt x="1616" y="2422"/>
                    <a:pt x="1622" y="2424"/>
                    <a:pt x="1632" y="2457"/>
                  </a:cubicBezTo>
                  <a:cubicBezTo>
                    <a:pt x="1738" y="2428"/>
                    <a:pt x="1838" y="2384"/>
                    <a:pt x="1930" y="2329"/>
                  </a:cubicBezTo>
                  <a:cubicBezTo>
                    <a:pt x="1950" y="2250"/>
                    <a:pt x="1974" y="2123"/>
                    <a:pt x="1979" y="1969"/>
                  </a:cubicBezTo>
                  <a:cubicBezTo>
                    <a:pt x="1915" y="1950"/>
                    <a:pt x="1865" y="1898"/>
                    <a:pt x="1852" y="1832"/>
                  </a:cubicBezTo>
                  <a:cubicBezTo>
                    <a:pt x="1738" y="1837"/>
                    <a:pt x="1630" y="1834"/>
                    <a:pt x="1526" y="1826"/>
                  </a:cubicBezTo>
                  <a:cubicBezTo>
                    <a:pt x="1528" y="1951"/>
                    <a:pt x="1543" y="2071"/>
                    <a:pt x="1574" y="2218"/>
                  </a:cubicBezTo>
                  <a:cubicBezTo>
                    <a:pt x="1600" y="2235"/>
                    <a:pt x="1644" y="2272"/>
                    <a:pt x="1644" y="2305"/>
                  </a:cubicBezTo>
                  <a:close/>
                  <a:moveTo>
                    <a:pt x="2419" y="1749"/>
                  </a:moveTo>
                  <a:cubicBezTo>
                    <a:pt x="2346" y="1767"/>
                    <a:pt x="2274" y="1782"/>
                    <a:pt x="2204" y="1794"/>
                  </a:cubicBezTo>
                  <a:cubicBezTo>
                    <a:pt x="2204" y="1795"/>
                    <a:pt x="2205" y="1796"/>
                    <a:pt x="2205" y="1798"/>
                  </a:cubicBezTo>
                  <a:cubicBezTo>
                    <a:pt x="2205" y="1875"/>
                    <a:pt x="2155" y="1941"/>
                    <a:pt x="2085" y="1965"/>
                  </a:cubicBezTo>
                  <a:cubicBezTo>
                    <a:pt x="2078" y="2057"/>
                    <a:pt x="2062" y="2154"/>
                    <a:pt x="2037" y="2256"/>
                  </a:cubicBezTo>
                  <a:cubicBezTo>
                    <a:pt x="2207" y="2126"/>
                    <a:pt x="2340" y="1951"/>
                    <a:pt x="2419" y="1749"/>
                  </a:cubicBezTo>
                  <a:close/>
                  <a:moveTo>
                    <a:pt x="1322" y="2499"/>
                  </a:moveTo>
                  <a:cubicBezTo>
                    <a:pt x="1398" y="2499"/>
                    <a:pt x="1472" y="2491"/>
                    <a:pt x="1544" y="2478"/>
                  </a:cubicBezTo>
                  <a:cubicBezTo>
                    <a:pt x="1537" y="2455"/>
                    <a:pt x="1529" y="2431"/>
                    <a:pt x="1522" y="2409"/>
                  </a:cubicBezTo>
                  <a:cubicBezTo>
                    <a:pt x="1522" y="2409"/>
                    <a:pt x="1522" y="2409"/>
                    <a:pt x="1521" y="2409"/>
                  </a:cubicBezTo>
                  <a:cubicBezTo>
                    <a:pt x="1468" y="2409"/>
                    <a:pt x="1425" y="2366"/>
                    <a:pt x="1425" y="2313"/>
                  </a:cubicBezTo>
                  <a:cubicBezTo>
                    <a:pt x="1425" y="2277"/>
                    <a:pt x="1445" y="2246"/>
                    <a:pt x="1474" y="2230"/>
                  </a:cubicBezTo>
                  <a:cubicBezTo>
                    <a:pt x="1440" y="2082"/>
                    <a:pt x="1424" y="1944"/>
                    <a:pt x="1422" y="1816"/>
                  </a:cubicBezTo>
                  <a:cubicBezTo>
                    <a:pt x="1240" y="1794"/>
                    <a:pt x="1073" y="1754"/>
                    <a:pt x="924" y="1705"/>
                  </a:cubicBezTo>
                  <a:cubicBezTo>
                    <a:pt x="893" y="1757"/>
                    <a:pt x="836" y="1793"/>
                    <a:pt x="771" y="1793"/>
                  </a:cubicBezTo>
                  <a:cubicBezTo>
                    <a:pt x="733" y="1793"/>
                    <a:pt x="698" y="1781"/>
                    <a:pt x="669" y="1760"/>
                  </a:cubicBezTo>
                  <a:cubicBezTo>
                    <a:pt x="589" y="1868"/>
                    <a:pt x="522" y="1993"/>
                    <a:pt x="470" y="2134"/>
                  </a:cubicBezTo>
                  <a:cubicBezTo>
                    <a:pt x="685" y="2359"/>
                    <a:pt x="987" y="2499"/>
                    <a:pt x="1322" y="2499"/>
                  </a:cubicBezTo>
                  <a:close/>
                  <a:moveTo>
                    <a:pt x="202" y="1687"/>
                  </a:moveTo>
                  <a:cubicBezTo>
                    <a:pt x="214" y="1625"/>
                    <a:pt x="233" y="1542"/>
                    <a:pt x="264" y="1445"/>
                  </a:cubicBezTo>
                  <a:cubicBezTo>
                    <a:pt x="237" y="1420"/>
                    <a:pt x="219" y="1384"/>
                    <a:pt x="219" y="1344"/>
                  </a:cubicBezTo>
                  <a:cubicBezTo>
                    <a:pt x="191" y="1324"/>
                    <a:pt x="167" y="1305"/>
                    <a:pt x="145" y="1287"/>
                  </a:cubicBezTo>
                  <a:cubicBezTo>
                    <a:pt x="145" y="1299"/>
                    <a:pt x="143" y="1310"/>
                    <a:pt x="143" y="1321"/>
                  </a:cubicBezTo>
                  <a:cubicBezTo>
                    <a:pt x="143" y="1449"/>
                    <a:pt x="164" y="1572"/>
                    <a:pt x="202" y="1687"/>
                  </a:cubicBezTo>
                  <a:close/>
                  <a:moveTo>
                    <a:pt x="150" y="1192"/>
                  </a:moveTo>
                  <a:cubicBezTo>
                    <a:pt x="178" y="1213"/>
                    <a:pt x="209" y="1235"/>
                    <a:pt x="244" y="1259"/>
                  </a:cubicBezTo>
                  <a:cubicBezTo>
                    <a:pt x="270" y="1223"/>
                    <a:pt x="312" y="1199"/>
                    <a:pt x="360" y="1199"/>
                  </a:cubicBezTo>
                  <a:cubicBezTo>
                    <a:pt x="360" y="1199"/>
                    <a:pt x="360" y="1199"/>
                    <a:pt x="361" y="1199"/>
                  </a:cubicBezTo>
                  <a:cubicBezTo>
                    <a:pt x="461" y="984"/>
                    <a:pt x="619" y="747"/>
                    <a:pt x="862" y="554"/>
                  </a:cubicBezTo>
                  <a:cubicBezTo>
                    <a:pt x="860" y="542"/>
                    <a:pt x="858" y="531"/>
                    <a:pt x="858" y="519"/>
                  </a:cubicBezTo>
                  <a:cubicBezTo>
                    <a:pt x="858" y="510"/>
                    <a:pt x="859" y="501"/>
                    <a:pt x="860" y="492"/>
                  </a:cubicBezTo>
                  <a:cubicBezTo>
                    <a:pt x="771" y="462"/>
                    <a:pt x="676" y="435"/>
                    <a:pt x="573" y="411"/>
                  </a:cubicBezTo>
                  <a:cubicBezTo>
                    <a:pt x="342" y="601"/>
                    <a:pt x="185" y="878"/>
                    <a:pt x="150" y="1192"/>
                  </a:cubicBezTo>
                  <a:close/>
                  <a:moveTo>
                    <a:pt x="671" y="338"/>
                  </a:moveTo>
                  <a:cubicBezTo>
                    <a:pt x="723" y="352"/>
                    <a:pt x="806" y="376"/>
                    <a:pt x="906" y="413"/>
                  </a:cubicBezTo>
                  <a:cubicBezTo>
                    <a:pt x="931" y="391"/>
                    <a:pt x="963" y="377"/>
                    <a:pt x="999" y="377"/>
                  </a:cubicBezTo>
                  <a:cubicBezTo>
                    <a:pt x="1030" y="377"/>
                    <a:pt x="1059" y="388"/>
                    <a:pt x="1082" y="404"/>
                  </a:cubicBezTo>
                  <a:cubicBezTo>
                    <a:pt x="1247" y="311"/>
                    <a:pt x="1443" y="238"/>
                    <a:pt x="1674" y="196"/>
                  </a:cubicBezTo>
                  <a:cubicBezTo>
                    <a:pt x="1563" y="161"/>
                    <a:pt x="1445" y="142"/>
                    <a:pt x="1322" y="142"/>
                  </a:cubicBezTo>
                  <a:cubicBezTo>
                    <a:pt x="1081" y="142"/>
                    <a:pt x="858" y="215"/>
                    <a:pt x="671" y="338"/>
                  </a:cubicBezTo>
                  <a:close/>
                  <a:moveTo>
                    <a:pt x="1665" y="1242"/>
                  </a:moveTo>
                  <a:cubicBezTo>
                    <a:pt x="1529" y="1242"/>
                    <a:pt x="1418" y="1131"/>
                    <a:pt x="1418" y="995"/>
                  </a:cubicBezTo>
                  <a:cubicBezTo>
                    <a:pt x="1418" y="858"/>
                    <a:pt x="1529" y="747"/>
                    <a:pt x="1665" y="747"/>
                  </a:cubicBezTo>
                  <a:cubicBezTo>
                    <a:pt x="1802" y="747"/>
                    <a:pt x="1912" y="858"/>
                    <a:pt x="1912" y="995"/>
                  </a:cubicBezTo>
                  <a:cubicBezTo>
                    <a:pt x="1912" y="1131"/>
                    <a:pt x="1802" y="1242"/>
                    <a:pt x="1665" y="1242"/>
                  </a:cubicBezTo>
                  <a:close/>
                  <a:moveTo>
                    <a:pt x="1665" y="834"/>
                  </a:moveTo>
                  <a:cubicBezTo>
                    <a:pt x="1576" y="834"/>
                    <a:pt x="1504" y="906"/>
                    <a:pt x="1504" y="995"/>
                  </a:cubicBezTo>
                  <a:cubicBezTo>
                    <a:pt x="1504" y="1083"/>
                    <a:pt x="1576" y="1155"/>
                    <a:pt x="1665" y="1155"/>
                  </a:cubicBezTo>
                  <a:cubicBezTo>
                    <a:pt x="1754" y="1155"/>
                    <a:pt x="1826" y="1083"/>
                    <a:pt x="1826" y="995"/>
                  </a:cubicBezTo>
                  <a:cubicBezTo>
                    <a:pt x="1826" y="906"/>
                    <a:pt x="1754" y="834"/>
                    <a:pt x="1665" y="834"/>
                  </a:cubicBezTo>
                  <a:close/>
                  <a:moveTo>
                    <a:pt x="1665" y="1063"/>
                  </a:moveTo>
                  <a:cubicBezTo>
                    <a:pt x="1621" y="1063"/>
                    <a:pt x="1585" y="1027"/>
                    <a:pt x="1585" y="983"/>
                  </a:cubicBezTo>
                  <a:cubicBezTo>
                    <a:pt x="1585" y="939"/>
                    <a:pt x="1621" y="903"/>
                    <a:pt x="1665" y="903"/>
                  </a:cubicBezTo>
                  <a:cubicBezTo>
                    <a:pt x="1709" y="903"/>
                    <a:pt x="1745" y="939"/>
                    <a:pt x="1745" y="983"/>
                  </a:cubicBezTo>
                  <a:cubicBezTo>
                    <a:pt x="1745" y="1027"/>
                    <a:pt x="1709" y="1063"/>
                    <a:pt x="1665" y="1063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5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244" grpId="0" bldLvl="0" animBg="1"/>
      <p:bldP spid="10246" grpId="0"/>
      <p:bldP spid="1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895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68541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2081530" y="1989455"/>
            <a:ext cx="1207770" cy="1207770"/>
            <a:chOff x="3278" y="3133"/>
            <a:chExt cx="1902" cy="1902"/>
          </a:xfrm>
        </p:grpSpPr>
        <p:sp>
          <p:nvSpPr>
            <p:cNvPr id="6" name="椭圆 5"/>
            <p:cNvSpPr/>
            <p:nvPr/>
          </p:nvSpPr>
          <p:spPr>
            <a:xfrm>
              <a:off x="3278" y="3133"/>
              <a:ext cx="1902" cy="19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回形针"/>
            <p:cNvSpPr/>
            <p:nvPr/>
          </p:nvSpPr>
          <p:spPr bwMode="auto">
            <a:xfrm>
              <a:off x="3797" y="3652"/>
              <a:ext cx="864" cy="864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72402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1302068" y="3946109"/>
            <a:ext cx="278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Enter a title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950460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89070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19"/>
          <p:cNvSpPr txBox="1"/>
          <p:nvPr/>
        </p:nvSpPr>
        <p:spPr>
          <a:xfrm>
            <a:off x="3567113" y="3946109"/>
            <a:ext cx="278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Enter a title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21550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25411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8" name="文本框 119"/>
          <p:cNvSpPr txBox="1"/>
          <p:nvPr/>
        </p:nvSpPr>
        <p:spPr>
          <a:xfrm>
            <a:off x="5832158" y="3946109"/>
            <a:ext cx="278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Enter a 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93885" y="3197225"/>
            <a:ext cx="6985" cy="681355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532495" y="428498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8110538" y="3946109"/>
            <a:ext cx="278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Enter a title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346575" y="1989455"/>
            <a:ext cx="1207770" cy="1207770"/>
            <a:chOff x="6845" y="3133"/>
            <a:chExt cx="1902" cy="1902"/>
          </a:xfrm>
        </p:grpSpPr>
        <p:sp>
          <p:nvSpPr>
            <p:cNvPr id="9" name="椭圆 8"/>
            <p:cNvSpPr/>
            <p:nvPr/>
          </p:nvSpPr>
          <p:spPr>
            <a:xfrm>
              <a:off x="6845" y="3133"/>
              <a:ext cx="1902" cy="1902"/>
            </a:xfrm>
            <a:prstGeom prst="ellipse">
              <a:avLst/>
            </a:prstGeom>
            <a:solidFill>
              <a:srgbClr val="3D735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45" name="图钉"/>
            <p:cNvSpPr/>
            <p:nvPr/>
          </p:nvSpPr>
          <p:spPr>
            <a:xfrm>
              <a:off x="7362" y="3652"/>
              <a:ext cx="866" cy="866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11620" y="1989455"/>
            <a:ext cx="1207770" cy="1207770"/>
            <a:chOff x="10412" y="3133"/>
            <a:chExt cx="1902" cy="1902"/>
          </a:xfrm>
        </p:grpSpPr>
        <p:sp>
          <p:nvSpPr>
            <p:cNvPr id="14" name="椭圆 13"/>
            <p:cNvSpPr/>
            <p:nvPr/>
          </p:nvSpPr>
          <p:spPr>
            <a:xfrm>
              <a:off x="10412" y="3133"/>
              <a:ext cx="1902" cy="19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熊猫"/>
            <p:cNvSpPr/>
            <p:nvPr/>
          </p:nvSpPr>
          <p:spPr bwMode="auto">
            <a:xfrm>
              <a:off x="10937" y="3652"/>
              <a:ext cx="864" cy="864"/>
            </a:xfrm>
            <a:custGeom>
              <a:avLst/>
              <a:gdLst>
                <a:gd name="T0" fmla="*/ 1572253 w 2913"/>
                <a:gd name="T1" fmla="*/ 556386 h 2922"/>
                <a:gd name="T2" fmla="*/ 1238334 w 2913"/>
                <a:gd name="T3" fmla="*/ 222431 h 2922"/>
                <a:gd name="T4" fmla="*/ 1405293 w 2913"/>
                <a:gd name="T5" fmla="*/ 54838 h 2922"/>
                <a:gd name="T6" fmla="*/ 1606138 w 2913"/>
                <a:gd name="T7" fmla="*/ 54838 h 2922"/>
                <a:gd name="T8" fmla="*/ 1739212 w 2913"/>
                <a:gd name="T9" fmla="*/ 188543 h 2922"/>
                <a:gd name="T10" fmla="*/ 1739212 w 2913"/>
                <a:gd name="T11" fmla="*/ 389408 h 2922"/>
                <a:gd name="T12" fmla="*/ 1572253 w 2913"/>
                <a:gd name="T13" fmla="*/ 556386 h 2922"/>
                <a:gd name="T14" fmla="*/ 602533 w 2913"/>
                <a:gd name="T15" fmla="*/ 1526209 h 2922"/>
                <a:gd name="T16" fmla="*/ 268614 w 2913"/>
                <a:gd name="T17" fmla="*/ 1192255 h 2922"/>
                <a:gd name="T18" fmla="*/ 1176109 w 2913"/>
                <a:gd name="T19" fmla="*/ 291440 h 2922"/>
                <a:gd name="T20" fmla="*/ 1510028 w 2913"/>
                <a:gd name="T21" fmla="*/ 625395 h 2922"/>
                <a:gd name="T22" fmla="*/ 602533 w 2913"/>
                <a:gd name="T23" fmla="*/ 1526209 h 2922"/>
                <a:gd name="T24" fmla="*/ 0 w 2913"/>
                <a:gd name="T25" fmla="*/ 1800397 h 2922"/>
                <a:gd name="T26" fmla="*/ 203309 w 2913"/>
                <a:gd name="T27" fmla="*/ 1257567 h 2922"/>
                <a:gd name="T28" fmla="*/ 534147 w 2913"/>
                <a:gd name="T29" fmla="*/ 1588441 h 2922"/>
                <a:gd name="T30" fmla="*/ 0 w 2913"/>
                <a:gd name="T31" fmla="*/ 1800397 h 29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13" h="2922">
                  <a:moveTo>
                    <a:pt x="2552" y="903"/>
                  </a:moveTo>
                  <a:cubicBezTo>
                    <a:pt x="2010" y="361"/>
                    <a:pt x="2010" y="361"/>
                    <a:pt x="2010" y="361"/>
                  </a:cubicBezTo>
                  <a:cubicBezTo>
                    <a:pt x="2281" y="89"/>
                    <a:pt x="2281" y="89"/>
                    <a:pt x="2281" y="89"/>
                  </a:cubicBezTo>
                  <a:cubicBezTo>
                    <a:pt x="2371" y="0"/>
                    <a:pt x="2517" y="0"/>
                    <a:pt x="2607" y="89"/>
                  </a:cubicBezTo>
                  <a:cubicBezTo>
                    <a:pt x="2823" y="306"/>
                    <a:pt x="2823" y="306"/>
                    <a:pt x="2823" y="306"/>
                  </a:cubicBezTo>
                  <a:cubicBezTo>
                    <a:pt x="2913" y="396"/>
                    <a:pt x="2913" y="542"/>
                    <a:pt x="2823" y="632"/>
                  </a:cubicBezTo>
                  <a:lnTo>
                    <a:pt x="2552" y="903"/>
                  </a:lnTo>
                  <a:close/>
                  <a:moveTo>
                    <a:pt x="978" y="2477"/>
                  </a:moveTo>
                  <a:cubicBezTo>
                    <a:pt x="436" y="1935"/>
                    <a:pt x="436" y="1935"/>
                    <a:pt x="436" y="1935"/>
                  </a:cubicBezTo>
                  <a:cubicBezTo>
                    <a:pt x="1909" y="473"/>
                    <a:pt x="1909" y="473"/>
                    <a:pt x="1909" y="473"/>
                  </a:cubicBezTo>
                  <a:cubicBezTo>
                    <a:pt x="2451" y="1015"/>
                    <a:pt x="2451" y="1015"/>
                    <a:pt x="2451" y="1015"/>
                  </a:cubicBezTo>
                  <a:lnTo>
                    <a:pt x="978" y="2477"/>
                  </a:lnTo>
                  <a:close/>
                  <a:moveTo>
                    <a:pt x="0" y="2922"/>
                  </a:moveTo>
                  <a:cubicBezTo>
                    <a:pt x="330" y="2041"/>
                    <a:pt x="330" y="2041"/>
                    <a:pt x="330" y="2041"/>
                  </a:cubicBezTo>
                  <a:cubicBezTo>
                    <a:pt x="867" y="2578"/>
                    <a:pt x="867" y="2578"/>
                    <a:pt x="867" y="2578"/>
                  </a:cubicBezTo>
                  <a:lnTo>
                    <a:pt x="0" y="2922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90000" y="1989455"/>
            <a:ext cx="1207770" cy="1207770"/>
            <a:chOff x="14000" y="3133"/>
            <a:chExt cx="1902" cy="1902"/>
          </a:xfrm>
        </p:grpSpPr>
        <p:sp>
          <p:nvSpPr>
            <p:cNvPr id="19" name="椭圆 18"/>
            <p:cNvSpPr/>
            <p:nvPr/>
          </p:nvSpPr>
          <p:spPr>
            <a:xfrm>
              <a:off x="14000" y="3133"/>
              <a:ext cx="1902" cy="1902"/>
            </a:xfrm>
            <a:prstGeom prst="ellipse">
              <a:avLst/>
            </a:prstGeom>
            <a:solidFill>
              <a:srgbClr val="3D7351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5" name="书写"/>
            <p:cNvSpPr/>
            <p:nvPr/>
          </p:nvSpPr>
          <p:spPr bwMode="auto">
            <a:xfrm>
              <a:off x="14523" y="3652"/>
              <a:ext cx="867" cy="867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2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27" grpId="0"/>
      <p:bldP spid="27" grpId="1"/>
      <p:bldP spid="12" grpId="0"/>
      <p:bldP spid="12" grpId="1"/>
      <p:bldP spid="13" grpId="0"/>
      <p:bldP spid="13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55663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28682" name="Rectangle 10" descr="001e90bc453a118d6b4237"/>
          <p:cNvSpPr>
            <a:spLocks noChangeArrowheads="1"/>
          </p:cNvSpPr>
          <p:nvPr/>
        </p:nvSpPr>
        <p:spPr bwMode="auto">
          <a:xfrm>
            <a:off x="3032760" y="1672590"/>
            <a:ext cx="2498725" cy="2503170"/>
          </a:xfrm>
          <a:prstGeom prst="rect">
            <a:avLst/>
          </a:prstGeom>
          <a:blipFill dpi="0" rotWithShape="1">
            <a:blip r:embed="rId3"/>
            <a:srcRect/>
            <a:stretch>
              <a:fillRect b="-1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690870" y="1672590"/>
            <a:ext cx="2505075" cy="1617345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032760" y="4345940"/>
            <a:ext cx="2498725" cy="164084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8687" name="Rectangle 15" descr="160621-20121008053110-8"/>
          <p:cNvSpPr>
            <a:spLocks noChangeArrowheads="1"/>
          </p:cNvSpPr>
          <p:nvPr/>
        </p:nvSpPr>
        <p:spPr bwMode="auto">
          <a:xfrm>
            <a:off x="5690870" y="3447415"/>
            <a:ext cx="3430905" cy="2539365"/>
          </a:xfrm>
          <a:prstGeom prst="rect">
            <a:avLst/>
          </a:prstGeom>
          <a:blipFill dpi="0" rotWithShape="1">
            <a:blip r:embed="rId4"/>
            <a:srcRect/>
            <a:stretch>
              <a:fillRect b="-348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71000" y="3447415"/>
            <a:ext cx="1649730" cy="1616710"/>
            <a:chOff x="14600" y="5429"/>
            <a:chExt cx="2598" cy="2546"/>
          </a:xfrm>
        </p:grpSpPr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4600" y="5429"/>
              <a:ext cx="2598" cy="254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89" name="Group 17"/>
            <p:cNvGrpSpPr/>
            <p:nvPr/>
          </p:nvGrpSpPr>
          <p:grpSpPr bwMode="auto">
            <a:xfrm>
              <a:off x="15518" y="6221"/>
              <a:ext cx="754" cy="972"/>
              <a:chOff x="0" y="0"/>
              <a:chExt cx="225" cy="290"/>
            </a:xfrm>
          </p:grpSpPr>
          <p:sp>
            <p:nvSpPr>
              <p:cNvPr id="28690" name="Freeform 18"/>
              <p:cNvSpPr/>
              <p:nvPr/>
            </p:nvSpPr>
            <p:spPr bwMode="auto">
              <a:xfrm>
                <a:off x="0" y="0"/>
                <a:ext cx="225" cy="290"/>
              </a:xfrm>
              <a:custGeom>
                <a:avLst/>
                <a:gdLst>
                  <a:gd name="T0" fmla="*/ 21 w 95"/>
                  <a:gd name="T1" fmla="*/ 112 h 123"/>
                  <a:gd name="T2" fmla="*/ 11 w 95"/>
                  <a:gd name="T3" fmla="*/ 112 h 123"/>
                  <a:gd name="T4" fmla="*/ 11 w 95"/>
                  <a:gd name="T5" fmla="*/ 10 h 123"/>
                  <a:gd name="T6" fmla="*/ 90 w 95"/>
                  <a:gd name="T7" fmla="*/ 10 h 123"/>
                  <a:gd name="T8" fmla="*/ 95 w 95"/>
                  <a:gd name="T9" fmla="*/ 5 h 123"/>
                  <a:gd name="T10" fmla="*/ 90 w 95"/>
                  <a:gd name="T11" fmla="*/ 0 h 123"/>
                  <a:gd name="T12" fmla="*/ 5 w 95"/>
                  <a:gd name="T13" fmla="*/ 0 h 123"/>
                  <a:gd name="T14" fmla="*/ 0 w 95"/>
                  <a:gd name="T15" fmla="*/ 5 h 123"/>
                  <a:gd name="T16" fmla="*/ 0 w 95"/>
                  <a:gd name="T17" fmla="*/ 118 h 123"/>
                  <a:gd name="T18" fmla="*/ 5 w 95"/>
                  <a:gd name="T19" fmla="*/ 123 h 123"/>
                  <a:gd name="T20" fmla="*/ 21 w 95"/>
                  <a:gd name="T21" fmla="*/ 123 h 123"/>
                  <a:gd name="T22" fmla="*/ 26 w 95"/>
                  <a:gd name="T23" fmla="*/ 118 h 123"/>
                  <a:gd name="T24" fmla="*/ 21 w 95"/>
                  <a:gd name="T25" fmla="*/ 11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23">
                    <a:moveTo>
                      <a:pt x="21" y="112"/>
                    </a:move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93" y="10"/>
                      <a:pt x="95" y="8"/>
                      <a:pt x="95" y="5"/>
                    </a:cubicBezTo>
                    <a:cubicBezTo>
                      <a:pt x="95" y="2"/>
                      <a:pt x="93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4" y="123"/>
                      <a:pt x="26" y="121"/>
                      <a:pt x="26" y="118"/>
                    </a:cubicBezTo>
                    <a:cubicBezTo>
                      <a:pt x="26" y="115"/>
                      <a:pt x="24" y="112"/>
                      <a:pt x="21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1" name="Freeform 19"/>
              <p:cNvSpPr/>
              <p:nvPr/>
            </p:nvSpPr>
            <p:spPr bwMode="auto">
              <a:xfrm>
                <a:off x="142" y="170"/>
                <a:ext cx="83" cy="120"/>
              </a:xfrm>
              <a:custGeom>
                <a:avLst/>
                <a:gdLst>
                  <a:gd name="T0" fmla="*/ 30 w 35"/>
                  <a:gd name="T1" fmla="*/ 0 h 51"/>
                  <a:gd name="T2" fmla="*/ 25 w 35"/>
                  <a:gd name="T3" fmla="*/ 5 h 51"/>
                  <a:gd name="T4" fmla="*/ 25 w 35"/>
                  <a:gd name="T5" fmla="*/ 40 h 51"/>
                  <a:gd name="T6" fmla="*/ 5 w 35"/>
                  <a:gd name="T7" fmla="*/ 40 h 51"/>
                  <a:gd name="T8" fmla="*/ 0 w 35"/>
                  <a:gd name="T9" fmla="*/ 46 h 51"/>
                  <a:gd name="T10" fmla="*/ 5 w 35"/>
                  <a:gd name="T11" fmla="*/ 51 h 51"/>
                  <a:gd name="T12" fmla="*/ 30 w 35"/>
                  <a:gd name="T13" fmla="*/ 51 h 51"/>
                  <a:gd name="T14" fmla="*/ 34 w 35"/>
                  <a:gd name="T15" fmla="*/ 49 h 51"/>
                  <a:gd name="T16" fmla="*/ 35 w 35"/>
                  <a:gd name="T17" fmla="*/ 46 h 51"/>
                  <a:gd name="T18" fmla="*/ 35 w 35"/>
                  <a:gd name="T19" fmla="*/ 5 h 51"/>
                  <a:gd name="T20" fmla="*/ 30 w 35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51">
                    <a:moveTo>
                      <a:pt x="30" y="0"/>
                    </a:moveTo>
                    <a:cubicBezTo>
                      <a:pt x="27" y="0"/>
                      <a:pt x="25" y="2"/>
                      <a:pt x="25" y="5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3"/>
                      <a:pt x="0" y="46"/>
                    </a:cubicBezTo>
                    <a:cubicBezTo>
                      <a:pt x="0" y="49"/>
                      <a:pt x="2" y="51"/>
                      <a:pt x="5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0"/>
                      <a:pt x="34" y="49"/>
                    </a:cubicBezTo>
                    <a:cubicBezTo>
                      <a:pt x="35" y="48"/>
                      <a:pt x="35" y="47"/>
                      <a:pt x="35" y="4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2" name="Freeform 20"/>
              <p:cNvSpPr>
                <a:spLocks noEditPoints="1"/>
              </p:cNvSpPr>
              <p:nvPr/>
            </p:nvSpPr>
            <p:spPr bwMode="auto">
              <a:xfrm>
                <a:off x="81" y="59"/>
                <a:ext cx="141" cy="205"/>
              </a:xfrm>
              <a:custGeom>
                <a:avLst/>
                <a:gdLst>
                  <a:gd name="T0" fmla="*/ 52 w 60"/>
                  <a:gd name="T1" fmla="*/ 2 h 87"/>
                  <a:gd name="T2" fmla="*/ 46 w 60"/>
                  <a:gd name="T3" fmla="*/ 0 h 87"/>
                  <a:gd name="T4" fmla="*/ 35 w 60"/>
                  <a:gd name="T5" fmla="*/ 7 h 87"/>
                  <a:gd name="T6" fmla="*/ 1 w 60"/>
                  <a:gd name="T7" fmla="*/ 66 h 87"/>
                  <a:gd name="T8" fmla="*/ 0 w 60"/>
                  <a:gd name="T9" fmla="*/ 69 h 87"/>
                  <a:gd name="T10" fmla="*/ 0 w 60"/>
                  <a:gd name="T11" fmla="*/ 82 h 87"/>
                  <a:gd name="T12" fmla="*/ 3 w 60"/>
                  <a:gd name="T13" fmla="*/ 87 h 87"/>
                  <a:gd name="T14" fmla="*/ 6 w 60"/>
                  <a:gd name="T15" fmla="*/ 87 h 87"/>
                  <a:gd name="T16" fmla="*/ 8 w 60"/>
                  <a:gd name="T17" fmla="*/ 87 h 87"/>
                  <a:gd name="T18" fmla="*/ 20 w 60"/>
                  <a:gd name="T19" fmla="*/ 80 h 87"/>
                  <a:gd name="T20" fmla="*/ 22 w 60"/>
                  <a:gd name="T21" fmla="*/ 78 h 87"/>
                  <a:gd name="T22" fmla="*/ 56 w 60"/>
                  <a:gd name="T23" fmla="*/ 19 h 87"/>
                  <a:gd name="T24" fmla="*/ 52 w 60"/>
                  <a:gd name="T25" fmla="*/ 2 h 87"/>
                  <a:gd name="T26" fmla="*/ 47 w 60"/>
                  <a:gd name="T27" fmla="*/ 14 h 87"/>
                  <a:gd name="T28" fmla="*/ 14 w 60"/>
                  <a:gd name="T29" fmla="*/ 72 h 87"/>
                  <a:gd name="T30" fmla="*/ 11 w 60"/>
                  <a:gd name="T31" fmla="*/ 73 h 87"/>
                  <a:gd name="T32" fmla="*/ 11 w 60"/>
                  <a:gd name="T33" fmla="*/ 70 h 87"/>
                  <a:gd name="T34" fmla="*/ 44 w 60"/>
                  <a:gd name="T35" fmla="*/ 12 h 87"/>
                  <a:gd name="T36" fmla="*/ 47 w 60"/>
                  <a:gd name="T37" fmla="*/ 11 h 87"/>
                  <a:gd name="T38" fmla="*/ 47 w 60"/>
                  <a:gd name="T39" fmla="*/ 1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87">
                    <a:moveTo>
                      <a:pt x="52" y="2"/>
                    </a:moveTo>
                    <a:cubicBezTo>
                      <a:pt x="50" y="1"/>
                      <a:pt x="48" y="0"/>
                      <a:pt x="46" y="0"/>
                    </a:cubicBezTo>
                    <a:cubicBezTo>
                      <a:pt x="41" y="0"/>
                      <a:pt x="37" y="3"/>
                      <a:pt x="35" y="7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7"/>
                      <a:pt x="0" y="68"/>
                      <a:pt x="0" y="6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1" y="86"/>
                      <a:pt x="3" y="87"/>
                    </a:cubicBezTo>
                    <a:cubicBezTo>
                      <a:pt x="4" y="87"/>
                      <a:pt x="5" y="87"/>
                      <a:pt x="6" y="87"/>
                    </a:cubicBezTo>
                    <a:cubicBezTo>
                      <a:pt x="7" y="87"/>
                      <a:pt x="7" y="87"/>
                      <a:pt x="8" y="87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2" y="79"/>
                      <a:pt x="22" y="78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60" y="13"/>
                      <a:pt x="58" y="6"/>
                      <a:pt x="52" y="2"/>
                    </a:cubicBezTo>
                    <a:close/>
                    <a:moveTo>
                      <a:pt x="47" y="14"/>
                    </a:moveTo>
                    <a:cubicBezTo>
                      <a:pt x="14" y="72"/>
                      <a:pt x="14" y="72"/>
                      <a:pt x="14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6" y="11"/>
                      <a:pt x="47" y="11"/>
                    </a:cubicBezTo>
                    <a:cubicBezTo>
                      <a:pt x="47" y="12"/>
                      <a:pt x="48" y="13"/>
                      <a:pt x="4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3" name="Freeform 21"/>
              <p:cNvSpPr/>
              <p:nvPr/>
            </p:nvSpPr>
            <p:spPr bwMode="auto">
              <a:xfrm>
                <a:off x="41" y="83"/>
                <a:ext cx="89" cy="23"/>
              </a:xfrm>
              <a:custGeom>
                <a:avLst/>
                <a:gdLst>
                  <a:gd name="T0" fmla="*/ 38 w 38"/>
                  <a:gd name="T1" fmla="*/ 5 h 10"/>
                  <a:gd name="T2" fmla="*/ 32 w 38"/>
                  <a:gd name="T3" fmla="*/ 0 h 10"/>
                  <a:gd name="T4" fmla="*/ 6 w 38"/>
                  <a:gd name="T5" fmla="*/ 0 h 10"/>
                  <a:gd name="T6" fmla="*/ 0 w 38"/>
                  <a:gd name="T7" fmla="*/ 5 h 10"/>
                  <a:gd name="T8" fmla="*/ 6 w 38"/>
                  <a:gd name="T9" fmla="*/ 10 h 10"/>
                  <a:gd name="T10" fmla="*/ 32 w 38"/>
                  <a:gd name="T11" fmla="*/ 10 h 10"/>
                  <a:gd name="T12" fmla="*/ 38 w 38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0">
                    <a:moveTo>
                      <a:pt x="38" y="5"/>
                    </a:moveTo>
                    <a:cubicBezTo>
                      <a:pt x="38" y="2"/>
                      <a:pt x="35" y="0"/>
                      <a:pt x="3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10"/>
                      <a:pt x="38" y="8"/>
                      <a:pt x="3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4" name="Freeform 22"/>
              <p:cNvSpPr/>
              <p:nvPr/>
            </p:nvSpPr>
            <p:spPr bwMode="auto">
              <a:xfrm>
                <a:off x="41" y="132"/>
                <a:ext cx="56" cy="24"/>
              </a:xfrm>
              <a:custGeom>
                <a:avLst/>
                <a:gdLst>
                  <a:gd name="T0" fmla="*/ 6 w 24"/>
                  <a:gd name="T1" fmla="*/ 0 h 10"/>
                  <a:gd name="T2" fmla="*/ 0 w 24"/>
                  <a:gd name="T3" fmla="*/ 5 h 10"/>
                  <a:gd name="T4" fmla="*/ 6 w 24"/>
                  <a:gd name="T5" fmla="*/ 10 h 10"/>
                  <a:gd name="T6" fmla="*/ 19 w 24"/>
                  <a:gd name="T7" fmla="*/ 10 h 10"/>
                  <a:gd name="T8" fmla="*/ 24 w 24"/>
                  <a:gd name="T9" fmla="*/ 5 h 10"/>
                  <a:gd name="T10" fmla="*/ 19 w 24"/>
                  <a:gd name="T11" fmla="*/ 0 h 10"/>
                  <a:gd name="T12" fmla="*/ 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2" y="10"/>
                      <a:pt x="24" y="8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42695" y="3447415"/>
            <a:ext cx="1616710" cy="1616710"/>
            <a:chOff x="1957" y="5429"/>
            <a:chExt cx="2546" cy="2546"/>
          </a:xfrm>
        </p:grpSpPr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957" y="5429"/>
              <a:ext cx="2547" cy="2547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98" name="Group 26"/>
            <p:cNvGrpSpPr/>
            <p:nvPr/>
          </p:nvGrpSpPr>
          <p:grpSpPr bwMode="auto">
            <a:xfrm>
              <a:off x="2765" y="6227"/>
              <a:ext cx="942" cy="952"/>
              <a:chOff x="0" y="0"/>
              <a:chExt cx="281" cy="284"/>
            </a:xfrm>
          </p:grpSpPr>
          <p:sp>
            <p:nvSpPr>
              <p:cNvPr id="28699" name="Freeform 27"/>
              <p:cNvSpPr/>
              <p:nvPr/>
            </p:nvSpPr>
            <p:spPr bwMode="auto">
              <a:xfrm>
                <a:off x="0" y="0"/>
                <a:ext cx="281" cy="206"/>
              </a:xfrm>
              <a:custGeom>
                <a:avLst/>
                <a:gdLst>
                  <a:gd name="T0" fmla="*/ 91 w 119"/>
                  <a:gd name="T1" fmla="*/ 32 h 87"/>
                  <a:gd name="T2" fmla="*/ 86 w 119"/>
                  <a:gd name="T3" fmla="*/ 32 h 87"/>
                  <a:gd name="T4" fmla="*/ 86 w 119"/>
                  <a:gd name="T5" fmla="*/ 30 h 87"/>
                  <a:gd name="T6" fmla="*/ 56 w 119"/>
                  <a:gd name="T7" fmla="*/ 0 h 87"/>
                  <a:gd name="T8" fmla="*/ 27 w 119"/>
                  <a:gd name="T9" fmla="*/ 25 h 87"/>
                  <a:gd name="T10" fmla="*/ 19 w 119"/>
                  <a:gd name="T11" fmla="*/ 26 h 87"/>
                  <a:gd name="T12" fmla="*/ 19 w 119"/>
                  <a:gd name="T13" fmla="*/ 26 h 87"/>
                  <a:gd name="T14" fmla="*/ 7 w 119"/>
                  <a:gd name="T15" fmla="*/ 43 h 87"/>
                  <a:gd name="T16" fmla="*/ 9 w 119"/>
                  <a:gd name="T17" fmla="*/ 52 h 87"/>
                  <a:gd name="T18" fmla="*/ 0 w 119"/>
                  <a:gd name="T19" fmla="*/ 68 h 87"/>
                  <a:gd name="T20" fmla="*/ 19 w 119"/>
                  <a:gd name="T21" fmla="*/ 87 h 87"/>
                  <a:gd name="T22" fmla="*/ 39 w 119"/>
                  <a:gd name="T23" fmla="*/ 87 h 87"/>
                  <a:gd name="T24" fmla="*/ 44 w 119"/>
                  <a:gd name="T25" fmla="*/ 81 h 87"/>
                  <a:gd name="T26" fmla="*/ 39 w 119"/>
                  <a:gd name="T27" fmla="*/ 76 h 87"/>
                  <a:gd name="T28" fmla="*/ 19 w 119"/>
                  <a:gd name="T29" fmla="*/ 76 h 87"/>
                  <a:gd name="T30" fmla="*/ 10 w 119"/>
                  <a:gd name="T31" fmla="*/ 68 h 87"/>
                  <a:gd name="T32" fmla="*/ 18 w 119"/>
                  <a:gd name="T33" fmla="*/ 59 h 87"/>
                  <a:gd name="T34" fmla="*/ 22 w 119"/>
                  <a:gd name="T35" fmla="*/ 55 h 87"/>
                  <a:gd name="T36" fmla="*/ 20 w 119"/>
                  <a:gd name="T37" fmla="*/ 50 h 87"/>
                  <a:gd name="T38" fmla="*/ 17 w 119"/>
                  <a:gd name="T39" fmla="*/ 43 h 87"/>
                  <a:gd name="T40" fmla="*/ 22 w 119"/>
                  <a:gd name="T41" fmla="*/ 35 h 87"/>
                  <a:gd name="T42" fmla="*/ 22 w 119"/>
                  <a:gd name="T43" fmla="*/ 35 h 87"/>
                  <a:gd name="T44" fmla="*/ 30 w 119"/>
                  <a:gd name="T45" fmla="*/ 36 h 87"/>
                  <a:gd name="T46" fmla="*/ 35 w 119"/>
                  <a:gd name="T47" fmla="*/ 36 h 87"/>
                  <a:gd name="T48" fmla="*/ 37 w 119"/>
                  <a:gd name="T49" fmla="*/ 31 h 87"/>
                  <a:gd name="T50" fmla="*/ 37 w 119"/>
                  <a:gd name="T51" fmla="*/ 30 h 87"/>
                  <a:gd name="T52" fmla="*/ 37 w 119"/>
                  <a:gd name="T53" fmla="*/ 30 h 87"/>
                  <a:gd name="T54" fmla="*/ 56 w 119"/>
                  <a:gd name="T55" fmla="*/ 11 h 87"/>
                  <a:gd name="T56" fmla="*/ 75 w 119"/>
                  <a:gd name="T57" fmla="*/ 30 h 87"/>
                  <a:gd name="T58" fmla="*/ 73 w 119"/>
                  <a:gd name="T59" fmla="*/ 40 h 87"/>
                  <a:gd name="T60" fmla="*/ 74 w 119"/>
                  <a:gd name="T61" fmla="*/ 46 h 87"/>
                  <a:gd name="T62" fmla="*/ 80 w 119"/>
                  <a:gd name="T63" fmla="*/ 46 h 87"/>
                  <a:gd name="T64" fmla="*/ 91 w 119"/>
                  <a:gd name="T65" fmla="*/ 42 h 87"/>
                  <a:gd name="T66" fmla="*/ 108 w 119"/>
                  <a:gd name="T67" fmla="*/ 59 h 87"/>
                  <a:gd name="T68" fmla="*/ 91 w 119"/>
                  <a:gd name="T69" fmla="*/ 76 h 87"/>
                  <a:gd name="T70" fmla="*/ 80 w 119"/>
                  <a:gd name="T71" fmla="*/ 76 h 87"/>
                  <a:gd name="T72" fmla="*/ 75 w 119"/>
                  <a:gd name="T73" fmla="*/ 81 h 87"/>
                  <a:gd name="T74" fmla="*/ 80 w 119"/>
                  <a:gd name="T75" fmla="*/ 87 h 87"/>
                  <a:gd name="T76" fmla="*/ 91 w 119"/>
                  <a:gd name="T77" fmla="*/ 87 h 87"/>
                  <a:gd name="T78" fmla="*/ 119 w 119"/>
                  <a:gd name="T79" fmla="*/ 59 h 87"/>
                  <a:gd name="T80" fmla="*/ 91 w 119"/>
                  <a:gd name="T81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" h="87">
                    <a:moveTo>
                      <a:pt x="91" y="32"/>
                    </a:moveTo>
                    <a:cubicBezTo>
                      <a:pt x="89" y="32"/>
                      <a:pt x="87" y="32"/>
                      <a:pt x="86" y="32"/>
                    </a:cubicBezTo>
                    <a:cubicBezTo>
                      <a:pt x="86" y="31"/>
                      <a:pt x="86" y="31"/>
                      <a:pt x="86" y="30"/>
                    </a:cubicBezTo>
                    <a:cubicBezTo>
                      <a:pt x="86" y="13"/>
                      <a:pt x="72" y="0"/>
                      <a:pt x="56" y="0"/>
                    </a:cubicBezTo>
                    <a:cubicBezTo>
                      <a:pt x="42" y="0"/>
                      <a:pt x="30" y="11"/>
                      <a:pt x="27" y="25"/>
                    </a:cubicBezTo>
                    <a:cubicBezTo>
                      <a:pt x="24" y="24"/>
                      <a:pt x="21" y="25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1" y="29"/>
                      <a:pt x="7" y="36"/>
                      <a:pt x="7" y="43"/>
                    </a:cubicBezTo>
                    <a:cubicBezTo>
                      <a:pt x="7" y="46"/>
                      <a:pt x="7" y="49"/>
                      <a:pt x="9" y="52"/>
                    </a:cubicBezTo>
                    <a:cubicBezTo>
                      <a:pt x="3" y="55"/>
                      <a:pt x="0" y="61"/>
                      <a:pt x="0" y="68"/>
                    </a:cubicBezTo>
                    <a:cubicBezTo>
                      <a:pt x="0" y="78"/>
                      <a:pt x="8" y="87"/>
                      <a:pt x="1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41" y="87"/>
                      <a:pt x="44" y="84"/>
                      <a:pt x="44" y="81"/>
                    </a:cubicBezTo>
                    <a:cubicBezTo>
                      <a:pt x="44" y="79"/>
                      <a:pt x="41" y="76"/>
                      <a:pt x="39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14" y="76"/>
                      <a:pt x="10" y="72"/>
                      <a:pt x="10" y="68"/>
                    </a:cubicBezTo>
                    <a:cubicBezTo>
                      <a:pt x="10" y="63"/>
                      <a:pt x="13" y="60"/>
                      <a:pt x="18" y="59"/>
                    </a:cubicBezTo>
                    <a:cubicBezTo>
                      <a:pt x="20" y="59"/>
                      <a:pt x="21" y="57"/>
                      <a:pt x="22" y="55"/>
                    </a:cubicBezTo>
                    <a:cubicBezTo>
                      <a:pt x="22" y="53"/>
                      <a:pt x="22" y="51"/>
                      <a:pt x="20" y="50"/>
                    </a:cubicBezTo>
                    <a:cubicBezTo>
                      <a:pt x="18" y="48"/>
                      <a:pt x="17" y="46"/>
                      <a:pt x="17" y="43"/>
                    </a:cubicBezTo>
                    <a:cubicBezTo>
                      <a:pt x="17" y="40"/>
                      <a:pt x="19" y="37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5" y="34"/>
                      <a:pt x="27" y="35"/>
                      <a:pt x="30" y="36"/>
                    </a:cubicBezTo>
                    <a:cubicBezTo>
                      <a:pt x="31" y="37"/>
                      <a:pt x="33" y="37"/>
                      <a:pt x="35" y="36"/>
                    </a:cubicBezTo>
                    <a:cubicBezTo>
                      <a:pt x="37" y="35"/>
                      <a:pt x="37" y="33"/>
                      <a:pt x="37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19"/>
                      <a:pt x="46" y="11"/>
                      <a:pt x="56" y="11"/>
                    </a:cubicBezTo>
                    <a:cubicBezTo>
                      <a:pt x="67" y="11"/>
                      <a:pt x="75" y="19"/>
                      <a:pt x="75" y="30"/>
                    </a:cubicBezTo>
                    <a:cubicBezTo>
                      <a:pt x="75" y="33"/>
                      <a:pt x="74" y="36"/>
                      <a:pt x="73" y="40"/>
                    </a:cubicBezTo>
                    <a:cubicBezTo>
                      <a:pt x="71" y="42"/>
                      <a:pt x="72" y="44"/>
                      <a:pt x="74" y="46"/>
                    </a:cubicBezTo>
                    <a:cubicBezTo>
                      <a:pt x="75" y="48"/>
                      <a:pt x="78" y="48"/>
                      <a:pt x="80" y="46"/>
                    </a:cubicBezTo>
                    <a:cubicBezTo>
                      <a:pt x="82" y="44"/>
                      <a:pt x="86" y="42"/>
                      <a:pt x="91" y="42"/>
                    </a:cubicBezTo>
                    <a:cubicBezTo>
                      <a:pt x="101" y="42"/>
                      <a:pt x="108" y="50"/>
                      <a:pt x="108" y="59"/>
                    </a:cubicBezTo>
                    <a:cubicBezTo>
                      <a:pt x="108" y="69"/>
                      <a:pt x="101" y="76"/>
                      <a:pt x="9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7" y="76"/>
                      <a:pt x="75" y="79"/>
                      <a:pt x="75" y="81"/>
                    </a:cubicBezTo>
                    <a:cubicBezTo>
                      <a:pt x="75" y="84"/>
                      <a:pt x="77" y="87"/>
                      <a:pt x="80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106" y="87"/>
                      <a:pt x="119" y="74"/>
                      <a:pt x="119" y="59"/>
                    </a:cubicBezTo>
                    <a:cubicBezTo>
                      <a:pt x="119" y="44"/>
                      <a:pt x="106" y="32"/>
                      <a:pt x="9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0" name="Freeform 28"/>
              <p:cNvSpPr/>
              <p:nvPr/>
            </p:nvSpPr>
            <p:spPr bwMode="auto">
              <a:xfrm>
                <a:off x="85" y="116"/>
                <a:ext cx="108" cy="168"/>
              </a:xfrm>
              <a:custGeom>
                <a:avLst/>
                <a:gdLst>
                  <a:gd name="T0" fmla="*/ 37 w 46"/>
                  <a:gd name="T1" fmla="*/ 45 h 71"/>
                  <a:gd name="T2" fmla="*/ 28 w 46"/>
                  <a:gd name="T3" fmla="*/ 54 h 71"/>
                  <a:gd name="T4" fmla="*/ 28 w 46"/>
                  <a:gd name="T5" fmla="*/ 5 h 71"/>
                  <a:gd name="T6" fmla="*/ 23 w 46"/>
                  <a:gd name="T7" fmla="*/ 0 h 71"/>
                  <a:gd name="T8" fmla="*/ 18 w 46"/>
                  <a:gd name="T9" fmla="*/ 5 h 71"/>
                  <a:gd name="T10" fmla="*/ 18 w 46"/>
                  <a:gd name="T11" fmla="*/ 54 h 71"/>
                  <a:gd name="T12" fmla="*/ 9 w 46"/>
                  <a:gd name="T13" fmla="*/ 45 h 71"/>
                  <a:gd name="T14" fmla="*/ 2 w 46"/>
                  <a:gd name="T15" fmla="*/ 45 h 71"/>
                  <a:gd name="T16" fmla="*/ 2 w 46"/>
                  <a:gd name="T17" fmla="*/ 52 h 71"/>
                  <a:gd name="T18" fmla="*/ 20 w 46"/>
                  <a:gd name="T19" fmla="*/ 70 h 71"/>
                  <a:gd name="T20" fmla="*/ 23 w 46"/>
                  <a:gd name="T21" fmla="*/ 71 h 71"/>
                  <a:gd name="T22" fmla="*/ 27 w 46"/>
                  <a:gd name="T23" fmla="*/ 70 h 71"/>
                  <a:gd name="T24" fmla="*/ 44 w 46"/>
                  <a:gd name="T25" fmla="*/ 52 h 71"/>
                  <a:gd name="T26" fmla="*/ 44 w 46"/>
                  <a:gd name="T27" fmla="*/ 45 h 71"/>
                  <a:gd name="T28" fmla="*/ 37 w 46"/>
                  <a:gd name="T2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71">
                    <a:moveTo>
                      <a:pt x="37" y="45"/>
                    </a:move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2"/>
                      <a:pt x="26" y="0"/>
                      <a:pt x="23" y="0"/>
                    </a:cubicBezTo>
                    <a:cubicBezTo>
                      <a:pt x="20" y="0"/>
                      <a:pt x="18" y="2"/>
                      <a:pt x="18" y="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4" y="43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1"/>
                      <a:pt x="22" y="71"/>
                      <a:pt x="23" y="71"/>
                    </a:cubicBezTo>
                    <a:cubicBezTo>
                      <a:pt x="25" y="71"/>
                      <a:pt x="26" y="71"/>
                      <a:pt x="27" y="70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6" y="50"/>
                      <a:pt x="46" y="47"/>
                      <a:pt x="44" y="45"/>
                    </a:cubicBezTo>
                    <a:cubicBezTo>
                      <a:pt x="42" y="43"/>
                      <a:pt x="39" y="43"/>
                      <a:pt x="37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242695" y="1672590"/>
            <a:ext cx="1616710" cy="1616710"/>
            <a:chOff x="1957" y="2634"/>
            <a:chExt cx="2546" cy="254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957" y="2634"/>
              <a:ext cx="2547" cy="254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701" name="Group 29"/>
            <p:cNvGrpSpPr/>
            <p:nvPr/>
          </p:nvGrpSpPr>
          <p:grpSpPr bwMode="auto">
            <a:xfrm>
              <a:off x="2802" y="3465"/>
              <a:ext cx="858" cy="845"/>
              <a:chOff x="0" y="0"/>
              <a:chExt cx="256" cy="252"/>
            </a:xfrm>
          </p:grpSpPr>
          <p:sp>
            <p:nvSpPr>
              <p:cNvPr id="28702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256" cy="252"/>
              </a:xfrm>
              <a:custGeom>
                <a:avLst/>
                <a:gdLst>
                  <a:gd name="T0" fmla="*/ 234 w 256"/>
                  <a:gd name="T1" fmla="*/ 186 h 252"/>
                  <a:gd name="T2" fmla="*/ 69 w 256"/>
                  <a:gd name="T3" fmla="*/ 186 h 252"/>
                  <a:gd name="T4" fmla="*/ 69 w 256"/>
                  <a:gd name="T5" fmla="*/ 21 h 252"/>
                  <a:gd name="T6" fmla="*/ 126 w 256"/>
                  <a:gd name="T7" fmla="*/ 21 h 252"/>
                  <a:gd name="T8" fmla="*/ 126 w 256"/>
                  <a:gd name="T9" fmla="*/ 0 h 252"/>
                  <a:gd name="T10" fmla="*/ 48 w 256"/>
                  <a:gd name="T11" fmla="*/ 0 h 252"/>
                  <a:gd name="T12" fmla="*/ 48 w 256"/>
                  <a:gd name="T13" fmla="*/ 45 h 252"/>
                  <a:gd name="T14" fmla="*/ 0 w 256"/>
                  <a:gd name="T15" fmla="*/ 45 h 252"/>
                  <a:gd name="T16" fmla="*/ 0 w 256"/>
                  <a:gd name="T17" fmla="*/ 252 h 252"/>
                  <a:gd name="T18" fmla="*/ 208 w 256"/>
                  <a:gd name="T19" fmla="*/ 252 h 252"/>
                  <a:gd name="T20" fmla="*/ 208 w 256"/>
                  <a:gd name="T21" fmla="*/ 208 h 252"/>
                  <a:gd name="T22" fmla="*/ 256 w 256"/>
                  <a:gd name="T23" fmla="*/ 208 h 252"/>
                  <a:gd name="T24" fmla="*/ 256 w 256"/>
                  <a:gd name="T25" fmla="*/ 130 h 252"/>
                  <a:gd name="T26" fmla="*/ 234 w 256"/>
                  <a:gd name="T27" fmla="*/ 130 h 252"/>
                  <a:gd name="T28" fmla="*/ 234 w 256"/>
                  <a:gd name="T29" fmla="*/ 186 h 252"/>
                  <a:gd name="T30" fmla="*/ 187 w 256"/>
                  <a:gd name="T31" fmla="*/ 231 h 252"/>
                  <a:gd name="T32" fmla="*/ 24 w 256"/>
                  <a:gd name="T33" fmla="*/ 231 h 252"/>
                  <a:gd name="T34" fmla="*/ 24 w 256"/>
                  <a:gd name="T35" fmla="*/ 68 h 252"/>
                  <a:gd name="T36" fmla="*/ 48 w 256"/>
                  <a:gd name="T37" fmla="*/ 68 h 252"/>
                  <a:gd name="T38" fmla="*/ 48 w 256"/>
                  <a:gd name="T39" fmla="*/ 208 h 252"/>
                  <a:gd name="T40" fmla="*/ 187 w 256"/>
                  <a:gd name="T41" fmla="*/ 208 h 252"/>
                  <a:gd name="T42" fmla="*/ 187 w 256"/>
                  <a:gd name="T43" fmla="*/ 2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6" h="252">
                    <a:moveTo>
                      <a:pt x="234" y="186"/>
                    </a:moveTo>
                    <a:lnTo>
                      <a:pt x="69" y="186"/>
                    </a:lnTo>
                    <a:lnTo>
                      <a:pt x="69" y="21"/>
                    </a:lnTo>
                    <a:lnTo>
                      <a:pt x="126" y="21"/>
                    </a:lnTo>
                    <a:lnTo>
                      <a:pt x="126" y="0"/>
                    </a:lnTo>
                    <a:lnTo>
                      <a:pt x="48" y="0"/>
                    </a:lnTo>
                    <a:lnTo>
                      <a:pt x="48" y="45"/>
                    </a:lnTo>
                    <a:lnTo>
                      <a:pt x="0" y="45"/>
                    </a:lnTo>
                    <a:lnTo>
                      <a:pt x="0" y="252"/>
                    </a:lnTo>
                    <a:lnTo>
                      <a:pt x="208" y="252"/>
                    </a:lnTo>
                    <a:lnTo>
                      <a:pt x="208" y="208"/>
                    </a:lnTo>
                    <a:lnTo>
                      <a:pt x="256" y="208"/>
                    </a:lnTo>
                    <a:lnTo>
                      <a:pt x="256" y="130"/>
                    </a:lnTo>
                    <a:lnTo>
                      <a:pt x="234" y="130"/>
                    </a:lnTo>
                    <a:lnTo>
                      <a:pt x="234" y="186"/>
                    </a:lnTo>
                    <a:close/>
                    <a:moveTo>
                      <a:pt x="187" y="231"/>
                    </a:moveTo>
                    <a:lnTo>
                      <a:pt x="24" y="231"/>
                    </a:lnTo>
                    <a:lnTo>
                      <a:pt x="24" y="68"/>
                    </a:lnTo>
                    <a:lnTo>
                      <a:pt x="48" y="68"/>
                    </a:lnTo>
                    <a:lnTo>
                      <a:pt x="48" y="208"/>
                    </a:lnTo>
                    <a:lnTo>
                      <a:pt x="187" y="208"/>
                    </a:lnTo>
                    <a:lnTo>
                      <a:pt x="187" y="2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703" name="Freeform 31"/>
              <p:cNvSpPr/>
              <p:nvPr/>
            </p:nvSpPr>
            <p:spPr bwMode="auto">
              <a:xfrm>
                <a:off x="145" y="0"/>
                <a:ext cx="111" cy="111"/>
              </a:xfrm>
              <a:custGeom>
                <a:avLst/>
                <a:gdLst>
                  <a:gd name="T0" fmla="*/ 18 w 111"/>
                  <a:gd name="T1" fmla="*/ 0 h 111"/>
                  <a:gd name="T2" fmla="*/ 18 w 111"/>
                  <a:gd name="T3" fmla="*/ 21 h 111"/>
                  <a:gd name="T4" fmla="*/ 73 w 111"/>
                  <a:gd name="T5" fmla="*/ 21 h 111"/>
                  <a:gd name="T6" fmla="*/ 0 w 111"/>
                  <a:gd name="T7" fmla="*/ 94 h 111"/>
                  <a:gd name="T8" fmla="*/ 14 w 111"/>
                  <a:gd name="T9" fmla="*/ 111 h 111"/>
                  <a:gd name="T10" fmla="*/ 89 w 111"/>
                  <a:gd name="T11" fmla="*/ 37 h 111"/>
                  <a:gd name="T12" fmla="*/ 89 w 111"/>
                  <a:gd name="T13" fmla="*/ 92 h 111"/>
                  <a:gd name="T14" fmla="*/ 111 w 111"/>
                  <a:gd name="T15" fmla="*/ 92 h 111"/>
                  <a:gd name="T16" fmla="*/ 111 w 111"/>
                  <a:gd name="T17" fmla="*/ 0 h 111"/>
                  <a:gd name="T18" fmla="*/ 18 w 111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1">
                    <a:moveTo>
                      <a:pt x="18" y="0"/>
                    </a:moveTo>
                    <a:lnTo>
                      <a:pt x="18" y="21"/>
                    </a:lnTo>
                    <a:lnTo>
                      <a:pt x="73" y="21"/>
                    </a:lnTo>
                    <a:lnTo>
                      <a:pt x="0" y="94"/>
                    </a:lnTo>
                    <a:lnTo>
                      <a:pt x="14" y="111"/>
                    </a:lnTo>
                    <a:lnTo>
                      <a:pt x="89" y="37"/>
                    </a:lnTo>
                    <a:lnTo>
                      <a:pt x="89" y="92"/>
                    </a:lnTo>
                    <a:lnTo>
                      <a:pt x="111" y="92"/>
                    </a:lnTo>
                    <a:lnTo>
                      <a:pt x="1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5887085" y="2018125"/>
            <a:ext cx="21126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bg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206115" y="4751070"/>
            <a:ext cx="2152018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bg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62315" y="1672590"/>
            <a:ext cx="1643380" cy="1616710"/>
            <a:chOff x="13169" y="2634"/>
            <a:chExt cx="2588" cy="2546"/>
          </a:xfrm>
        </p:grpSpPr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13169" y="2634"/>
              <a:ext cx="2588" cy="2547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8695" name="Group 23"/>
            <p:cNvGrpSpPr/>
            <p:nvPr/>
          </p:nvGrpSpPr>
          <p:grpSpPr bwMode="auto">
            <a:xfrm>
              <a:off x="13990" y="3361"/>
              <a:ext cx="935" cy="935"/>
              <a:chOff x="0" y="0"/>
              <a:chExt cx="279" cy="279"/>
            </a:xfrm>
          </p:grpSpPr>
          <p:sp>
            <p:nvSpPr>
              <p:cNvPr id="28696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279" cy="279"/>
              </a:xfrm>
              <a:custGeom>
                <a:avLst/>
                <a:gdLst>
                  <a:gd name="T0" fmla="*/ 114 w 118"/>
                  <a:gd name="T1" fmla="*/ 46 h 118"/>
                  <a:gd name="T2" fmla="*/ 103 w 118"/>
                  <a:gd name="T3" fmla="*/ 38 h 118"/>
                  <a:gd name="T4" fmla="*/ 107 w 118"/>
                  <a:gd name="T5" fmla="*/ 24 h 118"/>
                  <a:gd name="T6" fmla="*/ 89 w 118"/>
                  <a:gd name="T7" fmla="*/ 11 h 118"/>
                  <a:gd name="T8" fmla="*/ 76 w 118"/>
                  <a:gd name="T9" fmla="*/ 13 h 118"/>
                  <a:gd name="T10" fmla="*/ 68 w 118"/>
                  <a:gd name="T11" fmla="*/ 1 h 118"/>
                  <a:gd name="T12" fmla="*/ 46 w 118"/>
                  <a:gd name="T13" fmla="*/ 4 h 118"/>
                  <a:gd name="T14" fmla="*/ 39 w 118"/>
                  <a:gd name="T15" fmla="*/ 15 h 118"/>
                  <a:gd name="T16" fmla="*/ 24 w 118"/>
                  <a:gd name="T17" fmla="*/ 11 h 118"/>
                  <a:gd name="T18" fmla="*/ 11 w 118"/>
                  <a:gd name="T19" fmla="*/ 29 h 118"/>
                  <a:gd name="T20" fmla="*/ 14 w 118"/>
                  <a:gd name="T21" fmla="*/ 43 h 118"/>
                  <a:gd name="T22" fmla="*/ 1 w 118"/>
                  <a:gd name="T23" fmla="*/ 50 h 118"/>
                  <a:gd name="T24" fmla="*/ 1 w 118"/>
                  <a:gd name="T25" fmla="*/ 68 h 118"/>
                  <a:gd name="T26" fmla="*/ 14 w 118"/>
                  <a:gd name="T27" fmla="*/ 75 h 118"/>
                  <a:gd name="T28" fmla="*/ 11 w 118"/>
                  <a:gd name="T29" fmla="*/ 89 h 118"/>
                  <a:gd name="T30" fmla="*/ 24 w 118"/>
                  <a:gd name="T31" fmla="*/ 106 h 118"/>
                  <a:gd name="T32" fmla="*/ 39 w 118"/>
                  <a:gd name="T33" fmla="*/ 103 h 118"/>
                  <a:gd name="T34" fmla="*/ 46 w 118"/>
                  <a:gd name="T35" fmla="*/ 114 h 118"/>
                  <a:gd name="T36" fmla="*/ 59 w 118"/>
                  <a:gd name="T37" fmla="*/ 118 h 118"/>
                  <a:gd name="T38" fmla="*/ 72 w 118"/>
                  <a:gd name="T39" fmla="*/ 114 h 118"/>
                  <a:gd name="T40" fmla="*/ 80 w 118"/>
                  <a:gd name="T41" fmla="*/ 103 h 118"/>
                  <a:gd name="T42" fmla="*/ 94 w 118"/>
                  <a:gd name="T43" fmla="*/ 106 h 118"/>
                  <a:gd name="T44" fmla="*/ 107 w 118"/>
                  <a:gd name="T45" fmla="*/ 89 h 118"/>
                  <a:gd name="T46" fmla="*/ 105 w 118"/>
                  <a:gd name="T47" fmla="*/ 75 h 118"/>
                  <a:gd name="T48" fmla="*/ 118 w 118"/>
                  <a:gd name="T49" fmla="*/ 68 h 118"/>
                  <a:gd name="T50" fmla="*/ 118 w 118"/>
                  <a:gd name="T51" fmla="*/ 50 h 118"/>
                  <a:gd name="T52" fmla="*/ 99 w 118"/>
                  <a:gd name="T53" fmla="*/ 66 h 118"/>
                  <a:gd name="T54" fmla="*/ 93 w 118"/>
                  <a:gd name="T55" fmla="*/ 77 h 118"/>
                  <a:gd name="T56" fmla="*/ 97 w 118"/>
                  <a:gd name="T57" fmla="*/ 90 h 118"/>
                  <a:gd name="T58" fmla="*/ 82 w 118"/>
                  <a:gd name="T59" fmla="*/ 92 h 118"/>
                  <a:gd name="T60" fmla="*/ 70 w 118"/>
                  <a:gd name="T61" fmla="*/ 96 h 118"/>
                  <a:gd name="T62" fmla="*/ 64 w 118"/>
                  <a:gd name="T63" fmla="*/ 107 h 118"/>
                  <a:gd name="T64" fmla="*/ 52 w 118"/>
                  <a:gd name="T65" fmla="*/ 99 h 118"/>
                  <a:gd name="T66" fmla="*/ 41 w 118"/>
                  <a:gd name="T67" fmla="*/ 93 h 118"/>
                  <a:gd name="T68" fmla="*/ 28 w 118"/>
                  <a:gd name="T69" fmla="*/ 96 h 118"/>
                  <a:gd name="T70" fmla="*/ 26 w 118"/>
                  <a:gd name="T71" fmla="*/ 82 h 118"/>
                  <a:gd name="T72" fmla="*/ 23 w 118"/>
                  <a:gd name="T73" fmla="*/ 70 h 118"/>
                  <a:gd name="T74" fmla="*/ 11 w 118"/>
                  <a:gd name="T75" fmla="*/ 63 h 118"/>
                  <a:gd name="T76" fmla="*/ 11 w 118"/>
                  <a:gd name="T77" fmla="*/ 54 h 118"/>
                  <a:gd name="T78" fmla="*/ 23 w 118"/>
                  <a:gd name="T79" fmla="*/ 48 h 118"/>
                  <a:gd name="T80" fmla="*/ 26 w 118"/>
                  <a:gd name="T81" fmla="*/ 36 h 118"/>
                  <a:gd name="T82" fmla="*/ 28 w 118"/>
                  <a:gd name="T83" fmla="*/ 21 h 118"/>
                  <a:gd name="T84" fmla="*/ 41 w 118"/>
                  <a:gd name="T85" fmla="*/ 25 h 118"/>
                  <a:gd name="T86" fmla="*/ 52 w 118"/>
                  <a:gd name="T87" fmla="*/ 19 h 118"/>
                  <a:gd name="T88" fmla="*/ 64 w 118"/>
                  <a:gd name="T89" fmla="*/ 10 h 118"/>
                  <a:gd name="T90" fmla="*/ 70 w 118"/>
                  <a:gd name="T91" fmla="*/ 22 h 118"/>
                  <a:gd name="T92" fmla="*/ 82 w 118"/>
                  <a:gd name="T93" fmla="*/ 25 h 118"/>
                  <a:gd name="T94" fmla="*/ 97 w 118"/>
                  <a:gd name="T95" fmla="*/ 28 h 118"/>
                  <a:gd name="T96" fmla="*/ 93 w 118"/>
                  <a:gd name="T97" fmla="*/ 41 h 118"/>
                  <a:gd name="T98" fmla="*/ 99 w 118"/>
                  <a:gd name="T99" fmla="*/ 51 h 118"/>
                  <a:gd name="T100" fmla="*/ 108 w 118"/>
                  <a:gd name="T101" fmla="*/ 5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" h="118">
                    <a:moveTo>
                      <a:pt x="118" y="50"/>
                    </a:moveTo>
                    <a:cubicBezTo>
                      <a:pt x="117" y="48"/>
                      <a:pt x="116" y="46"/>
                      <a:pt x="114" y="46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4" y="41"/>
                      <a:pt x="104" y="39"/>
                      <a:pt x="103" y="38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7"/>
                      <a:pt x="108" y="25"/>
                      <a:pt x="107" y="24"/>
                    </a:cubicBezTo>
                    <a:cubicBezTo>
                      <a:pt x="103" y="19"/>
                      <a:pt x="99" y="15"/>
                      <a:pt x="94" y="11"/>
                    </a:cubicBezTo>
                    <a:cubicBezTo>
                      <a:pt x="93" y="10"/>
                      <a:pt x="91" y="10"/>
                      <a:pt x="8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4"/>
                      <a:pt x="77" y="14"/>
                      <a:pt x="76" y="1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2"/>
                      <a:pt x="70" y="1"/>
                      <a:pt x="68" y="1"/>
                    </a:cubicBezTo>
                    <a:cubicBezTo>
                      <a:pt x="62" y="0"/>
                      <a:pt x="57" y="0"/>
                      <a:pt x="50" y="1"/>
                    </a:cubicBezTo>
                    <a:cubicBezTo>
                      <a:pt x="49" y="1"/>
                      <a:pt x="47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4"/>
                      <a:pt x="40" y="14"/>
                      <a:pt x="39" y="15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8" y="10"/>
                      <a:pt x="26" y="10"/>
                      <a:pt x="24" y="11"/>
                    </a:cubicBezTo>
                    <a:cubicBezTo>
                      <a:pt x="20" y="15"/>
                      <a:pt x="15" y="19"/>
                      <a:pt x="12" y="24"/>
                    </a:cubicBezTo>
                    <a:cubicBezTo>
                      <a:pt x="11" y="25"/>
                      <a:pt x="11" y="27"/>
                      <a:pt x="11" y="2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9"/>
                      <a:pt x="14" y="41"/>
                      <a:pt x="14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1" y="48"/>
                      <a:pt x="1" y="50"/>
                    </a:cubicBezTo>
                    <a:cubicBezTo>
                      <a:pt x="1" y="53"/>
                      <a:pt x="0" y="56"/>
                      <a:pt x="0" y="59"/>
                    </a:cubicBezTo>
                    <a:cubicBezTo>
                      <a:pt x="0" y="62"/>
                      <a:pt x="1" y="64"/>
                      <a:pt x="1" y="68"/>
                    </a:cubicBezTo>
                    <a:cubicBezTo>
                      <a:pt x="1" y="70"/>
                      <a:pt x="3" y="71"/>
                      <a:pt x="4" y="72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7"/>
                      <a:pt x="15" y="78"/>
                      <a:pt x="16" y="80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2"/>
                      <a:pt x="12" y="94"/>
                    </a:cubicBezTo>
                    <a:cubicBezTo>
                      <a:pt x="15" y="99"/>
                      <a:pt x="20" y="103"/>
                      <a:pt x="24" y="106"/>
                    </a:cubicBezTo>
                    <a:cubicBezTo>
                      <a:pt x="26" y="107"/>
                      <a:pt x="28" y="108"/>
                      <a:pt x="30" y="107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40" y="103"/>
                      <a:pt x="42" y="104"/>
                      <a:pt x="43" y="10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7" y="116"/>
                      <a:pt x="49" y="117"/>
                      <a:pt x="50" y="117"/>
                    </a:cubicBezTo>
                    <a:cubicBezTo>
                      <a:pt x="54" y="118"/>
                      <a:pt x="57" y="118"/>
                      <a:pt x="59" y="118"/>
                    </a:cubicBezTo>
                    <a:cubicBezTo>
                      <a:pt x="62" y="118"/>
                      <a:pt x="65" y="118"/>
                      <a:pt x="68" y="117"/>
                    </a:cubicBezTo>
                    <a:cubicBezTo>
                      <a:pt x="70" y="117"/>
                      <a:pt x="72" y="116"/>
                      <a:pt x="72" y="11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77" y="104"/>
                      <a:pt x="79" y="103"/>
                      <a:pt x="80" y="103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1" y="108"/>
                      <a:pt x="93" y="107"/>
                      <a:pt x="94" y="106"/>
                    </a:cubicBezTo>
                    <a:cubicBezTo>
                      <a:pt x="99" y="103"/>
                      <a:pt x="103" y="99"/>
                      <a:pt x="107" y="94"/>
                    </a:cubicBezTo>
                    <a:cubicBezTo>
                      <a:pt x="108" y="92"/>
                      <a:pt x="108" y="90"/>
                      <a:pt x="107" y="89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4" y="78"/>
                      <a:pt x="104" y="77"/>
                      <a:pt x="105" y="75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6" y="71"/>
                      <a:pt x="117" y="70"/>
                      <a:pt x="118" y="68"/>
                    </a:cubicBezTo>
                    <a:cubicBezTo>
                      <a:pt x="118" y="64"/>
                      <a:pt x="118" y="62"/>
                      <a:pt x="118" y="59"/>
                    </a:cubicBezTo>
                    <a:cubicBezTo>
                      <a:pt x="118" y="56"/>
                      <a:pt x="118" y="53"/>
                      <a:pt x="118" y="50"/>
                    </a:cubicBezTo>
                    <a:close/>
                    <a:moveTo>
                      <a:pt x="108" y="63"/>
                    </a:moveTo>
                    <a:cubicBezTo>
                      <a:pt x="99" y="66"/>
                      <a:pt x="99" y="66"/>
                      <a:pt x="99" y="66"/>
                    </a:cubicBezTo>
                    <a:cubicBezTo>
                      <a:pt x="98" y="67"/>
                      <a:pt x="97" y="68"/>
                      <a:pt x="96" y="70"/>
                    </a:cubicBezTo>
                    <a:cubicBezTo>
                      <a:pt x="95" y="72"/>
                      <a:pt x="94" y="75"/>
                      <a:pt x="93" y="77"/>
                    </a:cubicBezTo>
                    <a:cubicBezTo>
                      <a:pt x="92" y="79"/>
                      <a:pt x="92" y="80"/>
                      <a:pt x="93" y="82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5" y="92"/>
                      <a:pt x="93" y="94"/>
                      <a:pt x="91" y="96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1" y="92"/>
                      <a:pt x="79" y="92"/>
                      <a:pt x="78" y="93"/>
                    </a:cubicBezTo>
                    <a:cubicBezTo>
                      <a:pt x="75" y="94"/>
                      <a:pt x="73" y="95"/>
                      <a:pt x="70" y="96"/>
                    </a:cubicBezTo>
                    <a:cubicBezTo>
                      <a:pt x="69" y="96"/>
                      <a:pt x="67" y="97"/>
                      <a:pt x="67" y="99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1" y="108"/>
                      <a:pt x="58" y="108"/>
                      <a:pt x="55" y="107"/>
                    </a:cubicBezTo>
                    <a:cubicBezTo>
                      <a:pt x="52" y="99"/>
                      <a:pt x="52" y="99"/>
                      <a:pt x="52" y="99"/>
                    </a:cubicBezTo>
                    <a:cubicBezTo>
                      <a:pt x="51" y="97"/>
                      <a:pt x="50" y="96"/>
                      <a:pt x="48" y="96"/>
                    </a:cubicBezTo>
                    <a:cubicBezTo>
                      <a:pt x="46" y="95"/>
                      <a:pt x="43" y="94"/>
                      <a:pt x="41" y="93"/>
                    </a:cubicBezTo>
                    <a:cubicBezTo>
                      <a:pt x="40" y="92"/>
                      <a:pt x="38" y="92"/>
                      <a:pt x="36" y="92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4"/>
                      <a:pt x="24" y="92"/>
                      <a:pt x="22" y="90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0"/>
                      <a:pt x="26" y="79"/>
                      <a:pt x="26" y="77"/>
                    </a:cubicBezTo>
                    <a:cubicBezTo>
                      <a:pt x="24" y="75"/>
                      <a:pt x="23" y="72"/>
                      <a:pt x="23" y="70"/>
                    </a:cubicBezTo>
                    <a:cubicBezTo>
                      <a:pt x="22" y="68"/>
                      <a:pt x="21" y="67"/>
                      <a:pt x="19" y="66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2"/>
                      <a:pt x="10" y="60"/>
                      <a:pt x="10" y="59"/>
                    </a:cubicBezTo>
                    <a:cubicBezTo>
                      <a:pt x="10" y="57"/>
                      <a:pt x="11" y="56"/>
                      <a:pt x="11" y="54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1" y="51"/>
                      <a:pt x="22" y="49"/>
                      <a:pt x="23" y="48"/>
                    </a:cubicBezTo>
                    <a:cubicBezTo>
                      <a:pt x="23" y="45"/>
                      <a:pt x="24" y="43"/>
                      <a:pt x="26" y="41"/>
                    </a:cubicBezTo>
                    <a:cubicBezTo>
                      <a:pt x="26" y="39"/>
                      <a:pt x="26" y="37"/>
                      <a:pt x="26" y="36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5"/>
                      <a:pt x="26" y="23"/>
                      <a:pt x="28" y="21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8" y="26"/>
                      <a:pt x="40" y="26"/>
                      <a:pt x="41" y="25"/>
                    </a:cubicBezTo>
                    <a:cubicBezTo>
                      <a:pt x="43" y="24"/>
                      <a:pt x="46" y="23"/>
                      <a:pt x="48" y="22"/>
                    </a:cubicBezTo>
                    <a:cubicBezTo>
                      <a:pt x="50" y="22"/>
                      <a:pt x="51" y="20"/>
                      <a:pt x="52" y="1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8" y="10"/>
                      <a:pt x="61" y="10"/>
                      <a:pt x="64" y="10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20"/>
                      <a:pt x="69" y="22"/>
                      <a:pt x="70" y="22"/>
                    </a:cubicBezTo>
                    <a:cubicBezTo>
                      <a:pt x="73" y="23"/>
                      <a:pt x="75" y="24"/>
                      <a:pt x="78" y="25"/>
                    </a:cubicBezTo>
                    <a:cubicBezTo>
                      <a:pt x="79" y="26"/>
                      <a:pt x="81" y="26"/>
                      <a:pt x="82" y="25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3" y="23"/>
                      <a:pt x="95" y="25"/>
                      <a:pt x="97" y="28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37"/>
                      <a:pt x="92" y="39"/>
                      <a:pt x="93" y="41"/>
                    </a:cubicBezTo>
                    <a:cubicBezTo>
                      <a:pt x="94" y="43"/>
                      <a:pt x="95" y="45"/>
                      <a:pt x="96" y="48"/>
                    </a:cubicBezTo>
                    <a:cubicBezTo>
                      <a:pt x="97" y="49"/>
                      <a:pt x="98" y="51"/>
                      <a:pt x="99" y="51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8" y="60"/>
                      <a:pt x="108" y="62"/>
                      <a:pt x="108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697" name="Freeform 25"/>
              <p:cNvSpPr>
                <a:spLocks noEditPoints="1"/>
              </p:cNvSpPr>
              <p:nvPr/>
            </p:nvSpPr>
            <p:spPr bwMode="auto">
              <a:xfrm>
                <a:off x="86" y="80"/>
                <a:ext cx="111" cy="111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23 w 47"/>
                  <a:gd name="T11" fmla="*/ 37 h 47"/>
                  <a:gd name="T12" fmla="*/ 10 w 47"/>
                  <a:gd name="T13" fmla="*/ 24 h 47"/>
                  <a:gd name="T14" fmla="*/ 23 w 47"/>
                  <a:gd name="T15" fmla="*/ 10 h 47"/>
                  <a:gd name="T16" fmla="*/ 37 w 47"/>
                  <a:gd name="T17" fmla="*/ 24 h 47"/>
                  <a:gd name="T18" fmla="*/ 23 w 47"/>
                  <a:gd name="T19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23" y="37"/>
                    </a:moveTo>
                    <a:cubicBezTo>
                      <a:pt x="16" y="37"/>
                      <a:pt x="10" y="31"/>
                      <a:pt x="10" y="24"/>
                    </a:cubicBezTo>
                    <a:cubicBezTo>
                      <a:pt x="10" y="16"/>
                      <a:pt x="16" y="10"/>
                      <a:pt x="23" y="10"/>
                    </a:cubicBezTo>
                    <a:cubicBezTo>
                      <a:pt x="31" y="10"/>
                      <a:pt x="37" y="16"/>
                      <a:pt x="37" y="24"/>
                    </a:cubicBezTo>
                    <a:cubicBezTo>
                      <a:pt x="37" y="31"/>
                      <a:pt x="31" y="37"/>
                      <a:pt x="2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8682" grpId="0" animBg="1"/>
      <p:bldP spid="28683" grpId="0" animBg="1"/>
      <p:bldP spid="28686" grpId="0" animBg="1"/>
      <p:bldP spid="28687" grpId="0" animBg="1"/>
      <p:bldP spid="28687" grpId="1" animBg="1"/>
      <p:bldP spid="28704" grpId="0"/>
      <p:bldP spid="287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grpSp>
        <p:nvGrpSpPr>
          <p:cNvPr id="7" name="Group 37"/>
          <p:cNvGrpSpPr/>
          <p:nvPr/>
        </p:nvGrpSpPr>
        <p:grpSpPr>
          <a:xfrm>
            <a:off x="3430905" y="3054350"/>
            <a:ext cx="2590165" cy="2982595"/>
            <a:chOff x="2285015" y="2000246"/>
            <a:chExt cx="2145078" cy="1853297"/>
          </a:xfrm>
        </p:grpSpPr>
        <p:cxnSp>
          <p:nvCxnSpPr>
            <p:cNvPr id="35" name="Straight Connector 34"/>
            <p:cNvCxnSpPr>
              <a:stCxn id="8" idx="0"/>
            </p:cNvCxnSpPr>
            <p:nvPr/>
          </p:nvCxnSpPr>
          <p:spPr>
            <a:xfrm rot="16200000" flipV="1">
              <a:off x="2820292" y="1466555"/>
              <a:ext cx="3571" cy="1070953"/>
            </a:xfrm>
            <a:prstGeom prst="line">
              <a:avLst/>
            </a:prstGeom>
            <a:ln>
              <a:solidFill>
                <a:srgbClr val="3D735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6" name="Group 33"/>
            <p:cNvGrpSpPr/>
            <p:nvPr/>
          </p:nvGrpSpPr>
          <p:grpSpPr>
            <a:xfrm>
              <a:off x="2285015" y="2003817"/>
              <a:ext cx="2145078" cy="1849726"/>
              <a:chOff x="2285015" y="2003817"/>
              <a:chExt cx="2145078" cy="1849726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285015" y="2003817"/>
                <a:ext cx="2145078" cy="1849726"/>
              </a:xfrm>
              <a:prstGeom prst="triangle">
                <a:avLst/>
              </a:prstGeom>
              <a:solidFill>
                <a:srgbClr val="3D73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4" name="AutoShape 112"/>
              <p:cNvSpPr/>
              <p:nvPr/>
            </p:nvSpPr>
            <p:spPr bwMode="auto">
              <a:xfrm>
                <a:off x="3143363" y="2857262"/>
                <a:ext cx="366504" cy="366612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8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84"/>
                      <a:pt x="2737" y="2018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sz="3000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0749" name="Rectangle 39"/>
              <p:cNvSpPr/>
              <p:nvPr/>
            </p:nvSpPr>
            <p:spPr>
              <a:xfrm>
                <a:off x="2483731" y="3363902"/>
                <a:ext cx="1333112" cy="362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rPr>
                  <a:t>Click here to enter a title</a:t>
                </a: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6191885" y="3054350"/>
            <a:ext cx="2588260" cy="2982595"/>
            <a:chOff x="4572000" y="2000248"/>
            <a:chExt cx="2145078" cy="1853295"/>
          </a:xfrm>
        </p:grpSpPr>
        <p:cxnSp>
          <p:nvCxnSpPr>
            <p:cNvPr id="39" name="Straight Connector 38"/>
            <p:cNvCxnSpPr>
              <a:stCxn id="10" idx="0"/>
            </p:cNvCxnSpPr>
            <p:nvPr/>
          </p:nvCxnSpPr>
          <p:spPr>
            <a:xfrm rot="5400000" flipH="1" flipV="1">
              <a:off x="6142901" y="1502679"/>
              <a:ext cx="3571" cy="998708"/>
            </a:xfrm>
            <a:prstGeom prst="line">
              <a:avLst/>
            </a:prstGeom>
            <a:ln>
              <a:solidFill>
                <a:srgbClr val="55A17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41" name="Group 31"/>
            <p:cNvGrpSpPr/>
            <p:nvPr/>
          </p:nvGrpSpPr>
          <p:grpSpPr>
            <a:xfrm>
              <a:off x="4572000" y="2003818"/>
              <a:ext cx="2145078" cy="1849725"/>
              <a:chOff x="4572000" y="2003818"/>
              <a:chExt cx="2145078" cy="1849725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572000" y="2003818"/>
                <a:ext cx="2145078" cy="1849725"/>
              </a:xfrm>
              <a:prstGeom prst="triangle">
                <a:avLst/>
              </a:prstGeom>
              <a:solidFill>
                <a:srgbClr val="55A1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3" name="AutoShape 59"/>
              <p:cNvSpPr/>
              <p:nvPr/>
            </p:nvSpPr>
            <p:spPr bwMode="auto">
              <a:xfrm>
                <a:off x="5429396" y="2785844"/>
                <a:ext cx="366775" cy="366612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defTabSz="457200"/>
                <a:endParaRPr sz="3000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0744" name="Rectangle 40"/>
              <p:cNvSpPr/>
              <p:nvPr/>
            </p:nvSpPr>
            <p:spPr>
              <a:xfrm>
                <a:off x="5072222" y="3363902"/>
                <a:ext cx="1288515" cy="362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  <a:sym typeface="+mn-ea"/>
                  </a:rPr>
                  <a:t>Click here to enter a title</a:t>
                </a:r>
                <a:endParaRPr lang="en-US" altLang="zh-CN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8" name="Group 36"/>
          <p:cNvGrpSpPr/>
          <p:nvPr/>
        </p:nvGrpSpPr>
        <p:grpSpPr>
          <a:xfrm>
            <a:off x="5415915" y="3054356"/>
            <a:ext cx="1358265" cy="2984494"/>
            <a:chOff x="3929058" y="2000248"/>
            <a:chExt cx="1126100" cy="1855010"/>
          </a:xfrm>
        </p:grpSpPr>
        <p:grpSp>
          <p:nvGrpSpPr>
            <p:cNvPr id="30735" name="Group 32"/>
            <p:cNvGrpSpPr/>
            <p:nvPr/>
          </p:nvGrpSpPr>
          <p:grpSpPr>
            <a:xfrm>
              <a:off x="3929058" y="2884482"/>
              <a:ext cx="1126100" cy="970776"/>
              <a:chOff x="3929058" y="2884482"/>
              <a:chExt cx="1126100" cy="97077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929058" y="2884890"/>
                <a:ext cx="1126100" cy="970368"/>
              </a:xfrm>
              <a:prstGeom prst="triangle">
                <a:avLst/>
              </a:prstGeom>
              <a:solidFill>
                <a:srgbClr val="6AB0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defRPr>
                </a:lvl5pPr>
              </a:lstStyle>
              <a:p>
                <a:pPr lvl="0" algn="ctr" eaLnBrk="1" hangingPunct="1"/>
                <a:endParaRPr dirty="0">
                  <a:solidFill>
                    <a:srgbClr val="FFFFFF"/>
                  </a:solidFill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grpSp>
            <p:nvGrpSpPr>
              <p:cNvPr id="20" name="Group 26"/>
              <p:cNvGrpSpPr/>
              <p:nvPr/>
            </p:nvGrpSpPr>
            <p:grpSpPr>
              <a:xfrm>
                <a:off x="4286248" y="3429006"/>
                <a:ext cx="366051" cy="297846"/>
                <a:chOff x="7730164" y="3530664"/>
                <a:chExt cx="366051" cy="297846"/>
              </a:xfrm>
              <a:solidFill>
                <a:schemeClr val="bg1"/>
              </a:solidFill>
            </p:grpSpPr>
            <p:sp>
              <p:nvSpPr>
                <p:cNvPr id="15" name="AutoShape 5"/>
                <p:cNvSpPr/>
                <p:nvPr/>
              </p:nvSpPr>
              <p:spPr bwMode="auto">
                <a:xfrm>
                  <a:off x="7981704" y="3622021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方正清刻本悦宋简体" panose="02000000000000000000" pitchFamily="2" charset="-122"/>
                  </a:endParaRPr>
                </a:p>
              </p:txBody>
            </p:sp>
            <p:sp>
              <p:nvSpPr>
                <p:cNvPr id="16" name="AutoShape 6"/>
                <p:cNvSpPr/>
                <p:nvPr/>
              </p:nvSpPr>
              <p:spPr bwMode="auto">
                <a:xfrm>
                  <a:off x="7730164" y="3530664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38100" tIns="38100" rIns="38100" bIns="3810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n-lt"/>
                    <a:ea typeface="方正清刻本悦宋简体" panose="02000000000000000000" pitchFamily="2" charset="-122"/>
                  </a:endParaRPr>
                </a:p>
              </p:txBody>
            </p:sp>
          </p:grpSp>
        </p:grpSp>
        <p:cxnSp>
          <p:nvCxnSpPr>
            <p:cNvPr id="29" name="Straight Connector 28"/>
            <p:cNvCxnSpPr>
              <a:stCxn id="9" idx="0"/>
            </p:cNvCxnSpPr>
            <p:nvPr/>
          </p:nvCxnSpPr>
          <p:spPr>
            <a:xfrm rot="5400000" flipH="1" flipV="1">
              <a:off x="4054552" y="2438598"/>
              <a:ext cx="884643" cy="7942"/>
            </a:xfrm>
            <a:prstGeom prst="line">
              <a:avLst/>
            </a:prstGeom>
            <a:ln>
              <a:solidFill>
                <a:srgbClr val="6AB08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42950" y="3225800"/>
            <a:ext cx="240792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-75048" y="2888649"/>
            <a:ext cx="330219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39055" y="1816100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19"/>
          <p:cNvSpPr txBox="1"/>
          <p:nvPr/>
        </p:nvSpPr>
        <p:spPr>
          <a:xfrm>
            <a:off x="4572000" y="1478949"/>
            <a:ext cx="280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999855" y="3225800"/>
            <a:ext cx="248539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8924692" y="2888649"/>
            <a:ext cx="291317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25800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27" grpId="0"/>
      <p:bldP spid="27" grpId="1"/>
      <p:bldP spid="11" grpId="0"/>
      <p:bldP spid="11" grpId="1"/>
      <p:bldP spid="17" grpId="0"/>
      <p:bldP spid="17" grpId="1"/>
      <p:bldP spid="19" grpId="0"/>
      <p:bldP spid="19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PART.03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790825" y="3101975"/>
            <a:ext cx="649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Click here to enter title text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What a cigarette falls in love love a match, it is destined to be hurt. What a cigarette falls in love love a match, it is destined to be hurt.</a:t>
            </a:r>
          </a:p>
        </p:txBody>
      </p:sp>
    </p:spTree>
    <p:extLst>
      <p:ext uri="{BB962C8B-B14F-4D97-AF65-F5344CB8AC3E}">
        <p14:creationId xmlns:p14="http://schemas.microsoft.com/office/powerpoint/2010/main" val="42827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217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905885" y="3783330"/>
            <a:ext cx="4364355" cy="0"/>
          </a:xfrm>
          <a:prstGeom prst="line">
            <a:avLst/>
          </a:prstGeom>
          <a:ln w="12700">
            <a:solidFill>
              <a:srgbClr val="3D735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0"/>
          <p:cNvGrpSpPr/>
          <p:nvPr/>
        </p:nvGrpSpPr>
        <p:grpSpPr>
          <a:xfrm>
            <a:off x="5382260" y="3594100"/>
            <a:ext cx="1403985" cy="104775"/>
            <a:chOff x="3993750" y="2774961"/>
            <a:chExt cx="1149754" cy="85726"/>
          </a:xfrm>
        </p:grpSpPr>
        <p:cxnSp>
          <p:nvCxnSpPr>
            <p:cNvPr id="49" name="Straight Connector 48"/>
            <p:cNvCxnSpPr>
              <a:stCxn id="23" idx="3"/>
              <a:endCxn id="24" idx="1"/>
            </p:cNvCxnSpPr>
            <p:nvPr/>
          </p:nvCxnSpPr>
          <p:spPr>
            <a:xfrm>
              <a:off x="3993750" y="2817825"/>
              <a:ext cx="1149754" cy="1587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8926" y="2774961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5382260" y="2291080"/>
            <a:ext cx="1403985" cy="104775"/>
            <a:chOff x="3993750" y="1708160"/>
            <a:chExt cx="1149754" cy="85726"/>
          </a:xfrm>
        </p:grpSpPr>
        <p:cxnSp>
          <p:nvCxnSpPr>
            <p:cNvPr id="46" name="Straight Connector 45"/>
            <p:cNvCxnSpPr>
              <a:stCxn id="14" idx="3"/>
              <a:endCxn id="17" idx="1"/>
            </p:cNvCxnSpPr>
            <p:nvPr/>
          </p:nvCxnSpPr>
          <p:spPr>
            <a:xfrm>
              <a:off x="3993750" y="1746260"/>
              <a:ext cx="1149754" cy="1588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528926" y="1708160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0" name="Group 101"/>
          <p:cNvGrpSpPr/>
          <p:nvPr/>
        </p:nvGrpSpPr>
        <p:grpSpPr>
          <a:xfrm>
            <a:off x="5382260" y="4989830"/>
            <a:ext cx="1403985" cy="104775"/>
            <a:chOff x="3993750" y="3917960"/>
            <a:chExt cx="1149754" cy="85726"/>
          </a:xfrm>
        </p:grpSpPr>
        <p:cxnSp>
          <p:nvCxnSpPr>
            <p:cNvPr id="51" name="Straight Connector 50"/>
            <p:cNvCxnSpPr>
              <a:stCxn id="27" idx="3"/>
              <a:endCxn id="28" idx="1"/>
            </p:cNvCxnSpPr>
            <p:nvPr/>
          </p:nvCxnSpPr>
          <p:spPr>
            <a:xfrm>
              <a:off x="3993750" y="3960824"/>
              <a:ext cx="1149754" cy="1587"/>
            </a:xfrm>
            <a:prstGeom prst="line">
              <a:avLst/>
            </a:prstGeom>
            <a:ln w="12700">
              <a:solidFill>
                <a:srgbClr val="3D735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28926" y="3917960"/>
              <a:ext cx="85755" cy="85726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62" name="Group 84"/>
          <p:cNvGrpSpPr/>
          <p:nvPr/>
        </p:nvGrpSpPr>
        <p:grpSpPr>
          <a:xfrm>
            <a:off x="4605020" y="3258820"/>
            <a:ext cx="777240" cy="777240"/>
            <a:chOff x="3357554" y="2500312"/>
            <a:chExt cx="636196" cy="636164"/>
          </a:xfrm>
        </p:grpSpPr>
        <p:sp>
          <p:nvSpPr>
            <p:cNvPr id="23" name="Rectangle 22"/>
            <p:cNvSpPr/>
            <p:nvPr/>
          </p:nvSpPr>
          <p:spPr>
            <a:xfrm>
              <a:off x="3357228" y="2500284"/>
              <a:ext cx="63652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64" name="Freeform 23"/>
            <p:cNvSpPr>
              <a:spLocks noEditPoints="1"/>
            </p:cNvSpPr>
            <p:nvPr/>
          </p:nvSpPr>
          <p:spPr>
            <a:xfrm>
              <a:off x="3477620" y="2660940"/>
              <a:ext cx="389082" cy="322810"/>
            </a:xfrm>
            <a:custGeom>
              <a:avLst/>
              <a:gdLst>
                <a:gd name="txL" fmla="*/ 0 w 364"/>
                <a:gd name="txT" fmla="*/ 0 h 301"/>
                <a:gd name="txR" fmla="*/ 364 w 364"/>
                <a:gd name="txB" fmla="*/ 301 h 301"/>
              </a:gdLst>
              <a:ahLst/>
              <a:cxnLst>
                <a:cxn ang="0">
                  <a:pos x="333499" y="117970"/>
                </a:cxn>
                <a:cxn ang="0">
                  <a:pos x="345257" y="147999"/>
                </a:cxn>
                <a:cxn ang="0">
                  <a:pos x="374117" y="136202"/>
                </a:cxn>
                <a:cxn ang="0">
                  <a:pos x="362359" y="107246"/>
                </a:cxn>
                <a:cxn ang="0">
                  <a:pos x="26723" y="107246"/>
                </a:cxn>
                <a:cxn ang="0">
                  <a:pos x="16034" y="136202"/>
                </a:cxn>
                <a:cxn ang="0">
                  <a:pos x="44894" y="147999"/>
                </a:cxn>
                <a:cxn ang="0">
                  <a:pos x="56652" y="117970"/>
                </a:cxn>
                <a:cxn ang="0">
                  <a:pos x="288605" y="64347"/>
                </a:cxn>
                <a:cxn ang="0">
                  <a:pos x="265089" y="74000"/>
                </a:cxn>
                <a:cxn ang="0">
                  <a:pos x="255469" y="97594"/>
                </a:cxn>
                <a:cxn ang="0">
                  <a:pos x="269364" y="124405"/>
                </a:cxn>
                <a:cxn ang="0">
                  <a:pos x="295018" y="129767"/>
                </a:cxn>
                <a:cxn ang="0">
                  <a:pos x="317465" y="110463"/>
                </a:cxn>
                <a:cxn ang="0">
                  <a:pos x="317465" y="85797"/>
                </a:cxn>
                <a:cxn ang="0">
                  <a:pos x="295018" y="66492"/>
                </a:cxn>
                <a:cxn ang="0">
                  <a:pos x="352739" y="196260"/>
                </a:cxn>
                <a:cxn ang="0">
                  <a:pos x="343119" y="163014"/>
                </a:cxn>
                <a:cxn ang="0">
                  <a:pos x="374117" y="169448"/>
                </a:cxn>
                <a:cxn ang="0">
                  <a:pos x="389082" y="198405"/>
                </a:cxn>
                <a:cxn ang="0">
                  <a:pos x="88719" y="67565"/>
                </a:cxn>
                <a:cxn ang="0">
                  <a:pos x="69479" y="91159"/>
                </a:cxn>
                <a:cxn ang="0">
                  <a:pos x="75892" y="116898"/>
                </a:cxn>
                <a:cxn ang="0">
                  <a:pos x="102615" y="129767"/>
                </a:cxn>
                <a:cxn ang="0">
                  <a:pos x="126131" y="120115"/>
                </a:cxn>
                <a:cxn ang="0">
                  <a:pos x="135751" y="97594"/>
                </a:cxn>
                <a:cxn ang="0">
                  <a:pos x="119718" y="69710"/>
                </a:cxn>
                <a:cxn ang="0">
                  <a:pos x="37412" y="160869"/>
                </a:cxn>
                <a:cxn ang="0">
                  <a:pos x="38481" y="188753"/>
                </a:cxn>
                <a:cxn ang="0">
                  <a:pos x="0" y="198405"/>
                </a:cxn>
                <a:cxn ang="0">
                  <a:pos x="16034" y="169448"/>
                </a:cxn>
                <a:cxn ang="0">
                  <a:pos x="195610" y="0"/>
                </a:cxn>
                <a:cxn ang="0">
                  <a:pos x="161405" y="13942"/>
                </a:cxn>
                <a:cxn ang="0">
                  <a:pos x="147509" y="48261"/>
                </a:cxn>
                <a:cxn ang="0">
                  <a:pos x="168887" y="86869"/>
                </a:cxn>
                <a:cxn ang="0">
                  <a:pos x="205230" y="95449"/>
                </a:cxn>
                <a:cxn ang="0">
                  <a:pos x="240504" y="66492"/>
                </a:cxn>
                <a:cxn ang="0">
                  <a:pos x="240504" y="28956"/>
                </a:cxn>
                <a:cxn ang="0">
                  <a:pos x="205230" y="0"/>
                </a:cxn>
                <a:cxn ang="0">
                  <a:pos x="283260" y="186608"/>
                </a:cxn>
                <a:cxn ang="0">
                  <a:pos x="273640" y="145854"/>
                </a:cxn>
                <a:cxn ang="0">
                  <a:pos x="298225" y="145854"/>
                </a:cxn>
                <a:cxn ang="0">
                  <a:pos x="337775" y="176956"/>
                </a:cxn>
                <a:cxn ang="0">
                  <a:pos x="106891" y="291709"/>
                </a:cxn>
                <a:cxn ang="0">
                  <a:pos x="54514" y="176956"/>
                </a:cxn>
                <a:cxn ang="0">
                  <a:pos x="90857" y="145854"/>
                </a:cxn>
                <a:cxn ang="0">
                  <a:pos x="116511" y="145854"/>
                </a:cxn>
                <a:cxn ang="0">
                  <a:pos x="106891" y="186608"/>
                </a:cxn>
                <a:cxn ang="0">
                  <a:pos x="269364" y="170521"/>
                </a:cxn>
                <a:cxn ang="0">
                  <a:pos x="224470" y="116898"/>
                </a:cxn>
                <a:cxn ang="0">
                  <a:pos x="164612" y="116898"/>
                </a:cxn>
                <a:cxn ang="0">
                  <a:pos x="119718" y="170521"/>
                </a:cxn>
              </a:cxnLst>
              <a:rect l="txL" t="txT" r="txR" b="tx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56" name="Group 83"/>
          <p:cNvGrpSpPr/>
          <p:nvPr/>
        </p:nvGrpSpPr>
        <p:grpSpPr>
          <a:xfrm>
            <a:off x="4605020" y="1950085"/>
            <a:ext cx="777240" cy="777240"/>
            <a:chOff x="3357554" y="1428742"/>
            <a:chExt cx="636196" cy="636164"/>
          </a:xfrm>
        </p:grpSpPr>
        <p:sp>
          <p:nvSpPr>
            <p:cNvPr id="14" name="Rectangle 13"/>
            <p:cNvSpPr/>
            <p:nvPr/>
          </p:nvSpPr>
          <p:spPr>
            <a:xfrm>
              <a:off x="3357228" y="1428713"/>
              <a:ext cx="636522" cy="63633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58" name="Freeform 100"/>
            <p:cNvSpPr/>
            <p:nvPr/>
          </p:nvSpPr>
          <p:spPr>
            <a:xfrm>
              <a:off x="3500430" y="1571618"/>
              <a:ext cx="303570" cy="342050"/>
            </a:xfrm>
            <a:custGeom>
              <a:avLst/>
              <a:gdLst>
                <a:gd name="txL" fmla="*/ 0 w 282"/>
                <a:gd name="txT" fmla="*/ 0 h 319"/>
                <a:gd name="txR" fmla="*/ 282 w 282"/>
                <a:gd name="txB" fmla="*/ 319 h 319"/>
              </a:gdLst>
              <a:ahLst/>
              <a:cxnLst>
                <a:cxn ang="0">
                  <a:pos x="247593" y="227318"/>
                </a:cxn>
                <a:cxn ang="0">
                  <a:pos x="228216" y="231608"/>
                </a:cxn>
                <a:cxn ang="0">
                  <a:pos x="212068" y="239113"/>
                </a:cxn>
                <a:cxn ang="0">
                  <a:pos x="113031" y="181211"/>
                </a:cxn>
                <a:cxn ang="0">
                  <a:pos x="113031" y="171561"/>
                </a:cxn>
                <a:cxn ang="0">
                  <a:pos x="212068" y="102937"/>
                </a:cxn>
                <a:cxn ang="0">
                  <a:pos x="219604" y="107226"/>
                </a:cxn>
                <a:cxn ang="0">
                  <a:pos x="237904" y="112587"/>
                </a:cxn>
                <a:cxn ang="0">
                  <a:pos x="247593" y="114731"/>
                </a:cxn>
                <a:cxn ang="0">
                  <a:pos x="269122" y="109370"/>
                </a:cxn>
                <a:cxn ang="0">
                  <a:pos x="286346" y="97575"/>
                </a:cxn>
                <a:cxn ang="0">
                  <a:pos x="298188" y="80419"/>
                </a:cxn>
                <a:cxn ang="0">
                  <a:pos x="303570" y="56830"/>
                </a:cxn>
                <a:cxn ang="0">
                  <a:pos x="302494" y="47179"/>
                </a:cxn>
                <a:cxn ang="0">
                  <a:pos x="293882" y="25734"/>
                </a:cxn>
                <a:cxn ang="0">
                  <a:pos x="278811" y="9650"/>
                </a:cxn>
                <a:cxn ang="0">
                  <a:pos x="257281" y="2145"/>
                </a:cxn>
                <a:cxn ang="0">
                  <a:pos x="247593" y="0"/>
                </a:cxn>
                <a:cxn ang="0">
                  <a:pos x="223910" y="4289"/>
                </a:cxn>
                <a:cxn ang="0">
                  <a:pos x="206686" y="18228"/>
                </a:cxn>
                <a:cxn ang="0">
                  <a:pos x="194845" y="35384"/>
                </a:cxn>
                <a:cxn ang="0">
                  <a:pos x="188386" y="56830"/>
                </a:cxn>
                <a:cxn ang="0">
                  <a:pos x="190539" y="66480"/>
                </a:cxn>
                <a:cxn ang="0">
                  <a:pos x="91502" y="126526"/>
                </a:cxn>
                <a:cxn ang="0">
                  <a:pos x="73201" y="116876"/>
                </a:cxn>
                <a:cxn ang="0">
                  <a:pos x="55977" y="114731"/>
                </a:cxn>
                <a:cxn ang="0">
                  <a:pos x="44136" y="114731"/>
                </a:cxn>
                <a:cxn ang="0">
                  <a:pos x="24759" y="124382"/>
                </a:cxn>
                <a:cxn ang="0">
                  <a:pos x="9688" y="140466"/>
                </a:cxn>
                <a:cxn ang="0">
                  <a:pos x="0" y="159766"/>
                </a:cxn>
                <a:cxn ang="0">
                  <a:pos x="0" y="171561"/>
                </a:cxn>
                <a:cxn ang="0">
                  <a:pos x="3229" y="193006"/>
                </a:cxn>
                <a:cxn ang="0">
                  <a:pos x="15071" y="212307"/>
                </a:cxn>
                <a:cxn ang="0">
                  <a:pos x="32295" y="224102"/>
                </a:cxn>
                <a:cxn ang="0">
                  <a:pos x="55977" y="227318"/>
                </a:cxn>
                <a:cxn ang="0">
                  <a:pos x="65666" y="227318"/>
                </a:cxn>
                <a:cxn ang="0">
                  <a:pos x="83966" y="221957"/>
                </a:cxn>
                <a:cxn ang="0">
                  <a:pos x="190539" y="276642"/>
                </a:cxn>
                <a:cxn ang="0">
                  <a:pos x="188386" y="286293"/>
                </a:cxn>
                <a:cxn ang="0">
                  <a:pos x="190539" y="298087"/>
                </a:cxn>
                <a:cxn ang="0">
                  <a:pos x="198074" y="317388"/>
                </a:cxn>
                <a:cxn ang="0">
                  <a:pos x="214221" y="332400"/>
                </a:cxn>
                <a:cxn ang="0">
                  <a:pos x="235751" y="340978"/>
                </a:cxn>
                <a:cxn ang="0">
                  <a:pos x="247593" y="342050"/>
                </a:cxn>
                <a:cxn ang="0">
                  <a:pos x="269122" y="338833"/>
                </a:cxn>
                <a:cxn ang="0">
                  <a:pos x="286346" y="324894"/>
                </a:cxn>
                <a:cxn ang="0">
                  <a:pos x="298188" y="307738"/>
                </a:cxn>
                <a:cxn ang="0">
                  <a:pos x="303570" y="286293"/>
                </a:cxn>
                <a:cxn ang="0">
                  <a:pos x="302494" y="274498"/>
                </a:cxn>
                <a:cxn ang="0">
                  <a:pos x="293882" y="253053"/>
                </a:cxn>
                <a:cxn ang="0">
                  <a:pos x="278811" y="236969"/>
                </a:cxn>
                <a:cxn ang="0">
                  <a:pos x="257281" y="229463"/>
                </a:cxn>
                <a:cxn ang="0">
                  <a:pos x="247593" y="227318"/>
                </a:cxn>
              </a:cxnLst>
              <a:rect l="txL" t="txT" r="txR" b="tx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50" name="Group 85"/>
          <p:cNvGrpSpPr/>
          <p:nvPr/>
        </p:nvGrpSpPr>
        <p:grpSpPr>
          <a:xfrm>
            <a:off x="6786245" y="4655185"/>
            <a:ext cx="777240" cy="777240"/>
            <a:chOff x="5143504" y="3643320"/>
            <a:chExt cx="636196" cy="636164"/>
          </a:xfrm>
        </p:grpSpPr>
        <p:sp>
          <p:nvSpPr>
            <p:cNvPr id="28" name="Rectangle 27"/>
            <p:cNvSpPr/>
            <p:nvPr/>
          </p:nvSpPr>
          <p:spPr>
            <a:xfrm>
              <a:off x="5143504" y="3643292"/>
              <a:ext cx="63659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34852" name="Freeform 107"/>
            <p:cNvSpPr>
              <a:spLocks noEditPoints="1"/>
            </p:cNvSpPr>
            <p:nvPr/>
          </p:nvSpPr>
          <p:spPr>
            <a:xfrm>
              <a:off x="5286380" y="3786196"/>
              <a:ext cx="365566" cy="314258"/>
            </a:xfrm>
            <a:custGeom>
              <a:avLst/>
              <a:gdLst>
                <a:gd name="txL" fmla="*/ 0 w 343"/>
                <a:gd name="txT" fmla="*/ 0 h 294"/>
                <a:gd name="txR" fmla="*/ 343 w 343"/>
                <a:gd name="txB" fmla="*/ 294 h 294"/>
              </a:gdLst>
              <a:ahLst/>
              <a:cxnLst>
                <a:cxn ang="0">
                  <a:pos x="359171" y="176369"/>
                </a:cxn>
                <a:cxn ang="0">
                  <a:pos x="181184" y="0"/>
                </a:cxn>
                <a:cxn ang="0">
                  <a:pos x="5329" y="176369"/>
                </a:cxn>
                <a:cxn ang="0">
                  <a:pos x="5329" y="176369"/>
                </a:cxn>
                <a:cxn ang="0">
                  <a:pos x="0" y="183852"/>
                </a:cxn>
                <a:cxn ang="0">
                  <a:pos x="0" y="193472"/>
                </a:cxn>
                <a:cxn ang="0">
                  <a:pos x="0" y="202023"/>
                </a:cxn>
                <a:cxn ang="0">
                  <a:pos x="5329" y="209505"/>
                </a:cxn>
                <a:cxn ang="0">
                  <a:pos x="5329" y="209505"/>
                </a:cxn>
                <a:cxn ang="0">
                  <a:pos x="13855" y="214850"/>
                </a:cxn>
                <a:cxn ang="0">
                  <a:pos x="21316" y="214850"/>
                </a:cxn>
                <a:cxn ang="0">
                  <a:pos x="30908" y="214850"/>
                </a:cxn>
                <a:cxn ang="0">
                  <a:pos x="38368" y="209505"/>
                </a:cxn>
                <a:cxn ang="0">
                  <a:pos x="44763" y="202023"/>
                </a:cxn>
                <a:cxn ang="0">
                  <a:pos x="44763" y="314258"/>
                </a:cxn>
                <a:cxn ang="0">
                  <a:pos x="320803" y="314258"/>
                </a:cxn>
                <a:cxn ang="0">
                  <a:pos x="320803" y="202023"/>
                </a:cxn>
                <a:cxn ang="0">
                  <a:pos x="326132" y="209505"/>
                </a:cxn>
                <a:cxn ang="0">
                  <a:pos x="326132" y="209505"/>
                </a:cxn>
                <a:cxn ang="0">
                  <a:pos x="334658" y="214850"/>
                </a:cxn>
                <a:cxn ang="0">
                  <a:pos x="342119" y="214850"/>
                </a:cxn>
                <a:cxn ang="0">
                  <a:pos x="342119" y="214850"/>
                </a:cxn>
                <a:cxn ang="0">
                  <a:pos x="351711" y="214850"/>
                </a:cxn>
                <a:cxn ang="0">
                  <a:pos x="359171" y="209505"/>
                </a:cxn>
                <a:cxn ang="0">
                  <a:pos x="359171" y="209505"/>
                </a:cxn>
                <a:cxn ang="0">
                  <a:pos x="363434" y="202023"/>
                </a:cxn>
                <a:cxn ang="0">
                  <a:pos x="365566" y="193472"/>
                </a:cxn>
                <a:cxn ang="0">
                  <a:pos x="363434" y="183852"/>
                </a:cxn>
                <a:cxn ang="0">
                  <a:pos x="359171" y="176369"/>
                </a:cxn>
                <a:cxn ang="0">
                  <a:pos x="359171" y="176369"/>
                </a:cxn>
                <a:cxn ang="0">
                  <a:pos x="297355" y="290742"/>
                </a:cxn>
                <a:cxn ang="0">
                  <a:pos x="228079" y="290742"/>
                </a:cxn>
                <a:cxn ang="0">
                  <a:pos x="228079" y="199885"/>
                </a:cxn>
                <a:cxn ang="0">
                  <a:pos x="137487" y="199885"/>
                </a:cxn>
                <a:cxn ang="0">
                  <a:pos x="137487" y="290742"/>
                </a:cxn>
                <a:cxn ang="0">
                  <a:pos x="67145" y="290742"/>
                </a:cxn>
                <a:cxn ang="0">
                  <a:pos x="67145" y="180645"/>
                </a:cxn>
                <a:cxn ang="0">
                  <a:pos x="181184" y="64134"/>
                </a:cxn>
                <a:cxn ang="0">
                  <a:pos x="297355" y="180645"/>
                </a:cxn>
                <a:cxn ang="0">
                  <a:pos x="297355" y="290742"/>
                </a:cxn>
              </a:cxnLst>
              <a:rect l="txL" t="txT" r="txR" b="tx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4844" name="Group 86"/>
          <p:cNvGrpSpPr/>
          <p:nvPr/>
        </p:nvGrpSpPr>
        <p:grpSpPr>
          <a:xfrm>
            <a:off x="4605020" y="4655185"/>
            <a:ext cx="777240" cy="777240"/>
            <a:chOff x="3357554" y="3643320"/>
            <a:chExt cx="636196" cy="636164"/>
          </a:xfrm>
        </p:grpSpPr>
        <p:sp>
          <p:nvSpPr>
            <p:cNvPr id="27" name="Rectangle 26"/>
            <p:cNvSpPr/>
            <p:nvPr/>
          </p:nvSpPr>
          <p:spPr>
            <a:xfrm>
              <a:off x="3357228" y="3643292"/>
              <a:ext cx="63652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29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6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6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6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34838" name="Group 82"/>
          <p:cNvGrpSpPr/>
          <p:nvPr/>
        </p:nvGrpSpPr>
        <p:grpSpPr>
          <a:xfrm>
            <a:off x="6786245" y="1950085"/>
            <a:ext cx="777240" cy="777240"/>
            <a:chOff x="5143504" y="1428742"/>
            <a:chExt cx="636196" cy="636164"/>
          </a:xfrm>
        </p:grpSpPr>
        <p:sp>
          <p:nvSpPr>
            <p:cNvPr id="17" name="Rectangle 16"/>
            <p:cNvSpPr/>
            <p:nvPr/>
          </p:nvSpPr>
          <p:spPr>
            <a:xfrm>
              <a:off x="5143504" y="1428713"/>
              <a:ext cx="636592" cy="63633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45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70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1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2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3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4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5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6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7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8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34832" name="Group 81"/>
          <p:cNvGrpSpPr/>
          <p:nvPr/>
        </p:nvGrpSpPr>
        <p:grpSpPr>
          <a:xfrm>
            <a:off x="6786245" y="3258820"/>
            <a:ext cx="777240" cy="777240"/>
            <a:chOff x="5143504" y="2500312"/>
            <a:chExt cx="636196" cy="636164"/>
          </a:xfrm>
        </p:grpSpPr>
        <p:sp>
          <p:nvSpPr>
            <p:cNvPr id="24" name="Rectangle 23"/>
            <p:cNvSpPr/>
            <p:nvPr/>
          </p:nvSpPr>
          <p:spPr>
            <a:xfrm>
              <a:off x="5143504" y="2500284"/>
              <a:ext cx="636592" cy="636335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55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80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81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017270" y="221107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1192698" y="1873919"/>
            <a:ext cx="31926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7270" y="351790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1192698" y="3180749"/>
            <a:ext cx="31926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17270" y="491363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19"/>
          <p:cNvSpPr txBox="1"/>
          <p:nvPr/>
        </p:nvSpPr>
        <p:spPr>
          <a:xfrm>
            <a:off x="1192698" y="4576479"/>
            <a:ext cx="31926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79715" y="2201845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7803282" y="1864394"/>
            <a:ext cx="329183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879715" y="351790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4" name="文本框 119"/>
          <p:cNvSpPr txBox="1"/>
          <p:nvPr/>
        </p:nvSpPr>
        <p:spPr>
          <a:xfrm>
            <a:off x="7803282" y="3180749"/>
            <a:ext cx="329183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7879715" y="4913630"/>
            <a:ext cx="32918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0" name="文本框 119"/>
          <p:cNvSpPr txBox="1"/>
          <p:nvPr/>
        </p:nvSpPr>
        <p:spPr>
          <a:xfrm>
            <a:off x="7803282" y="4576479"/>
            <a:ext cx="329183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11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6" grpId="0"/>
      <p:bldP spid="26" grpId="1"/>
      <p:bldP spid="12" grpId="0"/>
      <p:bldP spid="12" grpId="1"/>
      <p:bldP spid="13" grpId="0"/>
      <p:bldP spid="13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5" grpId="0"/>
      <p:bldP spid="25" grpId="1"/>
      <p:bldP spid="43" grpId="0"/>
      <p:bldP spid="43" grpId="1"/>
      <p:bldP spid="44" grpId="0"/>
      <p:bldP spid="44" grpId="1"/>
      <p:bldP spid="48" grpId="0"/>
      <p:bldP spid="48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979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1774750"/>
            <a:ext cx="3314700" cy="91440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方正清刻本悦宋简体" panose="02000000000000000000" pitchFamily="2" charset="-122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3462500" y="4411094"/>
            <a:ext cx="8729500" cy="914400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         No one one for others, while people don't know how to cherish others.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          No one one for others, while people don't know how to cherish others.</a:t>
            </a:r>
          </a:p>
        </p:txBody>
      </p:sp>
      <p:sp>
        <p:nvSpPr>
          <p:cNvPr id="8" name="Rectangle 18"/>
          <p:cNvSpPr/>
          <p:nvPr/>
        </p:nvSpPr>
        <p:spPr>
          <a:xfrm>
            <a:off x="6662901" y="1774311"/>
            <a:ext cx="3123546" cy="2535183"/>
          </a:xfrm>
          <a:prstGeom prst="rect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sz="1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one for others, while people don't know how to cherish others. No one one for others, while people don't know how to cherish others.</a:t>
            </a:r>
            <a:endParaRPr lang="en-US" sz="12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3462500" y="1774311"/>
            <a:ext cx="3052601" cy="253518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方正清刻本悦宋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1778" y="3087655"/>
            <a:ext cx="315072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one for others, while people don't know how to cherish others.</a:t>
            </a:r>
            <a:endParaRPr lang="zh-CN" altLang="en-US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1778" y="4718871"/>
            <a:ext cx="3150722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No one one for others, while people don't know how to cherish others.</a:t>
            </a:r>
            <a:endParaRPr lang="zh-CN" altLang="en-US" sz="1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1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cxnSp>
        <p:nvCxnSpPr>
          <p:cNvPr id="27" name="Straight Connector 26"/>
          <p:cNvCxnSpPr>
            <a:stCxn id="16" idx="2"/>
          </p:cNvCxnSpPr>
          <p:nvPr/>
        </p:nvCxnSpPr>
        <p:spPr>
          <a:xfrm rot="10800000" flipV="1">
            <a:off x="2623185" y="3655060"/>
            <a:ext cx="781050" cy="0"/>
          </a:xfrm>
          <a:prstGeom prst="line">
            <a:avLst/>
          </a:prstGeom>
          <a:ln w="12700">
            <a:solidFill>
              <a:srgbClr val="3D7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6"/>
          </p:cNvCxnSpPr>
          <p:nvPr/>
        </p:nvCxnSpPr>
        <p:spPr>
          <a:xfrm>
            <a:off x="8722360" y="3655060"/>
            <a:ext cx="833120" cy="0"/>
          </a:xfrm>
          <a:prstGeom prst="line">
            <a:avLst/>
          </a:prstGeom>
          <a:ln w="12700">
            <a:solidFill>
              <a:srgbClr val="3D735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2524760" y="1994535"/>
            <a:ext cx="1653540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94" name="Group 50"/>
          <p:cNvGrpSpPr/>
          <p:nvPr/>
        </p:nvGrpSpPr>
        <p:grpSpPr>
          <a:xfrm>
            <a:off x="3404235" y="2899410"/>
            <a:ext cx="1510030" cy="1510665"/>
            <a:chOff x="2428860" y="2090493"/>
            <a:chExt cx="1104770" cy="1104770"/>
          </a:xfrm>
        </p:grpSpPr>
        <p:sp>
          <p:nvSpPr>
            <p:cNvPr id="16" name="Oval 15"/>
            <p:cNvSpPr/>
            <p:nvPr/>
          </p:nvSpPr>
          <p:spPr>
            <a:xfrm>
              <a:off x="2428775" y="2090567"/>
              <a:ext cx="1104855" cy="1104696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96" name="Freeform 26"/>
            <p:cNvSpPr>
              <a:spLocks noEditPoints="1"/>
            </p:cNvSpPr>
            <p:nvPr/>
          </p:nvSpPr>
          <p:spPr>
            <a:xfrm>
              <a:off x="2737725" y="2451987"/>
              <a:ext cx="379548" cy="379548"/>
            </a:xfrm>
            <a:custGeom>
              <a:avLst/>
              <a:gdLst>
                <a:gd name="txL" fmla="*/ 0 w 344"/>
                <a:gd name="txT" fmla="*/ 0 h 344"/>
                <a:gd name="txR" fmla="*/ 344 w 344"/>
                <a:gd name="txB" fmla="*/ 344 h 344"/>
              </a:gdLst>
              <a:ahLst/>
              <a:cxnLst>
                <a:cxn ang="0">
                  <a:pos x="335989369" y="209384710"/>
                </a:cxn>
                <a:cxn ang="0">
                  <a:pos x="209384710" y="335989369"/>
                </a:cxn>
                <a:cxn ang="0">
                  <a:pos x="82780086" y="209384710"/>
                </a:cxn>
                <a:cxn ang="0">
                  <a:pos x="85215150" y="185037377"/>
                </a:cxn>
                <a:cxn ang="0">
                  <a:pos x="0" y="185037377"/>
                </a:cxn>
                <a:cxn ang="0">
                  <a:pos x="0" y="353032613"/>
                </a:cxn>
                <a:cxn ang="0">
                  <a:pos x="65736825" y="418769420"/>
                </a:cxn>
                <a:cxn ang="0">
                  <a:pos x="353032613" y="418769420"/>
                </a:cxn>
                <a:cxn ang="0">
                  <a:pos x="418769420" y="353032613"/>
                </a:cxn>
                <a:cxn ang="0">
                  <a:pos x="418769420" y="185037377"/>
                </a:cxn>
                <a:cxn ang="0">
                  <a:pos x="333554305" y="185037377"/>
                </a:cxn>
                <a:cxn ang="0">
                  <a:pos x="335989369" y="209384710"/>
                </a:cxn>
                <a:cxn ang="0">
                  <a:pos x="353032613" y="0"/>
                </a:cxn>
                <a:cxn ang="0">
                  <a:pos x="65736825" y="0"/>
                </a:cxn>
                <a:cxn ang="0">
                  <a:pos x="0" y="65736825"/>
                </a:cxn>
                <a:cxn ang="0">
                  <a:pos x="0" y="136343778"/>
                </a:cxn>
                <a:cxn ang="0">
                  <a:pos x="105909336" y="136343778"/>
                </a:cxn>
                <a:cxn ang="0">
                  <a:pos x="209384710" y="82780086"/>
                </a:cxn>
                <a:cxn ang="0">
                  <a:pos x="312860119" y="136343778"/>
                </a:cxn>
                <a:cxn ang="0">
                  <a:pos x="418769420" y="136343778"/>
                </a:cxn>
                <a:cxn ang="0">
                  <a:pos x="418769420" y="65736825"/>
                </a:cxn>
                <a:cxn ang="0">
                  <a:pos x="353032613" y="0"/>
                </a:cxn>
                <a:cxn ang="0">
                  <a:pos x="385901017" y="80345022"/>
                </a:cxn>
                <a:cxn ang="0">
                  <a:pos x="373727902" y="92519240"/>
                </a:cxn>
                <a:cxn ang="0">
                  <a:pos x="338424433" y="92519240"/>
                </a:cxn>
                <a:cxn ang="0">
                  <a:pos x="327468299" y="80345022"/>
                </a:cxn>
                <a:cxn ang="0">
                  <a:pos x="327468299" y="45041536"/>
                </a:cxn>
                <a:cxn ang="0">
                  <a:pos x="338424433" y="34085393"/>
                </a:cxn>
                <a:cxn ang="0">
                  <a:pos x="373727902" y="34085393"/>
                </a:cxn>
                <a:cxn ang="0">
                  <a:pos x="385901017" y="45041536"/>
                </a:cxn>
                <a:cxn ang="0">
                  <a:pos x="385901017" y="80345022"/>
                </a:cxn>
                <a:cxn ang="0">
                  <a:pos x="287295736" y="209384710"/>
                </a:cxn>
                <a:cxn ang="0">
                  <a:pos x="209384710" y="131473650"/>
                </a:cxn>
                <a:cxn ang="0">
                  <a:pos x="131473650" y="209384710"/>
                </a:cxn>
                <a:cxn ang="0">
                  <a:pos x="209384710" y="287295736"/>
                </a:cxn>
                <a:cxn ang="0">
                  <a:pos x="287295736" y="209384710"/>
                </a:cxn>
              </a:cxnLst>
              <a:rect l="txL" t="txT" r="txR" b="tx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2" name="Arc 31"/>
          <p:cNvSpPr/>
          <p:nvPr/>
        </p:nvSpPr>
        <p:spPr>
          <a:xfrm flipH="1">
            <a:off x="7993380" y="1994535"/>
            <a:ext cx="1651635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87" name="Group 47"/>
          <p:cNvGrpSpPr/>
          <p:nvPr/>
        </p:nvGrpSpPr>
        <p:grpSpPr>
          <a:xfrm>
            <a:off x="7212330" y="2899410"/>
            <a:ext cx="1510030" cy="1510665"/>
            <a:chOff x="5214942" y="2090493"/>
            <a:chExt cx="1104770" cy="1104770"/>
          </a:xfrm>
        </p:grpSpPr>
        <p:sp>
          <p:nvSpPr>
            <p:cNvPr id="25" name="Oval 24"/>
            <p:cNvSpPr/>
            <p:nvPr/>
          </p:nvSpPr>
          <p:spPr>
            <a:xfrm>
              <a:off x="5214942" y="2090567"/>
              <a:ext cx="1104908" cy="1104696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89" name="Freeform 21"/>
            <p:cNvSpPr/>
            <p:nvPr/>
          </p:nvSpPr>
          <p:spPr>
            <a:xfrm>
              <a:off x="5633022" y="2401809"/>
              <a:ext cx="337810" cy="426798"/>
            </a:xfrm>
            <a:custGeom>
              <a:avLst/>
              <a:gdLst>
                <a:gd name="txL" fmla="*/ 0 w 323"/>
                <a:gd name="txT" fmla="*/ 0 h 408"/>
                <a:gd name="txR" fmla="*/ 323 w 323"/>
                <a:gd name="txB" fmla="*/ 408 h 408"/>
              </a:gdLst>
              <a:ahLst/>
              <a:cxnLst>
                <a:cxn ang="0">
                  <a:pos x="141101053" y="297641435"/>
                </a:cxn>
                <a:cxn ang="0">
                  <a:pos x="74378864" y="446462087"/>
                </a:cxn>
                <a:cxn ang="0">
                  <a:pos x="107192439" y="214476457"/>
                </a:cxn>
                <a:cxn ang="0">
                  <a:pos x="162977118" y="108332421"/>
                </a:cxn>
                <a:cxn ang="0">
                  <a:pos x="188134018" y="281227500"/>
                </a:cxn>
                <a:cxn ang="0">
                  <a:pos x="255950134" y="79881322"/>
                </a:cxn>
                <a:cxn ang="0">
                  <a:pos x="51408822" y="189308981"/>
                </a:cxn>
                <a:cxn ang="0">
                  <a:pos x="62347378" y="261530922"/>
                </a:cxn>
                <a:cxn ang="0">
                  <a:pos x="1093961" y="160857882"/>
                </a:cxn>
                <a:cxn ang="0">
                  <a:pos x="149851688" y="9848783"/>
                </a:cxn>
                <a:cxn ang="0">
                  <a:pos x="339079666" y="130218365"/>
                </a:cxn>
                <a:cxn ang="0">
                  <a:pos x="200166534" y="326092535"/>
                </a:cxn>
                <a:cxn ang="0">
                  <a:pos x="141101053" y="297641435"/>
                </a:cxn>
              </a:cxnLst>
              <a:rect l="txL" t="txT" r="txR" b="tx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 flipV="1">
            <a:off x="3794125" y="3655060"/>
            <a:ext cx="1653540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80" name="Group 49"/>
          <p:cNvGrpSpPr/>
          <p:nvPr/>
        </p:nvGrpSpPr>
        <p:grpSpPr>
          <a:xfrm>
            <a:off x="4673600" y="2900045"/>
            <a:ext cx="1510030" cy="1510030"/>
            <a:chOff x="3357554" y="2090493"/>
            <a:chExt cx="1104770" cy="1104770"/>
          </a:xfrm>
        </p:grpSpPr>
        <p:sp>
          <p:nvSpPr>
            <p:cNvPr id="23" name="Oval 22"/>
            <p:cNvSpPr/>
            <p:nvPr/>
          </p:nvSpPr>
          <p:spPr>
            <a:xfrm>
              <a:off x="3357469" y="2090493"/>
              <a:ext cx="1104855" cy="1104950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82" name="Freeform 28"/>
            <p:cNvSpPr/>
            <p:nvPr/>
          </p:nvSpPr>
          <p:spPr>
            <a:xfrm>
              <a:off x="3731757" y="2455892"/>
              <a:ext cx="427458" cy="348878"/>
            </a:xfrm>
            <a:custGeom>
              <a:avLst/>
              <a:gdLst>
                <a:gd name="txL" fmla="*/ 0 w 382"/>
                <a:gd name="txT" fmla="*/ 0 h 312"/>
                <a:gd name="txR" fmla="*/ 382 w 382"/>
                <a:gd name="txB" fmla="*/ 312 h 312"/>
              </a:gdLst>
              <a:ahLst/>
              <a:cxnLst>
                <a:cxn ang="0">
                  <a:pos x="384413444" y="168799928"/>
                </a:cxn>
                <a:cxn ang="0">
                  <a:pos x="453282277" y="88776033"/>
                </a:cxn>
                <a:cxn ang="0">
                  <a:pos x="298014363" y="31259242"/>
                </a:cxn>
                <a:cxn ang="0">
                  <a:pos x="286744847" y="23757249"/>
                </a:cxn>
                <a:cxn ang="0">
                  <a:pos x="286744847" y="167549782"/>
                </a:cxn>
                <a:cxn ang="0">
                  <a:pos x="225388978" y="267579327"/>
                </a:cxn>
                <a:cxn ang="0">
                  <a:pos x="107685847" y="236320094"/>
                </a:cxn>
                <a:cxn ang="0">
                  <a:pos x="161528787" y="121285411"/>
                </a:cxn>
                <a:cxn ang="0">
                  <a:pos x="237910584" y="116283711"/>
                </a:cxn>
                <a:cxn ang="0">
                  <a:pos x="237910584" y="5001703"/>
                </a:cxn>
                <a:cxn ang="0">
                  <a:pos x="192832802" y="0"/>
                </a:cxn>
                <a:cxn ang="0">
                  <a:pos x="0" y="195057460"/>
                </a:cxn>
                <a:cxn ang="0">
                  <a:pos x="192832802" y="390114919"/>
                </a:cxn>
                <a:cxn ang="0">
                  <a:pos x="385665605" y="195057460"/>
                </a:cxn>
                <a:cxn ang="0">
                  <a:pos x="384413444" y="168799928"/>
                </a:cxn>
              </a:cxnLst>
              <a:rect l="txL" t="txT" r="txR" b="tx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33" name="Arc 32"/>
          <p:cNvSpPr/>
          <p:nvPr/>
        </p:nvSpPr>
        <p:spPr>
          <a:xfrm flipH="1" flipV="1">
            <a:off x="6724015" y="3655060"/>
            <a:ext cx="1651635" cy="1653540"/>
          </a:xfrm>
          <a:prstGeom prst="arc">
            <a:avLst/>
          </a:prstGeom>
          <a:ln w="12700">
            <a:solidFill>
              <a:srgbClr val="3D735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66573" name="Group 48"/>
          <p:cNvGrpSpPr/>
          <p:nvPr/>
        </p:nvGrpSpPr>
        <p:grpSpPr>
          <a:xfrm>
            <a:off x="5942965" y="2900045"/>
            <a:ext cx="1510030" cy="1510030"/>
            <a:chOff x="4286248" y="2090493"/>
            <a:chExt cx="1104770" cy="1104770"/>
          </a:xfrm>
        </p:grpSpPr>
        <p:sp>
          <p:nvSpPr>
            <p:cNvPr id="24" name="Oval 23"/>
            <p:cNvSpPr/>
            <p:nvPr/>
          </p:nvSpPr>
          <p:spPr>
            <a:xfrm>
              <a:off x="4286248" y="2090493"/>
              <a:ext cx="1104908" cy="1104950"/>
            </a:xfrm>
            <a:prstGeom prst="ellipse">
              <a:avLst/>
            </a:prstGeom>
            <a:solidFill>
              <a:srgbClr val="3D735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66575" name="Freeform 16"/>
            <p:cNvSpPr/>
            <p:nvPr/>
          </p:nvSpPr>
          <p:spPr>
            <a:xfrm>
              <a:off x="4664907" y="2459705"/>
              <a:ext cx="392462" cy="318932"/>
            </a:xfrm>
            <a:custGeom>
              <a:avLst/>
              <a:gdLst>
                <a:gd name="txL" fmla="*/ 0 w 368"/>
                <a:gd name="txT" fmla="*/ 0 h 299"/>
                <a:gd name="txR" fmla="*/ 368 w 368"/>
                <a:gd name="txB" fmla="*/ 299 h 299"/>
              </a:gdLst>
              <a:ahLst/>
              <a:cxnLst>
                <a:cxn ang="0">
                  <a:pos x="418550053" y="40959829"/>
                </a:cxn>
                <a:cxn ang="0">
                  <a:pos x="368505832" y="54613099"/>
                </a:cxn>
                <a:cxn ang="0">
                  <a:pos x="407176124" y="6826637"/>
                </a:cxn>
                <a:cxn ang="0">
                  <a:pos x="352583398" y="27306550"/>
                </a:cxn>
                <a:cxn ang="0">
                  <a:pos x="290028389" y="0"/>
                </a:cxn>
                <a:cxn ang="0">
                  <a:pos x="203588595" y="86470037"/>
                </a:cxn>
                <a:cxn ang="0">
                  <a:pos x="205863381" y="105812881"/>
                </a:cxn>
                <a:cxn ang="0">
                  <a:pos x="28434297" y="15928464"/>
                </a:cxn>
                <a:cxn ang="0">
                  <a:pos x="17060364" y="59163479"/>
                </a:cxn>
                <a:cxn ang="0">
                  <a:pos x="55730669" y="130843166"/>
                </a:cxn>
                <a:cxn ang="0">
                  <a:pos x="17060364" y="120603213"/>
                </a:cxn>
                <a:cxn ang="0">
                  <a:pos x="15923505" y="120603213"/>
                </a:cxn>
                <a:cxn ang="0">
                  <a:pos x="85301834" y="205936188"/>
                </a:cxn>
                <a:cxn ang="0">
                  <a:pos x="62555026" y="208211378"/>
                </a:cxn>
                <a:cxn ang="0">
                  <a:pos x="46631526" y="207074316"/>
                </a:cxn>
                <a:cxn ang="0">
                  <a:pos x="126246912" y="266237778"/>
                </a:cxn>
                <a:cxn ang="0">
                  <a:pos x="20473080" y="303784339"/>
                </a:cxn>
                <a:cxn ang="0">
                  <a:pos x="0" y="301508083"/>
                </a:cxn>
                <a:cxn ang="0">
                  <a:pos x="130796483" y="340192706"/>
                </a:cxn>
                <a:cxn ang="0">
                  <a:pos x="375330189" y="96709990"/>
                </a:cxn>
                <a:cxn ang="0">
                  <a:pos x="375330189" y="85332975"/>
                </a:cxn>
                <a:cxn ang="0">
                  <a:pos x="418550053" y="40959829"/>
                </a:cxn>
              </a:cxnLst>
              <a:rect l="txL" t="txT" r="txR" b="tx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dirty="0"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5330" y="219011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文本框 119"/>
          <p:cNvSpPr txBox="1"/>
          <p:nvPr/>
        </p:nvSpPr>
        <p:spPr>
          <a:xfrm>
            <a:off x="140749" y="1852964"/>
            <a:ext cx="3086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52320" y="530860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文本框 119"/>
          <p:cNvSpPr txBox="1"/>
          <p:nvPr/>
        </p:nvSpPr>
        <p:spPr>
          <a:xfrm>
            <a:off x="1457739" y="4971449"/>
            <a:ext cx="3086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800340" y="530860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文本框 119"/>
          <p:cNvSpPr txBox="1"/>
          <p:nvPr/>
        </p:nvSpPr>
        <p:spPr>
          <a:xfrm>
            <a:off x="7723908" y="4971449"/>
            <a:ext cx="3235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061450" y="219011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19"/>
          <p:cNvSpPr txBox="1"/>
          <p:nvPr/>
        </p:nvSpPr>
        <p:spPr>
          <a:xfrm>
            <a:off x="8985018" y="1852964"/>
            <a:ext cx="32356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23946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" grpId="0" animBg="1"/>
      <p:bldP spid="32" grpId="0" animBg="1"/>
      <p:bldP spid="34" grpId="0" animBg="1"/>
      <p:bldP spid="33" grpId="0" animBg="1"/>
      <p:bldP spid="26" grpId="0"/>
      <p:bldP spid="26" grpId="1"/>
      <p:bldP spid="10" grpId="0"/>
      <p:bldP spid="10" grpId="1"/>
      <p:bldP spid="11" grpId="0"/>
      <p:bldP spid="11" grpId="1"/>
      <p:bldP spid="13" grpId="0"/>
      <p:bldP spid="13" grpId="1"/>
      <p:bldP spid="21" grpId="0"/>
      <p:bldP spid="21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grpSp>
        <p:nvGrpSpPr>
          <p:cNvPr id="14340" name="Group 4"/>
          <p:cNvGrpSpPr/>
          <p:nvPr/>
        </p:nvGrpSpPr>
        <p:grpSpPr bwMode="auto">
          <a:xfrm>
            <a:off x="3820180" y="2403475"/>
            <a:ext cx="4549140" cy="3063240"/>
            <a:chOff x="0" y="0"/>
            <a:chExt cx="2724" cy="1835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4342" name="Group 6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4343" name="Picture 7" descr="apple ic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4" name="Rectangle 8" descr="star_stareu_177855_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1031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345" name="Freeform 9"/>
          <p:cNvSpPr/>
          <p:nvPr/>
        </p:nvSpPr>
        <p:spPr bwMode="auto">
          <a:xfrm>
            <a:off x="3399155" y="2180590"/>
            <a:ext cx="315595" cy="37592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59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5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59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2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5"/>
                </a:cubicBezTo>
                <a:cubicBezTo>
                  <a:pt x="56" y="66"/>
                  <a:pt x="55" y="67"/>
                  <a:pt x="54" y="67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46" name="Freeform 10"/>
          <p:cNvSpPr>
            <a:spLocks noEditPoints="1"/>
          </p:cNvSpPr>
          <p:nvPr/>
        </p:nvSpPr>
        <p:spPr bwMode="auto">
          <a:xfrm>
            <a:off x="8440420" y="4615180"/>
            <a:ext cx="328295" cy="462280"/>
          </a:xfrm>
          <a:custGeom>
            <a:avLst/>
            <a:gdLst>
              <a:gd name="T0" fmla="*/ 11 w 87"/>
              <a:gd name="T1" fmla="*/ 109 h 123"/>
              <a:gd name="T2" fmla="*/ 5 w 87"/>
              <a:gd name="T3" fmla="*/ 82 h 123"/>
              <a:gd name="T4" fmla="*/ 0 w 87"/>
              <a:gd name="T5" fmla="*/ 70 h 123"/>
              <a:gd name="T6" fmla="*/ 8 w 87"/>
              <a:gd name="T7" fmla="*/ 57 h 123"/>
              <a:gd name="T8" fmla="*/ 34 w 87"/>
              <a:gd name="T9" fmla="*/ 25 h 123"/>
              <a:gd name="T10" fmla="*/ 28 w 87"/>
              <a:gd name="T11" fmla="*/ 14 h 123"/>
              <a:gd name="T12" fmla="*/ 25 w 87"/>
              <a:gd name="T13" fmla="*/ 13 h 123"/>
              <a:gd name="T14" fmla="*/ 24 w 87"/>
              <a:gd name="T15" fmla="*/ 8 h 123"/>
              <a:gd name="T16" fmla="*/ 42 w 87"/>
              <a:gd name="T17" fmla="*/ 1 h 123"/>
              <a:gd name="T18" fmla="*/ 46 w 87"/>
              <a:gd name="T19" fmla="*/ 1 h 123"/>
              <a:gd name="T20" fmla="*/ 46 w 87"/>
              <a:gd name="T21" fmla="*/ 6 h 123"/>
              <a:gd name="T22" fmla="*/ 44 w 87"/>
              <a:gd name="T23" fmla="*/ 8 h 123"/>
              <a:gd name="T24" fmla="*/ 66 w 87"/>
              <a:gd name="T25" fmla="*/ 67 h 123"/>
              <a:gd name="T26" fmla="*/ 65 w 87"/>
              <a:gd name="T27" fmla="*/ 68 h 123"/>
              <a:gd name="T28" fmla="*/ 64 w 87"/>
              <a:gd name="T29" fmla="*/ 74 h 123"/>
              <a:gd name="T30" fmla="*/ 56 w 87"/>
              <a:gd name="T31" fmla="*/ 74 h 123"/>
              <a:gd name="T32" fmla="*/ 54 w 87"/>
              <a:gd name="T33" fmla="*/ 72 h 123"/>
              <a:gd name="T34" fmla="*/ 52 w 87"/>
              <a:gd name="T35" fmla="*/ 71 h 123"/>
              <a:gd name="T36" fmla="*/ 38 w 87"/>
              <a:gd name="T37" fmla="*/ 43 h 123"/>
              <a:gd name="T38" fmla="*/ 24 w 87"/>
              <a:gd name="T39" fmla="*/ 65 h 123"/>
              <a:gd name="T40" fmla="*/ 22 w 87"/>
              <a:gd name="T41" fmla="*/ 78 h 123"/>
              <a:gd name="T42" fmla="*/ 37 w 87"/>
              <a:gd name="T43" fmla="*/ 108 h 123"/>
              <a:gd name="T44" fmla="*/ 81 w 87"/>
              <a:gd name="T45" fmla="*/ 109 h 123"/>
              <a:gd name="T46" fmla="*/ 86 w 87"/>
              <a:gd name="T47" fmla="*/ 118 h 123"/>
              <a:gd name="T48" fmla="*/ 10 w 87"/>
              <a:gd name="T49" fmla="*/ 123 h 123"/>
              <a:gd name="T50" fmla="*/ 5 w 87"/>
              <a:gd name="T51" fmla="*/ 114 h 123"/>
              <a:gd name="T52" fmla="*/ 13 w 87"/>
              <a:gd name="T53" fmla="*/ 65 h 123"/>
              <a:gd name="T54" fmla="*/ 13 w 87"/>
              <a:gd name="T55" fmla="*/ 76 h 123"/>
              <a:gd name="T56" fmla="*/ 13 w 87"/>
              <a:gd name="T57" fmla="*/ 65 h 123"/>
              <a:gd name="T58" fmla="*/ 82 w 87"/>
              <a:gd name="T59" fmla="*/ 72 h 123"/>
              <a:gd name="T60" fmla="*/ 87 w 87"/>
              <a:gd name="T61" fmla="*/ 76 h 123"/>
              <a:gd name="T62" fmla="*/ 49 w 87"/>
              <a:gd name="T63" fmla="*/ 94 h 123"/>
              <a:gd name="T64" fmla="*/ 44 w 87"/>
              <a:gd name="T65" fmla="*/ 9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" h="123">
                <a:moveTo>
                  <a:pt x="10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13" y="109"/>
                  <a:pt x="14" y="106"/>
                  <a:pt x="13" y="105"/>
                </a:cubicBezTo>
                <a:cubicBezTo>
                  <a:pt x="8" y="98"/>
                  <a:pt x="6" y="90"/>
                  <a:pt x="5" y="82"/>
                </a:cubicBezTo>
                <a:cubicBezTo>
                  <a:pt x="5" y="80"/>
                  <a:pt x="4" y="79"/>
                  <a:pt x="4" y="79"/>
                </a:cubicBezTo>
                <a:cubicBezTo>
                  <a:pt x="2" y="76"/>
                  <a:pt x="0" y="73"/>
                  <a:pt x="0" y="70"/>
                </a:cubicBezTo>
                <a:cubicBezTo>
                  <a:pt x="0" y="66"/>
                  <a:pt x="2" y="62"/>
                  <a:pt x="6" y="60"/>
                </a:cubicBezTo>
                <a:cubicBezTo>
                  <a:pt x="7" y="59"/>
                  <a:pt x="8" y="58"/>
                  <a:pt x="8" y="57"/>
                </a:cubicBezTo>
                <a:cubicBezTo>
                  <a:pt x="12" y="45"/>
                  <a:pt x="21" y="35"/>
                  <a:pt x="33" y="29"/>
                </a:cubicBezTo>
                <a:cubicBezTo>
                  <a:pt x="34" y="28"/>
                  <a:pt x="34" y="27"/>
                  <a:pt x="34" y="2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3"/>
                  <a:pt x="2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9"/>
                  <a:pt x="24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42" y="1"/>
                  <a:pt x="42" y="1"/>
                  <a:pt x="42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7"/>
                  <a:pt x="44" y="8"/>
                  <a:pt x="44" y="8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6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5" y="67"/>
                  <a:pt x="65" y="68"/>
                  <a:pt x="65" y="68"/>
                </a:cubicBezTo>
                <a:cubicBezTo>
                  <a:pt x="66" y="70"/>
                  <a:pt x="66" y="70"/>
                  <a:pt x="66" y="70"/>
                </a:cubicBezTo>
                <a:cubicBezTo>
                  <a:pt x="67" y="72"/>
                  <a:pt x="66" y="73"/>
                  <a:pt x="64" y="74"/>
                </a:cubicBezTo>
                <a:cubicBezTo>
                  <a:pt x="60" y="76"/>
                  <a:pt x="60" y="76"/>
                  <a:pt x="60" y="76"/>
                </a:cubicBezTo>
                <a:cubicBezTo>
                  <a:pt x="58" y="76"/>
                  <a:pt x="57" y="75"/>
                  <a:pt x="56" y="74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1"/>
                  <a:pt x="54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3" y="72"/>
                  <a:pt x="52" y="72"/>
                  <a:pt x="52" y="71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3"/>
                  <a:pt x="39" y="43"/>
                  <a:pt x="38" y="43"/>
                </a:cubicBezTo>
                <a:cubicBezTo>
                  <a:pt x="31" y="48"/>
                  <a:pt x="26" y="54"/>
                  <a:pt x="23" y="60"/>
                </a:cubicBezTo>
                <a:cubicBezTo>
                  <a:pt x="23" y="62"/>
                  <a:pt x="23" y="63"/>
                  <a:pt x="24" y="65"/>
                </a:cubicBezTo>
                <a:cubicBezTo>
                  <a:pt x="24" y="66"/>
                  <a:pt x="25" y="68"/>
                  <a:pt x="25" y="70"/>
                </a:cubicBezTo>
                <a:cubicBezTo>
                  <a:pt x="25" y="73"/>
                  <a:pt x="24" y="76"/>
                  <a:pt x="22" y="78"/>
                </a:cubicBezTo>
                <a:cubicBezTo>
                  <a:pt x="21" y="79"/>
                  <a:pt x="21" y="81"/>
                  <a:pt x="21" y="82"/>
                </a:cubicBezTo>
                <a:cubicBezTo>
                  <a:pt x="22" y="92"/>
                  <a:pt x="28" y="102"/>
                  <a:pt x="37" y="108"/>
                </a:cubicBezTo>
                <a:cubicBezTo>
                  <a:pt x="38" y="108"/>
                  <a:pt x="39" y="109"/>
                  <a:pt x="40" y="109"/>
                </a:cubicBezTo>
                <a:cubicBezTo>
                  <a:pt x="81" y="109"/>
                  <a:pt x="81" y="109"/>
                  <a:pt x="81" y="109"/>
                </a:cubicBezTo>
                <a:cubicBezTo>
                  <a:pt x="83" y="109"/>
                  <a:pt x="86" y="111"/>
                  <a:pt x="86" y="1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21"/>
                  <a:pt x="83" y="123"/>
                  <a:pt x="81" y="123"/>
                </a:cubicBezTo>
                <a:cubicBezTo>
                  <a:pt x="10" y="123"/>
                  <a:pt x="10" y="123"/>
                  <a:pt x="10" y="123"/>
                </a:cubicBezTo>
                <a:cubicBezTo>
                  <a:pt x="7" y="123"/>
                  <a:pt x="5" y="121"/>
                  <a:pt x="5" y="118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1"/>
                  <a:pt x="7" y="109"/>
                  <a:pt x="10" y="109"/>
                </a:cubicBezTo>
                <a:close/>
                <a:moveTo>
                  <a:pt x="13" y="65"/>
                </a:moveTo>
                <a:cubicBezTo>
                  <a:pt x="16" y="65"/>
                  <a:pt x="18" y="67"/>
                  <a:pt x="18" y="70"/>
                </a:cubicBezTo>
                <a:cubicBezTo>
                  <a:pt x="18" y="73"/>
                  <a:pt x="16" y="76"/>
                  <a:pt x="13" y="76"/>
                </a:cubicBezTo>
                <a:cubicBezTo>
                  <a:pt x="9" y="76"/>
                  <a:pt x="7" y="73"/>
                  <a:pt x="7" y="70"/>
                </a:cubicBezTo>
                <a:cubicBezTo>
                  <a:pt x="7" y="67"/>
                  <a:pt x="9" y="65"/>
                  <a:pt x="13" y="65"/>
                </a:cubicBezTo>
                <a:close/>
                <a:moveTo>
                  <a:pt x="46" y="86"/>
                </a:moveTo>
                <a:cubicBezTo>
                  <a:pt x="82" y="72"/>
                  <a:pt x="82" y="72"/>
                  <a:pt x="82" y="72"/>
                </a:cubicBezTo>
                <a:cubicBezTo>
                  <a:pt x="83" y="71"/>
                  <a:pt x="85" y="72"/>
                  <a:pt x="86" y="73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78"/>
                  <a:pt x="87" y="80"/>
                  <a:pt x="85" y="80"/>
                </a:cubicBezTo>
                <a:cubicBezTo>
                  <a:pt x="49" y="94"/>
                  <a:pt x="49" y="94"/>
                  <a:pt x="49" y="94"/>
                </a:cubicBezTo>
                <a:cubicBezTo>
                  <a:pt x="48" y="95"/>
                  <a:pt x="46" y="94"/>
                  <a:pt x="45" y="93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88"/>
                  <a:pt x="44" y="87"/>
                  <a:pt x="46" y="86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47" name="Freeform 11"/>
          <p:cNvSpPr>
            <a:spLocks noEditPoints="1"/>
          </p:cNvSpPr>
          <p:nvPr/>
        </p:nvSpPr>
        <p:spPr bwMode="auto">
          <a:xfrm rot="21421112">
            <a:off x="3349625" y="4625975"/>
            <a:ext cx="414655" cy="414655"/>
          </a:xfrm>
          <a:custGeom>
            <a:avLst/>
            <a:gdLst>
              <a:gd name="T0" fmla="*/ 69 w 138"/>
              <a:gd name="T1" fmla="*/ 138 h 138"/>
              <a:gd name="T2" fmla="*/ 114 w 138"/>
              <a:gd name="T3" fmla="*/ 36 h 138"/>
              <a:gd name="T4" fmla="*/ 105 w 138"/>
              <a:gd name="T5" fmla="*/ 64 h 138"/>
              <a:gd name="T6" fmla="*/ 126 w 138"/>
              <a:gd name="T7" fmla="*/ 64 h 138"/>
              <a:gd name="T8" fmla="*/ 124 w 138"/>
              <a:gd name="T9" fmla="*/ 72 h 138"/>
              <a:gd name="T10" fmla="*/ 102 w 138"/>
              <a:gd name="T11" fmla="*/ 95 h 138"/>
              <a:gd name="T12" fmla="*/ 116 w 138"/>
              <a:gd name="T13" fmla="*/ 101 h 138"/>
              <a:gd name="T14" fmla="*/ 25 w 138"/>
              <a:gd name="T15" fmla="*/ 101 h 138"/>
              <a:gd name="T16" fmla="*/ 34 w 138"/>
              <a:gd name="T17" fmla="*/ 73 h 138"/>
              <a:gd name="T18" fmla="*/ 13 w 138"/>
              <a:gd name="T19" fmla="*/ 74 h 138"/>
              <a:gd name="T20" fmla="*/ 15 w 138"/>
              <a:gd name="T21" fmla="*/ 66 h 138"/>
              <a:gd name="T22" fmla="*/ 37 w 138"/>
              <a:gd name="T23" fmla="*/ 43 h 138"/>
              <a:gd name="T24" fmla="*/ 22 w 138"/>
              <a:gd name="T25" fmla="*/ 37 h 138"/>
              <a:gd name="T26" fmla="*/ 92 w 138"/>
              <a:gd name="T27" fmla="*/ 19 h 138"/>
              <a:gd name="T28" fmla="*/ 109 w 138"/>
              <a:gd name="T29" fmla="*/ 32 h 138"/>
              <a:gd name="T30" fmla="*/ 93 w 138"/>
              <a:gd name="T31" fmla="*/ 18 h 138"/>
              <a:gd name="T32" fmla="*/ 74 w 138"/>
              <a:gd name="T33" fmla="*/ 12 h 138"/>
              <a:gd name="T34" fmla="*/ 74 w 138"/>
              <a:gd name="T35" fmla="*/ 40 h 138"/>
              <a:gd name="T36" fmla="*/ 81 w 138"/>
              <a:gd name="T37" fmla="*/ 14 h 138"/>
              <a:gd name="T38" fmla="*/ 61 w 138"/>
              <a:gd name="T39" fmla="*/ 13 h 138"/>
              <a:gd name="T40" fmla="*/ 46 w 138"/>
              <a:gd name="T41" fmla="*/ 37 h 138"/>
              <a:gd name="T42" fmla="*/ 66 w 138"/>
              <a:gd name="T43" fmla="*/ 14 h 138"/>
              <a:gd name="T44" fmla="*/ 29 w 138"/>
              <a:gd name="T45" fmla="*/ 29 h 138"/>
              <a:gd name="T46" fmla="*/ 37 w 138"/>
              <a:gd name="T47" fmla="*/ 35 h 138"/>
              <a:gd name="T48" fmla="*/ 45 w 138"/>
              <a:gd name="T49" fmla="*/ 18 h 138"/>
              <a:gd name="T50" fmla="*/ 46 w 138"/>
              <a:gd name="T51" fmla="*/ 119 h 138"/>
              <a:gd name="T52" fmla="*/ 29 w 138"/>
              <a:gd name="T53" fmla="*/ 106 h 138"/>
              <a:gd name="T54" fmla="*/ 64 w 138"/>
              <a:gd name="T55" fmla="*/ 125 h 138"/>
              <a:gd name="T56" fmla="*/ 64 w 138"/>
              <a:gd name="T57" fmla="*/ 98 h 138"/>
              <a:gd name="T58" fmla="*/ 57 w 138"/>
              <a:gd name="T59" fmla="*/ 123 h 138"/>
              <a:gd name="T60" fmla="*/ 78 w 138"/>
              <a:gd name="T61" fmla="*/ 125 h 138"/>
              <a:gd name="T62" fmla="*/ 92 w 138"/>
              <a:gd name="T63" fmla="*/ 100 h 138"/>
              <a:gd name="T64" fmla="*/ 72 w 138"/>
              <a:gd name="T65" fmla="*/ 123 h 138"/>
              <a:gd name="T66" fmla="*/ 110 w 138"/>
              <a:gd name="T67" fmla="*/ 108 h 138"/>
              <a:gd name="T68" fmla="*/ 99 w 138"/>
              <a:gd name="T69" fmla="*/ 104 h 138"/>
              <a:gd name="T70" fmla="*/ 94 w 138"/>
              <a:gd name="T71" fmla="*/ 43 h 138"/>
              <a:gd name="T72" fmla="*/ 72 w 138"/>
              <a:gd name="T73" fmla="*/ 64 h 138"/>
              <a:gd name="T74" fmla="*/ 98 w 138"/>
              <a:gd name="T75" fmla="*/ 64 h 138"/>
              <a:gd name="T76" fmla="*/ 97 w 138"/>
              <a:gd name="T77" fmla="*/ 72 h 138"/>
              <a:gd name="T78" fmla="*/ 72 w 138"/>
              <a:gd name="T79" fmla="*/ 90 h 138"/>
              <a:gd name="T80" fmla="*/ 96 w 138"/>
              <a:gd name="T81" fmla="*/ 93 h 138"/>
              <a:gd name="T82" fmla="*/ 45 w 138"/>
              <a:gd name="T83" fmla="*/ 94 h 138"/>
              <a:gd name="T84" fmla="*/ 66 w 138"/>
              <a:gd name="T85" fmla="*/ 73 h 138"/>
              <a:gd name="T86" fmla="*/ 40 w 138"/>
              <a:gd name="T87" fmla="*/ 74 h 138"/>
              <a:gd name="T88" fmla="*/ 42 w 138"/>
              <a:gd name="T89" fmla="*/ 66 h 138"/>
              <a:gd name="T90" fmla="*/ 66 w 138"/>
              <a:gd name="T91" fmla="*/ 47 h 138"/>
              <a:gd name="T92" fmla="*/ 43 w 138"/>
              <a:gd name="T93" fmla="*/ 4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38">
                <a:moveTo>
                  <a:pt x="69" y="0"/>
                </a:moveTo>
                <a:cubicBezTo>
                  <a:pt x="107" y="0"/>
                  <a:pt x="138" y="31"/>
                  <a:pt x="138" y="69"/>
                </a:cubicBezTo>
                <a:cubicBezTo>
                  <a:pt x="138" y="107"/>
                  <a:pt x="107" y="138"/>
                  <a:pt x="69" y="138"/>
                </a:cubicBez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lose/>
                <a:moveTo>
                  <a:pt x="114" y="36"/>
                </a:moveTo>
                <a:cubicBezTo>
                  <a:pt x="111" y="38"/>
                  <a:pt x="107" y="40"/>
                  <a:pt x="103" y="41"/>
                </a:cubicBezTo>
                <a:cubicBezTo>
                  <a:pt x="102" y="41"/>
                  <a:pt x="102" y="42"/>
                  <a:pt x="102" y="43"/>
                </a:cubicBezTo>
                <a:cubicBezTo>
                  <a:pt x="103" y="49"/>
                  <a:pt x="104" y="57"/>
                  <a:pt x="105" y="64"/>
                </a:cubicBezTo>
                <a:cubicBezTo>
                  <a:pt x="105" y="65"/>
                  <a:pt x="105" y="66"/>
                  <a:pt x="106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5" y="66"/>
                  <a:pt x="126" y="65"/>
                  <a:pt x="126" y="64"/>
                </a:cubicBezTo>
                <a:cubicBezTo>
                  <a:pt x="125" y="54"/>
                  <a:pt x="121" y="45"/>
                  <a:pt x="116" y="37"/>
                </a:cubicBezTo>
                <a:cubicBezTo>
                  <a:pt x="116" y="36"/>
                  <a:pt x="115" y="36"/>
                  <a:pt x="114" y="36"/>
                </a:cubicBezTo>
                <a:close/>
                <a:moveTo>
                  <a:pt x="124" y="72"/>
                </a:moveTo>
                <a:cubicBezTo>
                  <a:pt x="106" y="72"/>
                  <a:pt x="106" y="72"/>
                  <a:pt x="106" y="72"/>
                </a:cubicBezTo>
                <a:cubicBezTo>
                  <a:pt x="105" y="72"/>
                  <a:pt x="105" y="73"/>
                  <a:pt x="105" y="73"/>
                </a:cubicBezTo>
                <a:cubicBezTo>
                  <a:pt x="104" y="81"/>
                  <a:pt x="103" y="88"/>
                  <a:pt x="102" y="95"/>
                </a:cubicBezTo>
                <a:cubicBezTo>
                  <a:pt x="102" y="96"/>
                  <a:pt x="102" y="96"/>
                  <a:pt x="103" y="97"/>
                </a:cubicBezTo>
                <a:cubicBezTo>
                  <a:pt x="107" y="98"/>
                  <a:pt x="111" y="99"/>
                  <a:pt x="114" y="101"/>
                </a:cubicBezTo>
                <a:cubicBezTo>
                  <a:pt x="115" y="101"/>
                  <a:pt x="116" y="101"/>
                  <a:pt x="116" y="101"/>
                </a:cubicBezTo>
                <a:cubicBezTo>
                  <a:pt x="121" y="93"/>
                  <a:pt x="125" y="84"/>
                  <a:pt x="126" y="74"/>
                </a:cubicBezTo>
                <a:cubicBezTo>
                  <a:pt x="126" y="73"/>
                  <a:pt x="125" y="72"/>
                  <a:pt x="124" y="72"/>
                </a:cubicBezTo>
                <a:close/>
                <a:moveTo>
                  <a:pt x="25" y="101"/>
                </a:moveTo>
                <a:cubicBezTo>
                  <a:pt x="28" y="99"/>
                  <a:pt x="32" y="98"/>
                  <a:pt x="36" y="97"/>
                </a:cubicBezTo>
                <a:cubicBezTo>
                  <a:pt x="36" y="96"/>
                  <a:pt x="37" y="96"/>
                  <a:pt x="37" y="95"/>
                </a:cubicBezTo>
                <a:cubicBezTo>
                  <a:pt x="35" y="88"/>
                  <a:pt x="34" y="81"/>
                  <a:pt x="34" y="73"/>
                </a:cubicBezTo>
                <a:cubicBezTo>
                  <a:pt x="34" y="73"/>
                  <a:pt x="33" y="72"/>
                  <a:pt x="32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2"/>
                  <a:pt x="13" y="73"/>
                  <a:pt x="13" y="74"/>
                </a:cubicBezTo>
                <a:cubicBezTo>
                  <a:pt x="14" y="84"/>
                  <a:pt x="17" y="93"/>
                  <a:pt x="22" y="101"/>
                </a:cubicBezTo>
                <a:cubicBezTo>
                  <a:pt x="23" y="101"/>
                  <a:pt x="24" y="101"/>
                  <a:pt x="25" y="101"/>
                </a:cubicBezTo>
                <a:close/>
                <a:moveTo>
                  <a:pt x="15" y="66"/>
                </a:move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4"/>
                </a:cubicBezTo>
                <a:cubicBezTo>
                  <a:pt x="34" y="57"/>
                  <a:pt x="35" y="49"/>
                  <a:pt x="37" y="43"/>
                </a:cubicBezTo>
                <a:cubicBezTo>
                  <a:pt x="37" y="42"/>
                  <a:pt x="36" y="41"/>
                  <a:pt x="36" y="41"/>
                </a:cubicBezTo>
                <a:cubicBezTo>
                  <a:pt x="32" y="40"/>
                  <a:pt x="28" y="38"/>
                  <a:pt x="25" y="36"/>
                </a:cubicBezTo>
                <a:cubicBezTo>
                  <a:pt x="24" y="36"/>
                  <a:pt x="23" y="36"/>
                  <a:pt x="22" y="37"/>
                </a:cubicBezTo>
                <a:cubicBezTo>
                  <a:pt x="17" y="45"/>
                  <a:pt x="14" y="54"/>
                  <a:pt x="13" y="64"/>
                </a:cubicBezTo>
                <a:cubicBezTo>
                  <a:pt x="13" y="65"/>
                  <a:pt x="14" y="66"/>
                  <a:pt x="15" y="66"/>
                </a:cubicBezTo>
                <a:close/>
                <a:moveTo>
                  <a:pt x="92" y="19"/>
                </a:moveTo>
                <a:cubicBezTo>
                  <a:pt x="95" y="23"/>
                  <a:pt x="98" y="29"/>
                  <a:pt x="99" y="34"/>
                </a:cubicBezTo>
                <a:cubicBezTo>
                  <a:pt x="100" y="35"/>
                  <a:pt x="101" y="35"/>
                  <a:pt x="101" y="35"/>
                </a:cubicBezTo>
                <a:cubicBezTo>
                  <a:pt x="104" y="34"/>
                  <a:pt x="107" y="33"/>
                  <a:pt x="109" y="32"/>
                </a:cubicBezTo>
                <a:cubicBezTo>
                  <a:pt x="110" y="32"/>
                  <a:pt x="110" y="31"/>
                  <a:pt x="110" y="31"/>
                </a:cubicBezTo>
                <a:cubicBezTo>
                  <a:pt x="110" y="30"/>
                  <a:pt x="110" y="30"/>
                  <a:pt x="110" y="29"/>
                </a:cubicBezTo>
                <a:cubicBezTo>
                  <a:pt x="105" y="24"/>
                  <a:pt x="100" y="20"/>
                  <a:pt x="93" y="18"/>
                </a:cubicBezTo>
                <a:cubicBezTo>
                  <a:pt x="93" y="17"/>
                  <a:pt x="92" y="18"/>
                  <a:pt x="92" y="19"/>
                </a:cubicBezTo>
                <a:close/>
                <a:moveTo>
                  <a:pt x="78" y="13"/>
                </a:moveTo>
                <a:cubicBezTo>
                  <a:pt x="77" y="13"/>
                  <a:pt x="75" y="12"/>
                  <a:pt x="74" y="12"/>
                </a:cubicBezTo>
                <a:cubicBezTo>
                  <a:pt x="73" y="12"/>
                  <a:pt x="72" y="13"/>
                  <a:pt x="72" y="14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39"/>
                  <a:pt x="73" y="40"/>
                  <a:pt x="74" y="40"/>
                </a:cubicBezTo>
                <a:cubicBezTo>
                  <a:pt x="80" y="39"/>
                  <a:pt x="86" y="39"/>
                  <a:pt x="92" y="37"/>
                </a:cubicBezTo>
                <a:cubicBezTo>
                  <a:pt x="93" y="37"/>
                  <a:pt x="94" y="36"/>
                  <a:pt x="93" y="35"/>
                </a:cubicBezTo>
                <a:cubicBezTo>
                  <a:pt x="91" y="28"/>
                  <a:pt x="87" y="20"/>
                  <a:pt x="81" y="14"/>
                </a:cubicBezTo>
                <a:cubicBezTo>
                  <a:pt x="80" y="13"/>
                  <a:pt x="79" y="13"/>
                  <a:pt x="78" y="13"/>
                </a:cubicBezTo>
                <a:close/>
                <a:moveTo>
                  <a:pt x="64" y="12"/>
                </a:moveTo>
                <a:cubicBezTo>
                  <a:pt x="63" y="12"/>
                  <a:pt x="62" y="13"/>
                  <a:pt x="61" y="13"/>
                </a:cubicBezTo>
                <a:cubicBezTo>
                  <a:pt x="59" y="13"/>
                  <a:pt x="58" y="13"/>
                  <a:pt x="57" y="14"/>
                </a:cubicBezTo>
                <a:cubicBezTo>
                  <a:pt x="52" y="20"/>
                  <a:pt x="48" y="28"/>
                  <a:pt x="45" y="35"/>
                </a:cubicBezTo>
                <a:cubicBezTo>
                  <a:pt x="45" y="36"/>
                  <a:pt x="45" y="37"/>
                  <a:pt x="46" y="37"/>
                </a:cubicBezTo>
                <a:cubicBezTo>
                  <a:pt x="52" y="39"/>
                  <a:pt x="58" y="39"/>
                  <a:pt x="64" y="40"/>
                </a:cubicBezTo>
                <a:cubicBezTo>
                  <a:pt x="65" y="40"/>
                  <a:pt x="66" y="39"/>
                  <a:pt x="66" y="38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3"/>
                  <a:pt x="65" y="12"/>
                  <a:pt x="64" y="12"/>
                </a:cubicBezTo>
                <a:close/>
                <a:moveTo>
                  <a:pt x="45" y="18"/>
                </a:moveTo>
                <a:cubicBezTo>
                  <a:pt x="39" y="20"/>
                  <a:pt x="33" y="24"/>
                  <a:pt x="29" y="29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1"/>
                  <a:pt x="29" y="32"/>
                  <a:pt x="29" y="32"/>
                </a:cubicBezTo>
                <a:cubicBezTo>
                  <a:pt x="32" y="33"/>
                  <a:pt x="34" y="34"/>
                  <a:pt x="37" y="35"/>
                </a:cubicBezTo>
                <a:cubicBezTo>
                  <a:pt x="38" y="35"/>
                  <a:pt x="39" y="35"/>
                  <a:pt x="39" y="34"/>
                </a:cubicBezTo>
                <a:cubicBezTo>
                  <a:pt x="41" y="29"/>
                  <a:pt x="43" y="23"/>
                  <a:pt x="46" y="19"/>
                </a:cubicBezTo>
                <a:cubicBezTo>
                  <a:pt x="47" y="18"/>
                  <a:pt x="46" y="17"/>
                  <a:pt x="45" y="18"/>
                </a:cubicBezTo>
                <a:close/>
                <a:moveTo>
                  <a:pt x="29" y="108"/>
                </a:moveTo>
                <a:cubicBezTo>
                  <a:pt x="33" y="113"/>
                  <a:pt x="39" y="117"/>
                  <a:pt x="45" y="120"/>
                </a:cubicBezTo>
                <a:cubicBezTo>
                  <a:pt x="46" y="120"/>
                  <a:pt x="47" y="119"/>
                  <a:pt x="46" y="119"/>
                </a:cubicBezTo>
                <a:cubicBezTo>
                  <a:pt x="43" y="114"/>
                  <a:pt x="41" y="109"/>
                  <a:pt x="39" y="104"/>
                </a:cubicBezTo>
                <a:cubicBezTo>
                  <a:pt x="39" y="103"/>
                  <a:pt x="38" y="102"/>
                  <a:pt x="37" y="103"/>
                </a:cubicBezTo>
                <a:cubicBezTo>
                  <a:pt x="34" y="104"/>
                  <a:pt x="32" y="104"/>
                  <a:pt x="29" y="106"/>
                </a:cubicBezTo>
                <a:cubicBezTo>
                  <a:pt x="28" y="106"/>
                  <a:pt x="28" y="107"/>
                  <a:pt x="29" y="108"/>
                </a:cubicBezTo>
                <a:close/>
                <a:moveTo>
                  <a:pt x="61" y="125"/>
                </a:moveTo>
                <a:cubicBezTo>
                  <a:pt x="62" y="125"/>
                  <a:pt x="63" y="125"/>
                  <a:pt x="64" y="125"/>
                </a:cubicBezTo>
                <a:cubicBezTo>
                  <a:pt x="65" y="125"/>
                  <a:pt x="66" y="124"/>
                  <a:pt x="66" y="123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99"/>
                  <a:pt x="65" y="98"/>
                  <a:pt x="64" y="98"/>
                </a:cubicBezTo>
                <a:cubicBezTo>
                  <a:pt x="58" y="98"/>
                  <a:pt x="52" y="99"/>
                  <a:pt x="46" y="100"/>
                </a:cubicBezTo>
                <a:cubicBezTo>
                  <a:pt x="45" y="100"/>
                  <a:pt x="45" y="101"/>
                  <a:pt x="45" y="102"/>
                </a:cubicBezTo>
                <a:cubicBezTo>
                  <a:pt x="48" y="110"/>
                  <a:pt x="52" y="118"/>
                  <a:pt x="57" y="123"/>
                </a:cubicBezTo>
                <a:cubicBezTo>
                  <a:pt x="58" y="124"/>
                  <a:pt x="59" y="125"/>
                  <a:pt x="61" y="125"/>
                </a:cubicBezTo>
                <a:close/>
                <a:moveTo>
                  <a:pt x="74" y="125"/>
                </a:moveTo>
                <a:cubicBezTo>
                  <a:pt x="75" y="125"/>
                  <a:pt x="77" y="125"/>
                  <a:pt x="78" y="125"/>
                </a:cubicBezTo>
                <a:cubicBezTo>
                  <a:pt x="79" y="125"/>
                  <a:pt x="80" y="124"/>
                  <a:pt x="81" y="123"/>
                </a:cubicBezTo>
                <a:cubicBezTo>
                  <a:pt x="87" y="118"/>
                  <a:pt x="91" y="110"/>
                  <a:pt x="93" y="102"/>
                </a:cubicBezTo>
                <a:cubicBezTo>
                  <a:pt x="94" y="101"/>
                  <a:pt x="93" y="100"/>
                  <a:pt x="92" y="100"/>
                </a:cubicBezTo>
                <a:cubicBezTo>
                  <a:pt x="86" y="99"/>
                  <a:pt x="80" y="98"/>
                  <a:pt x="74" y="98"/>
                </a:cubicBezTo>
                <a:cubicBezTo>
                  <a:pt x="73" y="98"/>
                  <a:pt x="72" y="99"/>
                  <a:pt x="72" y="10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3" y="125"/>
                  <a:pt x="74" y="125"/>
                </a:cubicBezTo>
                <a:close/>
                <a:moveTo>
                  <a:pt x="93" y="120"/>
                </a:moveTo>
                <a:cubicBezTo>
                  <a:pt x="100" y="117"/>
                  <a:pt x="105" y="113"/>
                  <a:pt x="110" y="108"/>
                </a:cubicBezTo>
                <a:cubicBezTo>
                  <a:pt x="111" y="107"/>
                  <a:pt x="110" y="106"/>
                  <a:pt x="109" y="106"/>
                </a:cubicBezTo>
                <a:cubicBezTo>
                  <a:pt x="107" y="104"/>
                  <a:pt x="104" y="104"/>
                  <a:pt x="101" y="103"/>
                </a:cubicBezTo>
                <a:cubicBezTo>
                  <a:pt x="101" y="102"/>
                  <a:pt x="100" y="103"/>
                  <a:pt x="99" y="104"/>
                </a:cubicBezTo>
                <a:cubicBezTo>
                  <a:pt x="98" y="109"/>
                  <a:pt x="95" y="114"/>
                  <a:pt x="92" y="119"/>
                </a:cubicBezTo>
                <a:cubicBezTo>
                  <a:pt x="92" y="119"/>
                  <a:pt x="93" y="120"/>
                  <a:pt x="93" y="120"/>
                </a:cubicBezTo>
                <a:close/>
                <a:moveTo>
                  <a:pt x="94" y="43"/>
                </a:moveTo>
                <a:cubicBezTo>
                  <a:pt x="88" y="44"/>
                  <a:pt x="81" y="45"/>
                  <a:pt x="74" y="46"/>
                </a:cubicBezTo>
                <a:cubicBezTo>
                  <a:pt x="73" y="46"/>
                  <a:pt x="72" y="46"/>
                  <a:pt x="72" y="47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5"/>
                  <a:pt x="73" y="66"/>
                  <a:pt x="74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8" y="66"/>
                  <a:pt x="99" y="65"/>
                  <a:pt x="98" y="64"/>
                </a:cubicBezTo>
                <a:cubicBezTo>
                  <a:pt x="98" y="57"/>
                  <a:pt x="97" y="50"/>
                  <a:pt x="96" y="44"/>
                </a:cubicBezTo>
                <a:cubicBezTo>
                  <a:pt x="96" y="44"/>
                  <a:pt x="95" y="43"/>
                  <a:pt x="94" y="43"/>
                </a:cubicBezTo>
                <a:close/>
                <a:moveTo>
                  <a:pt x="97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3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1"/>
                  <a:pt x="73" y="92"/>
                  <a:pt x="74" y="92"/>
                </a:cubicBezTo>
                <a:cubicBezTo>
                  <a:pt x="81" y="92"/>
                  <a:pt x="88" y="93"/>
                  <a:pt x="94" y="94"/>
                </a:cubicBezTo>
                <a:cubicBezTo>
                  <a:pt x="95" y="95"/>
                  <a:pt x="96" y="94"/>
                  <a:pt x="96" y="93"/>
                </a:cubicBezTo>
                <a:cubicBezTo>
                  <a:pt x="97" y="87"/>
                  <a:pt x="98" y="80"/>
                  <a:pt x="98" y="74"/>
                </a:cubicBezTo>
                <a:cubicBezTo>
                  <a:pt x="99" y="73"/>
                  <a:pt x="98" y="72"/>
                  <a:pt x="97" y="72"/>
                </a:cubicBezTo>
                <a:close/>
                <a:moveTo>
                  <a:pt x="45" y="94"/>
                </a:moveTo>
                <a:cubicBezTo>
                  <a:pt x="51" y="93"/>
                  <a:pt x="58" y="92"/>
                  <a:pt x="65" y="92"/>
                </a:cubicBezTo>
                <a:cubicBezTo>
                  <a:pt x="65" y="92"/>
                  <a:pt x="66" y="91"/>
                  <a:pt x="66" y="90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5" y="72"/>
                  <a:pt x="6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1" y="72"/>
                  <a:pt x="40" y="73"/>
                  <a:pt x="40" y="74"/>
                </a:cubicBezTo>
                <a:cubicBezTo>
                  <a:pt x="40" y="80"/>
                  <a:pt x="41" y="87"/>
                  <a:pt x="43" y="93"/>
                </a:cubicBezTo>
                <a:cubicBezTo>
                  <a:pt x="43" y="94"/>
                  <a:pt x="44" y="95"/>
                  <a:pt x="45" y="94"/>
                </a:cubicBezTo>
                <a:close/>
                <a:moveTo>
                  <a:pt x="42" y="66"/>
                </a:move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6" y="65"/>
                  <a:pt x="66" y="64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5" y="46"/>
                  <a:pt x="65" y="46"/>
                </a:cubicBezTo>
                <a:cubicBezTo>
                  <a:pt x="58" y="45"/>
                  <a:pt x="51" y="44"/>
                  <a:pt x="45" y="43"/>
                </a:cubicBezTo>
                <a:cubicBezTo>
                  <a:pt x="44" y="43"/>
                  <a:pt x="43" y="44"/>
                  <a:pt x="43" y="44"/>
                </a:cubicBezTo>
                <a:cubicBezTo>
                  <a:pt x="41" y="50"/>
                  <a:pt x="40" y="57"/>
                  <a:pt x="40" y="64"/>
                </a:cubicBezTo>
                <a:cubicBezTo>
                  <a:pt x="40" y="65"/>
                  <a:pt x="41" y="66"/>
                  <a:pt x="42" y="66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4348" name="Group 12"/>
          <p:cNvGrpSpPr/>
          <p:nvPr/>
        </p:nvGrpSpPr>
        <p:grpSpPr bwMode="auto">
          <a:xfrm>
            <a:off x="8397240" y="2167890"/>
            <a:ext cx="414655" cy="401955"/>
            <a:chOff x="0" y="0"/>
            <a:chExt cx="191" cy="186"/>
          </a:xfrm>
          <a:solidFill>
            <a:srgbClr val="3D7351"/>
          </a:solidFill>
        </p:grpSpPr>
        <p:sp>
          <p:nvSpPr>
            <p:cNvPr id="14349" name="Freeform 13"/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5330" y="250507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9"/>
          <p:cNvSpPr txBox="1"/>
          <p:nvPr/>
        </p:nvSpPr>
        <p:spPr>
          <a:xfrm>
            <a:off x="410817" y="2167924"/>
            <a:ext cx="28163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5330" y="4236085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文本框 119"/>
          <p:cNvSpPr txBox="1"/>
          <p:nvPr/>
        </p:nvSpPr>
        <p:spPr>
          <a:xfrm>
            <a:off x="410817" y="3898934"/>
            <a:ext cx="281633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9007475" y="250507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8931043" y="2167924"/>
            <a:ext cx="2850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07475" y="4236085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文本框 119"/>
          <p:cNvSpPr txBox="1"/>
          <p:nvPr/>
        </p:nvSpPr>
        <p:spPr>
          <a:xfrm>
            <a:off x="8931043" y="3898934"/>
            <a:ext cx="2850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01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345" grpId="0" animBg="1"/>
      <p:bldP spid="14346" grpId="0" animBg="1"/>
      <p:bldP spid="14347" grpId="0" animBg="1"/>
      <p:bldP spid="26" grpId="0"/>
      <p:bldP spid="26" grpId="1"/>
      <p:bldP spid="12" grpId="0"/>
      <p:bldP spid="12" grpId="1"/>
      <p:bldP spid="13" grpId="0"/>
      <p:bldP spid="13" grpId="1"/>
      <p:bldP spid="16" grpId="0"/>
      <p:bldP spid="16" grpId="1"/>
      <p:bldP spid="21" grpId="0"/>
      <p:bldP spid="21" grpId="1"/>
      <p:bldP spid="25" grpId="0"/>
      <p:bldP spid="25" grpId="1"/>
      <p:bldP spid="7" grpId="0"/>
      <p:bldP spid="7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PART.04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50435" y="3101975"/>
            <a:ext cx="674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Click here to enter title text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What a cigarette falls in love love a match, it is destined to be hurt. What a cigarette falls in love love a match, it is destined to be hurt.</a:t>
            </a:r>
          </a:p>
        </p:txBody>
      </p:sp>
    </p:spTree>
    <p:extLst>
      <p:ext uri="{BB962C8B-B14F-4D97-AF65-F5344CB8AC3E}">
        <p14:creationId xmlns:p14="http://schemas.microsoft.com/office/powerpoint/2010/main" val="1706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23)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979" y="1028302"/>
            <a:ext cx="4181475" cy="11747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82837" y="1313734"/>
            <a:ext cx="2987040" cy="60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99279"/>
              </a:avLst>
            </a:prstTxWarp>
          </a:bodyPr>
          <a:lstStyle/>
          <a:p>
            <a:pPr algn="ctr"/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Contents</a:t>
            </a:r>
          </a:p>
        </p:txBody>
      </p:sp>
      <p:sp>
        <p:nvSpPr>
          <p:cNvPr id="13" name="矩形 12"/>
          <p:cNvSpPr/>
          <p:nvPr/>
        </p:nvSpPr>
        <p:spPr>
          <a:xfrm>
            <a:off x="2976522" y="2826394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the title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2462807" y="2826394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7139582" y="2826394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the title text</a:t>
            </a:r>
          </a:p>
        </p:txBody>
      </p:sp>
      <p:sp>
        <p:nvSpPr>
          <p:cNvPr id="16" name="矩形 15"/>
          <p:cNvSpPr/>
          <p:nvPr/>
        </p:nvSpPr>
        <p:spPr>
          <a:xfrm>
            <a:off x="6625867" y="2826394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2976522" y="4151639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the title text</a:t>
            </a:r>
          </a:p>
        </p:txBody>
      </p:sp>
      <p:sp>
        <p:nvSpPr>
          <p:cNvPr id="18" name="矩形 17"/>
          <p:cNvSpPr/>
          <p:nvPr/>
        </p:nvSpPr>
        <p:spPr>
          <a:xfrm>
            <a:off x="2462807" y="4151639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7139582" y="4151639"/>
            <a:ext cx="2529840" cy="4851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the title text</a:t>
            </a:r>
          </a:p>
        </p:txBody>
      </p:sp>
      <p:sp>
        <p:nvSpPr>
          <p:cNvPr id="20" name="矩形 19"/>
          <p:cNvSpPr/>
          <p:nvPr/>
        </p:nvSpPr>
        <p:spPr>
          <a:xfrm>
            <a:off x="6625867" y="4151639"/>
            <a:ext cx="513080" cy="4851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538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140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641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095375" y="2922905"/>
            <a:ext cx="10003155" cy="1905"/>
          </a:xfrm>
          <a:prstGeom prst="line">
            <a:avLst/>
          </a:prstGeom>
          <a:ln>
            <a:solidFill>
              <a:srgbClr val="3D735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9287510" y="2225040"/>
            <a:ext cx="1394460" cy="1394460"/>
            <a:chOff x="14626" y="3504"/>
            <a:chExt cx="2196" cy="2196"/>
          </a:xfrm>
        </p:grpSpPr>
        <p:sp>
          <p:nvSpPr>
            <p:cNvPr id="66" name="Oval 65"/>
            <p:cNvSpPr/>
            <p:nvPr/>
          </p:nvSpPr>
          <p:spPr>
            <a:xfrm>
              <a:off x="14626" y="3504"/>
              <a:ext cx="2197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4774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7" name="Group 43"/>
            <p:cNvGrpSpPr/>
            <p:nvPr/>
          </p:nvGrpSpPr>
          <p:grpSpPr>
            <a:xfrm>
              <a:off x="15454" y="3975"/>
              <a:ext cx="725" cy="1054"/>
              <a:chOff x="4593571" y="3077031"/>
              <a:chExt cx="252168" cy="366676"/>
            </a:xfrm>
            <a:solidFill>
              <a:schemeClr val="bg1"/>
            </a:solidFill>
          </p:grpSpPr>
          <p:sp>
            <p:nvSpPr>
              <p:cNvPr id="25" name="AutoShape 30"/>
              <p:cNvSpPr/>
              <p:nvPr/>
            </p:nvSpPr>
            <p:spPr bwMode="auto">
              <a:xfrm>
                <a:off x="4593571" y="3077031"/>
                <a:ext cx="252168" cy="366676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8" name="AutoShape 31"/>
              <p:cNvSpPr/>
              <p:nvPr/>
            </p:nvSpPr>
            <p:spPr bwMode="auto">
              <a:xfrm>
                <a:off x="4639875" y="3237219"/>
                <a:ext cx="162063" cy="131403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768090" y="2225040"/>
            <a:ext cx="1394460" cy="1394460"/>
            <a:chOff x="5934" y="3504"/>
            <a:chExt cx="2196" cy="2196"/>
          </a:xfrm>
        </p:grpSpPr>
        <p:sp>
          <p:nvSpPr>
            <p:cNvPr id="65" name="Oval 64"/>
            <p:cNvSpPr/>
            <p:nvPr/>
          </p:nvSpPr>
          <p:spPr>
            <a:xfrm>
              <a:off x="5934" y="3504"/>
              <a:ext cx="2197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082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9" name="Group 45"/>
            <p:cNvGrpSpPr/>
            <p:nvPr/>
          </p:nvGrpSpPr>
          <p:grpSpPr>
            <a:xfrm>
              <a:off x="6571" y="3975"/>
              <a:ext cx="1052" cy="1054"/>
              <a:chOff x="3071802" y="3077031"/>
              <a:chExt cx="366050" cy="366677"/>
            </a:xfrm>
            <a:solidFill>
              <a:schemeClr val="bg1"/>
            </a:solidFill>
          </p:grpSpPr>
          <p:sp>
            <p:nvSpPr>
              <p:cNvPr id="30" name="AutoShape 33"/>
              <p:cNvSpPr/>
              <p:nvPr/>
            </p:nvSpPr>
            <p:spPr bwMode="auto">
              <a:xfrm>
                <a:off x="3071802" y="3214692"/>
                <a:ext cx="366050" cy="229016"/>
              </a:xfrm>
              <a:custGeom>
                <a:avLst/>
                <a:gdLst>
                  <a:gd name="T0" fmla="*/ 10752 w 21505"/>
                  <a:gd name="T1" fmla="*/ 10800 h 21600"/>
                  <a:gd name="T2" fmla="*/ 10752 w 21505"/>
                  <a:gd name="T3" fmla="*/ 10800 h 21600"/>
                  <a:gd name="T4" fmla="*/ 10752 w 21505"/>
                  <a:gd name="T5" fmla="*/ 10800 h 21600"/>
                  <a:gd name="T6" fmla="*/ 10752 w 2150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05" h="21600">
                    <a:moveTo>
                      <a:pt x="17472" y="17279"/>
                    </a:moveTo>
                    <a:lnTo>
                      <a:pt x="17472" y="18899"/>
                    </a:lnTo>
                    <a:cubicBezTo>
                      <a:pt x="17472" y="19198"/>
                      <a:pt x="17321" y="19439"/>
                      <a:pt x="17136" y="19439"/>
                    </a:cubicBezTo>
                    <a:lnTo>
                      <a:pt x="4368" y="19439"/>
                    </a:lnTo>
                    <a:cubicBezTo>
                      <a:pt x="4182" y="19439"/>
                      <a:pt x="4032" y="19198"/>
                      <a:pt x="4032" y="18899"/>
                    </a:cubicBezTo>
                    <a:lnTo>
                      <a:pt x="4032" y="17279"/>
                    </a:lnTo>
                    <a:lnTo>
                      <a:pt x="1344" y="12419"/>
                    </a:lnTo>
                    <a:cubicBezTo>
                      <a:pt x="1344" y="12121"/>
                      <a:pt x="1494" y="11879"/>
                      <a:pt x="1680" y="11879"/>
                    </a:cubicBezTo>
                    <a:lnTo>
                      <a:pt x="3360" y="11879"/>
                    </a:lnTo>
                    <a:lnTo>
                      <a:pt x="4032" y="11879"/>
                    </a:lnTo>
                    <a:lnTo>
                      <a:pt x="4704" y="11879"/>
                    </a:lnTo>
                    <a:lnTo>
                      <a:pt x="5376" y="11879"/>
                    </a:lnTo>
                    <a:lnTo>
                      <a:pt x="6048" y="11879"/>
                    </a:lnTo>
                    <a:lnTo>
                      <a:pt x="6720" y="11879"/>
                    </a:lnTo>
                    <a:lnTo>
                      <a:pt x="7392" y="11879"/>
                    </a:lnTo>
                    <a:lnTo>
                      <a:pt x="8064" y="11879"/>
                    </a:lnTo>
                    <a:lnTo>
                      <a:pt x="8736" y="11879"/>
                    </a:lnTo>
                    <a:lnTo>
                      <a:pt x="12768" y="11879"/>
                    </a:lnTo>
                    <a:lnTo>
                      <a:pt x="13440" y="11879"/>
                    </a:lnTo>
                    <a:lnTo>
                      <a:pt x="14112" y="11879"/>
                    </a:lnTo>
                    <a:lnTo>
                      <a:pt x="14784" y="11879"/>
                    </a:lnTo>
                    <a:lnTo>
                      <a:pt x="15456" y="11879"/>
                    </a:lnTo>
                    <a:lnTo>
                      <a:pt x="16128" y="11879"/>
                    </a:lnTo>
                    <a:lnTo>
                      <a:pt x="16800" y="11879"/>
                    </a:lnTo>
                    <a:lnTo>
                      <a:pt x="17472" y="11879"/>
                    </a:lnTo>
                    <a:lnTo>
                      <a:pt x="18144" y="11879"/>
                    </a:lnTo>
                    <a:lnTo>
                      <a:pt x="19824" y="11879"/>
                    </a:lnTo>
                    <a:cubicBezTo>
                      <a:pt x="20009" y="11879"/>
                      <a:pt x="20180" y="12121"/>
                      <a:pt x="20180" y="12419"/>
                    </a:cubicBezTo>
                    <a:cubicBezTo>
                      <a:pt x="20180" y="12419"/>
                      <a:pt x="17472" y="17279"/>
                      <a:pt x="17472" y="17279"/>
                    </a:cubicBezTo>
                    <a:close/>
                    <a:moveTo>
                      <a:pt x="10752" y="4320"/>
                    </a:moveTo>
                    <a:cubicBezTo>
                      <a:pt x="8625" y="4320"/>
                      <a:pt x="6826" y="6601"/>
                      <a:pt x="6246" y="9719"/>
                    </a:cubicBezTo>
                    <a:lnTo>
                      <a:pt x="5552" y="9719"/>
                    </a:lnTo>
                    <a:cubicBezTo>
                      <a:pt x="6152" y="6000"/>
                      <a:pt x="8252" y="3239"/>
                      <a:pt x="10752" y="3239"/>
                    </a:cubicBezTo>
                    <a:cubicBezTo>
                      <a:pt x="12934" y="3239"/>
                      <a:pt x="14813" y="5344"/>
                      <a:pt x="15654" y="8353"/>
                    </a:cubicBezTo>
                    <a:lnTo>
                      <a:pt x="15054" y="8835"/>
                    </a:lnTo>
                    <a:cubicBezTo>
                      <a:pt x="14323" y="6180"/>
                      <a:pt x="12671" y="4320"/>
                      <a:pt x="10752" y="4320"/>
                    </a:cubicBezTo>
                    <a:moveTo>
                      <a:pt x="10752" y="8639"/>
                    </a:moveTo>
                    <a:cubicBezTo>
                      <a:pt x="10158" y="8639"/>
                      <a:pt x="9630" y="9061"/>
                      <a:pt x="9260" y="9719"/>
                    </a:cubicBezTo>
                    <a:lnTo>
                      <a:pt x="8437" y="9719"/>
                    </a:lnTo>
                    <a:cubicBezTo>
                      <a:pt x="8904" y="8435"/>
                      <a:pt x="9761" y="7560"/>
                      <a:pt x="10752" y="7560"/>
                    </a:cubicBezTo>
                    <a:cubicBezTo>
                      <a:pt x="11742" y="7560"/>
                      <a:pt x="12600" y="8435"/>
                      <a:pt x="13066" y="9719"/>
                    </a:cubicBezTo>
                    <a:lnTo>
                      <a:pt x="12244" y="9719"/>
                    </a:lnTo>
                    <a:cubicBezTo>
                      <a:pt x="11874" y="9061"/>
                      <a:pt x="11345" y="8639"/>
                      <a:pt x="10752" y="8639"/>
                    </a:cubicBezTo>
                    <a:moveTo>
                      <a:pt x="13827" y="9719"/>
                    </a:moveTo>
                    <a:cubicBezTo>
                      <a:pt x="13307" y="7816"/>
                      <a:pt x="12126" y="6479"/>
                      <a:pt x="10752" y="6479"/>
                    </a:cubicBezTo>
                    <a:cubicBezTo>
                      <a:pt x="9378" y="6479"/>
                      <a:pt x="8197" y="7816"/>
                      <a:pt x="7676" y="9719"/>
                    </a:cubicBezTo>
                    <a:lnTo>
                      <a:pt x="6955" y="9719"/>
                    </a:lnTo>
                    <a:cubicBezTo>
                      <a:pt x="7510" y="7207"/>
                      <a:pt x="9001" y="5400"/>
                      <a:pt x="10752" y="5400"/>
                    </a:cubicBezTo>
                    <a:cubicBezTo>
                      <a:pt x="12409" y="5400"/>
                      <a:pt x="13834" y="7015"/>
                      <a:pt x="14454" y="9317"/>
                    </a:cubicBezTo>
                    <a:lnTo>
                      <a:pt x="13953" y="9719"/>
                    </a:lnTo>
                    <a:cubicBezTo>
                      <a:pt x="13953" y="9719"/>
                      <a:pt x="13827" y="9719"/>
                      <a:pt x="13827" y="9719"/>
                    </a:cubicBezTo>
                    <a:close/>
                    <a:moveTo>
                      <a:pt x="10752" y="1080"/>
                    </a:moveTo>
                    <a:cubicBezTo>
                      <a:pt x="13459" y="1080"/>
                      <a:pt x="15792" y="3672"/>
                      <a:pt x="16856" y="7388"/>
                    </a:cubicBezTo>
                    <a:lnTo>
                      <a:pt x="16256" y="7869"/>
                    </a:lnTo>
                    <a:cubicBezTo>
                      <a:pt x="15305" y="4504"/>
                      <a:pt x="13201" y="2160"/>
                      <a:pt x="10752" y="2160"/>
                    </a:cubicBezTo>
                    <a:cubicBezTo>
                      <a:pt x="7874" y="2160"/>
                      <a:pt x="5470" y="5392"/>
                      <a:pt x="4858" y="9719"/>
                    </a:cubicBezTo>
                    <a:lnTo>
                      <a:pt x="4167" y="9719"/>
                    </a:lnTo>
                    <a:cubicBezTo>
                      <a:pt x="4792" y="4796"/>
                      <a:pt x="7507" y="1080"/>
                      <a:pt x="10752" y="1080"/>
                    </a:cubicBezTo>
                    <a:moveTo>
                      <a:pt x="17336" y="9719"/>
                    </a:moveTo>
                    <a:lnTo>
                      <a:pt x="16958" y="9719"/>
                    </a:lnTo>
                    <a:lnTo>
                      <a:pt x="17294" y="9449"/>
                    </a:lnTo>
                    <a:cubicBezTo>
                      <a:pt x="17307" y="9540"/>
                      <a:pt x="17325" y="9628"/>
                      <a:pt x="17336" y="9719"/>
                    </a:cubicBezTo>
                    <a:moveTo>
                      <a:pt x="19824" y="9719"/>
                    </a:moveTo>
                    <a:lnTo>
                      <a:pt x="18016" y="9719"/>
                    </a:lnTo>
                    <a:cubicBezTo>
                      <a:pt x="17986" y="9461"/>
                      <a:pt x="17948" y="9209"/>
                      <a:pt x="17908" y="8957"/>
                    </a:cubicBezTo>
                    <a:lnTo>
                      <a:pt x="21132" y="6366"/>
                    </a:lnTo>
                    <a:cubicBezTo>
                      <a:pt x="21464" y="6099"/>
                      <a:pt x="21599" y="5450"/>
                      <a:pt x="21433" y="4916"/>
                    </a:cubicBezTo>
                    <a:cubicBezTo>
                      <a:pt x="21267" y="4383"/>
                      <a:pt x="20864" y="4169"/>
                      <a:pt x="20532" y="4433"/>
                    </a:cubicBezTo>
                    <a:lnTo>
                      <a:pt x="17456" y="6905"/>
                    </a:lnTo>
                    <a:cubicBezTo>
                      <a:pt x="16282" y="2836"/>
                      <a:pt x="13721" y="0"/>
                      <a:pt x="10752" y="0"/>
                    </a:cubicBezTo>
                    <a:cubicBezTo>
                      <a:pt x="7135" y="0"/>
                      <a:pt x="4122" y="4198"/>
                      <a:pt x="3488" y="9719"/>
                    </a:cubicBezTo>
                    <a:lnTo>
                      <a:pt x="1680" y="9719"/>
                    </a:lnTo>
                    <a:cubicBezTo>
                      <a:pt x="754" y="9719"/>
                      <a:pt x="0" y="10930"/>
                      <a:pt x="0" y="12419"/>
                    </a:cubicBezTo>
                    <a:cubicBezTo>
                      <a:pt x="0" y="12949"/>
                      <a:pt x="121" y="13459"/>
                      <a:pt x="339" y="13855"/>
                    </a:cubicBezTo>
                    <a:lnTo>
                      <a:pt x="2688" y="18101"/>
                    </a:lnTo>
                    <a:lnTo>
                      <a:pt x="2688" y="18899"/>
                    </a:lnTo>
                    <a:cubicBezTo>
                      <a:pt x="2688" y="20389"/>
                      <a:pt x="3442" y="21599"/>
                      <a:pt x="4368" y="21599"/>
                    </a:cubicBezTo>
                    <a:lnTo>
                      <a:pt x="17136" y="21599"/>
                    </a:lnTo>
                    <a:cubicBezTo>
                      <a:pt x="18062" y="21599"/>
                      <a:pt x="18816" y="20389"/>
                      <a:pt x="18816" y="18899"/>
                    </a:cubicBezTo>
                    <a:lnTo>
                      <a:pt x="18816" y="18101"/>
                    </a:lnTo>
                    <a:lnTo>
                      <a:pt x="21165" y="13855"/>
                    </a:lnTo>
                    <a:cubicBezTo>
                      <a:pt x="21383" y="13459"/>
                      <a:pt x="21504" y="12949"/>
                      <a:pt x="21504" y="12419"/>
                    </a:cubicBezTo>
                    <a:cubicBezTo>
                      <a:pt x="21504" y="10930"/>
                      <a:pt x="20750" y="9719"/>
                      <a:pt x="19824" y="971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1" name="AutoShape 34"/>
              <p:cNvSpPr/>
              <p:nvPr/>
            </p:nvSpPr>
            <p:spPr bwMode="auto">
              <a:xfrm>
                <a:off x="3163160" y="3123336"/>
                <a:ext cx="26281" cy="8572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47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2" name="AutoShape 35"/>
              <p:cNvSpPr/>
              <p:nvPr/>
            </p:nvSpPr>
            <p:spPr bwMode="auto">
              <a:xfrm>
                <a:off x="3300820" y="3123336"/>
                <a:ext cx="25655" cy="85724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6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1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3" name="AutoShape 36"/>
              <p:cNvSpPr/>
              <p:nvPr/>
            </p:nvSpPr>
            <p:spPr bwMode="auto">
              <a:xfrm>
                <a:off x="3243253" y="3077031"/>
                <a:ext cx="26281" cy="86350"/>
              </a:xfrm>
              <a:custGeom>
                <a:avLst/>
                <a:gdLst>
                  <a:gd name="T0" fmla="+- 0 10758 2273"/>
                  <a:gd name="T1" fmla="*/ T0 w 16970"/>
                  <a:gd name="T2" fmla="*/ 10800 h 21600"/>
                  <a:gd name="T3" fmla="+- 0 10758 2273"/>
                  <a:gd name="T4" fmla="*/ T3 w 16970"/>
                  <a:gd name="T5" fmla="*/ 10800 h 21600"/>
                  <a:gd name="T6" fmla="+- 0 10758 2273"/>
                  <a:gd name="T7" fmla="*/ T6 w 16970"/>
                  <a:gd name="T8" fmla="*/ 10800 h 21600"/>
                  <a:gd name="T9" fmla="+- 0 10758 2273"/>
                  <a:gd name="T10" fmla="*/ T9 w 1697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6970" h="21600">
                    <a:moveTo>
                      <a:pt x="1763" y="20770"/>
                    </a:moveTo>
                    <a:cubicBezTo>
                      <a:pt x="1785" y="20787"/>
                      <a:pt x="1800" y="20804"/>
                      <a:pt x="1822" y="20820"/>
                    </a:cubicBezTo>
                    <a:lnTo>
                      <a:pt x="1840" y="20820"/>
                    </a:lnTo>
                    <a:cubicBezTo>
                      <a:pt x="2471" y="21282"/>
                      <a:pt x="3719" y="21600"/>
                      <a:pt x="5169" y="21600"/>
                    </a:cubicBezTo>
                    <a:cubicBezTo>
                      <a:pt x="7249" y="21600"/>
                      <a:pt x="8949" y="20950"/>
                      <a:pt x="8949" y="20181"/>
                    </a:cubicBezTo>
                    <a:cubicBezTo>
                      <a:pt x="8949" y="20027"/>
                      <a:pt x="8890" y="19906"/>
                      <a:pt x="8813" y="19791"/>
                    </a:cubicBezTo>
                    <a:cubicBezTo>
                      <a:pt x="8827" y="19771"/>
                      <a:pt x="8827" y="19755"/>
                      <a:pt x="8805" y="19735"/>
                    </a:cubicBezTo>
                    <a:cubicBezTo>
                      <a:pt x="5994" y="17195"/>
                      <a:pt x="8670" y="14408"/>
                      <a:pt x="11954" y="11407"/>
                    </a:cubicBezTo>
                    <a:cubicBezTo>
                      <a:pt x="15517" y="8164"/>
                      <a:pt x="19327" y="4564"/>
                      <a:pt x="15125" y="902"/>
                    </a:cubicBezTo>
                    <a:cubicBezTo>
                      <a:pt x="14593" y="374"/>
                      <a:pt x="13264" y="0"/>
                      <a:pt x="11701" y="0"/>
                    </a:cubicBezTo>
                    <a:cubicBezTo>
                      <a:pt x="9671" y="0"/>
                      <a:pt x="8016" y="632"/>
                      <a:pt x="8016" y="1411"/>
                    </a:cubicBezTo>
                    <a:cubicBezTo>
                      <a:pt x="8016" y="1583"/>
                      <a:pt x="8108" y="1749"/>
                      <a:pt x="8259" y="1898"/>
                    </a:cubicBezTo>
                    <a:cubicBezTo>
                      <a:pt x="8259" y="1904"/>
                      <a:pt x="8259" y="1909"/>
                      <a:pt x="8266" y="1915"/>
                    </a:cubicBezTo>
                    <a:cubicBezTo>
                      <a:pt x="8273" y="1923"/>
                      <a:pt x="8281" y="1932"/>
                      <a:pt x="8295" y="1940"/>
                    </a:cubicBezTo>
                    <a:lnTo>
                      <a:pt x="8325" y="1974"/>
                    </a:lnTo>
                    <a:cubicBezTo>
                      <a:pt x="11360" y="4592"/>
                      <a:pt x="8424" y="7275"/>
                      <a:pt x="5106" y="10305"/>
                    </a:cubicBezTo>
                    <a:cubicBezTo>
                      <a:pt x="1605" y="13500"/>
                      <a:pt x="-2273" y="17040"/>
                      <a:pt x="1635" y="20649"/>
                    </a:cubicBezTo>
                    <a:cubicBezTo>
                      <a:pt x="1675" y="20691"/>
                      <a:pt x="1719" y="20730"/>
                      <a:pt x="1763" y="2077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612265" y="2225040"/>
            <a:ext cx="1397000" cy="1394460"/>
            <a:chOff x="2539" y="3504"/>
            <a:chExt cx="2200" cy="2196"/>
          </a:xfrm>
        </p:grpSpPr>
        <p:sp>
          <p:nvSpPr>
            <p:cNvPr id="64" name="Oval 63"/>
            <p:cNvSpPr/>
            <p:nvPr/>
          </p:nvSpPr>
          <p:spPr>
            <a:xfrm>
              <a:off x="2539" y="3504"/>
              <a:ext cx="2200" cy="219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675" y="3640"/>
              <a:ext cx="1928" cy="192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3176" y="4110"/>
              <a:ext cx="1052" cy="1054"/>
              <a:chOff x="2339702" y="3077032"/>
              <a:chExt cx="366051" cy="366676"/>
            </a:xfrm>
            <a:solidFill>
              <a:schemeClr val="bg1"/>
            </a:solidFill>
          </p:grpSpPr>
          <p:sp>
            <p:nvSpPr>
              <p:cNvPr id="34" name="AutoShape 37"/>
              <p:cNvSpPr/>
              <p:nvPr/>
            </p:nvSpPr>
            <p:spPr bwMode="auto">
              <a:xfrm>
                <a:off x="2339702" y="3111446"/>
                <a:ext cx="333513" cy="33226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5" name="AutoShape 38"/>
              <p:cNvSpPr/>
              <p:nvPr/>
            </p:nvSpPr>
            <p:spPr bwMode="auto">
              <a:xfrm>
                <a:off x="2499888" y="3260370"/>
                <a:ext cx="56941" cy="57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6" name="AutoShape 39"/>
              <p:cNvSpPr/>
              <p:nvPr/>
            </p:nvSpPr>
            <p:spPr bwMode="auto">
              <a:xfrm>
                <a:off x="2648812" y="3077032"/>
                <a:ext cx="56941" cy="5756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7" name="AutoShape 40"/>
              <p:cNvSpPr/>
              <p:nvPr/>
            </p:nvSpPr>
            <p:spPr bwMode="auto">
              <a:xfrm>
                <a:off x="2431056" y="3249107"/>
                <a:ext cx="45678" cy="456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8" name="AutoShape 41"/>
              <p:cNvSpPr/>
              <p:nvPr/>
            </p:nvSpPr>
            <p:spPr bwMode="auto">
              <a:xfrm>
                <a:off x="2476734" y="3329200"/>
                <a:ext cx="23152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9" name="AutoShape 42"/>
              <p:cNvSpPr/>
              <p:nvPr/>
            </p:nvSpPr>
            <p:spPr bwMode="auto">
              <a:xfrm>
                <a:off x="2660073" y="3157125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5989955" y="1673225"/>
            <a:ext cx="2500630" cy="2499360"/>
            <a:chOff x="9433" y="2635"/>
            <a:chExt cx="3938" cy="3936"/>
          </a:xfrm>
        </p:grpSpPr>
        <p:sp>
          <p:nvSpPr>
            <p:cNvPr id="67" name="Oval 66"/>
            <p:cNvSpPr/>
            <p:nvPr/>
          </p:nvSpPr>
          <p:spPr>
            <a:xfrm>
              <a:off x="9433" y="2635"/>
              <a:ext cx="3938" cy="393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D735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608" y="2804"/>
              <a:ext cx="3600" cy="3601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10610" y="3736"/>
              <a:ext cx="1579" cy="1803"/>
              <a:chOff x="3827057" y="2344930"/>
              <a:chExt cx="320373" cy="366050"/>
            </a:xfrm>
            <a:solidFill>
              <a:schemeClr val="bg1"/>
            </a:solidFill>
          </p:grpSpPr>
          <p:sp>
            <p:nvSpPr>
              <p:cNvPr id="40" name="AutoShape 48"/>
              <p:cNvSpPr/>
              <p:nvPr/>
            </p:nvSpPr>
            <p:spPr bwMode="auto">
              <a:xfrm>
                <a:off x="3827057" y="2344930"/>
                <a:ext cx="320373" cy="3660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1" name="AutoShape 49"/>
              <p:cNvSpPr/>
              <p:nvPr/>
            </p:nvSpPr>
            <p:spPr bwMode="auto">
              <a:xfrm>
                <a:off x="4078597" y="2630889"/>
                <a:ext cx="23152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2" name="AutoShape 50"/>
              <p:cNvSpPr/>
              <p:nvPr/>
            </p:nvSpPr>
            <p:spPr bwMode="auto">
              <a:xfrm>
                <a:off x="4078597" y="2562057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3" name="AutoShape 51"/>
              <p:cNvSpPr/>
              <p:nvPr/>
            </p:nvSpPr>
            <p:spPr bwMode="auto">
              <a:xfrm>
                <a:off x="4078597" y="2493227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38100" tIns="38100" rIns="38100" bIns="3810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39954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" name="文本框 119"/>
          <p:cNvSpPr txBox="1"/>
          <p:nvPr/>
        </p:nvSpPr>
        <p:spPr>
          <a:xfrm>
            <a:off x="732512" y="3742095"/>
            <a:ext cx="289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51282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文本框 119"/>
          <p:cNvSpPr txBox="1"/>
          <p:nvPr/>
        </p:nvSpPr>
        <p:spPr>
          <a:xfrm>
            <a:off x="3449348" y="3729709"/>
            <a:ext cx="289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282690" y="478980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文本框 119"/>
          <p:cNvSpPr txBox="1"/>
          <p:nvPr/>
        </p:nvSpPr>
        <p:spPr>
          <a:xfrm>
            <a:off x="6341694" y="4242843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9032240" y="4067175"/>
            <a:ext cx="19221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9024464" y="3585636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17119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9207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60545" y="3853180"/>
            <a:ext cx="3448685" cy="0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41445" y="2035810"/>
            <a:ext cx="4380865" cy="1905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1445" y="5671185"/>
            <a:ext cx="4380865" cy="1905"/>
          </a:xfrm>
          <a:prstGeom prst="line">
            <a:avLst/>
          </a:prstGeom>
          <a:ln w="12700">
            <a:solidFill>
              <a:srgbClr val="3D735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15655" y="1791335"/>
            <a:ext cx="482600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24" name="Group 72"/>
          <p:cNvGrpSpPr/>
          <p:nvPr/>
        </p:nvGrpSpPr>
        <p:grpSpPr>
          <a:xfrm>
            <a:off x="9255760" y="1569720"/>
            <a:ext cx="1171575" cy="981075"/>
            <a:chOff x="2951142" y="2589225"/>
            <a:chExt cx="468313" cy="392113"/>
          </a:xfrm>
          <a:solidFill>
            <a:schemeClr val="accent3"/>
          </a:solidFill>
        </p:grpSpPr>
        <p:sp>
          <p:nvSpPr>
            <p:cNvPr id="74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5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6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8415655" y="5410200"/>
            <a:ext cx="480695" cy="480695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27" name="Group 89"/>
          <p:cNvGrpSpPr/>
          <p:nvPr/>
        </p:nvGrpSpPr>
        <p:grpSpPr>
          <a:xfrm>
            <a:off x="9440545" y="5111750"/>
            <a:ext cx="953135" cy="913765"/>
            <a:chOff x="431784" y="3611563"/>
            <a:chExt cx="381000" cy="365126"/>
          </a:xfrm>
          <a:solidFill>
            <a:schemeClr val="accent4"/>
          </a:solidFill>
        </p:grpSpPr>
        <p:sp>
          <p:nvSpPr>
            <p:cNvPr id="77" name="Freeform 16"/>
            <p:cNvSpPr/>
            <p:nvPr/>
          </p:nvSpPr>
          <p:spPr bwMode="auto">
            <a:xfrm>
              <a:off x="487346" y="3768726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431784" y="3611563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79" name="Freeform 18"/>
            <p:cNvSpPr/>
            <p:nvPr/>
          </p:nvSpPr>
          <p:spPr bwMode="auto">
            <a:xfrm>
              <a:off x="619109" y="3768726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382010" y="5410200"/>
            <a:ext cx="480695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grpSp>
        <p:nvGrpSpPr>
          <p:cNvPr id="30" name="Group 79"/>
          <p:cNvGrpSpPr/>
          <p:nvPr/>
        </p:nvGrpSpPr>
        <p:grpSpPr>
          <a:xfrm>
            <a:off x="1604645" y="5112385"/>
            <a:ext cx="1191895" cy="786765"/>
            <a:chOff x="2141517" y="2373325"/>
            <a:chExt cx="476251" cy="314325"/>
          </a:xfrm>
          <a:solidFill>
            <a:schemeClr val="accent6"/>
          </a:solidFill>
        </p:grpSpPr>
        <p:sp>
          <p:nvSpPr>
            <p:cNvPr id="81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2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5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6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solidFill>
              <a:srgbClr val="3D7351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7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  <p:sp>
          <p:nvSpPr>
            <p:cNvPr id="89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3D735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382010" y="1791970"/>
            <a:ext cx="480695" cy="482600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solidFill>
                <a:srgbClr val="FFFFFF"/>
              </a:solidFill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68622" name="Freeform 23"/>
          <p:cNvSpPr>
            <a:spLocks noEditPoints="1"/>
          </p:cNvSpPr>
          <p:nvPr/>
        </p:nvSpPr>
        <p:spPr>
          <a:xfrm>
            <a:off x="1704340" y="1661160"/>
            <a:ext cx="990600" cy="821690"/>
          </a:xfrm>
          <a:custGeom>
            <a:avLst/>
            <a:gdLst>
              <a:gd name="txL" fmla="*/ 0 w 364"/>
              <a:gd name="txT" fmla="*/ 0 h 301"/>
              <a:gd name="txR" fmla="*/ 364 w 364"/>
              <a:gd name="txB" fmla="*/ 301 h 301"/>
            </a:gdLst>
            <a:ahLst/>
            <a:cxnLst>
              <a:cxn ang="0">
                <a:pos x="650510" y="230109"/>
              </a:cxn>
              <a:cxn ang="0">
                <a:pos x="673444" y="288682"/>
              </a:cxn>
              <a:cxn ang="0">
                <a:pos x="729738" y="265671"/>
              </a:cxn>
              <a:cxn ang="0">
                <a:pos x="706804" y="209190"/>
              </a:cxn>
              <a:cxn ang="0">
                <a:pos x="52124" y="209190"/>
              </a:cxn>
              <a:cxn ang="0">
                <a:pos x="31275" y="265671"/>
              </a:cxn>
              <a:cxn ang="0">
                <a:pos x="87569" y="288682"/>
              </a:cxn>
              <a:cxn ang="0">
                <a:pos x="110503" y="230109"/>
              </a:cxn>
              <a:cxn ang="0">
                <a:pos x="562941" y="125514"/>
              </a:cxn>
              <a:cxn ang="0">
                <a:pos x="517072" y="144341"/>
              </a:cxn>
              <a:cxn ang="0">
                <a:pos x="498307" y="190363"/>
              </a:cxn>
              <a:cxn ang="0">
                <a:pos x="525412" y="242660"/>
              </a:cxn>
              <a:cxn ang="0">
                <a:pos x="575451" y="253120"/>
              </a:cxn>
              <a:cxn ang="0">
                <a:pos x="619235" y="215466"/>
              </a:cxn>
              <a:cxn ang="0">
                <a:pos x="619235" y="167352"/>
              </a:cxn>
              <a:cxn ang="0">
                <a:pos x="575451" y="129698"/>
              </a:cxn>
              <a:cxn ang="0">
                <a:pos x="688039" y="382818"/>
              </a:cxn>
              <a:cxn ang="0">
                <a:pos x="669274" y="317969"/>
              </a:cxn>
              <a:cxn ang="0">
                <a:pos x="729738" y="330520"/>
              </a:cxn>
              <a:cxn ang="0">
                <a:pos x="758928" y="387002"/>
              </a:cxn>
              <a:cxn ang="0">
                <a:pos x="173052" y="131790"/>
              </a:cxn>
              <a:cxn ang="0">
                <a:pos x="135523" y="177812"/>
              </a:cxn>
              <a:cxn ang="0">
                <a:pos x="148033" y="228017"/>
              </a:cxn>
              <a:cxn ang="0">
                <a:pos x="200157" y="253120"/>
              </a:cxn>
              <a:cxn ang="0">
                <a:pos x="246026" y="234293"/>
              </a:cxn>
              <a:cxn ang="0">
                <a:pos x="264791" y="190363"/>
              </a:cxn>
              <a:cxn ang="0">
                <a:pos x="233516" y="135974"/>
              </a:cxn>
              <a:cxn ang="0">
                <a:pos x="72974" y="313785"/>
              </a:cxn>
              <a:cxn ang="0">
                <a:pos x="75059" y="368174"/>
              </a:cxn>
              <a:cxn ang="0">
                <a:pos x="0" y="387002"/>
              </a:cxn>
              <a:cxn ang="0">
                <a:pos x="31275" y="330520"/>
              </a:cxn>
              <a:cxn ang="0">
                <a:pos x="381549" y="0"/>
              </a:cxn>
              <a:cxn ang="0">
                <a:pos x="314830" y="27195"/>
              </a:cxn>
              <a:cxn ang="0">
                <a:pos x="287725" y="94136"/>
              </a:cxn>
              <a:cxn ang="0">
                <a:pos x="329425" y="169444"/>
              </a:cxn>
              <a:cxn ang="0">
                <a:pos x="400314" y="186179"/>
              </a:cxn>
              <a:cxn ang="0">
                <a:pos x="469118" y="129698"/>
              </a:cxn>
              <a:cxn ang="0">
                <a:pos x="469118" y="56481"/>
              </a:cxn>
              <a:cxn ang="0">
                <a:pos x="400314" y="0"/>
              </a:cxn>
              <a:cxn ang="0">
                <a:pos x="552516" y="363991"/>
              </a:cxn>
              <a:cxn ang="0">
                <a:pos x="533752" y="284498"/>
              </a:cxn>
              <a:cxn ang="0">
                <a:pos x="581706" y="284498"/>
              </a:cxn>
              <a:cxn ang="0">
                <a:pos x="658850" y="345164"/>
              </a:cxn>
              <a:cxn ang="0">
                <a:pos x="208497" y="568997"/>
              </a:cxn>
              <a:cxn ang="0">
                <a:pos x="106333" y="345164"/>
              </a:cxn>
              <a:cxn ang="0">
                <a:pos x="177222" y="284498"/>
              </a:cxn>
              <a:cxn ang="0">
                <a:pos x="227261" y="284498"/>
              </a:cxn>
              <a:cxn ang="0">
                <a:pos x="208497" y="363991"/>
              </a:cxn>
              <a:cxn ang="0">
                <a:pos x="525412" y="332612"/>
              </a:cxn>
              <a:cxn ang="0">
                <a:pos x="437843" y="228017"/>
              </a:cxn>
              <a:cxn ang="0">
                <a:pos x="321085" y="228017"/>
              </a:cxn>
              <a:cxn ang="0">
                <a:pos x="233516" y="332612"/>
              </a:cxn>
            </a:cxnLst>
            <a:rect l="txL" t="txT" r="txR" b="tx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3D7351"/>
          </a:solidFill>
          <a:ln w="9525">
            <a:noFill/>
          </a:ln>
        </p:spPr>
        <p:txBody>
          <a:bodyPr/>
          <a:lstStyle/>
          <a:p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458210" y="276098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6" name="文本框 119"/>
          <p:cNvSpPr txBox="1"/>
          <p:nvPr/>
        </p:nvSpPr>
        <p:spPr>
          <a:xfrm>
            <a:off x="3381778" y="2297579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458210" y="4491990"/>
            <a:ext cx="241744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2" name="文本框 119"/>
          <p:cNvSpPr txBox="1"/>
          <p:nvPr/>
        </p:nvSpPr>
        <p:spPr>
          <a:xfrm>
            <a:off x="3363923" y="3986246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1600" b="1" dirty="0">
              <a:solidFill>
                <a:srgbClr val="3D735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406515" y="276098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4" name="文本框 119"/>
          <p:cNvSpPr txBox="1"/>
          <p:nvPr/>
        </p:nvSpPr>
        <p:spPr>
          <a:xfrm>
            <a:off x="6941492" y="2275813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406515" y="4491990"/>
            <a:ext cx="241554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6" name="文本框 119"/>
          <p:cNvSpPr txBox="1"/>
          <p:nvPr/>
        </p:nvSpPr>
        <p:spPr>
          <a:xfrm>
            <a:off x="6975164" y="3971531"/>
            <a:ext cx="192118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36249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animBg="1"/>
      <p:bldP spid="14" grpId="0" animBg="1"/>
      <p:bldP spid="13" grpId="0" animBg="1"/>
      <p:bldP spid="11" grpId="0" animBg="1"/>
      <p:bldP spid="68622" grpId="0" animBg="1"/>
      <p:bldP spid="23" grpId="0"/>
      <p:bldP spid="23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895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325" name="Arc 324"/>
          <p:cNvSpPr/>
          <p:nvPr/>
        </p:nvSpPr>
        <p:spPr>
          <a:xfrm>
            <a:off x="3387090" y="2225675"/>
            <a:ext cx="2283460" cy="1767840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rgbClr val="3D73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 algn="ctr" eaLnBrk="1" hangingPunct="1"/>
            <a:endParaRPr dirty="0">
              <a:latin typeface="Calibri" panose="020F0502020204030204" charset="0"/>
              <a:ea typeface="方正清刻本悦宋简体" panose="020000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44905" y="2590800"/>
            <a:ext cx="3032760" cy="30327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386705" y="2590800"/>
            <a:ext cx="58400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5295033" y="2225709"/>
            <a:ext cx="317310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050" name="勾"/>
          <p:cNvSpPr/>
          <p:nvPr/>
        </p:nvSpPr>
        <p:spPr bwMode="auto">
          <a:xfrm>
            <a:off x="5386705" y="3823970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795645" y="3823970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8" name="勾"/>
          <p:cNvSpPr/>
          <p:nvPr/>
        </p:nvSpPr>
        <p:spPr bwMode="auto">
          <a:xfrm>
            <a:off x="5386705" y="439483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795645" y="439483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勾"/>
          <p:cNvSpPr/>
          <p:nvPr/>
        </p:nvSpPr>
        <p:spPr bwMode="auto">
          <a:xfrm>
            <a:off x="5386705" y="495236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795645" y="495236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4" name="勾"/>
          <p:cNvSpPr/>
          <p:nvPr/>
        </p:nvSpPr>
        <p:spPr bwMode="auto">
          <a:xfrm>
            <a:off x="5386705" y="5502275"/>
            <a:ext cx="283845" cy="283845"/>
          </a:xfrm>
          <a:custGeom>
            <a:avLst/>
            <a:gdLst>
              <a:gd name="T0" fmla="*/ 116261 w 1360"/>
              <a:gd name="T1" fmla="*/ 1784537 h 1360"/>
              <a:gd name="T2" fmla="*/ 1651467 w 1360"/>
              <a:gd name="T3" fmla="*/ 268941 h 1360"/>
              <a:gd name="T4" fmla="*/ 1388129 w 1360"/>
              <a:gd name="T5" fmla="*/ 542085 h 1360"/>
              <a:gd name="T6" fmla="*/ 1151404 w 1360"/>
              <a:gd name="T7" fmla="*/ 846044 h 1360"/>
              <a:gd name="T8" fmla="*/ 1046349 w 1360"/>
              <a:gd name="T9" fmla="*/ 1001526 h 1360"/>
              <a:gd name="T10" fmla="*/ 958103 w 1360"/>
              <a:gd name="T11" fmla="*/ 1155607 h 1360"/>
              <a:gd name="T12" fmla="*/ 885265 w 1360"/>
              <a:gd name="T13" fmla="*/ 1305485 h 1360"/>
              <a:gd name="T14" fmla="*/ 826434 w 1360"/>
              <a:gd name="T15" fmla="*/ 1453963 h 1360"/>
              <a:gd name="T16" fmla="*/ 710173 w 1360"/>
              <a:gd name="T17" fmla="*/ 1533805 h 1360"/>
              <a:gd name="T18" fmla="*/ 648540 w 1360"/>
              <a:gd name="T19" fmla="*/ 1553415 h 1360"/>
              <a:gd name="T20" fmla="*/ 624728 w 1360"/>
              <a:gd name="T21" fmla="*/ 1483379 h 1360"/>
              <a:gd name="T22" fmla="*/ 581305 w 1360"/>
              <a:gd name="T23" fmla="*/ 1369919 h 1360"/>
              <a:gd name="T24" fmla="*/ 537882 w 1360"/>
              <a:gd name="T25" fmla="*/ 1264864 h 1360"/>
              <a:gd name="T26" fmla="*/ 497261 w 1360"/>
              <a:gd name="T27" fmla="*/ 1179419 h 1360"/>
              <a:gd name="T28" fmla="*/ 462243 w 1360"/>
              <a:gd name="T29" fmla="*/ 1106581 h 1360"/>
              <a:gd name="T30" fmla="*/ 430026 w 1360"/>
              <a:gd name="T31" fmla="*/ 1056154 h 1360"/>
              <a:gd name="T32" fmla="*/ 365592 w 1360"/>
              <a:gd name="T33" fmla="*/ 986118 h 1360"/>
              <a:gd name="T34" fmla="*/ 295555 w 1360"/>
              <a:gd name="T35" fmla="*/ 959504 h 1360"/>
              <a:gd name="T36" fmla="*/ 344581 w 1360"/>
              <a:gd name="T37" fmla="*/ 918882 h 1360"/>
              <a:gd name="T38" fmla="*/ 388004 w 1360"/>
              <a:gd name="T39" fmla="*/ 892268 h 1360"/>
              <a:gd name="T40" fmla="*/ 427224 w 1360"/>
              <a:gd name="T41" fmla="*/ 872658 h 1360"/>
              <a:gd name="T42" fmla="*/ 465044 w 1360"/>
              <a:gd name="T43" fmla="*/ 868456 h 1360"/>
              <a:gd name="T44" fmla="*/ 516871 w 1360"/>
              <a:gd name="T45" fmla="*/ 886665 h 1360"/>
              <a:gd name="T46" fmla="*/ 570099 w 1360"/>
              <a:gd name="T47" fmla="*/ 937092 h 1360"/>
              <a:gd name="T48" fmla="*/ 624728 w 1360"/>
              <a:gd name="T49" fmla="*/ 1021136 h 1360"/>
              <a:gd name="T50" fmla="*/ 683559 w 1360"/>
              <a:gd name="T51" fmla="*/ 1138798 h 1360"/>
              <a:gd name="T52" fmla="*/ 806824 w 1360"/>
              <a:gd name="T53" fmla="*/ 1096776 h 1360"/>
              <a:gd name="T54" fmla="*/ 990320 w 1360"/>
              <a:gd name="T55" fmla="*/ 827835 h 1360"/>
              <a:gd name="T56" fmla="*/ 1197629 w 1360"/>
              <a:gd name="T57" fmla="*/ 574301 h 1360"/>
              <a:gd name="T58" fmla="*/ 1428750 w 1360"/>
              <a:gd name="T59" fmla="*/ 338978 h 1360"/>
              <a:gd name="T60" fmla="*/ 116261 w 1360"/>
              <a:gd name="T61" fmla="*/ 225518 h 1360"/>
              <a:gd name="T62" fmla="*/ 1872783 w 1360"/>
              <a:gd name="T63" fmla="*/ 0 h 1360"/>
              <a:gd name="T64" fmla="*/ 1843368 w 1360"/>
              <a:gd name="T65" fmla="*/ 110658 h 1360"/>
              <a:gd name="T66" fmla="*/ 1770529 w 1360"/>
              <a:gd name="T67" fmla="*/ 1905000 h 1360"/>
              <a:gd name="T68" fmla="*/ 0 w 1360"/>
              <a:gd name="T69" fmla="*/ 107857 h 1360"/>
              <a:gd name="T70" fmla="*/ 1794342 w 1360"/>
              <a:gd name="T71" fmla="*/ 49026 h 1360"/>
              <a:gd name="T72" fmla="*/ 1872783 w 1360"/>
              <a:gd name="T73" fmla="*/ 0 h 13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60" h="1360">
                <a:moveTo>
                  <a:pt x="83" y="161"/>
                </a:moveTo>
                <a:lnTo>
                  <a:pt x="83" y="1274"/>
                </a:lnTo>
                <a:lnTo>
                  <a:pt x="1179" y="1274"/>
                </a:lnTo>
                <a:lnTo>
                  <a:pt x="1179" y="192"/>
                </a:lnTo>
                <a:lnTo>
                  <a:pt x="1081" y="286"/>
                </a:lnTo>
                <a:lnTo>
                  <a:pt x="991" y="387"/>
                </a:lnTo>
                <a:lnTo>
                  <a:pt x="903" y="493"/>
                </a:lnTo>
                <a:lnTo>
                  <a:pt x="822" y="604"/>
                </a:lnTo>
                <a:lnTo>
                  <a:pt x="784" y="660"/>
                </a:lnTo>
                <a:lnTo>
                  <a:pt x="747" y="715"/>
                </a:lnTo>
                <a:lnTo>
                  <a:pt x="715" y="771"/>
                </a:lnTo>
                <a:lnTo>
                  <a:pt x="684" y="825"/>
                </a:lnTo>
                <a:lnTo>
                  <a:pt x="657" y="880"/>
                </a:lnTo>
                <a:lnTo>
                  <a:pt x="632" y="932"/>
                </a:lnTo>
                <a:lnTo>
                  <a:pt x="609" y="986"/>
                </a:lnTo>
                <a:lnTo>
                  <a:pt x="590" y="1038"/>
                </a:lnTo>
                <a:lnTo>
                  <a:pt x="551" y="1063"/>
                </a:lnTo>
                <a:lnTo>
                  <a:pt x="507" y="1095"/>
                </a:lnTo>
                <a:lnTo>
                  <a:pt x="469" y="1128"/>
                </a:lnTo>
                <a:lnTo>
                  <a:pt x="463" y="1109"/>
                </a:lnTo>
                <a:lnTo>
                  <a:pt x="455" y="1086"/>
                </a:lnTo>
                <a:lnTo>
                  <a:pt x="446" y="1059"/>
                </a:lnTo>
                <a:lnTo>
                  <a:pt x="434" y="1026"/>
                </a:lnTo>
                <a:lnTo>
                  <a:pt x="415" y="978"/>
                </a:lnTo>
                <a:lnTo>
                  <a:pt x="400" y="938"/>
                </a:lnTo>
                <a:lnTo>
                  <a:pt x="384" y="903"/>
                </a:lnTo>
                <a:lnTo>
                  <a:pt x="371" y="871"/>
                </a:lnTo>
                <a:lnTo>
                  <a:pt x="355" y="842"/>
                </a:lnTo>
                <a:lnTo>
                  <a:pt x="344" y="815"/>
                </a:lnTo>
                <a:lnTo>
                  <a:pt x="330" y="790"/>
                </a:lnTo>
                <a:lnTo>
                  <a:pt x="319" y="771"/>
                </a:lnTo>
                <a:lnTo>
                  <a:pt x="307" y="754"/>
                </a:lnTo>
                <a:lnTo>
                  <a:pt x="284" y="725"/>
                </a:lnTo>
                <a:lnTo>
                  <a:pt x="261" y="704"/>
                </a:lnTo>
                <a:lnTo>
                  <a:pt x="236" y="691"/>
                </a:lnTo>
                <a:lnTo>
                  <a:pt x="211" y="685"/>
                </a:lnTo>
                <a:lnTo>
                  <a:pt x="229" y="669"/>
                </a:lnTo>
                <a:lnTo>
                  <a:pt x="246" y="656"/>
                </a:lnTo>
                <a:lnTo>
                  <a:pt x="261" y="645"/>
                </a:lnTo>
                <a:lnTo>
                  <a:pt x="277" y="637"/>
                </a:lnTo>
                <a:lnTo>
                  <a:pt x="292" y="629"/>
                </a:lnTo>
                <a:lnTo>
                  <a:pt x="305" y="623"/>
                </a:lnTo>
                <a:lnTo>
                  <a:pt x="321" y="621"/>
                </a:lnTo>
                <a:lnTo>
                  <a:pt x="332" y="620"/>
                </a:lnTo>
                <a:lnTo>
                  <a:pt x="352" y="623"/>
                </a:lnTo>
                <a:lnTo>
                  <a:pt x="369" y="633"/>
                </a:lnTo>
                <a:lnTo>
                  <a:pt x="388" y="648"/>
                </a:lnTo>
                <a:lnTo>
                  <a:pt x="407" y="669"/>
                </a:lnTo>
                <a:lnTo>
                  <a:pt x="426" y="696"/>
                </a:lnTo>
                <a:lnTo>
                  <a:pt x="446" y="729"/>
                </a:lnTo>
                <a:lnTo>
                  <a:pt x="467" y="769"/>
                </a:lnTo>
                <a:lnTo>
                  <a:pt x="488" y="813"/>
                </a:lnTo>
                <a:lnTo>
                  <a:pt x="519" y="882"/>
                </a:lnTo>
                <a:lnTo>
                  <a:pt x="576" y="783"/>
                </a:lnTo>
                <a:lnTo>
                  <a:pt x="640" y="685"/>
                </a:lnTo>
                <a:lnTo>
                  <a:pt x="707" y="591"/>
                </a:lnTo>
                <a:lnTo>
                  <a:pt x="778" y="501"/>
                </a:lnTo>
                <a:lnTo>
                  <a:pt x="855" y="410"/>
                </a:lnTo>
                <a:lnTo>
                  <a:pt x="935" y="324"/>
                </a:lnTo>
                <a:lnTo>
                  <a:pt x="1020" y="242"/>
                </a:lnTo>
                <a:lnTo>
                  <a:pt x="1110" y="161"/>
                </a:lnTo>
                <a:lnTo>
                  <a:pt x="83" y="161"/>
                </a:lnTo>
                <a:close/>
                <a:moveTo>
                  <a:pt x="1337" y="0"/>
                </a:moveTo>
                <a:lnTo>
                  <a:pt x="1360" y="46"/>
                </a:lnTo>
                <a:lnTo>
                  <a:pt x="1316" y="79"/>
                </a:lnTo>
                <a:lnTo>
                  <a:pt x="1264" y="119"/>
                </a:lnTo>
                <a:lnTo>
                  <a:pt x="1264" y="1360"/>
                </a:lnTo>
                <a:lnTo>
                  <a:pt x="0" y="1360"/>
                </a:lnTo>
                <a:lnTo>
                  <a:pt x="0" y="77"/>
                </a:lnTo>
                <a:lnTo>
                  <a:pt x="1222" y="77"/>
                </a:lnTo>
                <a:lnTo>
                  <a:pt x="1281" y="35"/>
                </a:lnTo>
                <a:lnTo>
                  <a:pt x="1337" y="0"/>
                </a:lnTo>
                <a:close/>
              </a:path>
            </a:pathLst>
          </a:custGeom>
          <a:solidFill>
            <a:srgbClr val="3D73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795645" y="5502275"/>
            <a:ext cx="3960495" cy="24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25" grpId="0" bldLvl="0" animBg="1"/>
      <p:bldP spid="14" grpId="0" animBg="1"/>
      <p:bldP spid="26" grpId="0"/>
      <p:bldP spid="26" grpId="1"/>
      <p:bldP spid="27" grpId="0"/>
      <p:bldP spid="27" grpId="1"/>
      <p:bldP spid="2050" grpId="0" animBg="1"/>
      <p:bldP spid="17" grpId="0"/>
      <p:bldP spid="17" grpId="1"/>
      <p:bldP spid="18" grpId="0" animBg="1"/>
      <p:bldP spid="19" grpId="0"/>
      <p:bldP spid="19" grpId="1"/>
      <p:bldP spid="22" grpId="0" animBg="1"/>
      <p:bldP spid="23" grpId="0"/>
      <p:bldP spid="23" grpId="1"/>
      <p:bldP spid="24" grpId="0" animBg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grpSp>
        <p:nvGrpSpPr>
          <p:cNvPr id="21" name="Group 49"/>
          <p:cNvGrpSpPr/>
          <p:nvPr/>
        </p:nvGrpSpPr>
        <p:grpSpPr>
          <a:xfrm>
            <a:off x="1718945" y="2240280"/>
            <a:ext cx="8726805" cy="758190"/>
            <a:chOff x="1383667" y="2000246"/>
            <a:chExt cx="6216326" cy="539756"/>
          </a:xfrm>
        </p:grpSpPr>
        <p:grpSp>
          <p:nvGrpSpPr>
            <p:cNvPr id="24" name="Group 14"/>
            <p:cNvGrpSpPr/>
            <p:nvPr/>
          </p:nvGrpSpPr>
          <p:grpSpPr>
            <a:xfrm>
              <a:off x="4830092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17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5404496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0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0" name="Group 20"/>
            <p:cNvGrpSpPr/>
            <p:nvPr/>
          </p:nvGrpSpPr>
          <p:grpSpPr>
            <a:xfrm>
              <a:off x="5978900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3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3" name="Group 23"/>
            <p:cNvGrpSpPr/>
            <p:nvPr/>
          </p:nvGrpSpPr>
          <p:grpSpPr>
            <a:xfrm>
              <a:off x="6553304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5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6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6" name="Group 26"/>
            <p:cNvGrpSpPr/>
            <p:nvPr/>
          </p:nvGrpSpPr>
          <p:grpSpPr>
            <a:xfrm>
              <a:off x="7127708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29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39" name="Group 29"/>
            <p:cNvGrpSpPr/>
            <p:nvPr/>
          </p:nvGrpSpPr>
          <p:grpSpPr>
            <a:xfrm>
              <a:off x="1958071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2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2" name="Group 32"/>
            <p:cNvGrpSpPr/>
            <p:nvPr/>
          </p:nvGrpSpPr>
          <p:grpSpPr>
            <a:xfrm>
              <a:off x="2532475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5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3" name="Group 35"/>
            <p:cNvGrpSpPr/>
            <p:nvPr/>
          </p:nvGrpSpPr>
          <p:grpSpPr>
            <a:xfrm>
              <a:off x="3106879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37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38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44" name="Group 38"/>
            <p:cNvGrpSpPr/>
            <p:nvPr/>
          </p:nvGrpSpPr>
          <p:grpSpPr>
            <a:xfrm>
              <a:off x="3681283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40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1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73750" name="Group 41"/>
            <p:cNvGrpSpPr/>
            <p:nvPr/>
          </p:nvGrpSpPr>
          <p:grpSpPr>
            <a:xfrm>
              <a:off x="4255687" y="2000246"/>
              <a:ext cx="472285" cy="539756"/>
              <a:chOff x="4786314" y="3540133"/>
              <a:chExt cx="411163" cy="469901"/>
            </a:xfrm>
          </p:grpSpPr>
          <p:sp>
            <p:nvSpPr>
              <p:cNvPr id="73752" name="Freeform 884"/>
              <p:cNvSpPr/>
              <p:nvPr/>
            </p:nvSpPr>
            <p:spPr>
              <a:xfrm>
                <a:off x="4786314" y="3786196"/>
                <a:ext cx="411163" cy="223838"/>
              </a:xfrm>
              <a:custGeom>
                <a:avLst/>
                <a:gdLst>
                  <a:gd name="txL" fmla="*/ 0 w 518"/>
                  <a:gd name="txT" fmla="*/ 0 h 282"/>
                  <a:gd name="txR" fmla="*/ 518 w 518"/>
                  <a:gd name="txB" fmla="*/ 282 h 282"/>
                </a:gdLst>
                <a:ahLst/>
                <a:cxnLst>
                  <a:cxn ang="0">
                    <a:pos x="411163" y="223838"/>
                  </a:cxn>
                  <a:cxn ang="0">
                    <a:pos x="0" y="223838"/>
                  </a:cxn>
                  <a:cxn ang="0">
                    <a:pos x="0" y="223838"/>
                  </a:cxn>
                  <a:cxn ang="0">
                    <a:pos x="1588" y="201813"/>
                  </a:cxn>
                  <a:cxn ang="0">
                    <a:pos x="3969" y="179388"/>
                  </a:cxn>
                  <a:cxn ang="0">
                    <a:pos x="9525" y="157957"/>
                  </a:cxn>
                  <a:cxn ang="0">
                    <a:pos x="16669" y="137319"/>
                  </a:cxn>
                  <a:cxn ang="0">
                    <a:pos x="25400" y="117475"/>
                  </a:cxn>
                  <a:cxn ang="0">
                    <a:pos x="34925" y="99219"/>
                  </a:cxn>
                  <a:cxn ang="0">
                    <a:pos x="47625" y="81756"/>
                  </a:cxn>
                  <a:cxn ang="0">
                    <a:pos x="60325" y="65881"/>
                  </a:cxn>
                  <a:cxn ang="0">
                    <a:pos x="75406" y="52388"/>
                  </a:cxn>
                  <a:cxn ang="0">
                    <a:pos x="91281" y="38100"/>
                  </a:cxn>
                  <a:cxn ang="0">
                    <a:pos x="107950" y="26988"/>
                  </a:cxn>
                  <a:cxn ang="0">
                    <a:pos x="126206" y="16669"/>
                  </a:cxn>
                  <a:cxn ang="0">
                    <a:pos x="145256" y="10319"/>
                  </a:cxn>
                  <a:cxn ang="0">
                    <a:pos x="165100" y="4763"/>
                  </a:cxn>
                  <a:cxn ang="0">
                    <a:pos x="184944" y="1588"/>
                  </a:cxn>
                  <a:cxn ang="0">
                    <a:pos x="205582" y="0"/>
                  </a:cxn>
                  <a:cxn ang="0">
                    <a:pos x="205582" y="0"/>
                  </a:cxn>
                  <a:cxn ang="0">
                    <a:pos x="227013" y="1588"/>
                  </a:cxn>
                  <a:cxn ang="0">
                    <a:pos x="247650" y="4763"/>
                  </a:cxn>
                  <a:cxn ang="0">
                    <a:pos x="267494" y="10319"/>
                  </a:cxn>
                  <a:cxn ang="0">
                    <a:pos x="286544" y="16669"/>
                  </a:cxn>
                  <a:cxn ang="0">
                    <a:pos x="304007" y="26988"/>
                  </a:cxn>
                  <a:cxn ang="0">
                    <a:pos x="321469" y="38100"/>
                  </a:cxn>
                  <a:cxn ang="0">
                    <a:pos x="337344" y="52388"/>
                  </a:cxn>
                  <a:cxn ang="0">
                    <a:pos x="350838" y="65881"/>
                  </a:cxn>
                  <a:cxn ang="0">
                    <a:pos x="365125" y="81756"/>
                  </a:cxn>
                  <a:cxn ang="0">
                    <a:pos x="376238" y="99219"/>
                  </a:cxn>
                  <a:cxn ang="0">
                    <a:pos x="387350" y="117475"/>
                  </a:cxn>
                  <a:cxn ang="0">
                    <a:pos x="396082" y="137319"/>
                  </a:cxn>
                  <a:cxn ang="0">
                    <a:pos x="403225" y="157957"/>
                  </a:cxn>
                  <a:cxn ang="0">
                    <a:pos x="407194" y="179388"/>
                  </a:cxn>
                  <a:cxn ang="0">
                    <a:pos x="411163" y="201813"/>
                  </a:cxn>
                  <a:cxn ang="0">
                    <a:pos x="411163" y="223838"/>
                  </a:cxn>
                  <a:cxn ang="0">
                    <a:pos x="411163" y="223838"/>
                  </a:cxn>
                </a:cxnLst>
                <a:rect l="txL" t="txT" r="txR" b="tx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3D7351"/>
              </a:solidFill>
              <a:ln w="9525">
                <a:noFill/>
              </a:ln>
            </p:spPr>
            <p:txBody>
              <a:bodyPr/>
              <a:lstStyle/>
              <a:p>
                <a:endParaRPr dirty="0"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73753" name="Freeform 885"/>
              <p:cNvSpPr/>
              <p:nvPr/>
            </p:nvSpPr>
            <p:spPr>
              <a:xfrm>
                <a:off x="4881564" y="3540133"/>
                <a:ext cx="219075" cy="219075"/>
              </a:xfrm>
              <a:custGeom>
                <a:avLst/>
                <a:gdLst>
                  <a:gd name="txL" fmla="*/ 0 w 275"/>
                  <a:gd name="txT" fmla="*/ 0 h 275"/>
                  <a:gd name="txR" fmla="*/ 275 w 275"/>
                  <a:gd name="txB" fmla="*/ 275 h 275"/>
                </a:gdLst>
                <a:ahLst/>
                <a:cxnLst>
                  <a:cxn ang="0">
                    <a:pos x="219075" y="109139"/>
                  </a:cxn>
                  <a:cxn ang="0">
                    <a:pos x="217482" y="130648"/>
                  </a:cxn>
                  <a:cxn ang="0">
                    <a:pos x="210312" y="151361"/>
                  </a:cxn>
                  <a:cxn ang="0">
                    <a:pos x="200752" y="169684"/>
                  </a:cxn>
                  <a:cxn ang="0">
                    <a:pos x="188006" y="186413"/>
                  </a:cxn>
                  <a:cxn ang="0">
                    <a:pos x="171277" y="199159"/>
                  </a:cxn>
                  <a:cxn ang="0">
                    <a:pos x="152954" y="208719"/>
                  </a:cxn>
                  <a:cxn ang="0">
                    <a:pos x="131445" y="215888"/>
                  </a:cxn>
                  <a:cxn ang="0">
                    <a:pos x="109139" y="219075"/>
                  </a:cxn>
                  <a:cxn ang="0">
                    <a:pos x="97986" y="217482"/>
                  </a:cxn>
                  <a:cxn ang="0">
                    <a:pos x="77274" y="213499"/>
                  </a:cxn>
                  <a:cxn ang="0">
                    <a:pos x="57358" y="204736"/>
                  </a:cxn>
                  <a:cxn ang="0">
                    <a:pos x="40628" y="193583"/>
                  </a:cxn>
                  <a:cxn ang="0">
                    <a:pos x="24696" y="178447"/>
                  </a:cxn>
                  <a:cxn ang="0">
                    <a:pos x="13543" y="161717"/>
                  </a:cxn>
                  <a:cxn ang="0">
                    <a:pos x="5576" y="141801"/>
                  </a:cxn>
                  <a:cxn ang="0">
                    <a:pos x="797" y="120292"/>
                  </a:cxn>
                  <a:cxn ang="0">
                    <a:pos x="0" y="109139"/>
                  </a:cxn>
                  <a:cxn ang="0">
                    <a:pos x="2390" y="86833"/>
                  </a:cxn>
                  <a:cxn ang="0">
                    <a:pos x="7966" y="66121"/>
                  </a:cxn>
                  <a:cxn ang="0">
                    <a:pos x="19119" y="47798"/>
                  </a:cxn>
                  <a:cxn ang="0">
                    <a:pos x="31865" y="31069"/>
                  </a:cxn>
                  <a:cxn ang="0">
                    <a:pos x="48595" y="18323"/>
                  </a:cxn>
                  <a:cxn ang="0">
                    <a:pos x="66917" y="7966"/>
                  </a:cxn>
                  <a:cxn ang="0">
                    <a:pos x="88427" y="1593"/>
                  </a:cxn>
                  <a:cxn ang="0">
                    <a:pos x="109139" y="0"/>
                  </a:cxn>
                  <a:cxn ang="0">
                    <a:pos x="120292" y="0"/>
                  </a:cxn>
                  <a:cxn ang="0">
                    <a:pos x="142598" y="3983"/>
                  </a:cxn>
                  <a:cxn ang="0">
                    <a:pos x="162514" y="12746"/>
                  </a:cxn>
                  <a:cxn ang="0">
                    <a:pos x="179243" y="23899"/>
                  </a:cxn>
                  <a:cxn ang="0">
                    <a:pos x="195176" y="39035"/>
                  </a:cxn>
                  <a:cxn ang="0">
                    <a:pos x="206329" y="55765"/>
                  </a:cxn>
                  <a:cxn ang="0">
                    <a:pos x="214295" y="75680"/>
                  </a:cxn>
                  <a:cxn ang="0">
                    <a:pos x="219075" y="97986"/>
                  </a:cxn>
                  <a:cxn ang="0">
                    <a:pos x="219075" y="109139"/>
                  </a:cxn>
                </a:cxnLst>
                <a:rect l="txL" t="txT" r="txR" b="tx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3D7351"/>
              </a:solidFill>
              <a:ln w="9525">
                <a:noFill/>
              </a:ln>
            </p:spPr>
            <p:txBody>
              <a:bodyPr/>
              <a:lstStyle/>
              <a:p>
                <a:endParaRPr dirty="0">
                  <a:latin typeface="Calibri" panose="020F0502020204030204" charset="0"/>
                  <a:ea typeface="方正清刻本悦宋简体" panose="02000000000000000000" pitchFamily="2" charset="-122"/>
                </a:endParaRPr>
              </a:p>
            </p:txBody>
          </p:sp>
        </p:grpSp>
        <p:grpSp>
          <p:nvGrpSpPr>
            <p:cNvPr id="50" name="Group 44"/>
            <p:cNvGrpSpPr/>
            <p:nvPr/>
          </p:nvGrpSpPr>
          <p:grpSpPr>
            <a:xfrm>
              <a:off x="1383667" y="2000246"/>
              <a:ext cx="472285" cy="539756"/>
              <a:chOff x="4786314" y="3540133"/>
              <a:chExt cx="411163" cy="469901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Freeform 884"/>
              <p:cNvSpPr/>
              <p:nvPr/>
            </p:nvSpPr>
            <p:spPr bwMode="auto">
              <a:xfrm>
                <a:off x="4786314" y="3786196"/>
                <a:ext cx="411163" cy="223838"/>
              </a:xfrm>
              <a:custGeom>
                <a:avLst/>
                <a:gdLst/>
                <a:ahLst/>
                <a:cxnLst>
                  <a:cxn ang="0">
                    <a:pos x="518" y="282"/>
                  </a:cxn>
                  <a:cxn ang="0">
                    <a:pos x="0" y="282"/>
                  </a:cxn>
                  <a:cxn ang="0">
                    <a:pos x="0" y="282"/>
                  </a:cxn>
                  <a:cxn ang="0">
                    <a:pos x="2" y="254"/>
                  </a:cxn>
                  <a:cxn ang="0">
                    <a:pos x="5" y="226"/>
                  </a:cxn>
                  <a:cxn ang="0">
                    <a:pos x="12" y="199"/>
                  </a:cxn>
                  <a:cxn ang="0">
                    <a:pos x="21" y="173"/>
                  </a:cxn>
                  <a:cxn ang="0">
                    <a:pos x="32" y="148"/>
                  </a:cxn>
                  <a:cxn ang="0">
                    <a:pos x="44" y="125"/>
                  </a:cxn>
                  <a:cxn ang="0">
                    <a:pos x="60" y="103"/>
                  </a:cxn>
                  <a:cxn ang="0">
                    <a:pos x="76" y="83"/>
                  </a:cxn>
                  <a:cxn ang="0">
                    <a:pos x="95" y="66"/>
                  </a:cxn>
                  <a:cxn ang="0">
                    <a:pos x="115" y="48"/>
                  </a:cxn>
                  <a:cxn ang="0">
                    <a:pos x="136" y="34"/>
                  </a:cxn>
                  <a:cxn ang="0">
                    <a:pos x="159" y="21"/>
                  </a:cxn>
                  <a:cxn ang="0">
                    <a:pos x="183" y="13"/>
                  </a:cxn>
                  <a:cxn ang="0">
                    <a:pos x="208" y="6"/>
                  </a:cxn>
                  <a:cxn ang="0">
                    <a:pos x="233" y="2"/>
                  </a:cxn>
                  <a:cxn ang="0">
                    <a:pos x="259" y="0"/>
                  </a:cxn>
                  <a:cxn ang="0">
                    <a:pos x="259" y="0"/>
                  </a:cxn>
                  <a:cxn ang="0">
                    <a:pos x="286" y="2"/>
                  </a:cxn>
                  <a:cxn ang="0">
                    <a:pos x="312" y="6"/>
                  </a:cxn>
                  <a:cxn ang="0">
                    <a:pos x="337" y="13"/>
                  </a:cxn>
                  <a:cxn ang="0">
                    <a:pos x="361" y="21"/>
                  </a:cxn>
                  <a:cxn ang="0">
                    <a:pos x="383" y="34"/>
                  </a:cxn>
                  <a:cxn ang="0">
                    <a:pos x="405" y="48"/>
                  </a:cxn>
                  <a:cxn ang="0">
                    <a:pos x="425" y="66"/>
                  </a:cxn>
                  <a:cxn ang="0">
                    <a:pos x="442" y="83"/>
                  </a:cxn>
                  <a:cxn ang="0">
                    <a:pos x="460" y="103"/>
                  </a:cxn>
                  <a:cxn ang="0">
                    <a:pos x="474" y="125"/>
                  </a:cxn>
                  <a:cxn ang="0">
                    <a:pos x="488" y="148"/>
                  </a:cxn>
                  <a:cxn ang="0">
                    <a:pos x="499" y="173"/>
                  </a:cxn>
                  <a:cxn ang="0">
                    <a:pos x="508" y="199"/>
                  </a:cxn>
                  <a:cxn ang="0">
                    <a:pos x="513" y="226"/>
                  </a:cxn>
                  <a:cxn ang="0">
                    <a:pos x="518" y="254"/>
                  </a:cxn>
                  <a:cxn ang="0">
                    <a:pos x="518" y="282"/>
                  </a:cxn>
                  <a:cxn ang="0">
                    <a:pos x="518" y="282"/>
                  </a:cxn>
                </a:cxnLst>
                <a:rect l="0" t="0" r="r" b="b"/>
                <a:pathLst>
                  <a:path w="518" h="282">
                    <a:moveTo>
                      <a:pt x="518" y="282"/>
                    </a:moveTo>
                    <a:lnTo>
                      <a:pt x="0" y="282"/>
                    </a:lnTo>
                    <a:lnTo>
                      <a:pt x="0" y="282"/>
                    </a:lnTo>
                    <a:lnTo>
                      <a:pt x="2" y="254"/>
                    </a:lnTo>
                    <a:lnTo>
                      <a:pt x="5" y="226"/>
                    </a:lnTo>
                    <a:lnTo>
                      <a:pt x="12" y="199"/>
                    </a:lnTo>
                    <a:lnTo>
                      <a:pt x="21" y="173"/>
                    </a:lnTo>
                    <a:lnTo>
                      <a:pt x="32" y="148"/>
                    </a:lnTo>
                    <a:lnTo>
                      <a:pt x="44" y="125"/>
                    </a:lnTo>
                    <a:lnTo>
                      <a:pt x="60" y="103"/>
                    </a:lnTo>
                    <a:lnTo>
                      <a:pt x="76" y="83"/>
                    </a:lnTo>
                    <a:lnTo>
                      <a:pt x="95" y="66"/>
                    </a:lnTo>
                    <a:lnTo>
                      <a:pt x="115" y="48"/>
                    </a:lnTo>
                    <a:lnTo>
                      <a:pt x="136" y="34"/>
                    </a:lnTo>
                    <a:lnTo>
                      <a:pt x="159" y="21"/>
                    </a:lnTo>
                    <a:lnTo>
                      <a:pt x="183" y="13"/>
                    </a:lnTo>
                    <a:lnTo>
                      <a:pt x="208" y="6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86" y="2"/>
                    </a:lnTo>
                    <a:lnTo>
                      <a:pt x="312" y="6"/>
                    </a:lnTo>
                    <a:lnTo>
                      <a:pt x="337" y="13"/>
                    </a:lnTo>
                    <a:lnTo>
                      <a:pt x="361" y="21"/>
                    </a:lnTo>
                    <a:lnTo>
                      <a:pt x="383" y="34"/>
                    </a:lnTo>
                    <a:lnTo>
                      <a:pt x="405" y="48"/>
                    </a:lnTo>
                    <a:lnTo>
                      <a:pt x="425" y="66"/>
                    </a:lnTo>
                    <a:lnTo>
                      <a:pt x="442" y="83"/>
                    </a:lnTo>
                    <a:lnTo>
                      <a:pt x="460" y="103"/>
                    </a:lnTo>
                    <a:lnTo>
                      <a:pt x="474" y="125"/>
                    </a:lnTo>
                    <a:lnTo>
                      <a:pt x="488" y="148"/>
                    </a:lnTo>
                    <a:lnTo>
                      <a:pt x="499" y="173"/>
                    </a:lnTo>
                    <a:lnTo>
                      <a:pt x="508" y="199"/>
                    </a:lnTo>
                    <a:lnTo>
                      <a:pt x="513" y="226"/>
                    </a:lnTo>
                    <a:lnTo>
                      <a:pt x="518" y="254"/>
                    </a:lnTo>
                    <a:lnTo>
                      <a:pt x="518" y="282"/>
                    </a:lnTo>
                    <a:lnTo>
                      <a:pt x="518" y="282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  <p:sp>
            <p:nvSpPr>
              <p:cNvPr id="47" name="Freeform 885"/>
              <p:cNvSpPr/>
              <p:nvPr/>
            </p:nvSpPr>
            <p:spPr bwMode="auto">
              <a:xfrm>
                <a:off x="4881564" y="3540133"/>
                <a:ext cx="219075" cy="219075"/>
              </a:xfrm>
              <a:custGeom>
                <a:avLst/>
                <a:gdLst/>
                <a:ahLst/>
                <a:cxnLst>
                  <a:cxn ang="0">
                    <a:pos x="275" y="137"/>
                  </a:cxn>
                  <a:cxn ang="0">
                    <a:pos x="273" y="164"/>
                  </a:cxn>
                  <a:cxn ang="0">
                    <a:pos x="264" y="190"/>
                  </a:cxn>
                  <a:cxn ang="0">
                    <a:pos x="252" y="213"/>
                  </a:cxn>
                  <a:cxn ang="0">
                    <a:pos x="236" y="234"/>
                  </a:cxn>
                  <a:cxn ang="0">
                    <a:pos x="215" y="250"/>
                  </a:cxn>
                  <a:cxn ang="0">
                    <a:pos x="192" y="262"/>
                  </a:cxn>
                  <a:cxn ang="0">
                    <a:pos x="165" y="271"/>
                  </a:cxn>
                  <a:cxn ang="0">
                    <a:pos x="137" y="275"/>
                  </a:cxn>
                  <a:cxn ang="0">
                    <a:pos x="123" y="273"/>
                  </a:cxn>
                  <a:cxn ang="0">
                    <a:pos x="97" y="268"/>
                  </a:cxn>
                  <a:cxn ang="0">
                    <a:pos x="72" y="257"/>
                  </a:cxn>
                  <a:cxn ang="0">
                    <a:pos x="51" y="243"/>
                  </a:cxn>
                  <a:cxn ang="0">
                    <a:pos x="31" y="224"/>
                  </a:cxn>
                  <a:cxn ang="0">
                    <a:pos x="17" y="203"/>
                  </a:cxn>
                  <a:cxn ang="0">
                    <a:pos x="7" y="178"/>
                  </a:cxn>
                  <a:cxn ang="0">
                    <a:pos x="1" y="151"/>
                  </a:cxn>
                  <a:cxn ang="0">
                    <a:pos x="0" y="137"/>
                  </a:cxn>
                  <a:cxn ang="0">
                    <a:pos x="3" y="109"/>
                  </a:cxn>
                  <a:cxn ang="0">
                    <a:pos x="10" y="83"/>
                  </a:cxn>
                  <a:cxn ang="0">
                    <a:pos x="24" y="60"/>
                  </a:cxn>
                  <a:cxn ang="0">
                    <a:pos x="40" y="39"/>
                  </a:cxn>
                  <a:cxn ang="0">
                    <a:pos x="61" y="23"/>
                  </a:cxn>
                  <a:cxn ang="0">
                    <a:pos x="84" y="10"/>
                  </a:cxn>
                  <a:cxn ang="0">
                    <a:pos x="111" y="2"/>
                  </a:cxn>
                  <a:cxn ang="0">
                    <a:pos x="137" y="0"/>
                  </a:cxn>
                  <a:cxn ang="0">
                    <a:pos x="151" y="0"/>
                  </a:cxn>
                  <a:cxn ang="0">
                    <a:pos x="179" y="5"/>
                  </a:cxn>
                  <a:cxn ang="0">
                    <a:pos x="204" y="16"/>
                  </a:cxn>
                  <a:cxn ang="0">
                    <a:pos x="225" y="30"/>
                  </a:cxn>
                  <a:cxn ang="0">
                    <a:pos x="245" y="49"/>
                  </a:cxn>
                  <a:cxn ang="0">
                    <a:pos x="259" y="70"/>
                  </a:cxn>
                  <a:cxn ang="0">
                    <a:pos x="269" y="95"/>
                  </a:cxn>
                  <a:cxn ang="0">
                    <a:pos x="275" y="123"/>
                  </a:cxn>
                  <a:cxn ang="0">
                    <a:pos x="275" y="137"/>
                  </a:cxn>
                </a:cxnLst>
                <a:rect l="0" t="0" r="r" b="b"/>
                <a:pathLst>
                  <a:path w="275" h="275">
                    <a:moveTo>
                      <a:pt x="275" y="137"/>
                    </a:moveTo>
                    <a:lnTo>
                      <a:pt x="275" y="137"/>
                    </a:lnTo>
                    <a:lnTo>
                      <a:pt x="275" y="151"/>
                    </a:lnTo>
                    <a:lnTo>
                      <a:pt x="273" y="164"/>
                    </a:lnTo>
                    <a:lnTo>
                      <a:pt x="269" y="178"/>
                    </a:lnTo>
                    <a:lnTo>
                      <a:pt x="264" y="190"/>
                    </a:lnTo>
                    <a:lnTo>
                      <a:pt x="259" y="203"/>
                    </a:lnTo>
                    <a:lnTo>
                      <a:pt x="252" y="213"/>
                    </a:lnTo>
                    <a:lnTo>
                      <a:pt x="245" y="224"/>
                    </a:lnTo>
                    <a:lnTo>
                      <a:pt x="236" y="234"/>
                    </a:lnTo>
                    <a:lnTo>
                      <a:pt x="225" y="243"/>
                    </a:lnTo>
                    <a:lnTo>
                      <a:pt x="215" y="250"/>
                    </a:lnTo>
                    <a:lnTo>
                      <a:pt x="204" y="257"/>
                    </a:lnTo>
                    <a:lnTo>
                      <a:pt x="192" y="262"/>
                    </a:lnTo>
                    <a:lnTo>
                      <a:pt x="179" y="268"/>
                    </a:lnTo>
                    <a:lnTo>
                      <a:pt x="165" y="271"/>
                    </a:lnTo>
                    <a:lnTo>
                      <a:pt x="151" y="273"/>
                    </a:lnTo>
                    <a:lnTo>
                      <a:pt x="137" y="275"/>
                    </a:lnTo>
                    <a:lnTo>
                      <a:pt x="137" y="275"/>
                    </a:lnTo>
                    <a:lnTo>
                      <a:pt x="123" y="273"/>
                    </a:lnTo>
                    <a:lnTo>
                      <a:pt x="111" y="271"/>
                    </a:lnTo>
                    <a:lnTo>
                      <a:pt x="97" y="268"/>
                    </a:lnTo>
                    <a:lnTo>
                      <a:pt x="84" y="262"/>
                    </a:lnTo>
                    <a:lnTo>
                      <a:pt x="72" y="257"/>
                    </a:lnTo>
                    <a:lnTo>
                      <a:pt x="61" y="250"/>
                    </a:lnTo>
                    <a:lnTo>
                      <a:pt x="51" y="243"/>
                    </a:lnTo>
                    <a:lnTo>
                      <a:pt x="40" y="234"/>
                    </a:lnTo>
                    <a:lnTo>
                      <a:pt x="31" y="224"/>
                    </a:lnTo>
                    <a:lnTo>
                      <a:pt x="24" y="213"/>
                    </a:lnTo>
                    <a:lnTo>
                      <a:pt x="17" y="203"/>
                    </a:lnTo>
                    <a:lnTo>
                      <a:pt x="10" y="190"/>
                    </a:lnTo>
                    <a:lnTo>
                      <a:pt x="7" y="178"/>
                    </a:lnTo>
                    <a:lnTo>
                      <a:pt x="3" y="164"/>
                    </a:lnTo>
                    <a:lnTo>
                      <a:pt x="1" y="151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1" y="123"/>
                    </a:lnTo>
                    <a:lnTo>
                      <a:pt x="3" y="109"/>
                    </a:lnTo>
                    <a:lnTo>
                      <a:pt x="7" y="95"/>
                    </a:lnTo>
                    <a:lnTo>
                      <a:pt x="10" y="83"/>
                    </a:lnTo>
                    <a:lnTo>
                      <a:pt x="17" y="70"/>
                    </a:lnTo>
                    <a:lnTo>
                      <a:pt x="24" y="60"/>
                    </a:lnTo>
                    <a:lnTo>
                      <a:pt x="31" y="49"/>
                    </a:lnTo>
                    <a:lnTo>
                      <a:pt x="40" y="39"/>
                    </a:lnTo>
                    <a:lnTo>
                      <a:pt x="51" y="30"/>
                    </a:lnTo>
                    <a:lnTo>
                      <a:pt x="61" y="23"/>
                    </a:lnTo>
                    <a:lnTo>
                      <a:pt x="72" y="16"/>
                    </a:lnTo>
                    <a:lnTo>
                      <a:pt x="84" y="10"/>
                    </a:lnTo>
                    <a:lnTo>
                      <a:pt x="97" y="5"/>
                    </a:lnTo>
                    <a:lnTo>
                      <a:pt x="111" y="2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9" y="5"/>
                    </a:lnTo>
                    <a:lnTo>
                      <a:pt x="192" y="10"/>
                    </a:lnTo>
                    <a:lnTo>
                      <a:pt x="204" y="16"/>
                    </a:lnTo>
                    <a:lnTo>
                      <a:pt x="215" y="23"/>
                    </a:lnTo>
                    <a:lnTo>
                      <a:pt x="225" y="30"/>
                    </a:lnTo>
                    <a:lnTo>
                      <a:pt x="236" y="39"/>
                    </a:lnTo>
                    <a:lnTo>
                      <a:pt x="245" y="49"/>
                    </a:lnTo>
                    <a:lnTo>
                      <a:pt x="252" y="60"/>
                    </a:lnTo>
                    <a:lnTo>
                      <a:pt x="259" y="70"/>
                    </a:lnTo>
                    <a:lnTo>
                      <a:pt x="264" y="83"/>
                    </a:lnTo>
                    <a:lnTo>
                      <a:pt x="269" y="95"/>
                    </a:lnTo>
                    <a:lnTo>
                      <a:pt x="273" y="109"/>
                    </a:lnTo>
                    <a:lnTo>
                      <a:pt x="275" y="123"/>
                    </a:lnTo>
                    <a:lnTo>
                      <a:pt x="275" y="137"/>
                    </a:lnTo>
                    <a:lnTo>
                      <a:pt x="275" y="137"/>
                    </a:lnTo>
                    <a:close/>
                  </a:path>
                </a:pathLst>
              </a:custGeom>
              <a:solidFill>
                <a:srgbClr val="6AB0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方正清刻本悦宋简体" panose="02000000000000000000" pitchFamily="2" charset="-122"/>
                </a:endParaRPr>
              </a:p>
            </p:txBody>
          </p:sp>
        </p:grpSp>
      </p:grpSp>
      <p:grpSp>
        <p:nvGrpSpPr>
          <p:cNvPr id="51" name="Group 54"/>
          <p:cNvGrpSpPr/>
          <p:nvPr/>
        </p:nvGrpSpPr>
        <p:grpSpPr>
          <a:xfrm>
            <a:off x="1882140" y="3245485"/>
            <a:ext cx="8425815" cy="501650"/>
            <a:chOff x="1500166" y="2715420"/>
            <a:chExt cx="6000792" cy="357190"/>
          </a:xfrm>
        </p:grpSpPr>
        <p:cxnSp>
          <p:nvCxnSpPr>
            <p:cNvPr id="9" name="Straight Connector 3"/>
            <p:cNvCxnSpPr/>
            <p:nvPr/>
          </p:nvCxnSpPr>
          <p:spPr>
            <a:xfrm rot="5400000">
              <a:off x="4321966" y="2892428"/>
              <a:ext cx="357190" cy="3175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1500166" y="2883696"/>
              <a:ext cx="3000396" cy="1587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4500562" y="2883696"/>
              <a:ext cx="3000396" cy="1587"/>
            </a:xfrm>
            <a:prstGeom prst="line">
              <a:avLst/>
            </a:prstGeom>
            <a:ln>
              <a:solidFill>
                <a:srgbClr val="3D735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4801870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2" name="文本框 119"/>
          <p:cNvSpPr txBox="1"/>
          <p:nvPr/>
        </p:nvSpPr>
        <p:spPr>
          <a:xfrm>
            <a:off x="4715994" y="3983468"/>
            <a:ext cx="283923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7719695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6" name="文本框 119"/>
          <p:cNvSpPr txBox="1"/>
          <p:nvPr/>
        </p:nvSpPr>
        <p:spPr>
          <a:xfrm>
            <a:off x="7731125" y="3983467"/>
            <a:ext cx="283923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872615" y="4307205"/>
            <a:ext cx="258889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8" name="文本框 119"/>
          <p:cNvSpPr txBox="1"/>
          <p:nvPr/>
        </p:nvSpPr>
        <p:spPr>
          <a:xfrm>
            <a:off x="1805708" y="3970054"/>
            <a:ext cx="283923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37996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5" grpId="0"/>
      <p:bldP spid="45" grpId="1"/>
      <p:bldP spid="52" grpId="0"/>
      <p:bldP spid="52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6976" y="2836018"/>
            <a:ext cx="635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 for your watching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213100" y="4372610"/>
            <a:ext cx="1818640" cy="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22795" y="4372610"/>
            <a:ext cx="1818640" cy="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936067" y="4142740"/>
            <a:ext cx="218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FREEPPT7.COM</a:t>
            </a:r>
          </a:p>
        </p:txBody>
      </p:sp>
    </p:spTree>
    <p:extLst>
      <p:ext uri="{BB962C8B-B14F-4D97-AF65-F5344CB8AC3E}">
        <p14:creationId xmlns:p14="http://schemas.microsoft.com/office/powerpoint/2010/main" val="2400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48000" y="3101975"/>
            <a:ext cx="61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Click here to enter title text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What a cigarette falls in love love a match, it is destined to be hurt. What a cigarette falls in love love a match, it is destined to be hurt.</a:t>
            </a:r>
          </a:p>
        </p:txBody>
      </p:sp>
    </p:spTree>
    <p:extLst>
      <p:ext uri="{BB962C8B-B14F-4D97-AF65-F5344CB8AC3E}">
        <p14:creationId xmlns:p14="http://schemas.microsoft.com/office/powerpoint/2010/main" val="3011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74925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grpSp>
        <p:nvGrpSpPr>
          <p:cNvPr id="9" name="Group 55"/>
          <p:cNvGrpSpPr/>
          <p:nvPr/>
        </p:nvGrpSpPr>
        <p:grpSpPr>
          <a:xfrm>
            <a:off x="806450" y="2511425"/>
            <a:ext cx="10579100" cy="463550"/>
            <a:chOff x="428596" y="2455860"/>
            <a:chExt cx="8052761" cy="348310"/>
          </a:xfrm>
        </p:grpSpPr>
        <p:cxnSp>
          <p:nvCxnSpPr>
            <p:cNvPr id="6" name="Straight Connector 2"/>
            <p:cNvCxnSpPr>
              <a:stCxn id="18" idx="0"/>
            </p:cNvCxnSpPr>
            <p:nvPr/>
          </p:nvCxnSpPr>
          <p:spPr>
            <a:xfrm>
              <a:off x="728611" y="2630015"/>
              <a:ext cx="7752746" cy="14314"/>
            </a:xfrm>
            <a:prstGeom prst="line">
              <a:avLst/>
            </a:prstGeom>
            <a:ln w="12700" cap="flat">
              <a:solidFill>
                <a:srgbClr val="3D7351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404448" y="2480009"/>
              <a:ext cx="348310" cy="300015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1650894" y="2620646"/>
            <a:ext cx="273111" cy="1187450"/>
            <a:chOff x="1071917" y="2538559"/>
            <a:chExt cx="207639" cy="890923"/>
          </a:xfrm>
        </p:grpSpPr>
        <p:cxnSp>
          <p:nvCxnSpPr>
            <p:cNvPr id="7" name="Straight Connector 3"/>
            <p:cNvCxnSpPr/>
            <p:nvPr/>
          </p:nvCxnSpPr>
          <p:spPr>
            <a:xfrm rot="5400000">
              <a:off x="818286" y="3071367"/>
              <a:ext cx="714644" cy="1586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071917" y="2538559"/>
              <a:ext cx="207639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7" name="Group 58"/>
          <p:cNvGrpSpPr/>
          <p:nvPr/>
        </p:nvGrpSpPr>
        <p:grpSpPr>
          <a:xfrm>
            <a:off x="4653665" y="2620646"/>
            <a:ext cx="273127" cy="1187450"/>
            <a:chOff x="3358186" y="2538559"/>
            <a:chExt cx="207924" cy="890923"/>
          </a:xfrm>
        </p:grpSpPr>
        <p:cxnSp>
          <p:nvCxnSpPr>
            <p:cNvPr id="8" name="Straight Connector 4"/>
            <p:cNvCxnSpPr/>
            <p:nvPr/>
          </p:nvCxnSpPr>
          <p:spPr>
            <a:xfrm rot="5400000">
              <a:off x="3105180" y="3071366"/>
              <a:ext cx="714644" cy="1588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358186" y="2538559"/>
              <a:ext cx="207924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8" name="Group 60"/>
          <p:cNvGrpSpPr/>
          <p:nvPr/>
        </p:nvGrpSpPr>
        <p:grpSpPr>
          <a:xfrm>
            <a:off x="7723290" y="2620646"/>
            <a:ext cx="275207" cy="1187451"/>
            <a:chOff x="5694663" y="2538559"/>
            <a:chExt cx="209294" cy="890924"/>
          </a:xfrm>
        </p:grpSpPr>
        <p:cxnSp>
          <p:nvCxnSpPr>
            <p:cNvPr id="10" name="Straight Connector 5"/>
            <p:cNvCxnSpPr/>
            <p:nvPr/>
          </p:nvCxnSpPr>
          <p:spPr>
            <a:xfrm rot="5400000">
              <a:off x="5442362" y="3071368"/>
              <a:ext cx="714644" cy="1585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94663" y="2538559"/>
              <a:ext cx="209294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59" name="Group 62"/>
          <p:cNvGrpSpPr/>
          <p:nvPr/>
        </p:nvGrpSpPr>
        <p:grpSpPr>
          <a:xfrm>
            <a:off x="10847599" y="2620646"/>
            <a:ext cx="273111" cy="1187450"/>
            <a:chOff x="8072841" y="2538559"/>
            <a:chExt cx="207639" cy="890923"/>
          </a:xfrm>
        </p:grpSpPr>
        <p:cxnSp>
          <p:nvCxnSpPr>
            <p:cNvPr id="11" name="Straight Connector 6"/>
            <p:cNvCxnSpPr/>
            <p:nvPr/>
          </p:nvCxnSpPr>
          <p:spPr>
            <a:xfrm rot="5400000">
              <a:off x="7819210" y="3071367"/>
              <a:ext cx="714644" cy="1586"/>
            </a:xfrm>
            <a:prstGeom prst="line">
              <a:avLst/>
            </a:prstGeom>
            <a:ln w="12700">
              <a:solidFill>
                <a:srgbClr val="3D73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072841" y="2538559"/>
              <a:ext cx="207639" cy="20843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Calibri" panose="020F0502020204030204" charset="0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 flipH="1">
            <a:off x="3356610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6393180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9422765" y="3321050"/>
            <a:ext cx="1270" cy="105156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2779395" y="2165350"/>
            <a:ext cx="1155700" cy="1155700"/>
            <a:chOff x="4377" y="3410"/>
            <a:chExt cx="1820" cy="1820"/>
          </a:xfrm>
        </p:grpSpPr>
        <p:sp>
          <p:nvSpPr>
            <p:cNvPr id="40" name="椭圆 39"/>
            <p:cNvSpPr/>
            <p:nvPr/>
          </p:nvSpPr>
          <p:spPr>
            <a:xfrm>
              <a:off x="4377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2050" name="卡带"/>
            <p:cNvSpPr/>
            <p:nvPr/>
          </p:nvSpPr>
          <p:spPr bwMode="auto">
            <a:xfrm>
              <a:off x="4781" y="3814"/>
              <a:ext cx="1011" cy="1011"/>
            </a:xfrm>
            <a:custGeom>
              <a:avLst/>
              <a:gdLst/>
              <a:ahLst/>
              <a:cxnLst/>
              <a:rect l="0" t="0" r="r" b="b"/>
              <a:pathLst>
                <a:path w="2060576" h="1465263">
                  <a:moveTo>
                    <a:pt x="1558363" y="990918"/>
                  </a:moveTo>
                  <a:lnTo>
                    <a:pt x="1525030" y="995998"/>
                  </a:lnTo>
                  <a:lnTo>
                    <a:pt x="1491381" y="1000126"/>
                  </a:lnTo>
                  <a:lnTo>
                    <a:pt x="1456779" y="1003301"/>
                  </a:lnTo>
                  <a:lnTo>
                    <a:pt x="1421224" y="1006158"/>
                  </a:lnTo>
                  <a:lnTo>
                    <a:pt x="1402812" y="1006793"/>
                  </a:lnTo>
                  <a:lnTo>
                    <a:pt x="1384717" y="1008063"/>
                  </a:lnTo>
                  <a:lnTo>
                    <a:pt x="1366305" y="1008381"/>
                  </a:lnTo>
                  <a:lnTo>
                    <a:pt x="1347893" y="1008698"/>
                  </a:lnTo>
                  <a:lnTo>
                    <a:pt x="1328846" y="1008698"/>
                  </a:lnTo>
                  <a:lnTo>
                    <a:pt x="1310117" y="1008381"/>
                  </a:lnTo>
                  <a:lnTo>
                    <a:pt x="1290752" y="1008063"/>
                  </a:lnTo>
                  <a:lnTo>
                    <a:pt x="1271388" y="1007111"/>
                  </a:lnTo>
                  <a:lnTo>
                    <a:pt x="1245992" y="1005841"/>
                  </a:lnTo>
                  <a:lnTo>
                    <a:pt x="1220278" y="1003301"/>
                  </a:lnTo>
                  <a:lnTo>
                    <a:pt x="1194247" y="1000443"/>
                  </a:lnTo>
                  <a:lnTo>
                    <a:pt x="1168217" y="996633"/>
                  </a:lnTo>
                  <a:lnTo>
                    <a:pt x="1162185" y="1257301"/>
                  </a:lnTo>
                  <a:lnTo>
                    <a:pt x="1189168" y="1260476"/>
                  </a:lnTo>
                  <a:lnTo>
                    <a:pt x="1215199" y="1263651"/>
                  </a:lnTo>
                  <a:lnTo>
                    <a:pt x="1241230" y="1265873"/>
                  </a:lnTo>
                  <a:lnTo>
                    <a:pt x="1266943" y="1267461"/>
                  </a:lnTo>
                  <a:lnTo>
                    <a:pt x="1286308" y="1268096"/>
                  </a:lnTo>
                  <a:lnTo>
                    <a:pt x="1305355" y="1268413"/>
                  </a:lnTo>
                  <a:lnTo>
                    <a:pt x="1324402" y="1268413"/>
                  </a:lnTo>
                  <a:lnTo>
                    <a:pt x="1343132" y="1268413"/>
                  </a:lnTo>
                  <a:lnTo>
                    <a:pt x="1361861" y="1268096"/>
                  </a:lnTo>
                  <a:lnTo>
                    <a:pt x="1379956" y="1267461"/>
                  </a:lnTo>
                  <a:lnTo>
                    <a:pt x="1398050" y="1266508"/>
                  </a:lnTo>
                  <a:lnTo>
                    <a:pt x="1416145" y="1265556"/>
                  </a:lnTo>
                  <a:lnTo>
                    <a:pt x="1433922" y="1264286"/>
                  </a:lnTo>
                  <a:lnTo>
                    <a:pt x="1451382" y="1262698"/>
                  </a:lnTo>
                  <a:lnTo>
                    <a:pt x="1485667" y="1259206"/>
                  </a:lnTo>
                  <a:lnTo>
                    <a:pt x="1519316" y="1254443"/>
                  </a:lnTo>
                  <a:lnTo>
                    <a:pt x="1552331" y="1249363"/>
                  </a:lnTo>
                  <a:lnTo>
                    <a:pt x="1558363" y="990918"/>
                  </a:lnTo>
                  <a:close/>
                  <a:moveTo>
                    <a:pt x="678074" y="884873"/>
                  </a:moveTo>
                  <a:lnTo>
                    <a:pt x="672042" y="1155066"/>
                  </a:lnTo>
                  <a:lnTo>
                    <a:pt x="719977" y="1164908"/>
                  </a:lnTo>
                  <a:lnTo>
                    <a:pt x="768229" y="1176021"/>
                  </a:lnTo>
                  <a:lnTo>
                    <a:pt x="817117" y="1186816"/>
                  </a:lnTo>
                  <a:lnTo>
                    <a:pt x="866004" y="1198246"/>
                  </a:lnTo>
                  <a:lnTo>
                    <a:pt x="914574" y="1209041"/>
                  </a:lnTo>
                  <a:lnTo>
                    <a:pt x="963144" y="1220183"/>
                  </a:lnTo>
                  <a:lnTo>
                    <a:pt x="1011396" y="1230631"/>
                  </a:lnTo>
                  <a:lnTo>
                    <a:pt x="1059331" y="1240156"/>
                  </a:lnTo>
                  <a:lnTo>
                    <a:pt x="1065680" y="978218"/>
                  </a:lnTo>
                  <a:lnTo>
                    <a:pt x="1041554" y="972821"/>
                  </a:lnTo>
                  <a:lnTo>
                    <a:pt x="1017428" y="967106"/>
                  </a:lnTo>
                  <a:lnTo>
                    <a:pt x="968858" y="955358"/>
                  </a:lnTo>
                  <a:lnTo>
                    <a:pt x="920288" y="943293"/>
                  </a:lnTo>
                  <a:lnTo>
                    <a:pt x="871718" y="930911"/>
                  </a:lnTo>
                  <a:lnTo>
                    <a:pt x="822831" y="918528"/>
                  </a:lnTo>
                  <a:lnTo>
                    <a:pt x="774578" y="906146"/>
                  </a:lnTo>
                  <a:lnTo>
                    <a:pt x="726009" y="895033"/>
                  </a:lnTo>
                  <a:lnTo>
                    <a:pt x="702200" y="889636"/>
                  </a:lnTo>
                  <a:lnTo>
                    <a:pt x="678074" y="884873"/>
                  </a:lnTo>
                  <a:close/>
                  <a:moveTo>
                    <a:pt x="1937716" y="876301"/>
                  </a:moveTo>
                  <a:lnTo>
                    <a:pt x="1911685" y="888048"/>
                  </a:lnTo>
                  <a:lnTo>
                    <a:pt x="1883114" y="900113"/>
                  </a:lnTo>
                  <a:lnTo>
                    <a:pt x="1852004" y="912813"/>
                  </a:lnTo>
                  <a:lnTo>
                    <a:pt x="1835814" y="918846"/>
                  </a:lnTo>
                  <a:lnTo>
                    <a:pt x="1818672" y="925196"/>
                  </a:lnTo>
                  <a:lnTo>
                    <a:pt x="1800895" y="931228"/>
                  </a:lnTo>
                  <a:lnTo>
                    <a:pt x="1782800" y="937261"/>
                  </a:lnTo>
                  <a:lnTo>
                    <a:pt x="1764070" y="943293"/>
                  </a:lnTo>
                  <a:lnTo>
                    <a:pt x="1744706" y="949008"/>
                  </a:lnTo>
                  <a:lnTo>
                    <a:pt x="1724707" y="955041"/>
                  </a:lnTo>
                  <a:lnTo>
                    <a:pt x="1704072" y="960438"/>
                  </a:lnTo>
                  <a:lnTo>
                    <a:pt x="1683438" y="966153"/>
                  </a:lnTo>
                  <a:lnTo>
                    <a:pt x="1661851" y="970916"/>
                  </a:lnTo>
                  <a:lnTo>
                    <a:pt x="1655820" y="1227773"/>
                  </a:lnTo>
                  <a:lnTo>
                    <a:pt x="1677724" y="1222058"/>
                  </a:lnTo>
                  <a:lnTo>
                    <a:pt x="1698993" y="1216026"/>
                  </a:lnTo>
                  <a:lnTo>
                    <a:pt x="1719627" y="1209993"/>
                  </a:lnTo>
                  <a:lnTo>
                    <a:pt x="1739627" y="1203326"/>
                  </a:lnTo>
                  <a:lnTo>
                    <a:pt x="1758991" y="1196976"/>
                  </a:lnTo>
                  <a:lnTo>
                    <a:pt x="1778038" y="1190626"/>
                  </a:lnTo>
                  <a:lnTo>
                    <a:pt x="1796133" y="1183958"/>
                  </a:lnTo>
                  <a:lnTo>
                    <a:pt x="1813910" y="1177291"/>
                  </a:lnTo>
                  <a:lnTo>
                    <a:pt x="1830735" y="1170623"/>
                  </a:lnTo>
                  <a:lnTo>
                    <a:pt x="1846925" y="1163638"/>
                  </a:lnTo>
                  <a:lnTo>
                    <a:pt x="1878035" y="1150303"/>
                  </a:lnTo>
                  <a:lnTo>
                    <a:pt x="1906288" y="1136968"/>
                  </a:lnTo>
                  <a:lnTo>
                    <a:pt x="1931684" y="1124586"/>
                  </a:lnTo>
                  <a:lnTo>
                    <a:pt x="1937716" y="876301"/>
                  </a:lnTo>
                  <a:close/>
                  <a:moveTo>
                    <a:pt x="399987" y="852488"/>
                  </a:moveTo>
                  <a:lnTo>
                    <a:pt x="382845" y="853441"/>
                  </a:lnTo>
                  <a:lnTo>
                    <a:pt x="366338" y="854393"/>
                  </a:lnTo>
                  <a:lnTo>
                    <a:pt x="349513" y="856616"/>
                  </a:lnTo>
                  <a:lnTo>
                    <a:pt x="333005" y="859473"/>
                  </a:lnTo>
                  <a:lnTo>
                    <a:pt x="316815" y="863283"/>
                  </a:lnTo>
                  <a:lnTo>
                    <a:pt x="308879" y="865506"/>
                  </a:lnTo>
                  <a:lnTo>
                    <a:pt x="300625" y="867728"/>
                  </a:lnTo>
                  <a:lnTo>
                    <a:pt x="293324" y="1132841"/>
                  </a:lnTo>
                  <a:lnTo>
                    <a:pt x="309514" y="1129983"/>
                  </a:lnTo>
                  <a:lnTo>
                    <a:pt x="325704" y="1128078"/>
                  </a:lnTo>
                  <a:lnTo>
                    <a:pt x="342211" y="1126491"/>
                  </a:lnTo>
                  <a:lnTo>
                    <a:pt x="358719" y="1125221"/>
                  </a:lnTo>
                  <a:lnTo>
                    <a:pt x="375226" y="1123951"/>
                  </a:lnTo>
                  <a:lnTo>
                    <a:pt x="392368" y="1123633"/>
                  </a:lnTo>
                  <a:lnTo>
                    <a:pt x="409193" y="1123633"/>
                  </a:lnTo>
                  <a:lnTo>
                    <a:pt x="426653" y="1123951"/>
                  </a:lnTo>
                  <a:lnTo>
                    <a:pt x="444113" y="1124586"/>
                  </a:lnTo>
                  <a:lnTo>
                    <a:pt x="461573" y="1125538"/>
                  </a:lnTo>
                  <a:lnTo>
                    <a:pt x="479350" y="1126808"/>
                  </a:lnTo>
                  <a:lnTo>
                    <a:pt x="497127" y="1128078"/>
                  </a:lnTo>
                  <a:lnTo>
                    <a:pt x="514904" y="1129983"/>
                  </a:lnTo>
                  <a:lnTo>
                    <a:pt x="532999" y="1131888"/>
                  </a:lnTo>
                  <a:lnTo>
                    <a:pt x="569188" y="1136968"/>
                  </a:lnTo>
                  <a:lnTo>
                    <a:pt x="575220" y="867411"/>
                  </a:lnTo>
                  <a:lnTo>
                    <a:pt x="539348" y="862648"/>
                  </a:lnTo>
                  <a:lnTo>
                    <a:pt x="503476" y="858521"/>
                  </a:lnTo>
                  <a:lnTo>
                    <a:pt x="486016" y="856616"/>
                  </a:lnTo>
                  <a:lnTo>
                    <a:pt x="468239" y="854711"/>
                  </a:lnTo>
                  <a:lnTo>
                    <a:pt x="450779" y="853758"/>
                  </a:lnTo>
                  <a:lnTo>
                    <a:pt x="433954" y="853123"/>
                  </a:lnTo>
                  <a:lnTo>
                    <a:pt x="416812" y="852488"/>
                  </a:lnTo>
                  <a:lnTo>
                    <a:pt x="399987" y="852488"/>
                  </a:lnTo>
                  <a:close/>
                  <a:moveTo>
                    <a:pt x="2019300" y="725488"/>
                  </a:moveTo>
                  <a:lnTo>
                    <a:pt x="2018348" y="787083"/>
                  </a:lnTo>
                  <a:lnTo>
                    <a:pt x="2018665" y="787083"/>
                  </a:lnTo>
                  <a:lnTo>
                    <a:pt x="2010729" y="1127761"/>
                  </a:lnTo>
                  <a:lnTo>
                    <a:pt x="2010094" y="1127761"/>
                  </a:lnTo>
                  <a:lnTo>
                    <a:pt x="2009142" y="1169353"/>
                  </a:lnTo>
                  <a:lnTo>
                    <a:pt x="2005650" y="1171576"/>
                  </a:lnTo>
                  <a:lnTo>
                    <a:pt x="1996126" y="1178561"/>
                  </a:lnTo>
                  <a:lnTo>
                    <a:pt x="1979301" y="1188721"/>
                  </a:lnTo>
                  <a:lnTo>
                    <a:pt x="1968826" y="1195071"/>
                  </a:lnTo>
                  <a:lnTo>
                    <a:pt x="1956763" y="1202056"/>
                  </a:lnTo>
                  <a:lnTo>
                    <a:pt x="1943112" y="1209676"/>
                  </a:lnTo>
                  <a:lnTo>
                    <a:pt x="1927557" y="1217931"/>
                  </a:lnTo>
                  <a:lnTo>
                    <a:pt x="1911050" y="1226186"/>
                  </a:lnTo>
                  <a:lnTo>
                    <a:pt x="1892638" y="1235393"/>
                  </a:lnTo>
                  <a:lnTo>
                    <a:pt x="1873591" y="1244283"/>
                  </a:lnTo>
                  <a:lnTo>
                    <a:pt x="1852321" y="1253491"/>
                  </a:lnTo>
                  <a:lnTo>
                    <a:pt x="1830100" y="1262698"/>
                  </a:lnTo>
                  <a:lnTo>
                    <a:pt x="1806291" y="1271906"/>
                  </a:lnTo>
                  <a:lnTo>
                    <a:pt x="1781213" y="1281431"/>
                  </a:lnTo>
                  <a:lnTo>
                    <a:pt x="1754864" y="1290321"/>
                  </a:lnTo>
                  <a:lnTo>
                    <a:pt x="1727246" y="1299211"/>
                  </a:lnTo>
                  <a:lnTo>
                    <a:pt x="1698041" y="1307466"/>
                  </a:lnTo>
                  <a:lnTo>
                    <a:pt x="1667883" y="1315721"/>
                  </a:lnTo>
                  <a:lnTo>
                    <a:pt x="1636455" y="1323341"/>
                  </a:lnTo>
                  <a:lnTo>
                    <a:pt x="1603758" y="1330008"/>
                  </a:lnTo>
                  <a:lnTo>
                    <a:pt x="1586933" y="1333501"/>
                  </a:lnTo>
                  <a:lnTo>
                    <a:pt x="1570108" y="1336676"/>
                  </a:lnTo>
                  <a:lnTo>
                    <a:pt x="1552649" y="1339533"/>
                  </a:lnTo>
                  <a:lnTo>
                    <a:pt x="1534871" y="1342391"/>
                  </a:lnTo>
                  <a:lnTo>
                    <a:pt x="1516777" y="1344613"/>
                  </a:lnTo>
                  <a:lnTo>
                    <a:pt x="1498682" y="1346836"/>
                  </a:lnTo>
                  <a:lnTo>
                    <a:pt x="1479952" y="1349058"/>
                  </a:lnTo>
                  <a:lnTo>
                    <a:pt x="1461223" y="1350646"/>
                  </a:lnTo>
                  <a:lnTo>
                    <a:pt x="1442176" y="1351916"/>
                  </a:lnTo>
                  <a:lnTo>
                    <a:pt x="1423129" y="1353503"/>
                  </a:lnTo>
                  <a:lnTo>
                    <a:pt x="1403447" y="1354773"/>
                  </a:lnTo>
                  <a:lnTo>
                    <a:pt x="1383448" y="1355091"/>
                  </a:lnTo>
                  <a:lnTo>
                    <a:pt x="1363131" y="1355726"/>
                  </a:lnTo>
                  <a:lnTo>
                    <a:pt x="1342814" y="1355726"/>
                  </a:lnTo>
                  <a:lnTo>
                    <a:pt x="1322180" y="1355726"/>
                  </a:lnTo>
                  <a:lnTo>
                    <a:pt x="1301228" y="1355091"/>
                  </a:lnTo>
                  <a:lnTo>
                    <a:pt x="1280276" y="1354456"/>
                  </a:lnTo>
                  <a:lnTo>
                    <a:pt x="1259007" y="1353186"/>
                  </a:lnTo>
                  <a:lnTo>
                    <a:pt x="1237103" y="1351598"/>
                  </a:lnTo>
                  <a:lnTo>
                    <a:pt x="1215517" y="1349693"/>
                  </a:lnTo>
                  <a:lnTo>
                    <a:pt x="1193295" y="1347153"/>
                  </a:lnTo>
                  <a:lnTo>
                    <a:pt x="1171391" y="1344613"/>
                  </a:lnTo>
                  <a:lnTo>
                    <a:pt x="1148852" y="1341438"/>
                  </a:lnTo>
                  <a:lnTo>
                    <a:pt x="1126631" y="1337628"/>
                  </a:lnTo>
                  <a:lnTo>
                    <a:pt x="1104092" y="1333818"/>
                  </a:lnTo>
                  <a:lnTo>
                    <a:pt x="1081235" y="1329691"/>
                  </a:lnTo>
                  <a:lnTo>
                    <a:pt x="1035840" y="1321118"/>
                  </a:lnTo>
                  <a:lnTo>
                    <a:pt x="989810" y="1311276"/>
                  </a:lnTo>
                  <a:lnTo>
                    <a:pt x="943779" y="1301116"/>
                  </a:lnTo>
                  <a:lnTo>
                    <a:pt x="897749" y="1290003"/>
                  </a:lnTo>
                  <a:lnTo>
                    <a:pt x="805371" y="1268413"/>
                  </a:lnTo>
                  <a:lnTo>
                    <a:pt x="759658" y="1257936"/>
                  </a:lnTo>
                  <a:lnTo>
                    <a:pt x="713945" y="1247776"/>
                  </a:lnTo>
                  <a:lnTo>
                    <a:pt x="668550" y="1237933"/>
                  </a:lnTo>
                  <a:lnTo>
                    <a:pt x="624107" y="1229678"/>
                  </a:lnTo>
                  <a:lnTo>
                    <a:pt x="601568" y="1225551"/>
                  </a:lnTo>
                  <a:lnTo>
                    <a:pt x="579664" y="1222058"/>
                  </a:lnTo>
                  <a:lnTo>
                    <a:pt x="557760" y="1218566"/>
                  </a:lnTo>
                  <a:lnTo>
                    <a:pt x="535856" y="1215708"/>
                  </a:lnTo>
                  <a:lnTo>
                    <a:pt x="514269" y="1212851"/>
                  </a:lnTo>
                  <a:lnTo>
                    <a:pt x="493000" y="1210946"/>
                  </a:lnTo>
                  <a:lnTo>
                    <a:pt x="471731" y="1209041"/>
                  </a:lnTo>
                  <a:lnTo>
                    <a:pt x="450779" y="1208088"/>
                  </a:lnTo>
                  <a:lnTo>
                    <a:pt x="430145" y="1207136"/>
                  </a:lnTo>
                  <a:lnTo>
                    <a:pt x="409828" y="1206818"/>
                  </a:lnTo>
                  <a:lnTo>
                    <a:pt x="389829" y="1207136"/>
                  </a:lnTo>
                  <a:lnTo>
                    <a:pt x="369512" y="1208088"/>
                  </a:lnTo>
                  <a:lnTo>
                    <a:pt x="350148" y="1209676"/>
                  </a:lnTo>
                  <a:lnTo>
                    <a:pt x="330466" y="1211263"/>
                  </a:lnTo>
                  <a:lnTo>
                    <a:pt x="311419" y="1214121"/>
                  </a:lnTo>
                  <a:lnTo>
                    <a:pt x="292689" y="1217613"/>
                  </a:lnTo>
                  <a:lnTo>
                    <a:pt x="273960" y="1221106"/>
                  </a:lnTo>
                  <a:lnTo>
                    <a:pt x="255865" y="1226186"/>
                  </a:lnTo>
                  <a:lnTo>
                    <a:pt x="238088" y="1231901"/>
                  </a:lnTo>
                  <a:lnTo>
                    <a:pt x="220628" y="1237933"/>
                  </a:lnTo>
                  <a:lnTo>
                    <a:pt x="203803" y="1244918"/>
                  </a:lnTo>
                  <a:lnTo>
                    <a:pt x="195549" y="1248728"/>
                  </a:lnTo>
                  <a:lnTo>
                    <a:pt x="186978" y="1252856"/>
                  </a:lnTo>
                  <a:lnTo>
                    <a:pt x="178725" y="1257301"/>
                  </a:lnTo>
                  <a:lnTo>
                    <a:pt x="170788" y="1261746"/>
                  </a:lnTo>
                  <a:lnTo>
                    <a:pt x="162852" y="1266191"/>
                  </a:lnTo>
                  <a:lnTo>
                    <a:pt x="154916" y="1271271"/>
                  </a:lnTo>
                  <a:lnTo>
                    <a:pt x="146980" y="1276351"/>
                  </a:lnTo>
                  <a:lnTo>
                    <a:pt x="139361" y="1281748"/>
                  </a:lnTo>
                  <a:lnTo>
                    <a:pt x="132059" y="1287463"/>
                  </a:lnTo>
                  <a:lnTo>
                    <a:pt x="124441" y="1293496"/>
                  </a:lnTo>
                  <a:lnTo>
                    <a:pt x="117139" y="1299528"/>
                  </a:lnTo>
                  <a:lnTo>
                    <a:pt x="109838" y="1305561"/>
                  </a:lnTo>
                  <a:lnTo>
                    <a:pt x="102854" y="1312228"/>
                  </a:lnTo>
                  <a:lnTo>
                    <a:pt x="95553" y="1319213"/>
                  </a:lnTo>
                  <a:lnTo>
                    <a:pt x="88886" y="1326516"/>
                  </a:lnTo>
                  <a:lnTo>
                    <a:pt x="81902" y="1333501"/>
                  </a:lnTo>
                  <a:lnTo>
                    <a:pt x="75236" y="1341121"/>
                  </a:lnTo>
                  <a:lnTo>
                    <a:pt x="68887" y="1349058"/>
                  </a:lnTo>
                  <a:lnTo>
                    <a:pt x="62220" y="1357313"/>
                  </a:lnTo>
                  <a:lnTo>
                    <a:pt x="55871" y="1365568"/>
                  </a:lnTo>
                  <a:lnTo>
                    <a:pt x="49840" y="1374458"/>
                  </a:lnTo>
                  <a:lnTo>
                    <a:pt x="43808" y="1383031"/>
                  </a:lnTo>
                  <a:lnTo>
                    <a:pt x="37777" y="1392556"/>
                  </a:lnTo>
                  <a:lnTo>
                    <a:pt x="32063" y="1402081"/>
                  </a:lnTo>
                  <a:lnTo>
                    <a:pt x="26348" y="1411923"/>
                  </a:lnTo>
                  <a:lnTo>
                    <a:pt x="20952" y="1422083"/>
                  </a:lnTo>
                  <a:lnTo>
                    <a:pt x="15555" y="1432243"/>
                  </a:lnTo>
                  <a:lnTo>
                    <a:pt x="10159" y="1442721"/>
                  </a:lnTo>
                  <a:lnTo>
                    <a:pt x="5079" y="1453833"/>
                  </a:lnTo>
                  <a:lnTo>
                    <a:pt x="0" y="1465263"/>
                  </a:lnTo>
                  <a:lnTo>
                    <a:pt x="1905" y="1387158"/>
                  </a:lnTo>
                  <a:lnTo>
                    <a:pt x="5714" y="1377316"/>
                  </a:lnTo>
                  <a:lnTo>
                    <a:pt x="9524" y="1368108"/>
                  </a:lnTo>
                  <a:lnTo>
                    <a:pt x="13968" y="1358583"/>
                  </a:lnTo>
                  <a:lnTo>
                    <a:pt x="18412" y="1349376"/>
                  </a:lnTo>
                  <a:lnTo>
                    <a:pt x="23174" y="1340486"/>
                  </a:lnTo>
                  <a:lnTo>
                    <a:pt x="28253" y="1331278"/>
                  </a:lnTo>
                  <a:lnTo>
                    <a:pt x="33650" y="1322706"/>
                  </a:lnTo>
                  <a:lnTo>
                    <a:pt x="39046" y="1313816"/>
                  </a:lnTo>
                  <a:lnTo>
                    <a:pt x="44761" y="1305243"/>
                  </a:lnTo>
                  <a:lnTo>
                    <a:pt x="50792" y="1296988"/>
                  </a:lnTo>
                  <a:lnTo>
                    <a:pt x="56824" y="1289051"/>
                  </a:lnTo>
                  <a:lnTo>
                    <a:pt x="63173" y="1281113"/>
                  </a:lnTo>
                  <a:lnTo>
                    <a:pt x="69522" y="1273176"/>
                  </a:lnTo>
                  <a:lnTo>
                    <a:pt x="75871" y="1265556"/>
                  </a:lnTo>
                  <a:lnTo>
                    <a:pt x="82855" y="1257936"/>
                  </a:lnTo>
                  <a:lnTo>
                    <a:pt x="89521" y="1250633"/>
                  </a:lnTo>
                  <a:lnTo>
                    <a:pt x="103489" y="1236981"/>
                  </a:lnTo>
                  <a:lnTo>
                    <a:pt x="117457" y="1224281"/>
                  </a:lnTo>
                  <a:lnTo>
                    <a:pt x="132059" y="1212533"/>
                  </a:lnTo>
                  <a:lnTo>
                    <a:pt x="146662" y="1201838"/>
                  </a:lnTo>
                  <a:lnTo>
                    <a:pt x="160947" y="1191896"/>
                  </a:lnTo>
                  <a:lnTo>
                    <a:pt x="175233" y="1183006"/>
                  </a:lnTo>
                  <a:lnTo>
                    <a:pt x="189518" y="1175386"/>
                  </a:lnTo>
                  <a:lnTo>
                    <a:pt x="196184" y="1172528"/>
                  </a:lnTo>
                  <a:lnTo>
                    <a:pt x="202851" y="1169353"/>
                  </a:lnTo>
                  <a:lnTo>
                    <a:pt x="208247" y="893446"/>
                  </a:lnTo>
                  <a:lnTo>
                    <a:pt x="196819" y="898208"/>
                  </a:lnTo>
                  <a:lnTo>
                    <a:pt x="185074" y="904241"/>
                  </a:lnTo>
                  <a:lnTo>
                    <a:pt x="173645" y="910908"/>
                  </a:lnTo>
                  <a:lnTo>
                    <a:pt x="160947" y="918846"/>
                  </a:lnTo>
                  <a:lnTo>
                    <a:pt x="148884" y="927736"/>
                  </a:lnTo>
                  <a:lnTo>
                    <a:pt x="142535" y="932816"/>
                  </a:lnTo>
                  <a:lnTo>
                    <a:pt x="136504" y="937896"/>
                  </a:lnTo>
                  <a:lnTo>
                    <a:pt x="130155" y="943611"/>
                  </a:lnTo>
                  <a:lnTo>
                    <a:pt x="123488" y="949643"/>
                  </a:lnTo>
                  <a:lnTo>
                    <a:pt x="117139" y="956311"/>
                  </a:lnTo>
                  <a:lnTo>
                    <a:pt x="111108" y="962978"/>
                  </a:lnTo>
                  <a:lnTo>
                    <a:pt x="104441" y="970281"/>
                  </a:lnTo>
                  <a:lnTo>
                    <a:pt x="97775" y="977901"/>
                  </a:lnTo>
                  <a:lnTo>
                    <a:pt x="91426" y="985838"/>
                  </a:lnTo>
                  <a:lnTo>
                    <a:pt x="85077" y="994093"/>
                  </a:lnTo>
                  <a:lnTo>
                    <a:pt x="78728" y="1002983"/>
                  </a:lnTo>
                  <a:lnTo>
                    <a:pt x="72061" y="1012508"/>
                  </a:lnTo>
                  <a:lnTo>
                    <a:pt x="65712" y="1022351"/>
                  </a:lnTo>
                  <a:lnTo>
                    <a:pt x="59363" y="1032511"/>
                  </a:lnTo>
                  <a:lnTo>
                    <a:pt x="52697" y="1043306"/>
                  </a:lnTo>
                  <a:lnTo>
                    <a:pt x="46030" y="1054418"/>
                  </a:lnTo>
                  <a:lnTo>
                    <a:pt x="39681" y="1066483"/>
                  </a:lnTo>
                  <a:lnTo>
                    <a:pt x="33332" y="1078548"/>
                  </a:lnTo>
                  <a:lnTo>
                    <a:pt x="26983" y="1091883"/>
                  </a:lnTo>
                  <a:lnTo>
                    <a:pt x="20317" y="1105218"/>
                  </a:lnTo>
                  <a:lnTo>
                    <a:pt x="13968" y="1119188"/>
                  </a:lnTo>
                  <a:lnTo>
                    <a:pt x="7936" y="1133793"/>
                  </a:lnTo>
                  <a:lnTo>
                    <a:pt x="10476" y="1021716"/>
                  </a:lnTo>
                  <a:lnTo>
                    <a:pt x="15555" y="1010286"/>
                  </a:lnTo>
                  <a:lnTo>
                    <a:pt x="20317" y="999173"/>
                  </a:lnTo>
                  <a:lnTo>
                    <a:pt x="25714" y="988696"/>
                  </a:lnTo>
                  <a:lnTo>
                    <a:pt x="31428" y="978536"/>
                  </a:lnTo>
                  <a:lnTo>
                    <a:pt x="36824" y="968376"/>
                  </a:lnTo>
                  <a:lnTo>
                    <a:pt x="42221" y="958533"/>
                  </a:lnTo>
                  <a:lnTo>
                    <a:pt x="48253" y="949008"/>
                  </a:lnTo>
                  <a:lnTo>
                    <a:pt x="53967" y="939483"/>
                  </a:lnTo>
                  <a:lnTo>
                    <a:pt x="59998" y="930911"/>
                  </a:lnTo>
                  <a:lnTo>
                    <a:pt x="66665" y="922021"/>
                  </a:lnTo>
                  <a:lnTo>
                    <a:pt x="72696" y="913766"/>
                  </a:lnTo>
                  <a:lnTo>
                    <a:pt x="79045" y="905511"/>
                  </a:lnTo>
                  <a:lnTo>
                    <a:pt x="85712" y="897573"/>
                  </a:lnTo>
                  <a:lnTo>
                    <a:pt x="92378" y="889953"/>
                  </a:lnTo>
                  <a:lnTo>
                    <a:pt x="99045" y="882968"/>
                  </a:lnTo>
                  <a:lnTo>
                    <a:pt x="106346" y="875666"/>
                  </a:lnTo>
                  <a:lnTo>
                    <a:pt x="113012" y="868998"/>
                  </a:lnTo>
                  <a:lnTo>
                    <a:pt x="120314" y="862331"/>
                  </a:lnTo>
                  <a:lnTo>
                    <a:pt x="127298" y="855981"/>
                  </a:lnTo>
                  <a:lnTo>
                    <a:pt x="134916" y="849948"/>
                  </a:lnTo>
                  <a:lnTo>
                    <a:pt x="142218" y="843916"/>
                  </a:lnTo>
                  <a:lnTo>
                    <a:pt x="149837" y="838201"/>
                  </a:lnTo>
                  <a:lnTo>
                    <a:pt x="157773" y="832803"/>
                  </a:lnTo>
                  <a:lnTo>
                    <a:pt x="165074" y="827723"/>
                  </a:lnTo>
                  <a:lnTo>
                    <a:pt x="173010" y="822643"/>
                  </a:lnTo>
                  <a:lnTo>
                    <a:pt x="180947" y="818198"/>
                  </a:lnTo>
                  <a:lnTo>
                    <a:pt x="189518" y="813753"/>
                  </a:lnTo>
                  <a:lnTo>
                    <a:pt x="197454" y="809626"/>
                  </a:lnTo>
                  <a:lnTo>
                    <a:pt x="205708" y="805181"/>
                  </a:lnTo>
                  <a:lnTo>
                    <a:pt x="213961" y="801688"/>
                  </a:lnTo>
                  <a:lnTo>
                    <a:pt x="231421" y="794386"/>
                  </a:lnTo>
                  <a:lnTo>
                    <a:pt x="248564" y="788353"/>
                  </a:lnTo>
                  <a:lnTo>
                    <a:pt x="266341" y="782638"/>
                  </a:lnTo>
                  <a:lnTo>
                    <a:pt x="284753" y="778193"/>
                  </a:lnTo>
                  <a:lnTo>
                    <a:pt x="303165" y="774066"/>
                  </a:lnTo>
                  <a:lnTo>
                    <a:pt x="321577" y="770573"/>
                  </a:lnTo>
                  <a:lnTo>
                    <a:pt x="340942" y="768033"/>
                  </a:lnTo>
                  <a:lnTo>
                    <a:pt x="360306" y="766128"/>
                  </a:lnTo>
                  <a:lnTo>
                    <a:pt x="379988" y="764541"/>
                  </a:lnTo>
                  <a:lnTo>
                    <a:pt x="399987" y="763588"/>
                  </a:lnTo>
                  <a:lnTo>
                    <a:pt x="419987" y="763271"/>
                  </a:lnTo>
                  <a:lnTo>
                    <a:pt x="440621" y="763588"/>
                  </a:lnTo>
                  <a:lnTo>
                    <a:pt x="461255" y="764541"/>
                  </a:lnTo>
                  <a:lnTo>
                    <a:pt x="482207" y="765493"/>
                  </a:lnTo>
                  <a:lnTo>
                    <a:pt x="503476" y="767398"/>
                  </a:lnTo>
                  <a:lnTo>
                    <a:pt x="524745" y="769938"/>
                  </a:lnTo>
                  <a:lnTo>
                    <a:pt x="546014" y="772161"/>
                  </a:lnTo>
                  <a:lnTo>
                    <a:pt x="567918" y="775018"/>
                  </a:lnTo>
                  <a:lnTo>
                    <a:pt x="590140" y="778511"/>
                  </a:lnTo>
                  <a:lnTo>
                    <a:pt x="612044" y="782003"/>
                  </a:lnTo>
                  <a:lnTo>
                    <a:pt x="634265" y="786131"/>
                  </a:lnTo>
                  <a:lnTo>
                    <a:pt x="679343" y="794703"/>
                  </a:lnTo>
                  <a:lnTo>
                    <a:pt x="724104" y="804228"/>
                  </a:lnTo>
                  <a:lnTo>
                    <a:pt x="769817" y="814388"/>
                  </a:lnTo>
                  <a:lnTo>
                    <a:pt x="816164" y="824866"/>
                  </a:lnTo>
                  <a:lnTo>
                    <a:pt x="908225" y="846456"/>
                  </a:lnTo>
                  <a:lnTo>
                    <a:pt x="954255" y="857568"/>
                  </a:lnTo>
                  <a:lnTo>
                    <a:pt x="999968" y="867728"/>
                  </a:lnTo>
                  <a:lnTo>
                    <a:pt x="1046316" y="877571"/>
                  </a:lnTo>
                  <a:lnTo>
                    <a:pt x="1091394" y="886143"/>
                  </a:lnTo>
                  <a:lnTo>
                    <a:pt x="1114250" y="890271"/>
                  </a:lnTo>
                  <a:lnTo>
                    <a:pt x="1136789" y="894081"/>
                  </a:lnTo>
                  <a:lnTo>
                    <a:pt x="1159328" y="897891"/>
                  </a:lnTo>
                  <a:lnTo>
                    <a:pt x="1181549" y="901066"/>
                  </a:lnTo>
                  <a:lnTo>
                    <a:pt x="1203453" y="903606"/>
                  </a:lnTo>
                  <a:lnTo>
                    <a:pt x="1225675" y="906146"/>
                  </a:lnTo>
                  <a:lnTo>
                    <a:pt x="1247262" y="908051"/>
                  </a:lnTo>
                  <a:lnTo>
                    <a:pt x="1269166" y="909638"/>
                  </a:lnTo>
                  <a:lnTo>
                    <a:pt x="1290435" y="910908"/>
                  </a:lnTo>
                  <a:lnTo>
                    <a:pt x="1311386" y="911543"/>
                  </a:lnTo>
                  <a:lnTo>
                    <a:pt x="1332656" y="912178"/>
                  </a:lnTo>
                  <a:lnTo>
                    <a:pt x="1352972" y="912178"/>
                  </a:lnTo>
                  <a:lnTo>
                    <a:pt x="1373607" y="912178"/>
                  </a:lnTo>
                  <a:lnTo>
                    <a:pt x="1393606" y="911543"/>
                  </a:lnTo>
                  <a:lnTo>
                    <a:pt x="1413605" y="910908"/>
                  </a:lnTo>
                  <a:lnTo>
                    <a:pt x="1433287" y="909956"/>
                  </a:lnTo>
                  <a:lnTo>
                    <a:pt x="1452334" y="908686"/>
                  </a:lnTo>
                  <a:lnTo>
                    <a:pt x="1471699" y="907098"/>
                  </a:lnTo>
                  <a:lnTo>
                    <a:pt x="1490428" y="905193"/>
                  </a:lnTo>
                  <a:lnTo>
                    <a:pt x="1508840" y="903288"/>
                  </a:lnTo>
                  <a:lnTo>
                    <a:pt x="1527253" y="901066"/>
                  </a:lnTo>
                  <a:lnTo>
                    <a:pt x="1545030" y="898843"/>
                  </a:lnTo>
                  <a:lnTo>
                    <a:pt x="1562807" y="895668"/>
                  </a:lnTo>
                  <a:lnTo>
                    <a:pt x="1580267" y="893128"/>
                  </a:lnTo>
                  <a:lnTo>
                    <a:pt x="1597092" y="889953"/>
                  </a:lnTo>
                  <a:lnTo>
                    <a:pt x="1613916" y="886778"/>
                  </a:lnTo>
                  <a:lnTo>
                    <a:pt x="1646614" y="879476"/>
                  </a:lnTo>
                  <a:lnTo>
                    <a:pt x="1678041" y="871856"/>
                  </a:lnTo>
                  <a:lnTo>
                    <a:pt x="1708199" y="863918"/>
                  </a:lnTo>
                  <a:lnTo>
                    <a:pt x="1737405" y="855663"/>
                  </a:lnTo>
                  <a:lnTo>
                    <a:pt x="1765023" y="846456"/>
                  </a:lnTo>
                  <a:lnTo>
                    <a:pt x="1791371" y="837566"/>
                  </a:lnTo>
                  <a:lnTo>
                    <a:pt x="1816450" y="828358"/>
                  </a:lnTo>
                  <a:lnTo>
                    <a:pt x="1840258" y="818833"/>
                  </a:lnTo>
                  <a:lnTo>
                    <a:pt x="1862480" y="809943"/>
                  </a:lnTo>
                  <a:lnTo>
                    <a:pt x="1883749" y="800418"/>
                  </a:lnTo>
                  <a:lnTo>
                    <a:pt x="1903113" y="791211"/>
                  </a:lnTo>
                  <a:lnTo>
                    <a:pt x="1921208" y="782638"/>
                  </a:lnTo>
                  <a:lnTo>
                    <a:pt x="1938033" y="774066"/>
                  </a:lnTo>
                  <a:lnTo>
                    <a:pt x="1953271" y="766128"/>
                  </a:lnTo>
                  <a:lnTo>
                    <a:pt x="1966921" y="758508"/>
                  </a:lnTo>
                  <a:lnTo>
                    <a:pt x="1978984" y="751523"/>
                  </a:lnTo>
                  <a:lnTo>
                    <a:pt x="1989460" y="745173"/>
                  </a:lnTo>
                  <a:lnTo>
                    <a:pt x="2006285" y="734696"/>
                  </a:lnTo>
                  <a:lnTo>
                    <a:pt x="2018126" y="728346"/>
                  </a:lnTo>
                  <a:lnTo>
                    <a:pt x="2019300" y="725488"/>
                  </a:lnTo>
                  <a:close/>
                  <a:moveTo>
                    <a:pt x="1546743" y="504987"/>
                  </a:moveTo>
                  <a:lnTo>
                    <a:pt x="1538163" y="505305"/>
                  </a:lnTo>
                  <a:lnTo>
                    <a:pt x="1529265" y="505623"/>
                  </a:lnTo>
                  <a:lnTo>
                    <a:pt x="1520368" y="506259"/>
                  </a:lnTo>
                  <a:lnTo>
                    <a:pt x="1511470" y="507531"/>
                  </a:lnTo>
                  <a:lnTo>
                    <a:pt x="1502890" y="508803"/>
                  </a:lnTo>
                  <a:lnTo>
                    <a:pt x="1493993" y="510075"/>
                  </a:lnTo>
                  <a:lnTo>
                    <a:pt x="1485731" y="511983"/>
                  </a:lnTo>
                  <a:lnTo>
                    <a:pt x="1477469" y="513891"/>
                  </a:lnTo>
                  <a:lnTo>
                    <a:pt x="1469207" y="516117"/>
                  </a:lnTo>
                  <a:lnTo>
                    <a:pt x="1461263" y="518661"/>
                  </a:lnTo>
                  <a:lnTo>
                    <a:pt x="1453318" y="521523"/>
                  </a:lnTo>
                  <a:lnTo>
                    <a:pt x="1445692" y="524067"/>
                  </a:lnTo>
                  <a:lnTo>
                    <a:pt x="1438383" y="527247"/>
                  </a:lnTo>
                  <a:lnTo>
                    <a:pt x="1431392" y="530745"/>
                  </a:lnTo>
                  <a:lnTo>
                    <a:pt x="1425037" y="533925"/>
                  </a:lnTo>
                  <a:lnTo>
                    <a:pt x="1418681" y="537741"/>
                  </a:lnTo>
                  <a:lnTo>
                    <a:pt x="1413279" y="541239"/>
                  </a:lnTo>
                  <a:lnTo>
                    <a:pt x="1407877" y="545373"/>
                  </a:lnTo>
                  <a:lnTo>
                    <a:pt x="1402793" y="549189"/>
                  </a:lnTo>
                  <a:lnTo>
                    <a:pt x="1398344" y="553323"/>
                  </a:lnTo>
                  <a:lnTo>
                    <a:pt x="1394213" y="557457"/>
                  </a:lnTo>
                  <a:lnTo>
                    <a:pt x="1390400" y="561591"/>
                  </a:lnTo>
                  <a:lnTo>
                    <a:pt x="1386904" y="566361"/>
                  </a:lnTo>
                  <a:lnTo>
                    <a:pt x="1384044" y="570813"/>
                  </a:lnTo>
                  <a:lnTo>
                    <a:pt x="1381820" y="575265"/>
                  </a:lnTo>
                  <a:lnTo>
                    <a:pt x="1379596" y="580035"/>
                  </a:lnTo>
                  <a:lnTo>
                    <a:pt x="1378007" y="584487"/>
                  </a:lnTo>
                  <a:lnTo>
                    <a:pt x="1376418" y="589258"/>
                  </a:lnTo>
                  <a:lnTo>
                    <a:pt x="1375782" y="594028"/>
                  </a:lnTo>
                  <a:lnTo>
                    <a:pt x="1375465" y="598798"/>
                  </a:lnTo>
                  <a:lnTo>
                    <a:pt x="1375465" y="603250"/>
                  </a:lnTo>
                  <a:lnTo>
                    <a:pt x="1375782" y="608338"/>
                  </a:lnTo>
                  <a:lnTo>
                    <a:pt x="1376418" y="612790"/>
                  </a:lnTo>
                  <a:lnTo>
                    <a:pt x="1377689" y="617878"/>
                  </a:lnTo>
                  <a:lnTo>
                    <a:pt x="1379596" y="622648"/>
                  </a:lnTo>
                  <a:lnTo>
                    <a:pt x="1381820" y="627100"/>
                  </a:lnTo>
                  <a:lnTo>
                    <a:pt x="1384044" y="632188"/>
                  </a:lnTo>
                  <a:lnTo>
                    <a:pt x="1386904" y="636640"/>
                  </a:lnTo>
                  <a:lnTo>
                    <a:pt x="1390718" y="641092"/>
                  </a:lnTo>
                  <a:lnTo>
                    <a:pt x="1394531" y="645862"/>
                  </a:lnTo>
                  <a:lnTo>
                    <a:pt x="1399297" y="650314"/>
                  </a:lnTo>
                  <a:lnTo>
                    <a:pt x="1403746" y="654766"/>
                  </a:lnTo>
                  <a:lnTo>
                    <a:pt x="1409148" y="658900"/>
                  </a:lnTo>
                  <a:lnTo>
                    <a:pt x="1414550" y="663352"/>
                  </a:lnTo>
                  <a:lnTo>
                    <a:pt x="1420588" y="666850"/>
                  </a:lnTo>
                  <a:lnTo>
                    <a:pt x="1427261" y="670666"/>
                  </a:lnTo>
                  <a:lnTo>
                    <a:pt x="1433617" y="674482"/>
                  </a:lnTo>
                  <a:lnTo>
                    <a:pt x="1440290" y="677980"/>
                  </a:lnTo>
                  <a:lnTo>
                    <a:pt x="1447598" y="680842"/>
                  </a:lnTo>
                  <a:lnTo>
                    <a:pt x="1454907" y="684022"/>
                  </a:lnTo>
                  <a:lnTo>
                    <a:pt x="1462216" y="686566"/>
                  </a:lnTo>
                  <a:lnTo>
                    <a:pt x="1470160" y="689428"/>
                  </a:lnTo>
                  <a:lnTo>
                    <a:pt x="1478104" y="691654"/>
                  </a:lnTo>
                  <a:lnTo>
                    <a:pt x="1486049" y="693880"/>
                  </a:lnTo>
                  <a:lnTo>
                    <a:pt x="1494628" y="695788"/>
                  </a:lnTo>
                  <a:lnTo>
                    <a:pt x="1502890" y="697696"/>
                  </a:lnTo>
                  <a:lnTo>
                    <a:pt x="1511470" y="699286"/>
                  </a:lnTo>
                  <a:lnTo>
                    <a:pt x="1519732" y="700240"/>
                  </a:lnTo>
                  <a:lnTo>
                    <a:pt x="1528630" y="701512"/>
                  </a:lnTo>
                  <a:lnTo>
                    <a:pt x="1537527" y="702148"/>
                  </a:lnTo>
                  <a:lnTo>
                    <a:pt x="1546425" y="702466"/>
                  </a:lnTo>
                  <a:lnTo>
                    <a:pt x="1555005" y="703102"/>
                  </a:lnTo>
                  <a:lnTo>
                    <a:pt x="1564220" y="703420"/>
                  </a:lnTo>
                  <a:lnTo>
                    <a:pt x="1572800" y="703420"/>
                  </a:lnTo>
                  <a:lnTo>
                    <a:pt x="1582018" y="703102"/>
                  </a:lnTo>
                  <a:lnTo>
                    <a:pt x="1590595" y="702148"/>
                  </a:lnTo>
                  <a:lnTo>
                    <a:pt x="1599175" y="701512"/>
                  </a:lnTo>
                  <a:lnTo>
                    <a:pt x="1608390" y="700558"/>
                  </a:lnTo>
                  <a:lnTo>
                    <a:pt x="1616970" y="699286"/>
                  </a:lnTo>
                  <a:lnTo>
                    <a:pt x="1625549" y="697696"/>
                  </a:lnTo>
                  <a:lnTo>
                    <a:pt x="1634129" y="696106"/>
                  </a:lnTo>
                  <a:lnTo>
                    <a:pt x="1642391" y="694198"/>
                  </a:lnTo>
                  <a:lnTo>
                    <a:pt x="1650336" y="691972"/>
                  </a:lnTo>
                  <a:lnTo>
                    <a:pt x="1658598" y="689428"/>
                  </a:lnTo>
                  <a:lnTo>
                    <a:pt x="1666542" y="686566"/>
                  </a:lnTo>
                  <a:lnTo>
                    <a:pt x="1674168" y="683704"/>
                  </a:lnTo>
                  <a:lnTo>
                    <a:pt x="1681477" y="680524"/>
                  </a:lnTo>
                  <a:lnTo>
                    <a:pt x="1688150" y="677344"/>
                  </a:lnTo>
                  <a:lnTo>
                    <a:pt x="1694506" y="673846"/>
                  </a:lnTo>
                  <a:lnTo>
                    <a:pt x="1700543" y="670348"/>
                  </a:lnTo>
                  <a:lnTo>
                    <a:pt x="1706899" y="666532"/>
                  </a:lnTo>
                  <a:lnTo>
                    <a:pt x="1711983" y="662716"/>
                  </a:lnTo>
                  <a:lnTo>
                    <a:pt x="1717067" y="658582"/>
                  </a:lnTo>
                  <a:lnTo>
                    <a:pt x="1721516" y="654766"/>
                  </a:lnTo>
                  <a:lnTo>
                    <a:pt x="1725647" y="650632"/>
                  </a:lnTo>
                  <a:lnTo>
                    <a:pt x="1729460" y="646180"/>
                  </a:lnTo>
                  <a:lnTo>
                    <a:pt x="1732320" y="642046"/>
                  </a:lnTo>
                  <a:lnTo>
                    <a:pt x="1735498" y="637594"/>
                  </a:lnTo>
                  <a:lnTo>
                    <a:pt x="1738040" y="632824"/>
                  </a:lnTo>
                  <a:lnTo>
                    <a:pt x="1739947" y="628372"/>
                  </a:lnTo>
                  <a:lnTo>
                    <a:pt x="1741853" y="623284"/>
                  </a:lnTo>
                  <a:lnTo>
                    <a:pt x="1743124" y="618832"/>
                  </a:lnTo>
                  <a:lnTo>
                    <a:pt x="1744078" y="614380"/>
                  </a:lnTo>
                  <a:lnTo>
                    <a:pt x="1744713" y="609292"/>
                  </a:lnTo>
                  <a:lnTo>
                    <a:pt x="1744713" y="604522"/>
                  </a:lnTo>
                  <a:lnTo>
                    <a:pt x="1744078" y="600070"/>
                  </a:lnTo>
                  <a:lnTo>
                    <a:pt x="1743442" y="594982"/>
                  </a:lnTo>
                  <a:lnTo>
                    <a:pt x="1741853" y="590212"/>
                  </a:lnTo>
                  <a:lnTo>
                    <a:pt x="1740264" y="585441"/>
                  </a:lnTo>
                  <a:lnTo>
                    <a:pt x="1738040" y="580671"/>
                  </a:lnTo>
                  <a:lnTo>
                    <a:pt x="1735498" y="576219"/>
                  </a:lnTo>
                  <a:lnTo>
                    <a:pt x="1732320" y="571449"/>
                  </a:lnTo>
                  <a:lnTo>
                    <a:pt x="1729142" y="566679"/>
                  </a:lnTo>
                  <a:lnTo>
                    <a:pt x="1725329" y="562227"/>
                  </a:lnTo>
                  <a:lnTo>
                    <a:pt x="1720880" y="557457"/>
                  </a:lnTo>
                  <a:lnTo>
                    <a:pt x="1715796" y="553323"/>
                  </a:lnTo>
                  <a:lnTo>
                    <a:pt x="1710394" y="548871"/>
                  </a:lnTo>
                  <a:lnTo>
                    <a:pt x="1704992" y="544737"/>
                  </a:lnTo>
                  <a:lnTo>
                    <a:pt x="1698954" y="540921"/>
                  </a:lnTo>
                  <a:lnTo>
                    <a:pt x="1692599" y="537105"/>
                  </a:lnTo>
                  <a:lnTo>
                    <a:pt x="1685926" y="533289"/>
                  </a:lnTo>
                  <a:lnTo>
                    <a:pt x="1679253" y="529791"/>
                  </a:lnTo>
                  <a:lnTo>
                    <a:pt x="1672262" y="526929"/>
                  </a:lnTo>
                  <a:lnTo>
                    <a:pt x="1664635" y="523749"/>
                  </a:lnTo>
                  <a:lnTo>
                    <a:pt x="1657326" y="521205"/>
                  </a:lnTo>
                  <a:lnTo>
                    <a:pt x="1649700" y="518661"/>
                  </a:lnTo>
                  <a:lnTo>
                    <a:pt x="1641756" y="516117"/>
                  </a:lnTo>
                  <a:lnTo>
                    <a:pt x="1633494" y="513891"/>
                  </a:lnTo>
                  <a:lnTo>
                    <a:pt x="1625549" y="511983"/>
                  </a:lnTo>
                  <a:lnTo>
                    <a:pt x="1616652" y="510711"/>
                  </a:lnTo>
                  <a:lnTo>
                    <a:pt x="1608390" y="509121"/>
                  </a:lnTo>
                  <a:lnTo>
                    <a:pt x="1599810" y="507849"/>
                  </a:lnTo>
                  <a:lnTo>
                    <a:pt x="1590913" y="506895"/>
                  </a:lnTo>
                  <a:lnTo>
                    <a:pt x="1582333" y="505941"/>
                  </a:lnTo>
                  <a:lnTo>
                    <a:pt x="1573435" y="505305"/>
                  </a:lnTo>
                  <a:lnTo>
                    <a:pt x="1564538" y="504987"/>
                  </a:lnTo>
                  <a:lnTo>
                    <a:pt x="1555640" y="504987"/>
                  </a:lnTo>
                  <a:lnTo>
                    <a:pt x="1546743" y="504987"/>
                  </a:lnTo>
                  <a:close/>
                  <a:moveTo>
                    <a:pt x="1042760" y="493221"/>
                  </a:moveTo>
                  <a:lnTo>
                    <a:pt x="1034180" y="493539"/>
                  </a:lnTo>
                  <a:lnTo>
                    <a:pt x="1024965" y="493857"/>
                  </a:lnTo>
                  <a:lnTo>
                    <a:pt x="1016385" y="494175"/>
                  </a:lnTo>
                  <a:lnTo>
                    <a:pt x="1007487" y="495447"/>
                  </a:lnTo>
                  <a:lnTo>
                    <a:pt x="999225" y="496719"/>
                  </a:lnTo>
                  <a:lnTo>
                    <a:pt x="990646" y="497673"/>
                  </a:lnTo>
                  <a:lnTo>
                    <a:pt x="982384" y="499263"/>
                  </a:lnTo>
                  <a:lnTo>
                    <a:pt x="974439" y="501171"/>
                  </a:lnTo>
                  <a:lnTo>
                    <a:pt x="965860" y="503079"/>
                  </a:lnTo>
                  <a:lnTo>
                    <a:pt x="958551" y="505305"/>
                  </a:lnTo>
                  <a:lnTo>
                    <a:pt x="950607" y="507849"/>
                  </a:lnTo>
                  <a:lnTo>
                    <a:pt x="943298" y="510711"/>
                  </a:lnTo>
                  <a:lnTo>
                    <a:pt x="935989" y="513255"/>
                  </a:lnTo>
                  <a:lnTo>
                    <a:pt x="928998" y="516117"/>
                  </a:lnTo>
                  <a:lnTo>
                    <a:pt x="922007" y="519615"/>
                  </a:lnTo>
                  <a:lnTo>
                    <a:pt x="915652" y="523113"/>
                  </a:lnTo>
                  <a:lnTo>
                    <a:pt x="909614" y="526929"/>
                  </a:lnTo>
                  <a:lnTo>
                    <a:pt x="903577" y="530745"/>
                  </a:lnTo>
                  <a:lnTo>
                    <a:pt x="898175" y="534879"/>
                  </a:lnTo>
                  <a:lnTo>
                    <a:pt x="893090" y="539013"/>
                  </a:lnTo>
                  <a:lnTo>
                    <a:pt x="888324" y="543147"/>
                  </a:lnTo>
                  <a:lnTo>
                    <a:pt x="884193" y="547599"/>
                  </a:lnTo>
                  <a:lnTo>
                    <a:pt x="880697" y="552369"/>
                  </a:lnTo>
                  <a:lnTo>
                    <a:pt x="877520" y="556821"/>
                  </a:lnTo>
                  <a:lnTo>
                    <a:pt x="874660" y="561273"/>
                  </a:lnTo>
                  <a:lnTo>
                    <a:pt x="872118" y="565725"/>
                  </a:lnTo>
                  <a:lnTo>
                    <a:pt x="870211" y="570495"/>
                  </a:lnTo>
                  <a:lnTo>
                    <a:pt x="868622" y="575265"/>
                  </a:lnTo>
                  <a:lnTo>
                    <a:pt x="867987" y="580035"/>
                  </a:lnTo>
                  <a:lnTo>
                    <a:pt x="867351" y="584805"/>
                  </a:lnTo>
                  <a:lnTo>
                    <a:pt x="866715" y="589576"/>
                  </a:lnTo>
                  <a:lnTo>
                    <a:pt x="867351" y="594346"/>
                  </a:lnTo>
                  <a:lnTo>
                    <a:pt x="867987" y="599116"/>
                  </a:lnTo>
                  <a:lnTo>
                    <a:pt x="868622" y="603886"/>
                  </a:lnTo>
                  <a:lnTo>
                    <a:pt x="870211" y="608656"/>
                  </a:lnTo>
                  <a:lnTo>
                    <a:pt x="872118" y="613108"/>
                  </a:lnTo>
                  <a:lnTo>
                    <a:pt x="874660" y="617878"/>
                  </a:lnTo>
                  <a:lnTo>
                    <a:pt x="877520" y="622330"/>
                  </a:lnTo>
                  <a:lnTo>
                    <a:pt x="880380" y="626782"/>
                  </a:lnTo>
                  <a:lnTo>
                    <a:pt x="883875" y="631234"/>
                  </a:lnTo>
                  <a:lnTo>
                    <a:pt x="888006" y="636004"/>
                  </a:lnTo>
                  <a:lnTo>
                    <a:pt x="892137" y="640138"/>
                  </a:lnTo>
                  <a:lnTo>
                    <a:pt x="897221" y="644272"/>
                  </a:lnTo>
                  <a:lnTo>
                    <a:pt x="901988" y="648406"/>
                  </a:lnTo>
                  <a:lnTo>
                    <a:pt x="907708" y="652222"/>
                  </a:lnTo>
                  <a:lnTo>
                    <a:pt x="913745" y="656038"/>
                  </a:lnTo>
                  <a:lnTo>
                    <a:pt x="919783" y="659854"/>
                  </a:lnTo>
                  <a:lnTo>
                    <a:pt x="926774" y="663670"/>
                  </a:lnTo>
                  <a:lnTo>
                    <a:pt x="933765" y="666850"/>
                  </a:lnTo>
                  <a:lnTo>
                    <a:pt x="941391" y="670030"/>
                  </a:lnTo>
                  <a:lnTo>
                    <a:pt x="949018" y="673528"/>
                  </a:lnTo>
                  <a:lnTo>
                    <a:pt x="956962" y="676072"/>
                  </a:lnTo>
                  <a:lnTo>
                    <a:pt x="965224" y="678616"/>
                  </a:lnTo>
                  <a:lnTo>
                    <a:pt x="973168" y="680842"/>
                  </a:lnTo>
                  <a:lnTo>
                    <a:pt x="981748" y="683386"/>
                  </a:lnTo>
                  <a:lnTo>
                    <a:pt x="990328" y="685294"/>
                  </a:lnTo>
                  <a:lnTo>
                    <a:pt x="998908" y="686566"/>
                  </a:lnTo>
                  <a:lnTo>
                    <a:pt x="1007487" y="688156"/>
                  </a:lnTo>
                  <a:lnTo>
                    <a:pt x="1016385" y="689428"/>
                  </a:lnTo>
                  <a:lnTo>
                    <a:pt x="1024965" y="690064"/>
                  </a:lnTo>
                  <a:lnTo>
                    <a:pt x="1034180" y="690700"/>
                  </a:lnTo>
                  <a:lnTo>
                    <a:pt x="1042760" y="691336"/>
                  </a:lnTo>
                  <a:lnTo>
                    <a:pt x="1051975" y="691654"/>
                  </a:lnTo>
                  <a:lnTo>
                    <a:pt x="1060555" y="691654"/>
                  </a:lnTo>
                  <a:lnTo>
                    <a:pt x="1069770" y="691336"/>
                  </a:lnTo>
                  <a:lnTo>
                    <a:pt x="1078350" y="690700"/>
                  </a:lnTo>
                  <a:lnTo>
                    <a:pt x="1086930" y="690382"/>
                  </a:lnTo>
                  <a:lnTo>
                    <a:pt x="1095827" y="689428"/>
                  </a:lnTo>
                  <a:lnTo>
                    <a:pt x="1104089" y="688156"/>
                  </a:lnTo>
                  <a:lnTo>
                    <a:pt x="1112669" y="687202"/>
                  </a:lnTo>
                  <a:lnTo>
                    <a:pt x="1121249" y="685612"/>
                  </a:lnTo>
                  <a:lnTo>
                    <a:pt x="1129193" y="683704"/>
                  </a:lnTo>
                  <a:lnTo>
                    <a:pt x="1137455" y="681796"/>
                  </a:lnTo>
                  <a:lnTo>
                    <a:pt x="1145082" y="679570"/>
                  </a:lnTo>
                  <a:lnTo>
                    <a:pt x="1153026" y="676708"/>
                  </a:lnTo>
                  <a:lnTo>
                    <a:pt x="1160017" y="674164"/>
                  </a:lnTo>
                  <a:lnTo>
                    <a:pt x="1167643" y="671620"/>
                  </a:lnTo>
                  <a:lnTo>
                    <a:pt x="1174316" y="668440"/>
                  </a:lnTo>
                  <a:lnTo>
                    <a:pt x="1181307" y="664942"/>
                  </a:lnTo>
                  <a:lnTo>
                    <a:pt x="1187663" y="661762"/>
                  </a:lnTo>
                  <a:lnTo>
                    <a:pt x="1193700" y="657946"/>
                  </a:lnTo>
                  <a:lnTo>
                    <a:pt x="1199738" y="654130"/>
                  </a:lnTo>
                  <a:lnTo>
                    <a:pt x="1205140" y="649996"/>
                  </a:lnTo>
                  <a:lnTo>
                    <a:pt x="1210224" y="645862"/>
                  </a:lnTo>
                  <a:lnTo>
                    <a:pt x="1214991" y="641728"/>
                  </a:lnTo>
                  <a:lnTo>
                    <a:pt x="1219122" y="636958"/>
                  </a:lnTo>
                  <a:lnTo>
                    <a:pt x="1222617" y="632506"/>
                  </a:lnTo>
                  <a:lnTo>
                    <a:pt x="1225795" y="628054"/>
                  </a:lnTo>
                  <a:lnTo>
                    <a:pt x="1228655" y="623284"/>
                  </a:lnTo>
                  <a:lnTo>
                    <a:pt x="1231197" y="618832"/>
                  </a:lnTo>
                  <a:lnTo>
                    <a:pt x="1233104" y="614380"/>
                  </a:lnTo>
                  <a:lnTo>
                    <a:pt x="1234693" y="609292"/>
                  </a:lnTo>
                  <a:lnTo>
                    <a:pt x="1235328" y="604840"/>
                  </a:lnTo>
                  <a:lnTo>
                    <a:pt x="1235964" y="600070"/>
                  </a:lnTo>
                  <a:lnTo>
                    <a:pt x="1236599" y="595300"/>
                  </a:lnTo>
                  <a:lnTo>
                    <a:pt x="1235964" y="590530"/>
                  </a:lnTo>
                  <a:lnTo>
                    <a:pt x="1235328" y="585441"/>
                  </a:lnTo>
                  <a:lnTo>
                    <a:pt x="1234693" y="580989"/>
                  </a:lnTo>
                  <a:lnTo>
                    <a:pt x="1233104" y="576219"/>
                  </a:lnTo>
                  <a:lnTo>
                    <a:pt x="1231197" y="571449"/>
                  </a:lnTo>
                  <a:lnTo>
                    <a:pt x="1228973" y="566997"/>
                  </a:lnTo>
                  <a:lnTo>
                    <a:pt x="1225795" y="562545"/>
                  </a:lnTo>
                  <a:lnTo>
                    <a:pt x="1222935" y="557775"/>
                  </a:lnTo>
                  <a:lnTo>
                    <a:pt x="1219440" y="553323"/>
                  </a:lnTo>
                  <a:lnTo>
                    <a:pt x="1215309" y="548871"/>
                  </a:lnTo>
                  <a:lnTo>
                    <a:pt x="1211178" y="544737"/>
                  </a:lnTo>
                  <a:lnTo>
                    <a:pt x="1206093" y="540603"/>
                  </a:lnTo>
                  <a:lnTo>
                    <a:pt x="1201327" y="536469"/>
                  </a:lnTo>
                  <a:lnTo>
                    <a:pt x="1195607" y="532653"/>
                  </a:lnTo>
                  <a:lnTo>
                    <a:pt x="1189569" y="528837"/>
                  </a:lnTo>
                  <a:lnTo>
                    <a:pt x="1183532" y="525021"/>
                  </a:lnTo>
                  <a:lnTo>
                    <a:pt x="1176859" y="521205"/>
                  </a:lnTo>
                  <a:lnTo>
                    <a:pt x="1169550" y="517707"/>
                  </a:lnTo>
                  <a:lnTo>
                    <a:pt x="1161923" y="514845"/>
                  </a:lnTo>
                  <a:lnTo>
                    <a:pt x="1154297" y="511347"/>
                  </a:lnTo>
                  <a:lnTo>
                    <a:pt x="1146353" y="508803"/>
                  </a:lnTo>
                  <a:lnTo>
                    <a:pt x="1138091" y="505941"/>
                  </a:lnTo>
                  <a:lnTo>
                    <a:pt x="1130147" y="503715"/>
                  </a:lnTo>
                  <a:lnTo>
                    <a:pt x="1121567" y="501489"/>
                  </a:lnTo>
                  <a:lnTo>
                    <a:pt x="1113305" y="499581"/>
                  </a:lnTo>
                  <a:lnTo>
                    <a:pt x="1104407" y="497991"/>
                  </a:lnTo>
                  <a:lnTo>
                    <a:pt x="1095827" y="496719"/>
                  </a:lnTo>
                  <a:lnTo>
                    <a:pt x="1086930" y="495447"/>
                  </a:lnTo>
                  <a:lnTo>
                    <a:pt x="1078350" y="494811"/>
                  </a:lnTo>
                  <a:lnTo>
                    <a:pt x="1069135" y="493857"/>
                  </a:lnTo>
                  <a:lnTo>
                    <a:pt x="1060555" y="493539"/>
                  </a:lnTo>
                  <a:lnTo>
                    <a:pt x="1051340" y="493221"/>
                  </a:lnTo>
                  <a:lnTo>
                    <a:pt x="1042760" y="493221"/>
                  </a:lnTo>
                  <a:close/>
                  <a:moveTo>
                    <a:pt x="1705310" y="248995"/>
                  </a:moveTo>
                  <a:lnTo>
                    <a:pt x="1696094" y="249313"/>
                  </a:lnTo>
                  <a:lnTo>
                    <a:pt x="1687197" y="249949"/>
                  </a:lnTo>
                  <a:lnTo>
                    <a:pt x="1677664" y="251221"/>
                  </a:lnTo>
                  <a:lnTo>
                    <a:pt x="1668448" y="252175"/>
                  </a:lnTo>
                  <a:lnTo>
                    <a:pt x="1659551" y="253765"/>
                  </a:lnTo>
                  <a:lnTo>
                    <a:pt x="1650653" y="255673"/>
                  </a:lnTo>
                  <a:lnTo>
                    <a:pt x="1642391" y="257581"/>
                  </a:lnTo>
                  <a:lnTo>
                    <a:pt x="1634129" y="259807"/>
                  </a:lnTo>
                  <a:lnTo>
                    <a:pt x="1626185" y="262033"/>
                  </a:lnTo>
                  <a:lnTo>
                    <a:pt x="1618559" y="264896"/>
                  </a:lnTo>
                  <a:lnTo>
                    <a:pt x="1611568" y="267440"/>
                  </a:lnTo>
                  <a:lnTo>
                    <a:pt x="1604259" y="270620"/>
                  </a:lnTo>
                  <a:lnTo>
                    <a:pt x="1597268" y="273482"/>
                  </a:lnTo>
                  <a:lnTo>
                    <a:pt x="1591230" y="276980"/>
                  </a:lnTo>
                  <a:lnTo>
                    <a:pt x="1585193" y="280478"/>
                  </a:lnTo>
                  <a:lnTo>
                    <a:pt x="1579155" y="283658"/>
                  </a:lnTo>
                  <a:lnTo>
                    <a:pt x="1574071" y="287474"/>
                  </a:lnTo>
                  <a:lnTo>
                    <a:pt x="1568986" y="291290"/>
                  </a:lnTo>
                  <a:lnTo>
                    <a:pt x="1564538" y="295424"/>
                  </a:lnTo>
                  <a:lnTo>
                    <a:pt x="1560089" y="299240"/>
                  </a:lnTo>
                  <a:lnTo>
                    <a:pt x="1556276" y="303374"/>
                  </a:lnTo>
                  <a:lnTo>
                    <a:pt x="1552462" y="307826"/>
                  </a:lnTo>
                  <a:lnTo>
                    <a:pt x="1549285" y="312278"/>
                  </a:lnTo>
                  <a:lnTo>
                    <a:pt x="1546743" y="316730"/>
                  </a:lnTo>
                  <a:lnTo>
                    <a:pt x="1544200" y="321182"/>
                  </a:lnTo>
                  <a:lnTo>
                    <a:pt x="1542294" y="326270"/>
                  </a:lnTo>
                  <a:lnTo>
                    <a:pt x="1540705" y="330722"/>
                  </a:lnTo>
                  <a:lnTo>
                    <a:pt x="1539434" y="335492"/>
                  </a:lnTo>
                  <a:lnTo>
                    <a:pt x="1539116" y="340262"/>
                  </a:lnTo>
                  <a:lnTo>
                    <a:pt x="1538798" y="345032"/>
                  </a:lnTo>
                  <a:lnTo>
                    <a:pt x="1539116" y="350120"/>
                  </a:lnTo>
                  <a:lnTo>
                    <a:pt x="1539434" y="354890"/>
                  </a:lnTo>
                  <a:lnTo>
                    <a:pt x="1540705" y="359978"/>
                  </a:lnTo>
                  <a:lnTo>
                    <a:pt x="1542612" y="364748"/>
                  </a:lnTo>
                  <a:lnTo>
                    <a:pt x="1544518" y="369836"/>
                  </a:lnTo>
                  <a:lnTo>
                    <a:pt x="1547060" y="374606"/>
                  </a:lnTo>
                  <a:lnTo>
                    <a:pt x="1550238" y="379694"/>
                  </a:lnTo>
                  <a:lnTo>
                    <a:pt x="1553416" y="384464"/>
                  </a:lnTo>
                  <a:lnTo>
                    <a:pt x="1557547" y="388916"/>
                  </a:lnTo>
                  <a:lnTo>
                    <a:pt x="1561996" y="393686"/>
                  </a:lnTo>
                  <a:lnTo>
                    <a:pt x="1566444" y="397820"/>
                  </a:lnTo>
                  <a:lnTo>
                    <a:pt x="1571211" y="401954"/>
                  </a:lnTo>
                  <a:lnTo>
                    <a:pt x="1576613" y="406088"/>
                  </a:lnTo>
                  <a:lnTo>
                    <a:pt x="1582333" y="409904"/>
                  </a:lnTo>
                  <a:lnTo>
                    <a:pt x="1588370" y="413720"/>
                  </a:lnTo>
                  <a:lnTo>
                    <a:pt x="1594726" y="416900"/>
                  </a:lnTo>
                  <a:lnTo>
                    <a:pt x="1601081" y="420398"/>
                  </a:lnTo>
                  <a:lnTo>
                    <a:pt x="1608072" y="423578"/>
                  </a:lnTo>
                  <a:lnTo>
                    <a:pt x="1615063" y="426441"/>
                  </a:lnTo>
                  <a:lnTo>
                    <a:pt x="1622372" y="429621"/>
                  </a:lnTo>
                  <a:lnTo>
                    <a:pt x="1629998" y="432165"/>
                  </a:lnTo>
                  <a:lnTo>
                    <a:pt x="1637625" y="434391"/>
                  </a:lnTo>
                  <a:lnTo>
                    <a:pt x="1645569" y="436617"/>
                  </a:lnTo>
                  <a:lnTo>
                    <a:pt x="1653831" y="438525"/>
                  </a:lnTo>
                  <a:lnTo>
                    <a:pt x="1662093" y="440433"/>
                  </a:lnTo>
                  <a:lnTo>
                    <a:pt x="1670355" y="442341"/>
                  </a:lnTo>
                  <a:lnTo>
                    <a:pt x="1679253" y="443613"/>
                  </a:lnTo>
                  <a:lnTo>
                    <a:pt x="1687832" y="444567"/>
                  </a:lnTo>
                  <a:lnTo>
                    <a:pt x="1696412" y="445839"/>
                  </a:lnTo>
                  <a:lnTo>
                    <a:pt x="1705627" y="446475"/>
                  </a:lnTo>
                  <a:lnTo>
                    <a:pt x="1714207" y="447111"/>
                  </a:lnTo>
                  <a:lnTo>
                    <a:pt x="1723423" y="447429"/>
                  </a:lnTo>
                  <a:lnTo>
                    <a:pt x="1732320" y="447429"/>
                  </a:lnTo>
                  <a:lnTo>
                    <a:pt x="1741853" y="447111"/>
                  </a:lnTo>
                  <a:lnTo>
                    <a:pt x="1751069" y="446475"/>
                  </a:lnTo>
                  <a:lnTo>
                    <a:pt x="1759966" y="445839"/>
                  </a:lnTo>
                  <a:lnTo>
                    <a:pt x="1769181" y="444567"/>
                  </a:lnTo>
                  <a:lnTo>
                    <a:pt x="1778714" y="443613"/>
                  </a:lnTo>
                  <a:lnTo>
                    <a:pt x="1787294" y="442023"/>
                  </a:lnTo>
                  <a:lnTo>
                    <a:pt x="1796192" y="440115"/>
                  </a:lnTo>
                  <a:lnTo>
                    <a:pt x="1804772" y="438207"/>
                  </a:lnTo>
                  <a:lnTo>
                    <a:pt x="1812716" y="435981"/>
                  </a:lnTo>
                  <a:lnTo>
                    <a:pt x="1820660" y="433755"/>
                  </a:lnTo>
                  <a:lnTo>
                    <a:pt x="1828287" y="431211"/>
                  </a:lnTo>
                  <a:lnTo>
                    <a:pt x="1835913" y="428349"/>
                  </a:lnTo>
                  <a:lnTo>
                    <a:pt x="1842586" y="425805"/>
                  </a:lnTo>
                  <a:lnTo>
                    <a:pt x="1849259" y="422306"/>
                  </a:lnTo>
                  <a:lnTo>
                    <a:pt x="1855933" y="419444"/>
                  </a:lnTo>
                  <a:lnTo>
                    <a:pt x="1861970" y="415946"/>
                  </a:lnTo>
                  <a:lnTo>
                    <a:pt x="1867690" y="412130"/>
                  </a:lnTo>
                  <a:lnTo>
                    <a:pt x="1872774" y="408314"/>
                  </a:lnTo>
                  <a:lnTo>
                    <a:pt x="1878176" y="404498"/>
                  </a:lnTo>
                  <a:lnTo>
                    <a:pt x="1882625" y="400682"/>
                  </a:lnTo>
                  <a:lnTo>
                    <a:pt x="1886756" y="396548"/>
                  </a:lnTo>
                  <a:lnTo>
                    <a:pt x="1890887" y="392414"/>
                  </a:lnTo>
                  <a:lnTo>
                    <a:pt x="1894383" y="388280"/>
                  </a:lnTo>
                  <a:lnTo>
                    <a:pt x="1897560" y="383828"/>
                  </a:lnTo>
                  <a:lnTo>
                    <a:pt x="1900420" y="379058"/>
                  </a:lnTo>
                  <a:lnTo>
                    <a:pt x="1902645" y="374606"/>
                  </a:lnTo>
                  <a:lnTo>
                    <a:pt x="1904551" y="370154"/>
                  </a:lnTo>
                  <a:lnTo>
                    <a:pt x="1906140" y="365066"/>
                  </a:lnTo>
                  <a:lnTo>
                    <a:pt x="1907411" y="360614"/>
                  </a:lnTo>
                  <a:lnTo>
                    <a:pt x="1908047" y="355844"/>
                  </a:lnTo>
                  <a:lnTo>
                    <a:pt x="1908047" y="350756"/>
                  </a:lnTo>
                  <a:lnTo>
                    <a:pt x="1908047" y="345986"/>
                  </a:lnTo>
                  <a:lnTo>
                    <a:pt x="1907411" y="340898"/>
                  </a:lnTo>
                  <a:lnTo>
                    <a:pt x="1906140" y="336128"/>
                  </a:lnTo>
                  <a:lnTo>
                    <a:pt x="1904551" y="331040"/>
                  </a:lnTo>
                  <a:lnTo>
                    <a:pt x="1902327" y="326270"/>
                  </a:lnTo>
                  <a:lnTo>
                    <a:pt x="1899785" y="321182"/>
                  </a:lnTo>
                  <a:lnTo>
                    <a:pt x="1896607" y="316412"/>
                  </a:lnTo>
                  <a:lnTo>
                    <a:pt x="1893112" y="311642"/>
                  </a:lnTo>
                  <a:lnTo>
                    <a:pt x="1889616" y="307190"/>
                  </a:lnTo>
                  <a:lnTo>
                    <a:pt x="1884850" y="302738"/>
                  </a:lnTo>
                  <a:lnTo>
                    <a:pt x="1880401" y="298286"/>
                  </a:lnTo>
                  <a:lnTo>
                    <a:pt x="1875634" y="293834"/>
                  </a:lnTo>
                  <a:lnTo>
                    <a:pt x="1870232" y="290018"/>
                  </a:lnTo>
                  <a:lnTo>
                    <a:pt x="1864512" y="285884"/>
                  </a:lnTo>
                  <a:lnTo>
                    <a:pt x="1858475" y="282704"/>
                  </a:lnTo>
                  <a:lnTo>
                    <a:pt x="1852437" y="278888"/>
                  </a:lnTo>
                  <a:lnTo>
                    <a:pt x="1846082" y="275390"/>
                  </a:lnTo>
                  <a:lnTo>
                    <a:pt x="1839091" y="272528"/>
                  </a:lnTo>
                  <a:lnTo>
                    <a:pt x="1832100" y="269348"/>
                  </a:lnTo>
                  <a:lnTo>
                    <a:pt x="1824791" y="266804"/>
                  </a:lnTo>
                  <a:lnTo>
                    <a:pt x="1817165" y="263941"/>
                  </a:lnTo>
                  <a:lnTo>
                    <a:pt x="1809220" y="261397"/>
                  </a:lnTo>
                  <a:lnTo>
                    <a:pt x="1801276" y="259171"/>
                  </a:lnTo>
                  <a:lnTo>
                    <a:pt x="1793332" y="257263"/>
                  </a:lnTo>
                  <a:lnTo>
                    <a:pt x="1785070" y="255355"/>
                  </a:lnTo>
                  <a:lnTo>
                    <a:pt x="1776808" y="253765"/>
                  </a:lnTo>
                  <a:lnTo>
                    <a:pt x="1767910" y="252175"/>
                  </a:lnTo>
                  <a:lnTo>
                    <a:pt x="1759331" y="251221"/>
                  </a:lnTo>
                  <a:lnTo>
                    <a:pt x="1750751" y="250267"/>
                  </a:lnTo>
                  <a:lnTo>
                    <a:pt x="1741535" y="249631"/>
                  </a:lnTo>
                  <a:lnTo>
                    <a:pt x="1732320" y="248995"/>
                  </a:lnTo>
                  <a:lnTo>
                    <a:pt x="1723423" y="248995"/>
                  </a:lnTo>
                  <a:lnTo>
                    <a:pt x="1714207" y="248995"/>
                  </a:lnTo>
                  <a:lnTo>
                    <a:pt x="1705310" y="248995"/>
                  </a:lnTo>
                  <a:close/>
                  <a:moveTo>
                    <a:pt x="887688" y="229915"/>
                  </a:moveTo>
                  <a:lnTo>
                    <a:pt x="878473" y="230233"/>
                  </a:lnTo>
                  <a:lnTo>
                    <a:pt x="869893" y="231187"/>
                  </a:lnTo>
                  <a:lnTo>
                    <a:pt x="861313" y="231823"/>
                  </a:lnTo>
                  <a:lnTo>
                    <a:pt x="852416" y="232459"/>
                  </a:lnTo>
                  <a:lnTo>
                    <a:pt x="844154" y="234049"/>
                  </a:lnTo>
                  <a:lnTo>
                    <a:pt x="835892" y="235639"/>
                  </a:lnTo>
                  <a:lnTo>
                    <a:pt x="827630" y="237229"/>
                  </a:lnTo>
                  <a:lnTo>
                    <a:pt x="819686" y="239137"/>
                  </a:lnTo>
                  <a:lnTo>
                    <a:pt x="811741" y="241045"/>
                  </a:lnTo>
                  <a:lnTo>
                    <a:pt x="804115" y="243271"/>
                  </a:lnTo>
                  <a:lnTo>
                    <a:pt x="796488" y="245815"/>
                  </a:lnTo>
                  <a:lnTo>
                    <a:pt x="789180" y="248359"/>
                  </a:lnTo>
                  <a:lnTo>
                    <a:pt x="782506" y="251539"/>
                  </a:lnTo>
                  <a:lnTo>
                    <a:pt x="775516" y="254719"/>
                  </a:lnTo>
                  <a:lnTo>
                    <a:pt x="769160" y="257581"/>
                  </a:lnTo>
                  <a:lnTo>
                    <a:pt x="763122" y="261079"/>
                  </a:lnTo>
                  <a:lnTo>
                    <a:pt x="757085" y="264896"/>
                  </a:lnTo>
                  <a:lnTo>
                    <a:pt x="751683" y="268712"/>
                  </a:lnTo>
                  <a:lnTo>
                    <a:pt x="746598" y="272528"/>
                  </a:lnTo>
                  <a:lnTo>
                    <a:pt x="741514" y="276662"/>
                  </a:lnTo>
                  <a:lnTo>
                    <a:pt x="737383" y="280796"/>
                  </a:lnTo>
                  <a:lnTo>
                    <a:pt x="733252" y="285248"/>
                  </a:lnTo>
                  <a:lnTo>
                    <a:pt x="729439" y="289700"/>
                  </a:lnTo>
                  <a:lnTo>
                    <a:pt x="726261" y="294788"/>
                  </a:lnTo>
                  <a:lnTo>
                    <a:pt x="723401" y="299558"/>
                  </a:lnTo>
                  <a:lnTo>
                    <a:pt x="721177" y="304328"/>
                  </a:lnTo>
                  <a:lnTo>
                    <a:pt x="719270" y="309098"/>
                  </a:lnTo>
                  <a:lnTo>
                    <a:pt x="717681" y="314186"/>
                  </a:lnTo>
                  <a:lnTo>
                    <a:pt x="717046" y="318956"/>
                  </a:lnTo>
                  <a:lnTo>
                    <a:pt x="716728" y="323726"/>
                  </a:lnTo>
                  <a:lnTo>
                    <a:pt x="716728" y="328814"/>
                  </a:lnTo>
                  <a:lnTo>
                    <a:pt x="717046" y="333584"/>
                  </a:lnTo>
                  <a:lnTo>
                    <a:pt x="717681" y="338354"/>
                  </a:lnTo>
                  <a:lnTo>
                    <a:pt x="719270" y="343124"/>
                  </a:lnTo>
                  <a:lnTo>
                    <a:pt x="720859" y="348212"/>
                  </a:lnTo>
                  <a:lnTo>
                    <a:pt x="723084" y="352664"/>
                  </a:lnTo>
                  <a:lnTo>
                    <a:pt x="725626" y="357116"/>
                  </a:lnTo>
                  <a:lnTo>
                    <a:pt x="728486" y="361886"/>
                  </a:lnTo>
                  <a:lnTo>
                    <a:pt x="731663" y="366338"/>
                  </a:lnTo>
                  <a:lnTo>
                    <a:pt x="735477" y="370472"/>
                  </a:lnTo>
                  <a:lnTo>
                    <a:pt x="739608" y="374924"/>
                  </a:lnTo>
                  <a:lnTo>
                    <a:pt x="744374" y="379058"/>
                  </a:lnTo>
                  <a:lnTo>
                    <a:pt x="749141" y="382874"/>
                  </a:lnTo>
                  <a:lnTo>
                    <a:pt x="754225" y="387008"/>
                  </a:lnTo>
                  <a:lnTo>
                    <a:pt x="759627" y="390824"/>
                  </a:lnTo>
                  <a:lnTo>
                    <a:pt x="765982" y="394640"/>
                  </a:lnTo>
                  <a:lnTo>
                    <a:pt x="772020" y="398138"/>
                  </a:lnTo>
                  <a:lnTo>
                    <a:pt x="778375" y="401636"/>
                  </a:lnTo>
                  <a:lnTo>
                    <a:pt x="785366" y="404816"/>
                  </a:lnTo>
                  <a:lnTo>
                    <a:pt x="792675" y="407996"/>
                  </a:lnTo>
                  <a:lnTo>
                    <a:pt x="799984" y="410540"/>
                  </a:lnTo>
                  <a:lnTo>
                    <a:pt x="807928" y="413402"/>
                  </a:lnTo>
                  <a:lnTo>
                    <a:pt x="815872" y="415946"/>
                  </a:lnTo>
                  <a:lnTo>
                    <a:pt x="824452" y="418172"/>
                  </a:lnTo>
                  <a:lnTo>
                    <a:pt x="832714" y="420398"/>
                  </a:lnTo>
                  <a:lnTo>
                    <a:pt x="841929" y="422306"/>
                  </a:lnTo>
                  <a:lnTo>
                    <a:pt x="850827" y="423896"/>
                  </a:lnTo>
                  <a:lnTo>
                    <a:pt x="860042" y="425487"/>
                  </a:lnTo>
                  <a:lnTo>
                    <a:pt x="869258" y="426441"/>
                  </a:lnTo>
                  <a:lnTo>
                    <a:pt x="878155" y="427395"/>
                  </a:lnTo>
                  <a:lnTo>
                    <a:pt x="887688" y="428031"/>
                  </a:lnTo>
                  <a:lnTo>
                    <a:pt x="896586" y="428349"/>
                  </a:lnTo>
                  <a:lnTo>
                    <a:pt x="905801" y="428349"/>
                  </a:lnTo>
                  <a:lnTo>
                    <a:pt x="914381" y="428349"/>
                  </a:lnTo>
                  <a:lnTo>
                    <a:pt x="923596" y="428031"/>
                  </a:lnTo>
                  <a:lnTo>
                    <a:pt x="932812" y="427713"/>
                  </a:lnTo>
                  <a:lnTo>
                    <a:pt x="941391" y="426759"/>
                  </a:lnTo>
                  <a:lnTo>
                    <a:pt x="949971" y="425805"/>
                  </a:lnTo>
                  <a:lnTo>
                    <a:pt x="958551" y="424532"/>
                  </a:lnTo>
                  <a:lnTo>
                    <a:pt x="966813" y="422942"/>
                  </a:lnTo>
                  <a:lnTo>
                    <a:pt x="975075" y="421352"/>
                  </a:lnTo>
                  <a:lnTo>
                    <a:pt x="983019" y="419762"/>
                  </a:lnTo>
                  <a:lnTo>
                    <a:pt x="990963" y="417536"/>
                  </a:lnTo>
                  <a:lnTo>
                    <a:pt x="998590" y="414992"/>
                  </a:lnTo>
                  <a:lnTo>
                    <a:pt x="1006216" y="412448"/>
                  </a:lnTo>
                  <a:lnTo>
                    <a:pt x="1013207" y="409904"/>
                  </a:lnTo>
                  <a:lnTo>
                    <a:pt x="1020198" y="407042"/>
                  </a:lnTo>
                  <a:lnTo>
                    <a:pt x="1026871" y="404180"/>
                  </a:lnTo>
                  <a:lnTo>
                    <a:pt x="1033227" y="400682"/>
                  </a:lnTo>
                  <a:lnTo>
                    <a:pt x="1039264" y="397502"/>
                  </a:lnTo>
                  <a:lnTo>
                    <a:pt x="1044984" y="393686"/>
                  </a:lnTo>
                  <a:lnTo>
                    <a:pt x="1050704" y="389870"/>
                  </a:lnTo>
                  <a:lnTo>
                    <a:pt x="1055788" y="386054"/>
                  </a:lnTo>
                  <a:lnTo>
                    <a:pt x="1060555" y="381920"/>
                  </a:lnTo>
                  <a:lnTo>
                    <a:pt x="1065004" y="377786"/>
                  </a:lnTo>
                  <a:lnTo>
                    <a:pt x="1069135" y="373016"/>
                  </a:lnTo>
                  <a:lnTo>
                    <a:pt x="1072630" y="368564"/>
                  </a:lnTo>
                  <a:lnTo>
                    <a:pt x="1076126" y="364112"/>
                  </a:lnTo>
                  <a:lnTo>
                    <a:pt x="1078668" y="359024"/>
                  </a:lnTo>
                  <a:lnTo>
                    <a:pt x="1081210" y="354254"/>
                  </a:lnTo>
                  <a:lnTo>
                    <a:pt x="1083117" y="349166"/>
                  </a:lnTo>
                  <a:lnTo>
                    <a:pt x="1084388" y="344396"/>
                  </a:lnTo>
                  <a:lnTo>
                    <a:pt x="1085659" y="339308"/>
                  </a:lnTo>
                  <a:lnTo>
                    <a:pt x="1085977" y="334538"/>
                  </a:lnTo>
                  <a:lnTo>
                    <a:pt x="1085977" y="329450"/>
                  </a:lnTo>
                  <a:lnTo>
                    <a:pt x="1085659" y="324998"/>
                  </a:lnTo>
                  <a:lnTo>
                    <a:pt x="1084705" y="320228"/>
                  </a:lnTo>
                  <a:lnTo>
                    <a:pt x="1083117" y="315140"/>
                  </a:lnTo>
                  <a:lnTo>
                    <a:pt x="1081846" y="310688"/>
                  </a:lnTo>
                  <a:lnTo>
                    <a:pt x="1079621" y="305600"/>
                  </a:lnTo>
                  <a:lnTo>
                    <a:pt x="1076761" y="301148"/>
                  </a:lnTo>
                  <a:lnTo>
                    <a:pt x="1073901" y="296696"/>
                  </a:lnTo>
                  <a:lnTo>
                    <a:pt x="1070406" y="291926"/>
                  </a:lnTo>
                  <a:lnTo>
                    <a:pt x="1066910" y="287792"/>
                  </a:lnTo>
                  <a:lnTo>
                    <a:pt x="1062779" y="283658"/>
                  </a:lnTo>
                  <a:lnTo>
                    <a:pt x="1058331" y="279524"/>
                  </a:lnTo>
                  <a:lnTo>
                    <a:pt x="1053246" y="275390"/>
                  </a:lnTo>
                  <a:lnTo>
                    <a:pt x="1048162" y="271256"/>
                  </a:lnTo>
                  <a:lnTo>
                    <a:pt x="1042760" y="267440"/>
                  </a:lnTo>
                  <a:lnTo>
                    <a:pt x="1036722" y="263941"/>
                  </a:lnTo>
                  <a:lnTo>
                    <a:pt x="1030367" y="260125"/>
                  </a:lnTo>
                  <a:lnTo>
                    <a:pt x="1024011" y="256945"/>
                  </a:lnTo>
                  <a:lnTo>
                    <a:pt x="1017020" y="253765"/>
                  </a:lnTo>
                  <a:lnTo>
                    <a:pt x="1009712" y="250267"/>
                  </a:lnTo>
                  <a:lnTo>
                    <a:pt x="1002403" y="247723"/>
                  </a:lnTo>
                  <a:lnTo>
                    <a:pt x="994459" y="245179"/>
                  </a:lnTo>
                  <a:lnTo>
                    <a:pt x="986515" y="242317"/>
                  </a:lnTo>
                  <a:lnTo>
                    <a:pt x="977935" y="240091"/>
                  </a:lnTo>
                  <a:lnTo>
                    <a:pt x="969355" y="237865"/>
                  </a:lnTo>
                  <a:lnTo>
                    <a:pt x="960457" y="235957"/>
                  </a:lnTo>
                  <a:lnTo>
                    <a:pt x="951242" y="234367"/>
                  </a:lnTo>
                  <a:lnTo>
                    <a:pt x="942027" y="233095"/>
                  </a:lnTo>
                  <a:lnTo>
                    <a:pt x="933129" y="231823"/>
                  </a:lnTo>
                  <a:lnTo>
                    <a:pt x="923914" y="231187"/>
                  </a:lnTo>
                  <a:lnTo>
                    <a:pt x="915016" y="230233"/>
                  </a:lnTo>
                  <a:lnTo>
                    <a:pt x="905801" y="229915"/>
                  </a:lnTo>
                  <a:lnTo>
                    <a:pt x="896586" y="229915"/>
                  </a:lnTo>
                  <a:lnTo>
                    <a:pt x="887688" y="229915"/>
                  </a:lnTo>
                  <a:close/>
                  <a:moveTo>
                    <a:pt x="1309369" y="78864"/>
                  </a:moveTo>
                  <a:lnTo>
                    <a:pt x="1300153" y="79182"/>
                  </a:lnTo>
                  <a:lnTo>
                    <a:pt x="1290620" y="79500"/>
                  </a:lnTo>
                  <a:lnTo>
                    <a:pt x="1281405" y="80454"/>
                  </a:lnTo>
                  <a:lnTo>
                    <a:pt x="1272507" y="81090"/>
                  </a:lnTo>
                  <a:lnTo>
                    <a:pt x="1263610" y="82362"/>
                  </a:lnTo>
                  <a:lnTo>
                    <a:pt x="1255030" y="83634"/>
                  </a:lnTo>
                  <a:lnTo>
                    <a:pt x="1246768" y="85224"/>
                  </a:lnTo>
                  <a:lnTo>
                    <a:pt x="1238506" y="87132"/>
                  </a:lnTo>
                  <a:lnTo>
                    <a:pt x="1230562" y="89040"/>
                  </a:lnTo>
                  <a:lnTo>
                    <a:pt x="1222935" y="91266"/>
                  </a:lnTo>
                  <a:lnTo>
                    <a:pt x="1215309" y="93492"/>
                  </a:lnTo>
                  <a:lnTo>
                    <a:pt x="1207682" y="96354"/>
                  </a:lnTo>
                  <a:lnTo>
                    <a:pt x="1201009" y="99216"/>
                  </a:lnTo>
                  <a:lnTo>
                    <a:pt x="1194018" y="102079"/>
                  </a:lnTo>
                  <a:lnTo>
                    <a:pt x="1187663" y="105259"/>
                  </a:lnTo>
                  <a:lnTo>
                    <a:pt x="1181307" y="108439"/>
                  </a:lnTo>
                  <a:lnTo>
                    <a:pt x="1175588" y="112255"/>
                  </a:lnTo>
                  <a:lnTo>
                    <a:pt x="1169868" y="115435"/>
                  </a:lnTo>
                  <a:lnTo>
                    <a:pt x="1164466" y="119251"/>
                  </a:lnTo>
                  <a:lnTo>
                    <a:pt x="1159699" y="123067"/>
                  </a:lnTo>
                  <a:lnTo>
                    <a:pt x="1155250" y="127201"/>
                  </a:lnTo>
                  <a:lnTo>
                    <a:pt x="1151119" y="131653"/>
                  </a:lnTo>
                  <a:lnTo>
                    <a:pt x="1147306" y="136105"/>
                  </a:lnTo>
                  <a:lnTo>
                    <a:pt x="1143811" y="140239"/>
                  </a:lnTo>
                  <a:lnTo>
                    <a:pt x="1140633" y="144691"/>
                  </a:lnTo>
                  <a:lnTo>
                    <a:pt x="1138091" y="149143"/>
                  </a:lnTo>
                  <a:lnTo>
                    <a:pt x="1135866" y="154231"/>
                  </a:lnTo>
                  <a:lnTo>
                    <a:pt x="1134278" y="159001"/>
                  </a:lnTo>
                  <a:lnTo>
                    <a:pt x="1132689" y="164089"/>
                  </a:lnTo>
                  <a:lnTo>
                    <a:pt x="1132053" y="168859"/>
                  </a:lnTo>
                  <a:lnTo>
                    <a:pt x="1131735" y="173947"/>
                  </a:lnTo>
                  <a:lnTo>
                    <a:pt x="1132053" y="179353"/>
                  </a:lnTo>
                  <a:lnTo>
                    <a:pt x="1132371" y="184123"/>
                  </a:lnTo>
                  <a:lnTo>
                    <a:pt x="1133642" y="189211"/>
                  </a:lnTo>
                  <a:lnTo>
                    <a:pt x="1135231" y="193981"/>
                  </a:lnTo>
                  <a:lnTo>
                    <a:pt x="1137137" y="198751"/>
                  </a:lnTo>
                  <a:lnTo>
                    <a:pt x="1139362" y="203839"/>
                  </a:lnTo>
                  <a:lnTo>
                    <a:pt x="1142222" y="208291"/>
                  </a:lnTo>
                  <a:lnTo>
                    <a:pt x="1145399" y="213061"/>
                  </a:lnTo>
                  <a:lnTo>
                    <a:pt x="1149213" y="217513"/>
                  </a:lnTo>
                  <a:lnTo>
                    <a:pt x="1153026" y="221965"/>
                  </a:lnTo>
                  <a:lnTo>
                    <a:pt x="1157475" y="226099"/>
                  </a:lnTo>
                  <a:lnTo>
                    <a:pt x="1161923" y="230233"/>
                  </a:lnTo>
                  <a:lnTo>
                    <a:pt x="1167326" y="234049"/>
                  </a:lnTo>
                  <a:lnTo>
                    <a:pt x="1172410" y="237865"/>
                  </a:lnTo>
                  <a:lnTo>
                    <a:pt x="1178130" y="241681"/>
                  </a:lnTo>
                  <a:lnTo>
                    <a:pt x="1184167" y="245497"/>
                  </a:lnTo>
                  <a:lnTo>
                    <a:pt x="1190841" y="248995"/>
                  </a:lnTo>
                  <a:lnTo>
                    <a:pt x="1197196" y="251857"/>
                  </a:lnTo>
                  <a:lnTo>
                    <a:pt x="1204187" y="255355"/>
                  </a:lnTo>
                  <a:lnTo>
                    <a:pt x="1211496" y="257899"/>
                  </a:lnTo>
                  <a:lnTo>
                    <a:pt x="1218804" y="261079"/>
                  </a:lnTo>
                  <a:lnTo>
                    <a:pt x="1226748" y="263305"/>
                  </a:lnTo>
                  <a:lnTo>
                    <a:pt x="1234057" y="265850"/>
                  </a:lnTo>
                  <a:lnTo>
                    <a:pt x="1242637" y="267758"/>
                  </a:lnTo>
                  <a:lnTo>
                    <a:pt x="1250899" y="269984"/>
                  </a:lnTo>
                  <a:lnTo>
                    <a:pt x="1259479" y="271574"/>
                  </a:lnTo>
                  <a:lnTo>
                    <a:pt x="1268376" y="273164"/>
                  </a:lnTo>
                  <a:lnTo>
                    <a:pt x="1276956" y="274754"/>
                  </a:lnTo>
                  <a:lnTo>
                    <a:pt x="1286171" y="275708"/>
                  </a:lnTo>
                  <a:lnTo>
                    <a:pt x="1295387" y="276662"/>
                  </a:lnTo>
                  <a:lnTo>
                    <a:pt x="1304920" y="276980"/>
                  </a:lnTo>
                  <a:lnTo>
                    <a:pt x="1314453" y="277298"/>
                  </a:lnTo>
                  <a:lnTo>
                    <a:pt x="1323986" y="277616"/>
                  </a:lnTo>
                  <a:lnTo>
                    <a:pt x="1333201" y="277298"/>
                  </a:lnTo>
                  <a:lnTo>
                    <a:pt x="1342417" y="276980"/>
                  </a:lnTo>
                  <a:lnTo>
                    <a:pt x="1351632" y="276026"/>
                  </a:lnTo>
                  <a:lnTo>
                    <a:pt x="1360530" y="275390"/>
                  </a:lnTo>
                  <a:lnTo>
                    <a:pt x="1369427" y="274118"/>
                  </a:lnTo>
                  <a:lnTo>
                    <a:pt x="1378007" y="272846"/>
                  </a:lnTo>
                  <a:lnTo>
                    <a:pt x="1386269" y="271256"/>
                  </a:lnTo>
                  <a:lnTo>
                    <a:pt x="1394531" y="269348"/>
                  </a:lnTo>
                  <a:lnTo>
                    <a:pt x="1402475" y="267440"/>
                  </a:lnTo>
                  <a:lnTo>
                    <a:pt x="1410102" y="265214"/>
                  </a:lnTo>
                  <a:lnTo>
                    <a:pt x="1417728" y="262987"/>
                  </a:lnTo>
                  <a:lnTo>
                    <a:pt x="1425355" y="260125"/>
                  </a:lnTo>
                  <a:lnTo>
                    <a:pt x="1432028" y="257263"/>
                  </a:lnTo>
                  <a:lnTo>
                    <a:pt x="1439019" y="254083"/>
                  </a:lnTo>
                  <a:lnTo>
                    <a:pt x="1445374" y="251221"/>
                  </a:lnTo>
                  <a:lnTo>
                    <a:pt x="1451729" y="247723"/>
                  </a:lnTo>
                  <a:lnTo>
                    <a:pt x="1457449" y="244225"/>
                  </a:lnTo>
                  <a:lnTo>
                    <a:pt x="1463169" y="241045"/>
                  </a:lnTo>
                  <a:lnTo>
                    <a:pt x="1468253" y="237229"/>
                  </a:lnTo>
                  <a:lnTo>
                    <a:pt x="1473338" y="233095"/>
                  </a:lnTo>
                  <a:lnTo>
                    <a:pt x="1477787" y="229279"/>
                  </a:lnTo>
                  <a:lnTo>
                    <a:pt x="1481918" y="225145"/>
                  </a:lnTo>
                  <a:lnTo>
                    <a:pt x="1485731" y="220375"/>
                  </a:lnTo>
                  <a:lnTo>
                    <a:pt x="1489226" y="215923"/>
                  </a:lnTo>
                  <a:lnTo>
                    <a:pt x="1492086" y="211471"/>
                  </a:lnTo>
                  <a:lnTo>
                    <a:pt x="1494628" y="207019"/>
                  </a:lnTo>
                  <a:lnTo>
                    <a:pt x="1496853" y="202249"/>
                  </a:lnTo>
                  <a:lnTo>
                    <a:pt x="1498759" y="197479"/>
                  </a:lnTo>
                  <a:lnTo>
                    <a:pt x="1499713" y="192391"/>
                  </a:lnTo>
                  <a:lnTo>
                    <a:pt x="1500666" y="187621"/>
                  </a:lnTo>
                  <a:lnTo>
                    <a:pt x="1500984" y="182215"/>
                  </a:lnTo>
                  <a:lnTo>
                    <a:pt x="1500984" y="177445"/>
                  </a:lnTo>
                  <a:lnTo>
                    <a:pt x="1500030" y="172039"/>
                  </a:lnTo>
                  <a:lnTo>
                    <a:pt x="1499395" y="166951"/>
                  </a:lnTo>
                  <a:lnTo>
                    <a:pt x="1497806" y="162181"/>
                  </a:lnTo>
                  <a:lnTo>
                    <a:pt x="1495899" y="157093"/>
                  </a:lnTo>
                  <a:lnTo>
                    <a:pt x="1493357" y="152641"/>
                  </a:lnTo>
                  <a:lnTo>
                    <a:pt x="1490815" y="147871"/>
                  </a:lnTo>
                  <a:lnTo>
                    <a:pt x="1487320" y="143101"/>
                  </a:lnTo>
                  <a:lnTo>
                    <a:pt x="1483824" y="138967"/>
                  </a:lnTo>
                  <a:lnTo>
                    <a:pt x="1479693" y="134515"/>
                  </a:lnTo>
                  <a:lnTo>
                    <a:pt x="1475562" y="130381"/>
                  </a:lnTo>
                  <a:lnTo>
                    <a:pt x="1470796" y="126247"/>
                  </a:lnTo>
                  <a:lnTo>
                    <a:pt x="1465711" y="122113"/>
                  </a:lnTo>
                  <a:lnTo>
                    <a:pt x="1460309" y="118297"/>
                  </a:lnTo>
                  <a:lnTo>
                    <a:pt x="1454907" y="114481"/>
                  </a:lnTo>
                  <a:lnTo>
                    <a:pt x="1448870" y="110983"/>
                  </a:lnTo>
                  <a:lnTo>
                    <a:pt x="1442196" y="107485"/>
                  </a:lnTo>
                  <a:lnTo>
                    <a:pt x="1435841" y="104305"/>
                  </a:lnTo>
                  <a:lnTo>
                    <a:pt x="1428532" y="101124"/>
                  </a:lnTo>
                  <a:lnTo>
                    <a:pt x="1421541" y="98262"/>
                  </a:lnTo>
                  <a:lnTo>
                    <a:pt x="1414233" y="95400"/>
                  </a:lnTo>
                  <a:lnTo>
                    <a:pt x="1406606" y="92856"/>
                  </a:lnTo>
                  <a:lnTo>
                    <a:pt x="1398662" y="90630"/>
                  </a:lnTo>
                  <a:lnTo>
                    <a:pt x="1390400" y="88404"/>
                  </a:lnTo>
                  <a:lnTo>
                    <a:pt x="1382138" y="86496"/>
                  </a:lnTo>
                  <a:lnTo>
                    <a:pt x="1373876" y="84906"/>
                  </a:lnTo>
                  <a:lnTo>
                    <a:pt x="1364978" y="83316"/>
                  </a:lnTo>
                  <a:lnTo>
                    <a:pt x="1356081" y="82044"/>
                  </a:lnTo>
                  <a:lnTo>
                    <a:pt x="1346865" y="80772"/>
                  </a:lnTo>
                  <a:lnTo>
                    <a:pt x="1337968" y="80136"/>
                  </a:lnTo>
                  <a:lnTo>
                    <a:pt x="1328435" y="79500"/>
                  </a:lnTo>
                  <a:lnTo>
                    <a:pt x="1318902" y="79182"/>
                  </a:lnTo>
                  <a:lnTo>
                    <a:pt x="1309369" y="78864"/>
                  </a:lnTo>
                  <a:close/>
                  <a:moveTo>
                    <a:pt x="1282994" y="0"/>
                  </a:moveTo>
                  <a:lnTo>
                    <a:pt x="1302060" y="0"/>
                  </a:lnTo>
                  <a:lnTo>
                    <a:pt x="1321126" y="318"/>
                  </a:lnTo>
                  <a:lnTo>
                    <a:pt x="1340828" y="1272"/>
                  </a:lnTo>
                  <a:lnTo>
                    <a:pt x="1359894" y="1908"/>
                  </a:lnTo>
                  <a:lnTo>
                    <a:pt x="1378960" y="3180"/>
                  </a:lnTo>
                  <a:lnTo>
                    <a:pt x="1398026" y="4134"/>
                  </a:lnTo>
                  <a:lnTo>
                    <a:pt x="1416457" y="5724"/>
                  </a:lnTo>
                  <a:lnTo>
                    <a:pt x="1435523" y="7632"/>
                  </a:lnTo>
                  <a:lnTo>
                    <a:pt x="1453636" y="9540"/>
                  </a:lnTo>
                  <a:lnTo>
                    <a:pt x="1472067" y="12084"/>
                  </a:lnTo>
                  <a:lnTo>
                    <a:pt x="1490497" y="14628"/>
                  </a:lnTo>
                  <a:lnTo>
                    <a:pt x="1507975" y="17490"/>
                  </a:lnTo>
                  <a:lnTo>
                    <a:pt x="1525770" y="20034"/>
                  </a:lnTo>
                  <a:lnTo>
                    <a:pt x="1543565" y="23532"/>
                  </a:lnTo>
                  <a:lnTo>
                    <a:pt x="1561042" y="27030"/>
                  </a:lnTo>
                  <a:lnTo>
                    <a:pt x="1578202" y="30846"/>
                  </a:lnTo>
                  <a:lnTo>
                    <a:pt x="1595044" y="34662"/>
                  </a:lnTo>
                  <a:lnTo>
                    <a:pt x="1612203" y="38796"/>
                  </a:lnTo>
                  <a:lnTo>
                    <a:pt x="1628727" y="42930"/>
                  </a:lnTo>
                  <a:lnTo>
                    <a:pt x="1644933" y="47382"/>
                  </a:lnTo>
                  <a:lnTo>
                    <a:pt x="1661457" y="51834"/>
                  </a:lnTo>
                  <a:lnTo>
                    <a:pt x="1677346" y="56922"/>
                  </a:lnTo>
                  <a:lnTo>
                    <a:pt x="1692599" y="62328"/>
                  </a:lnTo>
                  <a:lnTo>
                    <a:pt x="1708170" y="67416"/>
                  </a:lnTo>
                  <a:lnTo>
                    <a:pt x="1723423" y="72822"/>
                  </a:lnTo>
                  <a:lnTo>
                    <a:pt x="1738675" y="78546"/>
                  </a:lnTo>
                  <a:lnTo>
                    <a:pt x="1752975" y="84270"/>
                  </a:lnTo>
                  <a:lnTo>
                    <a:pt x="1767275" y="90312"/>
                  </a:lnTo>
                  <a:lnTo>
                    <a:pt x="1781574" y="96672"/>
                  </a:lnTo>
                  <a:lnTo>
                    <a:pt x="1795238" y="102715"/>
                  </a:lnTo>
                  <a:lnTo>
                    <a:pt x="1808903" y="109393"/>
                  </a:lnTo>
                  <a:lnTo>
                    <a:pt x="1822567" y="116071"/>
                  </a:lnTo>
                  <a:lnTo>
                    <a:pt x="1835277" y="122749"/>
                  </a:lnTo>
                  <a:lnTo>
                    <a:pt x="1847988" y="130063"/>
                  </a:lnTo>
                  <a:lnTo>
                    <a:pt x="1860381" y="137059"/>
                  </a:lnTo>
                  <a:lnTo>
                    <a:pt x="1872457" y="144373"/>
                  </a:lnTo>
                  <a:lnTo>
                    <a:pt x="1884214" y="152005"/>
                  </a:lnTo>
                  <a:lnTo>
                    <a:pt x="1895654" y="159637"/>
                  </a:lnTo>
                  <a:lnTo>
                    <a:pt x="1906776" y="167587"/>
                  </a:lnTo>
                  <a:lnTo>
                    <a:pt x="1917580" y="175537"/>
                  </a:lnTo>
                  <a:lnTo>
                    <a:pt x="1928066" y="183487"/>
                  </a:lnTo>
                  <a:lnTo>
                    <a:pt x="1937917" y="191755"/>
                  </a:lnTo>
                  <a:lnTo>
                    <a:pt x="1947768" y="199705"/>
                  </a:lnTo>
                  <a:lnTo>
                    <a:pt x="1957301" y="208291"/>
                  </a:lnTo>
                  <a:lnTo>
                    <a:pt x="1966199" y="216559"/>
                  </a:lnTo>
                  <a:lnTo>
                    <a:pt x="1974461" y="225463"/>
                  </a:lnTo>
                  <a:lnTo>
                    <a:pt x="1983040" y="234049"/>
                  </a:lnTo>
                  <a:lnTo>
                    <a:pt x="1990985" y="243271"/>
                  </a:lnTo>
                  <a:lnTo>
                    <a:pt x="1998293" y="252175"/>
                  </a:lnTo>
                  <a:lnTo>
                    <a:pt x="2005602" y="261397"/>
                  </a:lnTo>
                  <a:lnTo>
                    <a:pt x="2011957" y="270620"/>
                  </a:lnTo>
                  <a:lnTo>
                    <a:pt x="2018631" y="279842"/>
                  </a:lnTo>
                  <a:lnTo>
                    <a:pt x="2024033" y="289382"/>
                  </a:lnTo>
                  <a:lnTo>
                    <a:pt x="2029753" y="298922"/>
                  </a:lnTo>
                  <a:lnTo>
                    <a:pt x="2034837" y="308462"/>
                  </a:lnTo>
                  <a:lnTo>
                    <a:pt x="2039286" y="318320"/>
                  </a:lnTo>
                  <a:lnTo>
                    <a:pt x="2043417" y="328178"/>
                  </a:lnTo>
                  <a:lnTo>
                    <a:pt x="2047230" y="338036"/>
                  </a:lnTo>
                  <a:lnTo>
                    <a:pt x="2050725" y="347894"/>
                  </a:lnTo>
                  <a:lnTo>
                    <a:pt x="2053267" y="357434"/>
                  </a:lnTo>
                  <a:lnTo>
                    <a:pt x="2055810" y="367928"/>
                  </a:lnTo>
                  <a:lnTo>
                    <a:pt x="2057716" y="378104"/>
                  </a:lnTo>
                  <a:lnTo>
                    <a:pt x="2058987" y="388280"/>
                  </a:lnTo>
                  <a:lnTo>
                    <a:pt x="2060258" y="398456"/>
                  </a:lnTo>
                  <a:lnTo>
                    <a:pt x="2060576" y="408632"/>
                  </a:lnTo>
                  <a:lnTo>
                    <a:pt x="2060576" y="419444"/>
                  </a:lnTo>
                  <a:lnTo>
                    <a:pt x="2060258" y="429621"/>
                  </a:lnTo>
                  <a:lnTo>
                    <a:pt x="2059305" y="439797"/>
                  </a:lnTo>
                  <a:lnTo>
                    <a:pt x="2057716" y="449973"/>
                  </a:lnTo>
                  <a:lnTo>
                    <a:pt x="2055810" y="460149"/>
                  </a:lnTo>
                  <a:lnTo>
                    <a:pt x="2053267" y="470007"/>
                  </a:lnTo>
                  <a:lnTo>
                    <a:pt x="2050725" y="480183"/>
                  </a:lnTo>
                  <a:lnTo>
                    <a:pt x="2047230" y="490041"/>
                  </a:lnTo>
                  <a:lnTo>
                    <a:pt x="2043417" y="499899"/>
                  </a:lnTo>
                  <a:lnTo>
                    <a:pt x="2039286" y="509439"/>
                  </a:lnTo>
                  <a:lnTo>
                    <a:pt x="2034837" y="518979"/>
                  </a:lnTo>
                  <a:lnTo>
                    <a:pt x="2029753" y="528519"/>
                  </a:lnTo>
                  <a:lnTo>
                    <a:pt x="2024033" y="537741"/>
                  </a:lnTo>
                  <a:lnTo>
                    <a:pt x="2018995" y="547281"/>
                  </a:lnTo>
                  <a:lnTo>
                    <a:pt x="2011957" y="556503"/>
                  </a:lnTo>
                  <a:lnTo>
                    <a:pt x="2005284" y="565407"/>
                  </a:lnTo>
                  <a:lnTo>
                    <a:pt x="1997976" y="574311"/>
                  </a:lnTo>
                  <a:lnTo>
                    <a:pt x="1990349" y="582897"/>
                  </a:lnTo>
                  <a:lnTo>
                    <a:pt x="1983040" y="591484"/>
                  </a:lnTo>
                  <a:lnTo>
                    <a:pt x="1974461" y="600388"/>
                  </a:lnTo>
                  <a:lnTo>
                    <a:pt x="1965881" y="608656"/>
                  </a:lnTo>
                  <a:lnTo>
                    <a:pt x="1956983" y="616924"/>
                  </a:lnTo>
                  <a:lnTo>
                    <a:pt x="1947450" y="625192"/>
                  </a:lnTo>
                  <a:lnTo>
                    <a:pt x="1937599" y="633142"/>
                  </a:lnTo>
                  <a:lnTo>
                    <a:pt x="1927748" y="640774"/>
                  </a:lnTo>
                  <a:lnTo>
                    <a:pt x="1916944" y="648724"/>
                  </a:lnTo>
                  <a:lnTo>
                    <a:pt x="1906458" y="656356"/>
                  </a:lnTo>
                  <a:lnTo>
                    <a:pt x="1895018" y="663670"/>
                  </a:lnTo>
                  <a:lnTo>
                    <a:pt x="1883896" y="671302"/>
                  </a:lnTo>
                  <a:lnTo>
                    <a:pt x="1872139" y="677980"/>
                  </a:lnTo>
                  <a:lnTo>
                    <a:pt x="1860064" y="685294"/>
                  </a:lnTo>
                  <a:lnTo>
                    <a:pt x="1847353" y="691972"/>
                  </a:lnTo>
                  <a:lnTo>
                    <a:pt x="1834642" y="698332"/>
                  </a:lnTo>
                  <a:lnTo>
                    <a:pt x="1821613" y="705010"/>
                  </a:lnTo>
                  <a:lnTo>
                    <a:pt x="1808585" y="711370"/>
                  </a:lnTo>
                  <a:lnTo>
                    <a:pt x="1794921" y="717412"/>
                  </a:lnTo>
                  <a:lnTo>
                    <a:pt x="1780939" y="723454"/>
                  </a:lnTo>
                  <a:lnTo>
                    <a:pt x="1766957" y="729179"/>
                  </a:lnTo>
                  <a:lnTo>
                    <a:pt x="1752657" y="734267"/>
                  </a:lnTo>
                  <a:lnTo>
                    <a:pt x="1737722" y="739991"/>
                  </a:lnTo>
                  <a:lnTo>
                    <a:pt x="1723105" y="745079"/>
                  </a:lnTo>
                  <a:lnTo>
                    <a:pt x="1707852" y="750167"/>
                  </a:lnTo>
                  <a:lnTo>
                    <a:pt x="1692281" y="754937"/>
                  </a:lnTo>
                  <a:lnTo>
                    <a:pt x="1676393" y="759389"/>
                  </a:lnTo>
                  <a:lnTo>
                    <a:pt x="1660504" y="763841"/>
                  </a:lnTo>
                  <a:lnTo>
                    <a:pt x="1644616" y="767975"/>
                  </a:lnTo>
                  <a:lnTo>
                    <a:pt x="1628092" y="771791"/>
                  </a:lnTo>
                  <a:lnTo>
                    <a:pt x="1611885" y="775607"/>
                  </a:lnTo>
                  <a:lnTo>
                    <a:pt x="1594726" y="779423"/>
                  </a:lnTo>
                  <a:lnTo>
                    <a:pt x="1577884" y="782921"/>
                  </a:lnTo>
                  <a:lnTo>
                    <a:pt x="1560724" y="785783"/>
                  </a:lnTo>
                  <a:lnTo>
                    <a:pt x="1543247" y="788645"/>
                  </a:lnTo>
                  <a:lnTo>
                    <a:pt x="1525770" y="791189"/>
                  </a:lnTo>
                  <a:lnTo>
                    <a:pt x="1507975" y="793733"/>
                  </a:lnTo>
                  <a:lnTo>
                    <a:pt x="1490497" y="796277"/>
                  </a:lnTo>
                  <a:lnTo>
                    <a:pt x="1472067" y="797867"/>
                  </a:lnTo>
                  <a:lnTo>
                    <a:pt x="1453954" y="799457"/>
                  </a:lnTo>
                  <a:lnTo>
                    <a:pt x="1435523" y="801047"/>
                  </a:lnTo>
                  <a:lnTo>
                    <a:pt x="1417093" y="802637"/>
                  </a:lnTo>
                  <a:lnTo>
                    <a:pt x="1398026" y="803273"/>
                  </a:lnTo>
                  <a:lnTo>
                    <a:pt x="1379596" y="804227"/>
                  </a:lnTo>
                  <a:lnTo>
                    <a:pt x="1360530" y="804545"/>
                  </a:lnTo>
                  <a:lnTo>
                    <a:pt x="1341146" y="804863"/>
                  </a:lnTo>
                  <a:lnTo>
                    <a:pt x="1322079" y="804863"/>
                  </a:lnTo>
                  <a:lnTo>
                    <a:pt x="1302695" y="804545"/>
                  </a:lnTo>
                  <a:lnTo>
                    <a:pt x="1283311" y="804227"/>
                  </a:lnTo>
                  <a:lnTo>
                    <a:pt x="1264563" y="802955"/>
                  </a:lnTo>
                  <a:lnTo>
                    <a:pt x="1245179" y="802319"/>
                  </a:lnTo>
                  <a:lnTo>
                    <a:pt x="1226113" y="800729"/>
                  </a:lnTo>
                  <a:lnTo>
                    <a:pt x="1207365" y="799139"/>
                  </a:lnTo>
                  <a:lnTo>
                    <a:pt x="1188934" y="797231"/>
                  </a:lnTo>
                  <a:lnTo>
                    <a:pt x="1170185" y="795323"/>
                  </a:lnTo>
                  <a:lnTo>
                    <a:pt x="1152073" y="793097"/>
                  </a:lnTo>
                  <a:lnTo>
                    <a:pt x="1133960" y="790553"/>
                  </a:lnTo>
                  <a:lnTo>
                    <a:pt x="1115847" y="787691"/>
                  </a:lnTo>
                  <a:lnTo>
                    <a:pt x="1098052" y="784829"/>
                  </a:lnTo>
                  <a:lnTo>
                    <a:pt x="1080574" y="781331"/>
                  </a:lnTo>
                  <a:lnTo>
                    <a:pt x="1063097" y="777833"/>
                  </a:lnTo>
                  <a:lnTo>
                    <a:pt x="1045938" y="774653"/>
                  </a:lnTo>
                  <a:lnTo>
                    <a:pt x="1028778" y="770837"/>
                  </a:lnTo>
                  <a:lnTo>
                    <a:pt x="1012254" y="766703"/>
                  </a:lnTo>
                  <a:lnTo>
                    <a:pt x="995412" y="761933"/>
                  </a:lnTo>
                  <a:lnTo>
                    <a:pt x="979206" y="757799"/>
                  </a:lnTo>
                  <a:lnTo>
                    <a:pt x="963000" y="753029"/>
                  </a:lnTo>
                  <a:lnTo>
                    <a:pt x="947111" y="747941"/>
                  </a:lnTo>
                  <a:lnTo>
                    <a:pt x="931223" y="743171"/>
                  </a:lnTo>
                  <a:lnTo>
                    <a:pt x="915970" y="737765"/>
                  </a:lnTo>
                  <a:lnTo>
                    <a:pt x="900399" y="732041"/>
                  </a:lnTo>
                  <a:lnTo>
                    <a:pt x="885782" y="726317"/>
                  </a:lnTo>
                  <a:lnTo>
                    <a:pt x="871164" y="720910"/>
                  </a:lnTo>
                  <a:lnTo>
                    <a:pt x="856547" y="714550"/>
                  </a:lnTo>
                  <a:lnTo>
                    <a:pt x="842565" y="708508"/>
                  </a:lnTo>
                  <a:lnTo>
                    <a:pt x="828583" y="702148"/>
                  </a:lnTo>
                  <a:lnTo>
                    <a:pt x="814919" y="695788"/>
                  </a:lnTo>
                  <a:lnTo>
                    <a:pt x="801890" y="688792"/>
                  </a:lnTo>
                  <a:lnTo>
                    <a:pt x="788862" y="682114"/>
                  </a:lnTo>
                  <a:lnTo>
                    <a:pt x="776151" y="674800"/>
                  </a:lnTo>
                  <a:lnTo>
                    <a:pt x="763440" y="667804"/>
                  </a:lnTo>
                  <a:lnTo>
                    <a:pt x="751683" y="660490"/>
                  </a:lnTo>
                  <a:lnTo>
                    <a:pt x="739608" y="652858"/>
                  </a:lnTo>
                  <a:lnTo>
                    <a:pt x="728486" y="645544"/>
                  </a:lnTo>
                  <a:lnTo>
                    <a:pt x="717364" y="637912"/>
                  </a:lnTo>
                  <a:lnTo>
                    <a:pt x="706559" y="629962"/>
                  </a:lnTo>
                  <a:lnTo>
                    <a:pt x="696073" y="621694"/>
                  </a:lnTo>
                  <a:lnTo>
                    <a:pt x="685904" y="613744"/>
                  </a:lnTo>
                  <a:lnTo>
                    <a:pt x="676054" y="605158"/>
                  </a:lnTo>
                  <a:lnTo>
                    <a:pt x="667156" y="596890"/>
                  </a:lnTo>
                  <a:lnTo>
                    <a:pt x="657941" y="588303"/>
                  </a:lnTo>
                  <a:lnTo>
                    <a:pt x="649361" y="579399"/>
                  </a:lnTo>
                  <a:lnTo>
                    <a:pt x="641099" y="570813"/>
                  </a:lnTo>
                  <a:lnTo>
                    <a:pt x="633155" y="561591"/>
                  </a:lnTo>
                  <a:lnTo>
                    <a:pt x="625846" y="553005"/>
                  </a:lnTo>
                  <a:lnTo>
                    <a:pt x="618537" y="543783"/>
                  </a:lnTo>
                  <a:lnTo>
                    <a:pt x="611864" y="534561"/>
                  </a:lnTo>
                  <a:lnTo>
                    <a:pt x="605826" y="525339"/>
                  </a:lnTo>
                  <a:lnTo>
                    <a:pt x="599789" y="515799"/>
                  </a:lnTo>
                  <a:lnTo>
                    <a:pt x="594387" y="506259"/>
                  </a:lnTo>
                  <a:lnTo>
                    <a:pt x="589302" y="496719"/>
                  </a:lnTo>
                  <a:lnTo>
                    <a:pt x="584536" y="487179"/>
                  </a:lnTo>
                  <a:lnTo>
                    <a:pt x="580405" y="477321"/>
                  </a:lnTo>
                  <a:lnTo>
                    <a:pt x="576592" y="467463"/>
                  </a:lnTo>
                  <a:lnTo>
                    <a:pt x="573732" y="457287"/>
                  </a:lnTo>
                  <a:lnTo>
                    <a:pt x="570554" y="447429"/>
                  </a:lnTo>
                  <a:lnTo>
                    <a:pt x="568330" y="437253"/>
                  </a:lnTo>
                  <a:lnTo>
                    <a:pt x="566423" y="427395"/>
                  </a:lnTo>
                  <a:lnTo>
                    <a:pt x="564834" y="416900"/>
                  </a:lnTo>
                  <a:lnTo>
                    <a:pt x="563881" y="406724"/>
                  </a:lnTo>
                  <a:lnTo>
                    <a:pt x="563563" y="396230"/>
                  </a:lnTo>
                  <a:lnTo>
                    <a:pt x="563563" y="386054"/>
                  </a:lnTo>
                  <a:lnTo>
                    <a:pt x="563881" y="375242"/>
                  </a:lnTo>
                  <a:lnTo>
                    <a:pt x="564834" y="365066"/>
                  </a:lnTo>
                  <a:lnTo>
                    <a:pt x="566423" y="354890"/>
                  </a:lnTo>
                  <a:lnTo>
                    <a:pt x="568330" y="345032"/>
                  </a:lnTo>
                  <a:lnTo>
                    <a:pt x="570554" y="334856"/>
                  </a:lnTo>
                  <a:lnTo>
                    <a:pt x="573732" y="324998"/>
                  </a:lnTo>
                  <a:lnTo>
                    <a:pt x="576592" y="315140"/>
                  </a:lnTo>
                  <a:lnTo>
                    <a:pt x="580405" y="305282"/>
                  </a:lnTo>
                  <a:lnTo>
                    <a:pt x="584536" y="295424"/>
                  </a:lnTo>
                  <a:lnTo>
                    <a:pt x="589620" y="285884"/>
                  </a:lnTo>
                  <a:lnTo>
                    <a:pt x="594387" y="276662"/>
                  </a:lnTo>
                  <a:lnTo>
                    <a:pt x="599789" y="267122"/>
                  </a:lnTo>
                  <a:lnTo>
                    <a:pt x="605826" y="257899"/>
                  </a:lnTo>
                  <a:lnTo>
                    <a:pt x="612182" y="248995"/>
                  </a:lnTo>
                  <a:lnTo>
                    <a:pt x="618537" y="239773"/>
                  </a:lnTo>
                  <a:lnTo>
                    <a:pt x="625846" y="230869"/>
                  </a:lnTo>
                  <a:lnTo>
                    <a:pt x="633472" y="221965"/>
                  </a:lnTo>
                  <a:lnTo>
                    <a:pt x="641417" y="213379"/>
                  </a:lnTo>
                  <a:lnTo>
                    <a:pt x="649679" y="204475"/>
                  </a:lnTo>
                  <a:lnTo>
                    <a:pt x="658258" y="196207"/>
                  </a:lnTo>
                  <a:lnTo>
                    <a:pt x="667156" y="187939"/>
                  </a:lnTo>
                  <a:lnTo>
                    <a:pt x="676689" y="179989"/>
                  </a:lnTo>
                  <a:lnTo>
                    <a:pt x="686540" y="172039"/>
                  </a:lnTo>
                  <a:lnTo>
                    <a:pt x="696709" y="164089"/>
                  </a:lnTo>
                  <a:lnTo>
                    <a:pt x="706877" y="156457"/>
                  </a:lnTo>
                  <a:lnTo>
                    <a:pt x="717681" y="148825"/>
                  </a:lnTo>
                  <a:lnTo>
                    <a:pt x="728803" y="141193"/>
                  </a:lnTo>
                  <a:lnTo>
                    <a:pt x="740561" y="134197"/>
                  </a:lnTo>
                  <a:lnTo>
                    <a:pt x="752318" y="126883"/>
                  </a:lnTo>
                  <a:lnTo>
                    <a:pt x="764394" y="120205"/>
                  </a:lnTo>
                  <a:lnTo>
                    <a:pt x="776469" y="113209"/>
                  </a:lnTo>
                  <a:lnTo>
                    <a:pt x="789180" y="106531"/>
                  </a:lnTo>
                  <a:lnTo>
                    <a:pt x="802208" y="100170"/>
                  </a:lnTo>
                  <a:lnTo>
                    <a:pt x="815872" y="94128"/>
                  </a:lnTo>
                  <a:lnTo>
                    <a:pt x="828901" y="87450"/>
                  </a:lnTo>
                  <a:lnTo>
                    <a:pt x="842883" y="82044"/>
                  </a:lnTo>
                  <a:lnTo>
                    <a:pt x="857500" y="76320"/>
                  </a:lnTo>
                  <a:lnTo>
                    <a:pt x="871800" y="70596"/>
                  </a:lnTo>
                  <a:lnTo>
                    <a:pt x="886099" y="65190"/>
                  </a:lnTo>
                  <a:lnTo>
                    <a:pt x="901352" y="59784"/>
                  </a:lnTo>
                  <a:lnTo>
                    <a:pt x="916287" y="55014"/>
                  </a:lnTo>
                  <a:lnTo>
                    <a:pt x="931858" y="49926"/>
                  </a:lnTo>
                  <a:lnTo>
                    <a:pt x="947429" y="45474"/>
                  </a:lnTo>
                  <a:lnTo>
                    <a:pt x="963317" y="41340"/>
                  </a:lnTo>
                  <a:lnTo>
                    <a:pt x="979524" y="36888"/>
                  </a:lnTo>
                  <a:lnTo>
                    <a:pt x="995730" y="33072"/>
                  </a:lnTo>
                  <a:lnTo>
                    <a:pt x="1012572" y="29256"/>
                  </a:lnTo>
                  <a:lnTo>
                    <a:pt x="1029096" y="25758"/>
                  </a:lnTo>
                  <a:lnTo>
                    <a:pt x="1046255" y="22578"/>
                  </a:lnTo>
                  <a:lnTo>
                    <a:pt x="1063733" y="19398"/>
                  </a:lnTo>
                  <a:lnTo>
                    <a:pt x="1080892" y="16218"/>
                  </a:lnTo>
                  <a:lnTo>
                    <a:pt x="1098370" y="13674"/>
                  </a:lnTo>
                  <a:lnTo>
                    <a:pt x="1116165" y="11448"/>
                  </a:lnTo>
                  <a:lnTo>
                    <a:pt x="1133960" y="9222"/>
                  </a:lnTo>
                  <a:lnTo>
                    <a:pt x="1152073" y="7314"/>
                  </a:lnTo>
                  <a:lnTo>
                    <a:pt x="1170185" y="5406"/>
                  </a:lnTo>
                  <a:lnTo>
                    <a:pt x="1188934" y="3816"/>
                  </a:lnTo>
                  <a:lnTo>
                    <a:pt x="1207365" y="2862"/>
                  </a:lnTo>
                  <a:lnTo>
                    <a:pt x="1225795" y="1590"/>
                  </a:lnTo>
                  <a:lnTo>
                    <a:pt x="1244861" y="954"/>
                  </a:lnTo>
                  <a:lnTo>
                    <a:pt x="1263610" y="318"/>
                  </a:lnTo>
                  <a:lnTo>
                    <a:pt x="1282994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15965" y="2165350"/>
            <a:ext cx="1155700" cy="1155700"/>
            <a:chOff x="9159" y="3410"/>
            <a:chExt cx="1820" cy="1820"/>
          </a:xfrm>
        </p:grpSpPr>
        <p:sp>
          <p:nvSpPr>
            <p:cNvPr id="52" name="椭圆 51"/>
            <p:cNvSpPr/>
            <p:nvPr/>
          </p:nvSpPr>
          <p:spPr>
            <a:xfrm>
              <a:off x="9159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63" name="喇叭"/>
            <p:cNvSpPr/>
            <p:nvPr/>
          </p:nvSpPr>
          <p:spPr bwMode="auto">
            <a:xfrm>
              <a:off x="9526" y="3870"/>
              <a:ext cx="1086" cy="815"/>
            </a:xfrm>
            <a:custGeom>
              <a:avLst/>
              <a:gdLst>
                <a:gd name="T0" fmla="*/ 177767244 w 5273"/>
                <a:gd name="T1" fmla="*/ 132846327 h 3486"/>
                <a:gd name="T2" fmla="*/ 243679233 w 5273"/>
                <a:gd name="T3" fmla="*/ 106434205 h 3486"/>
                <a:gd name="T4" fmla="*/ 508241933 w 5273"/>
                <a:gd name="T5" fmla="*/ 0 h 3486"/>
                <a:gd name="T6" fmla="*/ 508241933 w 5273"/>
                <a:gd name="T7" fmla="*/ 212737518 h 3486"/>
                <a:gd name="T8" fmla="*/ 508241933 w 5273"/>
                <a:gd name="T9" fmla="*/ 425475036 h 3486"/>
                <a:gd name="T10" fmla="*/ 243679233 w 5273"/>
                <a:gd name="T11" fmla="*/ 319171723 h 3486"/>
                <a:gd name="T12" fmla="*/ 180638654 w 5273"/>
                <a:gd name="T13" fmla="*/ 293805297 h 3486"/>
                <a:gd name="T14" fmla="*/ 221621623 w 5273"/>
                <a:gd name="T15" fmla="*/ 455809961 h 3486"/>
                <a:gd name="T16" fmla="*/ 96453766 w 5273"/>
                <a:gd name="T17" fmla="*/ 455809961 h 3486"/>
                <a:gd name="T18" fmla="*/ 55209595 w 5273"/>
                <a:gd name="T19" fmla="*/ 292759240 h 3486"/>
                <a:gd name="T20" fmla="*/ 0 w 5273"/>
                <a:gd name="T21" fmla="*/ 292759240 h 3486"/>
                <a:gd name="T22" fmla="*/ 0 w 5273"/>
                <a:gd name="T23" fmla="*/ 132846327 h 3486"/>
                <a:gd name="T24" fmla="*/ 177767244 w 5273"/>
                <a:gd name="T25" fmla="*/ 132846327 h 3486"/>
                <a:gd name="T26" fmla="*/ 177767244 w 5273"/>
                <a:gd name="T27" fmla="*/ 132846327 h 3486"/>
                <a:gd name="T28" fmla="*/ 571934974 w 5273"/>
                <a:gd name="T29" fmla="*/ 294459037 h 3486"/>
                <a:gd name="T30" fmla="*/ 670868890 w 5273"/>
                <a:gd name="T31" fmla="*/ 328585873 h 3486"/>
                <a:gd name="T32" fmla="*/ 656381063 w 5273"/>
                <a:gd name="T33" fmla="*/ 370427424 h 3486"/>
                <a:gd name="T34" fmla="*/ 557577929 w 5273"/>
                <a:gd name="T35" fmla="*/ 336169695 h 3486"/>
                <a:gd name="T36" fmla="*/ 571934974 w 5273"/>
                <a:gd name="T37" fmla="*/ 294459037 h 3486"/>
                <a:gd name="T38" fmla="*/ 571934974 w 5273"/>
                <a:gd name="T39" fmla="*/ 294459037 h 3486"/>
                <a:gd name="T40" fmla="*/ 560971380 w 5273"/>
                <a:gd name="T41" fmla="*/ 91005138 h 3486"/>
                <a:gd name="T42" fmla="*/ 659774514 w 5273"/>
                <a:gd name="T43" fmla="*/ 56485985 h 3486"/>
                <a:gd name="T44" fmla="*/ 674262340 w 5273"/>
                <a:gd name="T45" fmla="*/ 98196643 h 3486"/>
                <a:gd name="T46" fmla="*/ 575720046 w 5273"/>
                <a:gd name="T47" fmla="*/ 132846327 h 3486"/>
                <a:gd name="T48" fmla="*/ 560971380 w 5273"/>
                <a:gd name="T49" fmla="*/ 91005138 h 3486"/>
                <a:gd name="T50" fmla="*/ 560971380 w 5273"/>
                <a:gd name="T51" fmla="*/ 91005138 h 3486"/>
                <a:gd name="T52" fmla="*/ 583681812 w 5273"/>
                <a:gd name="T53" fmla="*/ 192731907 h 3486"/>
                <a:gd name="T54" fmla="*/ 688227764 w 5273"/>
                <a:gd name="T55" fmla="*/ 192731907 h 3486"/>
                <a:gd name="T56" fmla="*/ 688227764 w 5273"/>
                <a:gd name="T57" fmla="*/ 236926995 h 3486"/>
                <a:gd name="T58" fmla="*/ 583681812 w 5273"/>
                <a:gd name="T59" fmla="*/ 236926995 h 3486"/>
                <a:gd name="T60" fmla="*/ 583681812 w 5273"/>
                <a:gd name="T61" fmla="*/ 192731907 h 34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273" h="3486">
                  <a:moveTo>
                    <a:pt x="1362" y="1016"/>
                  </a:moveTo>
                  <a:lnTo>
                    <a:pt x="1867" y="814"/>
                  </a:lnTo>
                  <a:lnTo>
                    <a:pt x="3894" y="0"/>
                  </a:lnTo>
                  <a:lnTo>
                    <a:pt x="3894" y="1627"/>
                  </a:lnTo>
                  <a:lnTo>
                    <a:pt x="3894" y="3254"/>
                  </a:lnTo>
                  <a:lnTo>
                    <a:pt x="1867" y="2441"/>
                  </a:lnTo>
                  <a:lnTo>
                    <a:pt x="1384" y="2247"/>
                  </a:lnTo>
                  <a:lnTo>
                    <a:pt x="1698" y="3486"/>
                  </a:lnTo>
                  <a:lnTo>
                    <a:pt x="739" y="3486"/>
                  </a:lnTo>
                  <a:lnTo>
                    <a:pt x="423" y="2239"/>
                  </a:lnTo>
                  <a:lnTo>
                    <a:pt x="0" y="2239"/>
                  </a:lnTo>
                  <a:lnTo>
                    <a:pt x="0" y="1016"/>
                  </a:lnTo>
                  <a:lnTo>
                    <a:pt x="1362" y="1016"/>
                  </a:lnTo>
                  <a:close/>
                  <a:moveTo>
                    <a:pt x="4382" y="2252"/>
                  </a:moveTo>
                  <a:lnTo>
                    <a:pt x="5140" y="2513"/>
                  </a:lnTo>
                  <a:lnTo>
                    <a:pt x="5029" y="2833"/>
                  </a:lnTo>
                  <a:lnTo>
                    <a:pt x="4272" y="2571"/>
                  </a:lnTo>
                  <a:lnTo>
                    <a:pt x="4382" y="2252"/>
                  </a:lnTo>
                  <a:close/>
                  <a:moveTo>
                    <a:pt x="4298" y="696"/>
                  </a:moveTo>
                  <a:lnTo>
                    <a:pt x="5055" y="432"/>
                  </a:lnTo>
                  <a:lnTo>
                    <a:pt x="5166" y="751"/>
                  </a:lnTo>
                  <a:lnTo>
                    <a:pt x="4411" y="1016"/>
                  </a:lnTo>
                  <a:lnTo>
                    <a:pt x="4298" y="696"/>
                  </a:lnTo>
                  <a:close/>
                  <a:moveTo>
                    <a:pt x="4472" y="1474"/>
                  </a:moveTo>
                  <a:lnTo>
                    <a:pt x="5273" y="1474"/>
                  </a:lnTo>
                  <a:lnTo>
                    <a:pt x="5273" y="1812"/>
                  </a:lnTo>
                  <a:lnTo>
                    <a:pt x="4472" y="1812"/>
                  </a:lnTo>
                  <a:lnTo>
                    <a:pt x="4472" y="1474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45550" y="2165350"/>
            <a:ext cx="1155700" cy="1155700"/>
            <a:chOff x="13930" y="3410"/>
            <a:chExt cx="1820" cy="1820"/>
          </a:xfrm>
        </p:grpSpPr>
        <p:sp>
          <p:nvSpPr>
            <p:cNvPr id="53" name="椭圆 52"/>
            <p:cNvSpPr/>
            <p:nvPr/>
          </p:nvSpPr>
          <p:spPr>
            <a:xfrm>
              <a:off x="13930" y="3410"/>
              <a:ext cx="1820" cy="1820"/>
            </a:xfrm>
            <a:prstGeom prst="ellipse">
              <a:avLst/>
            </a:prstGeom>
            <a:solidFill>
              <a:srgbClr val="BEEBC4"/>
            </a:solidFill>
            <a:ln>
              <a:solidFill>
                <a:srgbClr val="3D73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64" name="齿轮"/>
            <p:cNvSpPr/>
            <p:nvPr/>
          </p:nvSpPr>
          <p:spPr bwMode="auto">
            <a:xfrm>
              <a:off x="14178" y="3880"/>
              <a:ext cx="1324" cy="881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77950" y="216535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2020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8086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2020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45172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2020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574655" y="217424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2020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gray">
          <a:xfrm>
            <a:off x="1129665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Click here to enter a title</a:t>
            </a: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gray">
          <a:xfrm>
            <a:off x="4131945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Click here to enter a title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gray">
          <a:xfrm>
            <a:off x="7203440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Click here to enter a title</a:t>
            </a: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gray">
          <a:xfrm>
            <a:off x="10326370" y="3850640"/>
            <a:ext cx="1316355" cy="70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Click here to enter a title</a:t>
            </a:r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gray">
          <a:xfrm>
            <a:off x="2311552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gray">
          <a:xfrm>
            <a:off x="5347487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gray">
          <a:xfrm>
            <a:off x="8377707" y="4486437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133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8" name="Freeform 21"/>
          <p:cNvSpPr/>
          <p:nvPr/>
        </p:nvSpPr>
        <p:spPr bwMode="auto">
          <a:xfrm>
            <a:off x="4422775" y="2232025"/>
            <a:ext cx="1585595" cy="1583690"/>
          </a:xfrm>
          <a:custGeom>
            <a:avLst/>
            <a:gdLst>
              <a:gd name="T0" fmla="*/ 282 w 565"/>
              <a:gd name="T1" fmla="*/ 0 h 565"/>
              <a:gd name="T2" fmla="*/ 0 w 565"/>
              <a:gd name="T3" fmla="*/ 0 h 565"/>
              <a:gd name="T4" fmla="*/ 0 w 565"/>
              <a:gd name="T5" fmla="*/ 283 h 565"/>
              <a:gd name="T6" fmla="*/ 282 w 565"/>
              <a:gd name="T7" fmla="*/ 565 h 565"/>
              <a:gd name="T8" fmla="*/ 565 w 565"/>
              <a:gd name="T9" fmla="*/ 565 h 565"/>
              <a:gd name="T10" fmla="*/ 565 w 565"/>
              <a:gd name="T11" fmla="*/ 283 h 565"/>
              <a:gd name="T12" fmla="*/ 282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6" y="565"/>
                  <a:pt x="282" y="565"/>
                </a:cubicBez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8" y="0"/>
                  <a:pt x="282" y="0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Freeform 22"/>
          <p:cNvSpPr/>
          <p:nvPr/>
        </p:nvSpPr>
        <p:spPr bwMode="auto">
          <a:xfrm>
            <a:off x="6070600" y="2232025"/>
            <a:ext cx="1583055" cy="1583690"/>
          </a:xfrm>
          <a:custGeom>
            <a:avLst/>
            <a:gdLst>
              <a:gd name="T0" fmla="*/ 283 w 565"/>
              <a:gd name="T1" fmla="*/ 0 h 565"/>
              <a:gd name="T2" fmla="*/ 565 w 565"/>
              <a:gd name="T3" fmla="*/ 0 h 565"/>
              <a:gd name="T4" fmla="*/ 565 w 565"/>
              <a:gd name="T5" fmla="*/ 283 h 565"/>
              <a:gd name="T6" fmla="*/ 283 w 565"/>
              <a:gd name="T7" fmla="*/ 565 h 565"/>
              <a:gd name="T8" fmla="*/ 0 w 565"/>
              <a:gd name="T9" fmla="*/ 565 h 565"/>
              <a:gd name="T10" fmla="*/ 0 w 565"/>
              <a:gd name="T11" fmla="*/ 283 h 565"/>
              <a:gd name="T12" fmla="*/ 283 w 565"/>
              <a:gd name="T13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0"/>
                </a:move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9" y="565"/>
                  <a:pt x="283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422775" y="3880485"/>
            <a:ext cx="1585595" cy="1583690"/>
          </a:xfrm>
          <a:custGeom>
            <a:avLst/>
            <a:gdLst>
              <a:gd name="T0" fmla="*/ 282 w 565"/>
              <a:gd name="T1" fmla="*/ 565 h 565"/>
              <a:gd name="T2" fmla="*/ 0 w 565"/>
              <a:gd name="T3" fmla="*/ 565 h 565"/>
              <a:gd name="T4" fmla="*/ 0 w 565"/>
              <a:gd name="T5" fmla="*/ 283 h 565"/>
              <a:gd name="T6" fmla="*/ 282 w 565"/>
              <a:gd name="T7" fmla="*/ 0 h 565"/>
              <a:gd name="T8" fmla="*/ 565 w 565"/>
              <a:gd name="T9" fmla="*/ 0 h 565"/>
              <a:gd name="T10" fmla="*/ 565 w 565"/>
              <a:gd name="T11" fmla="*/ 283 h 565"/>
              <a:gd name="T12" fmla="*/ 282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2" y="565"/>
                </a:moveTo>
                <a:cubicBezTo>
                  <a:pt x="0" y="565"/>
                  <a:pt x="0" y="565"/>
                  <a:pt x="0" y="565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127"/>
                  <a:pt x="126" y="0"/>
                  <a:pt x="282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439"/>
                  <a:pt x="438" y="565"/>
                  <a:pt x="282" y="565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6070600" y="3880485"/>
            <a:ext cx="1583055" cy="1583690"/>
          </a:xfrm>
          <a:custGeom>
            <a:avLst/>
            <a:gdLst>
              <a:gd name="T0" fmla="*/ 283 w 565"/>
              <a:gd name="T1" fmla="*/ 565 h 565"/>
              <a:gd name="T2" fmla="*/ 565 w 565"/>
              <a:gd name="T3" fmla="*/ 565 h 565"/>
              <a:gd name="T4" fmla="*/ 565 w 565"/>
              <a:gd name="T5" fmla="*/ 283 h 565"/>
              <a:gd name="T6" fmla="*/ 283 w 565"/>
              <a:gd name="T7" fmla="*/ 0 h 565"/>
              <a:gd name="T8" fmla="*/ 0 w 565"/>
              <a:gd name="T9" fmla="*/ 0 h 565"/>
              <a:gd name="T10" fmla="*/ 0 w 565"/>
              <a:gd name="T11" fmla="*/ 283 h 565"/>
              <a:gd name="T12" fmla="*/ 283 w 565"/>
              <a:gd name="T13" fmla="*/ 565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565">
                <a:moveTo>
                  <a:pt x="283" y="565"/>
                </a:moveTo>
                <a:cubicBezTo>
                  <a:pt x="565" y="565"/>
                  <a:pt x="565" y="565"/>
                  <a:pt x="565" y="565"/>
                </a:cubicBezTo>
                <a:cubicBezTo>
                  <a:pt x="565" y="283"/>
                  <a:pt x="565" y="283"/>
                  <a:pt x="565" y="283"/>
                </a:cubicBezTo>
                <a:cubicBezTo>
                  <a:pt x="565" y="127"/>
                  <a:pt x="439" y="0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39"/>
                  <a:pt x="127" y="565"/>
                  <a:pt x="283" y="565"/>
                </a:cubicBezTo>
                <a:close/>
              </a:path>
            </a:pathLst>
          </a:cu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952365" y="2505710"/>
            <a:ext cx="555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02705" y="2505710"/>
            <a:ext cx="78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2</a:t>
            </a:r>
            <a:endParaRPr lang="en-US" altLang="zh-CN" sz="4000" dirty="0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4952365" y="4542155"/>
            <a:ext cx="64960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6542405" y="4542155"/>
            <a:ext cx="50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633720" y="3442335"/>
            <a:ext cx="819150" cy="819150"/>
            <a:chOff x="8872" y="5295"/>
            <a:chExt cx="1290" cy="1290"/>
          </a:xfrm>
        </p:grpSpPr>
        <p:sp>
          <p:nvSpPr>
            <p:cNvPr id="16" name="椭圆 15"/>
            <p:cNvSpPr/>
            <p:nvPr/>
          </p:nvSpPr>
          <p:spPr>
            <a:xfrm>
              <a:off x="8872" y="5295"/>
              <a:ext cx="1290" cy="1291"/>
            </a:xfrm>
            <a:prstGeom prst="ellipse">
              <a:avLst/>
            </a:prstGeom>
            <a:solidFill>
              <a:srgbClr val="E5F4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9180" y="5682"/>
              <a:ext cx="674" cy="517"/>
            </a:xfrm>
            <a:custGeom>
              <a:avLst/>
              <a:gdLst>
                <a:gd name="T0" fmla="*/ 218 w 235"/>
                <a:gd name="T1" fmla="*/ 76 h 180"/>
                <a:gd name="T2" fmla="*/ 230 w 235"/>
                <a:gd name="T3" fmla="*/ 106 h 180"/>
                <a:gd name="T4" fmla="*/ 206 w 235"/>
                <a:gd name="T5" fmla="*/ 107 h 180"/>
                <a:gd name="T6" fmla="*/ 117 w 235"/>
                <a:gd name="T7" fmla="*/ 180 h 180"/>
                <a:gd name="T8" fmla="*/ 54 w 235"/>
                <a:gd name="T9" fmla="*/ 154 h 180"/>
                <a:gd name="T10" fmla="*/ 66 w 235"/>
                <a:gd name="T11" fmla="*/ 141 h 180"/>
                <a:gd name="T12" fmla="*/ 117 w 235"/>
                <a:gd name="T13" fmla="*/ 162 h 180"/>
                <a:gd name="T14" fmla="*/ 187 w 235"/>
                <a:gd name="T15" fmla="*/ 107 h 180"/>
                <a:gd name="T16" fmla="*/ 162 w 235"/>
                <a:gd name="T17" fmla="*/ 99 h 180"/>
                <a:gd name="T18" fmla="*/ 178 w 235"/>
                <a:gd name="T19" fmla="*/ 76 h 180"/>
                <a:gd name="T20" fmla="*/ 203 w 235"/>
                <a:gd name="T21" fmla="*/ 58 h 180"/>
                <a:gd name="T22" fmla="*/ 204 w 235"/>
                <a:gd name="T23" fmla="*/ 87 h 180"/>
                <a:gd name="T24" fmla="*/ 198 w 235"/>
                <a:gd name="T25" fmla="*/ 79 h 180"/>
                <a:gd name="T26" fmla="*/ 190 w 235"/>
                <a:gd name="T27" fmla="*/ 90 h 180"/>
                <a:gd name="T28" fmla="*/ 199 w 235"/>
                <a:gd name="T29" fmla="*/ 90 h 180"/>
                <a:gd name="T30" fmla="*/ 204 w 235"/>
                <a:gd name="T31" fmla="*/ 87 h 180"/>
                <a:gd name="T32" fmla="*/ 30 w 235"/>
                <a:gd name="T33" fmla="*/ 120 h 180"/>
                <a:gd name="T34" fmla="*/ 44 w 235"/>
                <a:gd name="T35" fmla="*/ 120 h 180"/>
                <a:gd name="T36" fmla="*/ 71 w 235"/>
                <a:gd name="T37" fmla="*/ 87 h 180"/>
                <a:gd name="T38" fmla="*/ 73 w 235"/>
                <a:gd name="T39" fmla="*/ 81 h 180"/>
                <a:gd name="T40" fmla="*/ 47 w 235"/>
                <a:gd name="T41" fmla="*/ 72 h 180"/>
                <a:gd name="T42" fmla="*/ 117 w 235"/>
                <a:gd name="T43" fmla="*/ 18 h 180"/>
                <a:gd name="T44" fmla="*/ 168 w 235"/>
                <a:gd name="T45" fmla="*/ 39 h 180"/>
                <a:gd name="T46" fmla="*/ 180 w 235"/>
                <a:gd name="T47" fmla="*/ 26 h 180"/>
                <a:gd name="T48" fmla="*/ 117 w 235"/>
                <a:gd name="T49" fmla="*/ 0 h 180"/>
                <a:gd name="T50" fmla="*/ 29 w 235"/>
                <a:gd name="T51" fmla="*/ 72 h 180"/>
                <a:gd name="T52" fmla="*/ 4 w 235"/>
                <a:gd name="T53" fmla="*/ 74 h 180"/>
                <a:gd name="T54" fmla="*/ 16 w 235"/>
                <a:gd name="T55" fmla="*/ 104 h 180"/>
                <a:gd name="T56" fmla="*/ 30 w 235"/>
                <a:gd name="T57" fmla="*/ 93 h 180"/>
                <a:gd name="T58" fmla="*/ 29 w 235"/>
                <a:gd name="T59" fmla="*/ 90 h 180"/>
                <a:gd name="T60" fmla="*/ 37 w 235"/>
                <a:gd name="T61" fmla="*/ 90 h 180"/>
                <a:gd name="T62" fmla="*/ 43 w 235"/>
                <a:gd name="T63" fmla="*/ 93 h 180"/>
                <a:gd name="T64" fmla="*/ 30 w 235"/>
                <a:gd name="T65" fmla="*/ 9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" h="180">
                  <a:moveTo>
                    <a:pt x="205" y="60"/>
                  </a:moveTo>
                  <a:cubicBezTo>
                    <a:pt x="218" y="76"/>
                    <a:pt x="218" y="76"/>
                    <a:pt x="218" y="76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5" y="97"/>
                    <a:pt x="234" y="103"/>
                    <a:pt x="230" y="106"/>
                  </a:cubicBezTo>
                  <a:cubicBezTo>
                    <a:pt x="228" y="107"/>
                    <a:pt x="226" y="108"/>
                    <a:pt x="224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2" y="127"/>
                    <a:pt x="192" y="144"/>
                    <a:pt x="177" y="157"/>
                  </a:cubicBezTo>
                  <a:cubicBezTo>
                    <a:pt x="162" y="171"/>
                    <a:pt x="140" y="180"/>
                    <a:pt x="117" y="180"/>
                  </a:cubicBezTo>
                  <a:cubicBezTo>
                    <a:pt x="105" y="180"/>
                    <a:pt x="94" y="177"/>
                    <a:pt x="83" y="173"/>
                  </a:cubicBezTo>
                  <a:cubicBezTo>
                    <a:pt x="72" y="168"/>
                    <a:pt x="62" y="162"/>
                    <a:pt x="54" y="154"/>
                  </a:cubicBezTo>
                  <a:cubicBezTo>
                    <a:pt x="50" y="150"/>
                    <a:pt x="50" y="144"/>
                    <a:pt x="54" y="141"/>
                  </a:cubicBezTo>
                  <a:cubicBezTo>
                    <a:pt x="57" y="137"/>
                    <a:pt x="63" y="137"/>
                    <a:pt x="66" y="141"/>
                  </a:cubicBezTo>
                  <a:cubicBezTo>
                    <a:pt x="73" y="148"/>
                    <a:pt x="81" y="153"/>
                    <a:pt x="90" y="157"/>
                  </a:cubicBezTo>
                  <a:cubicBezTo>
                    <a:pt x="98" y="160"/>
                    <a:pt x="108" y="162"/>
                    <a:pt x="117" y="162"/>
                  </a:cubicBezTo>
                  <a:cubicBezTo>
                    <a:pt x="136" y="162"/>
                    <a:pt x="153" y="155"/>
                    <a:pt x="166" y="144"/>
                  </a:cubicBezTo>
                  <a:cubicBezTo>
                    <a:pt x="176" y="134"/>
                    <a:pt x="184" y="122"/>
                    <a:pt x="187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66" y="107"/>
                    <a:pt x="162" y="104"/>
                    <a:pt x="162" y="99"/>
                  </a:cubicBezTo>
                  <a:cubicBezTo>
                    <a:pt x="162" y="96"/>
                    <a:pt x="163" y="95"/>
                    <a:pt x="164" y="93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4" y="56"/>
                    <a:pt x="200" y="55"/>
                    <a:pt x="203" y="58"/>
                  </a:cubicBezTo>
                  <a:cubicBezTo>
                    <a:pt x="204" y="58"/>
                    <a:pt x="205" y="59"/>
                    <a:pt x="205" y="60"/>
                  </a:cubicBezTo>
                  <a:close/>
                  <a:moveTo>
                    <a:pt x="204" y="87"/>
                  </a:moveTo>
                  <a:cubicBezTo>
                    <a:pt x="204" y="87"/>
                    <a:pt x="204" y="87"/>
                    <a:pt x="204" y="87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9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4" y="87"/>
                    <a:pt x="204" y="87"/>
                    <a:pt x="204" y="87"/>
                  </a:cubicBezTo>
                  <a:close/>
                  <a:moveTo>
                    <a:pt x="30" y="120"/>
                  </a:moveTo>
                  <a:cubicBezTo>
                    <a:pt x="30" y="120"/>
                    <a:pt x="30" y="120"/>
                    <a:pt x="30" y="120"/>
                  </a:cubicBezTo>
                  <a:cubicBezTo>
                    <a:pt x="30" y="121"/>
                    <a:pt x="31" y="121"/>
                    <a:pt x="31" y="122"/>
                  </a:cubicBezTo>
                  <a:cubicBezTo>
                    <a:pt x="35" y="125"/>
                    <a:pt x="41" y="124"/>
                    <a:pt x="44" y="120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5"/>
                    <a:pt x="73" y="83"/>
                    <a:pt x="73" y="81"/>
                  </a:cubicBezTo>
                  <a:cubicBezTo>
                    <a:pt x="73" y="76"/>
                    <a:pt x="68" y="72"/>
                    <a:pt x="64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1" y="58"/>
                    <a:pt x="58" y="45"/>
                    <a:pt x="69" y="36"/>
                  </a:cubicBezTo>
                  <a:cubicBezTo>
                    <a:pt x="82" y="25"/>
                    <a:pt x="98" y="18"/>
                    <a:pt x="117" y="18"/>
                  </a:cubicBezTo>
                  <a:cubicBezTo>
                    <a:pt x="127" y="18"/>
                    <a:pt x="136" y="20"/>
                    <a:pt x="144" y="23"/>
                  </a:cubicBezTo>
                  <a:cubicBezTo>
                    <a:pt x="153" y="27"/>
                    <a:pt x="161" y="32"/>
                    <a:pt x="168" y="39"/>
                  </a:cubicBezTo>
                  <a:cubicBezTo>
                    <a:pt x="171" y="42"/>
                    <a:pt x="177" y="42"/>
                    <a:pt x="180" y="39"/>
                  </a:cubicBezTo>
                  <a:cubicBezTo>
                    <a:pt x="184" y="35"/>
                    <a:pt x="184" y="30"/>
                    <a:pt x="180" y="26"/>
                  </a:cubicBezTo>
                  <a:cubicBezTo>
                    <a:pt x="172" y="18"/>
                    <a:pt x="162" y="11"/>
                    <a:pt x="151" y="7"/>
                  </a:cubicBezTo>
                  <a:cubicBezTo>
                    <a:pt x="141" y="2"/>
                    <a:pt x="129" y="0"/>
                    <a:pt x="117" y="0"/>
                  </a:cubicBezTo>
                  <a:cubicBezTo>
                    <a:pt x="94" y="0"/>
                    <a:pt x="73" y="9"/>
                    <a:pt x="57" y="23"/>
                  </a:cubicBezTo>
                  <a:cubicBezTo>
                    <a:pt x="43" y="35"/>
                    <a:pt x="33" y="53"/>
                    <a:pt x="29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2"/>
                    <a:pt x="6" y="73"/>
                    <a:pt x="4" y="74"/>
                  </a:cubicBezTo>
                  <a:cubicBezTo>
                    <a:pt x="1" y="77"/>
                    <a:pt x="0" y="83"/>
                    <a:pt x="3" y="87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30" y="120"/>
                    <a:pt x="30" y="120"/>
                    <a:pt x="30" y="12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93"/>
                    <a:pt x="30" y="93"/>
                    <a:pt x="30" y="93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75360" y="255143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3" name="文本框 119"/>
          <p:cNvSpPr txBox="1"/>
          <p:nvPr/>
        </p:nvSpPr>
        <p:spPr>
          <a:xfrm>
            <a:off x="1066879" y="2232059"/>
            <a:ext cx="2897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212215" y="466598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文本框 119"/>
          <p:cNvSpPr txBox="1"/>
          <p:nvPr/>
        </p:nvSpPr>
        <p:spPr>
          <a:xfrm>
            <a:off x="1303734" y="4346609"/>
            <a:ext cx="2897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8011160" y="255143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119"/>
          <p:cNvSpPr txBox="1"/>
          <p:nvPr/>
        </p:nvSpPr>
        <p:spPr>
          <a:xfrm>
            <a:off x="7919488" y="2186339"/>
            <a:ext cx="27352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8011160" y="4711700"/>
            <a:ext cx="289750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119"/>
          <p:cNvSpPr txBox="1"/>
          <p:nvPr/>
        </p:nvSpPr>
        <p:spPr>
          <a:xfrm>
            <a:off x="7919487" y="4346609"/>
            <a:ext cx="315932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</a:p>
        </p:txBody>
      </p:sp>
    </p:spTree>
    <p:extLst>
      <p:ext uri="{BB962C8B-B14F-4D97-AF65-F5344CB8AC3E}">
        <p14:creationId xmlns:p14="http://schemas.microsoft.com/office/powerpoint/2010/main" val="38734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0246" grpId="0"/>
      <p:bldP spid="10246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26079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grpSp>
        <p:nvGrpSpPr>
          <p:cNvPr id="6" name="Group 35"/>
          <p:cNvGrpSpPr/>
          <p:nvPr/>
        </p:nvGrpSpPr>
        <p:grpSpPr bwMode="auto">
          <a:xfrm>
            <a:off x="688230" y="2099790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rgbClr val="55A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00" y="1620"/>
              <a:ext cx="113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144" y="1620"/>
              <a:ext cx="113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4569" y="1620"/>
              <a:ext cx="113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name="adj1" fmla="val 50000"/>
                <a:gd name="adj2" fmla="val 604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5994" y="1620"/>
              <a:ext cx="1178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Enter the title</a:t>
              </a:r>
              <a:endParaRPr lang="en-US" altLang="zh-CN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 bwMode="auto">
          <a:xfrm>
            <a:off x="677118" y="2099790"/>
            <a:ext cx="2054225" cy="619125"/>
            <a:chOff x="404" y="1980"/>
            <a:chExt cx="1294" cy="298"/>
          </a:xfrm>
          <a:solidFill>
            <a:schemeClr val="accent1"/>
          </a:solidFill>
        </p:grpSpPr>
        <p:sp>
          <p:nvSpPr>
            <p:cNvPr id="17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Aft>
                  <a:spcPts val="600"/>
                </a:spcAft>
              </a:pPr>
              <a:r>
                <a:rPr lang="zh-CN" altLang="en-US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+mn-ea"/>
                </a:rPr>
                <a:t>Enter the title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cxnSp>
        <p:nvCxnSpPr>
          <p:cNvPr id="19" name="AutoShape 17"/>
          <p:cNvCxnSpPr>
            <a:cxnSpLocks noChangeShapeType="1"/>
          </p:cNvCxnSpPr>
          <p:nvPr/>
        </p:nvCxnSpPr>
        <p:spPr bwMode="gray">
          <a:xfrm>
            <a:off x="2145196" y="3638395"/>
            <a:ext cx="8667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8"/>
          <p:cNvCxnSpPr>
            <a:cxnSpLocks noChangeShapeType="1"/>
          </p:cNvCxnSpPr>
          <p:nvPr/>
        </p:nvCxnSpPr>
        <p:spPr bwMode="gray">
          <a:xfrm>
            <a:off x="4365786" y="3638395"/>
            <a:ext cx="876300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9"/>
          <p:cNvCxnSpPr>
            <a:cxnSpLocks noChangeShapeType="1"/>
          </p:cNvCxnSpPr>
          <p:nvPr/>
        </p:nvCxnSpPr>
        <p:spPr bwMode="gray">
          <a:xfrm>
            <a:off x="6687105" y="3638395"/>
            <a:ext cx="8286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972812" y="3081182"/>
            <a:ext cx="1114425" cy="1114425"/>
          </a:xfrm>
          <a:prstGeom prst="diamond">
            <a:avLst/>
          </a:prstGeom>
          <a:solidFill>
            <a:srgbClr val="55A170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Input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Title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gray">
          <a:xfrm>
            <a:off x="3100095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Input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Title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gray">
          <a:xfrm>
            <a:off x="5407128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Input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Title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gray">
          <a:xfrm>
            <a:off x="7669246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Input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Title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gray">
          <a:xfrm>
            <a:off x="452907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2580984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4889275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gray">
          <a:xfrm>
            <a:off x="7180296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</p:cNvCxnSpPr>
          <p:nvPr/>
        </p:nvCxnSpPr>
        <p:spPr bwMode="gray">
          <a:xfrm>
            <a:off x="8975756" y="3638395"/>
            <a:ext cx="828675" cy="0"/>
          </a:xfrm>
          <a:prstGeom prst="straightConnector1">
            <a:avLst/>
          </a:prstGeom>
          <a:noFill/>
          <a:ln w="12700">
            <a:solidFill>
              <a:srgbClr val="55A17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6"/>
          <p:cNvSpPr>
            <a:spLocks noChangeArrowheads="1"/>
          </p:cNvSpPr>
          <p:nvPr/>
        </p:nvSpPr>
        <p:spPr bwMode="gray">
          <a:xfrm>
            <a:off x="9948539" y="3081181"/>
            <a:ext cx="1114425" cy="1114425"/>
          </a:xfrm>
          <a:prstGeom prst="diamond">
            <a:avLst/>
          </a:prstGeom>
          <a:solidFill>
            <a:srgbClr val="3D7351"/>
          </a:solidFill>
          <a:ln w="9525">
            <a:miter lim="800000"/>
          </a:ln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Input</a:t>
            </a:r>
          </a:p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Title</a:t>
            </a:r>
            <a:endParaRPr lang="zh-CN" altLang="en-US" kern="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gray">
          <a:xfrm>
            <a:off x="9459589" y="4347372"/>
            <a:ext cx="2092324" cy="8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en-US" altLang="zh-CN" sz="1600" dirty="0">
              <a:solidFill>
                <a:srgbClr val="0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1" grpId="0" bldLvl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38730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14357" name="Rectangle 21" descr="24215600-1-311156"/>
          <p:cNvSpPr>
            <a:spLocks noChangeArrowheads="1"/>
          </p:cNvSpPr>
          <p:nvPr/>
        </p:nvSpPr>
        <p:spPr bwMode="auto">
          <a:xfrm>
            <a:off x="803275" y="1936115"/>
            <a:ext cx="2654300" cy="1990090"/>
          </a:xfrm>
          <a:prstGeom prst="rect">
            <a:avLst/>
          </a:prstGeom>
          <a:blipFill dpi="0" rotWithShape="1">
            <a:blip r:embed="rId3"/>
            <a:srcRect/>
            <a:stretch>
              <a:fillRect r="-18763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0" name="Rectangle 24" descr="20100516232736"/>
          <p:cNvSpPr>
            <a:spLocks noChangeArrowheads="1"/>
          </p:cNvSpPr>
          <p:nvPr/>
        </p:nvSpPr>
        <p:spPr bwMode="auto">
          <a:xfrm>
            <a:off x="3457575" y="1936115"/>
            <a:ext cx="2654300" cy="1990090"/>
          </a:xfrm>
          <a:prstGeom prst="rect">
            <a:avLst/>
          </a:prstGeom>
          <a:blipFill dpi="0" rotWithShape="1">
            <a:blip r:embed="rId4"/>
            <a:srcRect/>
            <a:stretch>
              <a:fillRect r="-23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3" name="Rectangle 27" descr="201107060956141686"/>
          <p:cNvSpPr>
            <a:spLocks noChangeArrowheads="1"/>
          </p:cNvSpPr>
          <p:nvPr/>
        </p:nvSpPr>
        <p:spPr bwMode="auto">
          <a:xfrm>
            <a:off x="803275" y="3926205"/>
            <a:ext cx="2654300" cy="1990090"/>
          </a:xfrm>
          <a:prstGeom prst="rect">
            <a:avLst/>
          </a:prstGeom>
          <a:blipFill dpi="0" rotWithShape="1">
            <a:blip r:embed="rId5"/>
            <a:srcRect/>
            <a:stretch>
              <a:fillRect b="-298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366" name="Rectangle 30" descr="20110224142134"/>
          <p:cNvSpPr>
            <a:spLocks noChangeArrowheads="1"/>
          </p:cNvSpPr>
          <p:nvPr/>
        </p:nvSpPr>
        <p:spPr bwMode="auto">
          <a:xfrm>
            <a:off x="3457575" y="3926205"/>
            <a:ext cx="2654300" cy="1990090"/>
          </a:xfrm>
          <a:prstGeom prst="rect">
            <a:avLst/>
          </a:prstGeom>
          <a:blipFill dpi="0" rotWithShape="1">
            <a:blip r:embed="rId6"/>
            <a:srcRect/>
            <a:stretch>
              <a:fillRect r="-475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3275" y="3625215"/>
            <a:ext cx="2653665" cy="313690"/>
            <a:chOff x="1265" y="5709"/>
            <a:chExt cx="4179" cy="494"/>
          </a:xfrm>
        </p:grpSpPr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736" y="5709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65" y="5709"/>
              <a:ext cx="470" cy="474"/>
              <a:chOff x="1265" y="5709"/>
              <a:chExt cx="470" cy="474"/>
            </a:xfrm>
          </p:grpSpPr>
          <p:sp>
            <p:nvSpPr>
              <p:cNvPr id="14358" name="Rectangle 22"/>
              <p:cNvSpPr>
                <a:spLocks noChangeArrowheads="1"/>
              </p:cNvSpPr>
              <p:nvPr/>
            </p:nvSpPr>
            <p:spPr bwMode="auto">
              <a:xfrm>
                <a:off x="1265" y="5709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8" name="Group 42"/>
              <p:cNvGrpSpPr/>
              <p:nvPr/>
            </p:nvGrpSpPr>
            <p:grpSpPr bwMode="auto">
              <a:xfrm>
                <a:off x="1386" y="5830"/>
                <a:ext cx="229" cy="229"/>
                <a:chOff x="0" y="0"/>
                <a:chExt cx="79" cy="78"/>
              </a:xfrm>
            </p:grpSpPr>
            <p:sp>
              <p:nvSpPr>
                <p:cNvPr id="14379" name="Freeform 43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9" cy="78"/>
                </a:xfrm>
                <a:custGeom>
                  <a:avLst/>
                  <a:gdLst>
                    <a:gd name="T0" fmla="*/ 70 w 140"/>
                    <a:gd name="T1" fmla="*/ 0 h 140"/>
                    <a:gd name="T2" fmla="*/ 0 w 140"/>
                    <a:gd name="T3" fmla="*/ 70 h 140"/>
                    <a:gd name="T4" fmla="*/ 70 w 140"/>
                    <a:gd name="T5" fmla="*/ 140 h 140"/>
                    <a:gd name="T6" fmla="*/ 140 w 140"/>
                    <a:gd name="T7" fmla="*/ 70 h 140"/>
                    <a:gd name="T8" fmla="*/ 70 w 140"/>
                    <a:gd name="T9" fmla="*/ 0 h 140"/>
                    <a:gd name="T10" fmla="*/ 53 w 140"/>
                    <a:gd name="T11" fmla="*/ 126 h 140"/>
                    <a:gd name="T12" fmla="*/ 53 w 140"/>
                    <a:gd name="T13" fmla="*/ 99 h 140"/>
                    <a:gd name="T14" fmla="*/ 67 w 140"/>
                    <a:gd name="T15" fmla="*/ 86 h 140"/>
                    <a:gd name="T16" fmla="*/ 72 w 140"/>
                    <a:gd name="T17" fmla="*/ 86 h 140"/>
                    <a:gd name="T18" fmla="*/ 86 w 140"/>
                    <a:gd name="T19" fmla="*/ 99 h 140"/>
                    <a:gd name="T20" fmla="*/ 86 w 140"/>
                    <a:gd name="T21" fmla="*/ 126 h 140"/>
                    <a:gd name="T22" fmla="*/ 70 w 140"/>
                    <a:gd name="T23" fmla="*/ 128 h 140"/>
                    <a:gd name="T24" fmla="*/ 53 w 140"/>
                    <a:gd name="T25" fmla="*/ 126 h 140"/>
                    <a:gd name="T26" fmla="*/ 98 w 140"/>
                    <a:gd name="T27" fmla="*/ 121 h 140"/>
                    <a:gd name="T28" fmla="*/ 98 w 140"/>
                    <a:gd name="T29" fmla="*/ 99 h 140"/>
                    <a:gd name="T30" fmla="*/ 72 w 140"/>
                    <a:gd name="T31" fmla="*/ 74 h 140"/>
                    <a:gd name="T32" fmla="*/ 67 w 140"/>
                    <a:gd name="T33" fmla="*/ 74 h 140"/>
                    <a:gd name="T34" fmla="*/ 42 w 140"/>
                    <a:gd name="T35" fmla="*/ 99 h 140"/>
                    <a:gd name="T36" fmla="*/ 42 w 140"/>
                    <a:gd name="T37" fmla="*/ 121 h 140"/>
                    <a:gd name="T38" fmla="*/ 12 w 140"/>
                    <a:gd name="T39" fmla="*/ 70 h 140"/>
                    <a:gd name="T40" fmla="*/ 70 w 140"/>
                    <a:gd name="T41" fmla="*/ 12 h 140"/>
                    <a:gd name="T42" fmla="*/ 128 w 140"/>
                    <a:gd name="T43" fmla="*/ 70 h 140"/>
                    <a:gd name="T44" fmla="*/ 98 w 140"/>
                    <a:gd name="T45" fmla="*/ 12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0" h="140">
                      <a:moveTo>
                        <a:pt x="70" y="0"/>
                      </a:moveTo>
                      <a:cubicBezTo>
                        <a:pt x="31" y="0"/>
                        <a:pt x="0" y="32"/>
                        <a:pt x="0" y="70"/>
                      </a:cubicBezTo>
                      <a:cubicBezTo>
                        <a:pt x="0" y="109"/>
                        <a:pt x="31" y="140"/>
                        <a:pt x="70" y="140"/>
                      </a:cubicBezTo>
                      <a:cubicBezTo>
                        <a:pt x="108" y="140"/>
                        <a:pt x="140" y="109"/>
                        <a:pt x="140" y="70"/>
                      </a:cubicBezTo>
                      <a:cubicBezTo>
                        <a:pt x="140" y="32"/>
                        <a:pt x="108" y="0"/>
                        <a:pt x="70" y="0"/>
                      </a:cubicBezTo>
                      <a:moveTo>
                        <a:pt x="53" y="126"/>
                      </a:moveTo>
                      <a:cubicBezTo>
                        <a:pt x="53" y="99"/>
                        <a:pt x="53" y="99"/>
                        <a:pt x="53" y="99"/>
                      </a:cubicBezTo>
                      <a:cubicBezTo>
                        <a:pt x="53" y="92"/>
                        <a:pt x="60" y="86"/>
                        <a:pt x="67" y="86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80" y="86"/>
                        <a:pt x="86" y="92"/>
                        <a:pt x="86" y="99"/>
                      </a:cubicBezTo>
                      <a:cubicBezTo>
                        <a:pt x="86" y="126"/>
                        <a:pt x="86" y="126"/>
                        <a:pt x="86" y="126"/>
                      </a:cubicBezTo>
                      <a:cubicBezTo>
                        <a:pt x="81" y="127"/>
                        <a:pt x="75" y="128"/>
                        <a:pt x="70" y="128"/>
                      </a:cubicBezTo>
                      <a:cubicBezTo>
                        <a:pt x="64" y="128"/>
                        <a:pt x="59" y="127"/>
                        <a:pt x="53" y="126"/>
                      </a:cubicBezTo>
                      <a:moveTo>
                        <a:pt x="98" y="121"/>
                      </a:move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85"/>
                        <a:pt x="86" y="74"/>
                        <a:pt x="72" y="74"/>
                      </a:cubicBezTo>
                      <a:cubicBezTo>
                        <a:pt x="67" y="74"/>
                        <a:pt x="67" y="74"/>
                        <a:pt x="67" y="74"/>
                      </a:cubicBezTo>
                      <a:cubicBezTo>
                        <a:pt x="53" y="74"/>
                        <a:pt x="42" y="85"/>
                        <a:pt x="42" y="99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24" y="111"/>
                        <a:pt x="12" y="92"/>
                        <a:pt x="12" y="70"/>
                      </a:cubicBezTo>
                      <a:cubicBezTo>
                        <a:pt x="12" y="38"/>
                        <a:pt x="38" y="12"/>
                        <a:pt x="70" y="12"/>
                      </a:cubicBezTo>
                      <a:cubicBezTo>
                        <a:pt x="102" y="12"/>
                        <a:pt x="128" y="38"/>
                        <a:pt x="128" y="70"/>
                      </a:cubicBezTo>
                      <a:cubicBezTo>
                        <a:pt x="128" y="92"/>
                        <a:pt x="116" y="111"/>
                        <a:pt x="98" y="12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80" name="Oval 44"/>
                <p:cNvSpPr>
                  <a:spLocks noChangeArrowheads="1"/>
                </p:cNvSpPr>
                <p:nvPr/>
              </p:nvSpPr>
              <p:spPr bwMode="auto">
                <a:xfrm>
                  <a:off x="30" y="18"/>
                  <a:ext cx="19" cy="1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1844" y="5721"/>
              <a:ext cx="2734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Click here to enter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3275" y="5615305"/>
            <a:ext cx="2653665" cy="312420"/>
            <a:chOff x="1265" y="8843"/>
            <a:chExt cx="4179" cy="492"/>
          </a:xfrm>
        </p:grpSpPr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736" y="8843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265" y="8843"/>
              <a:ext cx="470" cy="474"/>
              <a:chOff x="1265" y="8843"/>
              <a:chExt cx="470" cy="474"/>
            </a:xfrm>
          </p:grpSpPr>
          <p:sp>
            <p:nvSpPr>
              <p:cNvPr id="14364" name="Rectangle 28"/>
              <p:cNvSpPr>
                <a:spLocks noChangeArrowheads="1"/>
              </p:cNvSpPr>
              <p:nvPr/>
            </p:nvSpPr>
            <p:spPr bwMode="auto">
              <a:xfrm>
                <a:off x="1265" y="8843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5" name="Group 39"/>
              <p:cNvGrpSpPr/>
              <p:nvPr/>
            </p:nvGrpSpPr>
            <p:grpSpPr bwMode="auto">
              <a:xfrm>
                <a:off x="1386" y="8964"/>
                <a:ext cx="229" cy="226"/>
                <a:chOff x="0" y="0"/>
                <a:chExt cx="79" cy="78"/>
              </a:xfrm>
            </p:grpSpPr>
            <p:sp>
              <p:nvSpPr>
                <p:cNvPr id="14376" name="Freeform 40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9" cy="78"/>
                </a:xfrm>
                <a:custGeom>
                  <a:avLst/>
                  <a:gdLst>
                    <a:gd name="T0" fmla="*/ 79 w 79"/>
                    <a:gd name="T1" fmla="*/ 39 h 78"/>
                    <a:gd name="T2" fmla="*/ 39 w 79"/>
                    <a:gd name="T3" fmla="*/ 0 h 78"/>
                    <a:gd name="T4" fmla="*/ 0 w 79"/>
                    <a:gd name="T5" fmla="*/ 39 h 78"/>
                    <a:gd name="T6" fmla="*/ 4 w 79"/>
                    <a:gd name="T7" fmla="*/ 44 h 78"/>
                    <a:gd name="T8" fmla="*/ 9 w 79"/>
                    <a:gd name="T9" fmla="*/ 39 h 78"/>
                    <a:gd name="T10" fmla="*/ 19 w 79"/>
                    <a:gd name="T11" fmla="*/ 78 h 78"/>
                    <a:gd name="T12" fmla="*/ 58 w 79"/>
                    <a:gd name="T13" fmla="*/ 78 h 78"/>
                    <a:gd name="T14" fmla="*/ 69 w 79"/>
                    <a:gd name="T15" fmla="*/ 39 h 78"/>
                    <a:gd name="T16" fmla="*/ 74 w 79"/>
                    <a:gd name="T17" fmla="*/ 44 h 78"/>
                    <a:gd name="T18" fmla="*/ 79 w 79"/>
                    <a:gd name="T19" fmla="*/ 39 h 78"/>
                    <a:gd name="T20" fmla="*/ 63 w 79"/>
                    <a:gd name="T21" fmla="*/ 34 h 78"/>
                    <a:gd name="T22" fmla="*/ 53 w 79"/>
                    <a:gd name="T23" fmla="*/ 72 h 78"/>
                    <a:gd name="T24" fmla="*/ 25 w 79"/>
                    <a:gd name="T25" fmla="*/ 72 h 78"/>
                    <a:gd name="T26" fmla="*/ 14 w 79"/>
                    <a:gd name="T27" fmla="*/ 34 h 78"/>
                    <a:gd name="T28" fmla="*/ 14 w 79"/>
                    <a:gd name="T29" fmla="*/ 34 h 78"/>
                    <a:gd name="T30" fmla="*/ 39 w 79"/>
                    <a:gd name="T31" fmla="*/ 9 h 78"/>
                    <a:gd name="T32" fmla="*/ 64 w 79"/>
                    <a:gd name="T33" fmla="*/ 34 h 78"/>
                    <a:gd name="T34" fmla="*/ 63 w 79"/>
                    <a:gd name="T35" fmla="*/ 3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9" h="78">
                      <a:moveTo>
                        <a:pt x="79" y="39"/>
                      </a:moveTo>
                      <a:lnTo>
                        <a:pt x="39" y="0"/>
                      </a:lnTo>
                      <a:lnTo>
                        <a:pt x="0" y="39"/>
                      </a:lnTo>
                      <a:lnTo>
                        <a:pt x="4" y="44"/>
                      </a:lnTo>
                      <a:lnTo>
                        <a:pt x="9" y="39"/>
                      </a:lnTo>
                      <a:lnTo>
                        <a:pt x="19" y="78"/>
                      </a:lnTo>
                      <a:lnTo>
                        <a:pt x="58" y="78"/>
                      </a:lnTo>
                      <a:lnTo>
                        <a:pt x="69" y="39"/>
                      </a:lnTo>
                      <a:lnTo>
                        <a:pt x="74" y="44"/>
                      </a:lnTo>
                      <a:lnTo>
                        <a:pt x="79" y="39"/>
                      </a:lnTo>
                      <a:close/>
                      <a:moveTo>
                        <a:pt x="63" y="34"/>
                      </a:moveTo>
                      <a:lnTo>
                        <a:pt x="53" y="72"/>
                      </a:lnTo>
                      <a:lnTo>
                        <a:pt x="25" y="72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39" y="9"/>
                      </a:lnTo>
                      <a:lnTo>
                        <a:pt x="64" y="34"/>
                      </a:lnTo>
                      <a:lnTo>
                        <a:pt x="63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7" name="Freeform 41"/>
                <p:cNvSpPr>
                  <a:spLocks noEditPoints="1"/>
                </p:cNvSpPr>
                <p:nvPr/>
              </p:nvSpPr>
              <p:spPr bwMode="auto">
                <a:xfrm>
                  <a:off x="30" y="40"/>
                  <a:ext cx="18" cy="18"/>
                </a:xfrm>
                <a:custGeom>
                  <a:avLst/>
                  <a:gdLst>
                    <a:gd name="T0" fmla="*/ 0 w 18"/>
                    <a:gd name="T1" fmla="*/ 18 h 18"/>
                    <a:gd name="T2" fmla="*/ 18 w 18"/>
                    <a:gd name="T3" fmla="*/ 18 h 18"/>
                    <a:gd name="T4" fmla="*/ 18 w 18"/>
                    <a:gd name="T5" fmla="*/ 0 h 18"/>
                    <a:gd name="T6" fmla="*/ 0 w 18"/>
                    <a:gd name="T7" fmla="*/ 0 h 18"/>
                    <a:gd name="T8" fmla="*/ 0 w 18"/>
                    <a:gd name="T9" fmla="*/ 18 h 18"/>
                    <a:gd name="T10" fmla="*/ 7 w 18"/>
                    <a:gd name="T11" fmla="*/ 7 h 18"/>
                    <a:gd name="T12" fmla="*/ 11 w 18"/>
                    <a:gd name="T13" fmla="*/ 7 h 18"/>
                    <a:gd name="T14" fmla="*/ 11 w 18"/>
                    <a:gd name="T15" fmla="*/ 11 h 18"/>
                    <a:gd name="T16" fmla="*/ 7 w 18"/>
                    <a:gd name="T17" fmla="*/ 11 h 18"/>
                    <a:gd name="T18" fmla="*/ 7 w 18"/>
                    <a:gd name="T19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0" y="18"/>
                      </a:moveTo>
                      <a:lnTo>
                        <a:pt x="18" y="18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close/>
                      <a:moveTo>
                        <a:pt x="7" y="7"/>
                      </a:move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1844" y="8853"/>
              <a:ext cx="2733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Click here to enter text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57575" y="3625215"/>
            <a:ext cx="2653665" cy="313690"/>
            <a:chOff x="5445" y="5709"/>
            <a:chExt cx="4179" cy="494"/>
          </a:xfrm>
        </p:grpSpPr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5916" y="5709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445" y="5709"/>
              <a:ext cx="470" cy="474"/>
              <a:chOff x="5445" y="5709"/>
              <a:chExt cx="470" cy="474"/>
            </a:xfrm>
          </p:grpSpPr>
          <p:sp>
            <p:nvSpPr>
              <p:cNvPr id="14361" name="Rectangle 25"/>
              <p:cNvSpPr>
                <a:spLocks noChangeArrowheads="1"/>
              </p:cNvSpPr>
              <p:nvPr/>
            </p:nvSpPr>
            <p:spPr bwMode="auto">
              <a:xfrm>
                <a:off x="5445" y="5709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69" name="Group 33"/>
              <p:cNvGrpSpPr/>
              <p:nvPr/>
            </p:nvGrpSpPr>
            <p:grpSpPr bwMode="auto">
              <a:xfrm>
                <a:off x="5580" y="5830"/>
                <a:ext cx="206" cy="229"/>
                <a:chOff x="0" y="0"/>
                <a:chExt cx="71" cy="78"/>
              </a:xfrm>
            </p:grpSpPr>
            <p:sp>
              <p:nvSpPr>
                <p:cNvPr id="14370" name="Freeform 34"/>
                <p:cNvSpPr/>
                <p:nvPr/>
              </p:nvSpPr>
              <p:spPr bwMode="auto">
                <a:xfrm>
                  <a:off x="12" y="31"/>
                  <a:ext cx="35" cy="17"/>
                </a:xfrm>
                <a:custGeom>
                  <a:avLst/>
                  <a:gdLst>
                    <a:gd name="T0" fmla="*/ 31 w 62"/>
                    <a:gd name="T1" fmla="*/ 19 h 31"/>
                    <a:gd name="T2" fmla="*/ 12 w 62"/>
                    <a:gd name="T3" fmla="*/ 0 h 31"/>
                    <a:gd name="T4" fmla="*/ 0 w 62"/>
                    <a:gd name="T5" fmla="*/ 0 h 31"/>
                    <a:gd name="T6" fmla="*/ 31 w 62"/>
                    <a:gd name="T7" fmla="*/ 31 h 31"/>
                    <a:gd name="T8" fmla="*/ 62 w 62"/>
                    <a:gd name="T9" fmla="*/ 0 h 31"/>
                    <a:gd name="T10" fmla="*/ 50 w 62"/>
                    <a:gd name="T11" fmla="*/ 0 h 31"/>
                    <a:gd name="T12" fmla="*/ 31 w 62"/>
                    <a:gd name="T13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1">
                      <a:moveTo>
                        <a:pt x="31" y="19"/>
                      </a:moveTo>
                      <a:cubicBezTo>
                        <a:pt x="20" y="19"/>
                        <a:pt x="12" y="1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3" y="31"/>
                        <a:pt x="31" y="31"/>
                      </a:cubicBezTo>
                      <a:cubicBezTo>
                        <a:pt x="48" y="31"/>
                        <a:pt x="62" y="17"/>
                        <a:pt x="62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10"/>
                        <a:pt x="41" y="19"/>
                        <a:pt x="31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1" name="Freeform 3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71" cy="78"/>
                </a:xfrm>
                <a:custGeom>
                  <a:avLst/>
                  <a:gdLst>
                    <a:gd name="T0" fmla="*/ 71 w 71"/>
                    <a:gd name="T1" fmla="*/ 0 h 78"/>
                    <a:gd name="T2" fmla="*/ 14 w 71"/>
                    <a:gd name="T3" fmla="*/ 0 h 78"/>
                    <a:gd name="T4" fmla="*/ 14 w 71"/>
                    <a:gd name="T5" fmla="*/ 11 h 78"/>
                    <a:gd name="T6" fmla="*/ 0 w 71"/>
                    <a:gd name="T7" fmla="*/ 11 h 78"/>
                    <a:gd name="T8" fmla="*/ 0 w 71"/>
                    <a:gd name="T9" fmla="*/ 78 h 78"/>
                    <a:gd name="T10" fmla="*/ 59 w 71"/>
                    <a:gd name="T11" fmla="*/ 78 h 78"/>
                    <a:gd name="T12" fmla="*/ 59 w 71"/>
                    <a:gd name="T13" fmla="*/ 63 h 78"/>
                    <a:gd name="T14" fmla="*/ 71 w 71"/>
                    <a:gd name="T15" fmla="*/ 63 h 78"/>
                    <a:gd name="T16" fmla="*/ 71 w 71"/>
                    <a:gd name="T17" fmla="*/ 0 h 78"/>
                    <a:gd name="T18" fmla="*/ 52 w 71"/>
                    <a:gd name="T19" fmla="*/ 72 h 78"/>
                    <a:gd name="T20" fmla="*/ 6 w 71"/>
                    <a:gd name="T21" fmla="*/ 72 h 78"/>
                    <a:gd name="T22" fmla="*/ 6 w 71"/>
                    <a:gd name="T23" fmla="*/ 18 h 78"/>
                    <a:gd name="T24" fmla="*/ 14 w 71"/>
                    <a:gd name="T25" fmla="*/ 18 h 78"/>
                    <a:gd name="T26" fmla="*/ 52 w 71"/>
                    <a:gd name="T27" fmla="*/ 18 h 78"/>
                    <a:gd name="T28" fmla="*/ 52 w 71"/>
                    <a:gd name="T29" fmla="*/ 63 h 78"/>
                    <a:gd name="T30" fmla="*/ 52 w 71"/>
                    <a:gd name="T31" fmla="*/ 72 h 78"/>
                    <a:gd name="T32" fmla="*/ 64 w 71"/>
                    <a:gd name="T33" fmla="*/ 56 h 78"/>
                    <a:gd name="T34" fmla="*/ 59 w 71"/>
                    <a:gd name="T35" fmla="*/ 56 h 78"/>
                    <a:gd name="T36" fmla="*/ 59 w 71"/>
                    <a:gd name="T37" fmla="*/ 11 h 78"/>
                    <a:gd name="T38" fmla="*/ 21 w 71"/>
                    <a:gd name="T39" fmla="*/ 11 h 78"/>
                    <a:gd name="T40" fmla="*/ 21 w 71"/>
                    <a:gd name="T41" fmla="*/ 6 h 78"/>
                    <a:gd name="T42" fmla="*/ 64 w 71"/>
                    <a:gd name="T43" fmla="*/ 6 h 78"/>
                    <a:gd name="T44" fmla="*/ 64 w 71"/>
                    <a:gd name="T45" fmla="*/ 5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1" h="78">
                      <a:moveTo>
                        <a:pt x="71" y="0"/>
                      </a:moveTo>
                      <a:lnTo>
                        <a:pt x="14" y="0"/>
                      </a:lnTo>
                      <a:lnTo>
                        <a:pt x="14" y="11"/>
                      </a:lnTo>
                      <a:lnTo>
                        <a:pt x="0" y="11"/>
                      </a:lnTo>
                      <a:lnTo>
                        <a:pt x="0" y="78"/>
                      </a:lnTo>
                      <a:lnTo>
                        <a:pt x="59" y="78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71" y="0"/>
                      </a:lnTo>
                      <a:close/>
                      <a:moveTo>
                        <a:pt x="52" y="72"/>
                      </a:moveTo>
                      <a:lnTo>
                        <a:pt x="6" y="72"/>
                      </a:lnTo>
                      <a:lnTo>
                        <a:pt x="6" y="18"/>
                      </a:lnTo>
                      <a:lnTo>
                        <a:pt x="14" y="18"/>
                      </a:lnTo>
                      <a:lnTo>
                        <a:pt x="52" y="18"/>
                      </a:lnTo>
                      <a:lnTo>
                        <a:pt x="52" y="63"/>
                      </a:lnTo>
                      <a:lnTo>
                        <a:pt x="52" y="72"/>
                      </a:lnTo>
                      <a:close/>
                      <a:moveTo>
                        <a:pt x="64" y="56"/>
                      </a:moveTo>
                      <a:lnTo>
                        <a:pt x="59" y="56"/>
                      </a:lnTo>
                      <a:lnTo>
                        <a:pt x="59" y="11"/>
                      </a:lnTo>
                      <a:lnTo>
                        <a:pt x="21" y="11"/>
                      </a:lnTo>
                      <a:lnTo>
                        <a:pt x="21" y="6"/>
                      </a:lnTo>
                      <a:lnTo>
                        <a:pt x="64" y="6"/>
                      </a:lnTo>
                      <a:lnTo>
                        <a:pt x="64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6048" y="5721"/>
              <a:ext cx="259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Click here to enter text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57575" y="5615305"/>
            <a:ext cx="2653665" cy="323215"/>
            <a:chOff x="5445" y="8843"/>
            <a:chExt cx="4179" cy="509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5916" y="8843"/>
              <a:ext cx="3709" cy="474"/>
            </a:xfrm>
            <a:prstGeom prst="rect">
              <a:avLst/>
            </a:prstGeom>
            <a:solidFill>
              <a:srgbClr val="3D7351">
                <a:alpha val="50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445" y="8843"/>
              <a:ext cx="470" cy="474"/>
              <a:chOff x="5445" y="8843"/>
              <a:chExt cx="470" cy="474"/>
            </a:xfrm>
          </p:grpSpPr>
          <p:sp>
            <p:nvSpPr>
              <p:cNvPr id="14367" name="Rectangle 31"/>
              <p:cNvSpPr>
                <a:spLocks noChangeArrowheads="1"/>
              </p:cNvSpPr>
              <p:nvPr/>
            </p:nvSpPr>
            <p:spPr bwMode="auto">
              <a:xfrm>
                <a:off x="5445" y="8843"/>
                <a:ext cx="471" cy="474"/>
              </a:xfrm>
              <a:prstGeom prst="rect">
                <a:avLst/>
              </a:prstGeom>
              <a:solidFill>
                <a:srgbClr val="3D735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4372" name="Group 36"/>
              <p:cNvGrpSpPr/>
              <p:nvPr/>
            </p:nvGrpSpPr>
            <p:grpSpPr bwMode="auto">
              <a:xfrm>
                <a:off x="5566" y="8967"/>
                <a:ext cx="232" cy="222"/>
                <a:chOff x="0" y="0"/>
                <a:chExt cx="79" cy="76"/>
              </a:xfrm>
            </p:grpSpPr>
            <p:sp>
              <p:nvSpPr>
                <p:cNvPr id="14373" name="Freeform 37"/>
                <p:cNvSpPr>
                  <a:spLocks noEditPoints="1"/>
                </p:cNvSpPr>
                <p:nvPr/>
              </p:nvSpPr>
              <p:spPr bwMode="auto">
                <a:xfrm>
                  <a:off x="0" y="37"/>
                  <a:ext cx="52" cy="25"/>
                </a:xfrm>
                <a:custGeom>
                  <a:avLst/>
                  <a:gdLst>
                    <a:gd name="T0" fmla="*/ 52 w 92"/>
                    <a:gd name="T1" fmla="*/ 24 h 45"/>
                    <a:gd name="T2" fmla="*/ 52 w 92"/>
                    <a:gd name="T3" fmla="*/ 37 h 45"/>
                    <a:gd name="T4" fmla="*/ 64 w 92"/>
                    <a:gd name="T5" fmla="*/ 37 h 45"/>
                    <a:gd name="T6" fmla="*/ 64 w 92"/>
                    <a:gd name="T7" fmla="*/ 24 h 45"/>
                    <a:gd name="T8" fmla="*/ 80 w 92"/>
                    <a:gd name="T9" fmla="*/ 24 h 45"/>
                    <a:gd name="T10" fmla="*/ 80 w 92"/>
                    <a:gd name="T11" fmla="*/ 45 h 45"/>
                    <a:gd name="T12" fmla="*/ 92 w 92"/>
                    <a:gd name="T13" fmla="*/ 45 h 45"/>
                    <a:gd name="T14" fmla="*/ 92 w 92"/>
                    <a:gd name="T15" fmla="*/ 12 h 45"/>
                    <a:gd name="T16" fmla="*/ 35 w 92"/>
                    <a:gd name="T17" fmla="*/ 12 h 45"/>
                    <a:gd name="T18" fmla="*/ 18 w 92"/>
                    <a:gd name="T19" fmla="*/ 0 h 45"/>
                    <a:gd name="T20" fmla="*/ 0 w 92"/>
                    <a:gd name="T21" fmla="*/ 18 h 45"/>
                    <a:gd name="T22" fmla="*/ 18 w 92"/>
                    <a:gd name="T23" fmla="*/ 36 h 45"/>
                    <a:gd name="T24" fmla="*/ 35 w 92"/>
                    <a:gd name="T25" fmla="*/ 24 h 45"/>
                    <a:gd name="T26" fmla="*/ 52 w 92"/>
                    <a:gd name="T27" fmla="*/ 24 h 45"/>
                    <a:gd name="T28" fmla="*/ 18 w 92"/>
                    <a:gd name="T29" fmla="*/ 24 h 45"/>
                    <a:gd name="T30" fmla="*/ 12 w 92"/>
                    <a:gd name="T31" fmla="*/ 18 h 45"/>
                    <a:gd name="T32" fmla="*/ 18 w 92"/>
                    <a:gd name="T33" fmla="*/ 12 h 45"/>
                    <a:gd name="T34" fmla="*/ 25 w 92"/>
                    <a:gd name="T35" fmla="*/ 18 h 45"/>
                    <a:gd name="T36" fmla="*/ 18 w 92"/>
                    <a:gd name="T37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2" h="45">
                      <a:moveTo>
                        <a:pt x="52" y="24"/>
                      </a:move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0" y="45"/>
                        <a:pt x="80" y="45"/>
                        <a:pt x="80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3" y="5"/>
                        <a:pt x="26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6" y="36"/>
                        <a:pt x="33" y="31"/>
                        <a:pt x="35" y="24"/>
                      </a:cubicBezTo>
                      <a:lnTo>
                        <a:pt x="52" y="24"/>
                      </a:lnTo>
                      <a:close/>
                      <a:moveTo>
                        <a:pt x="18" y="24"/>
                      </a:moveTo>
                      <a:cubicBezTo>
                        <a:pt x="15" y="24"/>
                        <a:pt x="12" y="21"/>
                        <a:pt x="12" y="18"/>
                      </a:cubicBezTo>
                      <a:cubicBezTo>
                        <a:pt x="12" y="14"/>
                        <a:pt x="15" y="12"/>
                        <a:pt x="18" y="12"/>
                      </a:cubicBezTo>
                      <a:cubicBezTo>
                        <a:pt x="22" y="12"/>
                        <a:pt x="25" y="14"/>
                        <a:pt x="25" y="18"/>
                      </a:cubicBezTo>
                      <a:cubicBezTo>
                        <a:pt x="25" y="21"/>
                        <a:pt x="22" y="24"/>
                        <a:pt x="18" y="2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374" name="Freeform 38"/>
                <p:cNvSpPr>
                  <a:spLocks noEditPoints="1"/>
                </p:cNvSpPr>
                <p:nvPr/>
              </p:nvSpPr>
              <p:spPr bwMode="auto">
                <a:xfrm>
                  <a:off x="25" y="0"/>
                  <a:ext cx="54" cy="76"/>
                </a:xfrm>
                <a:custGeom>
                  <a:avLst/>
                  <a:gdLst>
                    <a:gd name="T0" fmla="*/ 39 w 54"/>
                    <a:gd name="T1" fmla="*/ 27 h 76"/>
                    <a:gd name="T2" fmla="*/ 39 w 54"/>
                    <a:gd name="T3" fmla="*/ 0 h 76"/>
                    <a:gd name="T4" fmla="*/ 14 w 54"/>
                    <a:gd name="T5" fmla="*/ 0 h 76"/>
                    <a:gd name="T6" fmla="*/ 14 w 54"/>
                    <a:gd name="T7" fmla="*/ 27 h 76"/>
                    <a:gd name="T8" fmla="*/ 0 w 54"/>
                    <a:gd name="T9" fmla="*/ 27 h 76"/>
                    <a:gd name="T10" fmla="*/ 0 w 54"/>
                    <a:gd name="T11" fmla="*/ 38 h 76"/>
                    <a:gd name="T12" fmla="*/ 7 w 54"/>
                    <a:gd name="T13" fmla="*/ 38 h 76"/>
                    <a:gd name="T14" fmla="*/ 7 w 54"/>
                    <a:gd name="T15" fmla="*/ 34 h 76"/>
                    <a:gd name="T16" fmla="*/ 14 w 54"/>
                    <a:gd name="T17" fmla="*/ 34 h 76"/>
                    <a:gd name="T18" fmla="*/ 39 w 54"/>
                    <a:gd name="T19" fmla="*/ 34 h 76"/>
                    <a:gd name="T20" fmla="*/ 47 w 54"/>
                    <a:gd name="T21" fmla="*/ 34 h 76"/>
                    <a:gd name="T22" fmla="*/ 47 w 54"/>
                    <a:gd name="T23" fmla="*/ 69 h 76"/>
                    <a:gd name="T24" fmla="*/ 7 w 54"/>
                    <a:gd name="T25" fmla="*/ 69 h 76"/>
                    <a:gd name="T26" fmla="*/ 7 w 54"/>
                    <a:gd name="T27" fmla="*/ 64 h 76"/>
                    <a:gd name="T28" fmla="*/ 0 w 54"/>
                    <a:gd name="T29" fmla="*/ 64 h 76"/>
                    <a:gd name="T30" fmla="*/ 0 w 54"/>
                    <a:gd name="T31" fmla="*/ 76 h 76"/>
                    <a:gd name="T32" fmla="*/ 54 w 54"/>
                    <a:gd name="T33" fmla="*/ 76 h 76"/>
                    <a:gd name="T34" fmla="*/ 54 w 54"/>
                    <a:gd name="T35" fmla="*/ 27 h 76"/>
                    <a:gd name="T36" fmla="*/ 39 w 54"/>
                    <a:gd name="T37" fmla="*/ 27 h 76"/>
                    <a:gd name="T38" fmla="*/ 20 w 54"/>
                    <a:gd name="T39" fmla="*/ 7 h 76"/>
                    <a:gd name="T40" fmla="*/ 33 w 54"/>
                    <a:gd name="T41" fmla="*/ 7 h 76"/>
                    <a:gd name="T42" fmla="*/ 33 w 54"/>
                    <a:gd name="T43" fmla="*/ 27 h 76"/>
                    <a:gd name="T44" fmla="*/ 20 w 54"/>
                    <a:gd name="T45" fmla="*/ 27 h 76"/>
                    <a:gd name="T46" fmla="*/ 20 w 54"/>
                    <a:gd name="T47" fmla="*/ 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6">
                      <a:moveTo>
                        <a:pt x="39" y="27"/>
                      </a:moveTo>
                      <a:lnTo>
                        <a:pt x="39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7" y="38"/>
                      </a:lnTo>
                      <a:lnTo>
                        <a:pt x="7" y="34"/>
                      </a:lnTo>
                      <a:lnTo>
                        <a:pt x="14" y="34"/>
                      </a:lnTo>
                      <a:lnTo>
                        <a:pt x="39" y="34"/>
                      </a:lnTo>
                      <a:lnTo>
                        <a:pt x="47" y="34"/>
                      </a:lnTo>
                      <a:lnTo>
                        <a:pt x="47" y="69"/>
                      </a:lnTo>
                      <a:lnTo>
                        <a:pt x="7" y="69"/>
                      </a:lnTo>
                      <a:lnTo>
                        <a:pt x="7" y="64"/>
                      </a:lnTo>
                      <a:lnTo>
                        <a:pt x="0" y="64"/>
                      </a:lnTo>
                      <a:lnTo>
                        <a:pt x="0" y="76"/>
                      </a:lnTo>
                      <a:lnTo>
                        <a:pt x="54" y="76"/>
                      </a:lnTo>
                      <a:lnTo>
                        <a:pt x="54" y="27"/>
                      </a:lnTo>
                      <a:lnTo>
                        <a:pt x="39" y="27"/>
                      </a:lnTo>
                      <a:close/>
                      <a:moveTo>
                        <a:pt x="20" y="7"/>
                      </a:moveTo>
                      <a:lnTo>
                        <a:pt x="33" y="7"/>
                      </a:lnTo>
                      <a:lnTo>
                        <a:pt x="33" y="27"/>
                      </a:lnTo>
                      <a:lnTo>
                        <a:pt x="20" y="27"/>
                      </a:lnTo>
                      <a:lnTo>
                        <a:pt x="2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方正清刻本悦宋简体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6048" y="8870"/>
              <a:ext cx="2597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rPr>
                <a:t>Click here to enter text</a:t>
              </a:r>
              <a:endPara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7650" y="2080592"/>
            <a:ext cx="2877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6597650" y="2493010"/>
            <a:ext cx="4805045" cy="79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Hope is a good thing and sy'n sau the best of things. And no good thing ever dies. 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6597650" y="4040028"/>
            <a:ext cx="2069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6597650" y="4531995"/>
            <a:ext cx="2111375" cy="1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959850" y="4262120"/>
            <a:ext cx="0" cy="1666240"/>
          </a:xfrm>
          <a:prstGeom prst="line">
            <a:avLst/>
          </a:prstGeom>
          <a:ln w="12700">
            <a:solidFill>
              <a:srgbClr val="3D7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9224009" y="4039552"/>
            <a:ext cx="23755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600" b="1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Click here to enter a title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9224010" y="4531995"/>
            <a:ext cx="2111375" cy="10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Hope is a good thing and sy'n sau the best of things.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357" grpId="0" animBg="1"/>
      <p:bldP spid="14360" grpId="0" animBg="1"/>
      <p:bldP spid="14363" grpId="0" animBg="1"/>
      <p:bldP spid="14366" grpId="0" animBg="1"/>
      <p:bldP spid="14385" grpId="0"/>
      <p:bldP spid="11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72862" y="2048669"/>
            <a:ext cx="7246275" cy="2760663"/>
          </a:xfrm>
          <a:prstGeom prst="rect">
            <a:avLst/>
          </a:prstGeom>
          <a:noFill/>
          <a:ln w="38100" cap="flat">
            <a:solidFill>
              <a:srgbClr val="3D735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502" y="2271794"/>
            <a:ext cx="31099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PART.02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08243" y="3101975"/>
            <a:ext cx="628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735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Click here to enter title text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90825" y="3747135"/>
            <a:ext cx="6608445" cy="71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What a cigarette falls in love love a match, it is destined to be hurt. What a cigarette falls in love love a match, it is destined to be hurt.</a:t>
            </a:r>
          </a:p>
        </p:txBody>
      </p:sp>
    </p:spTree>
    <p:extLst>
      <p:ext uri="{BB962C8B-B14F-4D97-AF65-F5344CB8AC3E}">
        <p14:creationId xmlns:p14="http://schemas.microsoft.com/office/powerpoint/2010/main" val="5518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2225" y="445135"/>
            <a:ext cx="3248660" cy="499110"/>
            <a:chOff x="-35" y="638"/>
            <a:chExt cx="5116" cy="786"/>
          </a:xfrm>
        </p:grpSpPr>
        <p:sp>
          <p:nvSpPr>
            <p:cNvPr id="2" name="矩形 1"/>
            <p:cNvSpPr/>
            <p:nvPr/>
          </p:nvSpPr>
          <p:spPr>
            <a:xfrm>
              <a:off x="-35" y="638"/>
              <a:ext cx="4613" cy="787"/>
            </a:xfrm>
            <a:prstGeom prst="rect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4436" y="779"/>
              <a:ext cx="787" cy="504"/>
            </a:xfrm>
            <a:prstGeom prst="triangle">
              <a:avLst/>
            </a:prstGeom>
            <a:solidFill>
              <a:srgbClr val="3D7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04470" y="500380"/>
            <a:ext cx="2547197" cy="3886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enter title text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233805" y="2385695"/>
            <a:ext cx="472440" cy="472440"/>
          </a:xfrm>
          <a:prstGeom prst="ellipse">
            <a:avLst/>
          </a:prstGeom>
          <a:solidFill>
            <a:srgbClr val="55A17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98195" y="2776220"/>
            <a:ext cx="328930" cy="328930"/>
          </a:xfrm>
          <a:prstGeom prst="ellipse">
            <a:avLst/>
          </a:prstGeom>
          <a:solidFill>
            <a:srgbClr val="A3E3AB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83540" y="2776220"/>
            <a:ext cx="226695" cy="226695"/>
          </a:xfrm>
          <a:prstGeom prst="ellipse">
            <a:avLst/>
          </a:prstGeom>
          <a:solidFill>
            <a:srgbClr val="55A17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301625" y="3048635"/>
            <a:ext cx="762635" cy="762635"/>
          </a:xfrm>
          <a:prstGeom prst="ellipse">
            <a:avLst/>
          </a:prstGeom>
          <a:solidFill>
            <a:srgbClr val="3D735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0260" y="2692400"/>
            <a:ext cx="825500" cy="817880"/>
            <a:chOff x="3276" y="4240"/>
            <a:chExt cx="1300" cy="1288"/>
          </a:xfrm>
        </p:grpSpPr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3276" y="4240"/>
              <a:ext cx="1301" cy="1288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5" name="Group 35"/>
            <p:cNvGrpSpPr/>
            <p:nvPr/>
          </p:nvGrpSpPr>
          <p:grpSpPr bwMode="auto">
            <a:xfrm>
              <a:off x="3714" y="4627"/>
              <a:ext cx="425" cy="528"/>
              <a:chOff x="0" y="0"/>
              <a:chExt cx="156" cy="194"/>
            </a:xfrm>
          </p:grpSpPr>
          <p:sp>
            <p:nvSpPr>
              <p:cNvPr id="20516" name="Freeform 36"/>
              <p:cNvSpPr/>
              <p:nvPr/>
            </p:nvSpPr>
            <p:spPr bwMode="auto">
              <a:xfrm>
                <a:off x="0" y="69"/>
                <a:ext cx="156" cy="125"/>
              </a:xfrm>
              <a:custGeom>
                <a:avLst/>
                <a:gdLst>
                  <a:gd name="T0" fmla="*/ 66 w 66"/>
                  <a:gd name="T1" fmla="*/ 9 h 53"/>
                  <a:gd name="T2" fmla="*/ 45 w 66"/>
                  <a:gd name="T3" fmla="*/ 48 h 53"/>
                  <a:gd name="T4" fmla="*/ 33 w 66"/>
                  <a:gd name="T5" fmla="*/ 53 h 53"/>
                  <a:gd name="T6" fmla="*/ 27 w 66"/>
                  <a:gd name="T7" fmla="*/ 52 h 53"/>
                  <a:gd name="T8" fmla="*/ 3 w 66"/>
                  <a:gd name="T9" fmla="*/ 23 h 53"/>
                  <a:gd name="T10" fmla="*/ 3 w 66"/>
                  <a:gd name="T11" fmla="*/ 22 h 53"/>
                  <a:gd name="T12" fmla="*/ 0 w 66"/>
                  <a:gd name="T13" fmla="*/ 9 h 53"/>
                  <a:gd name="T14" fmla="*/ 1 w 66"/>
                  <a:gd name="T15" fmla="*/ 1 h 53"/>
                  <a:gd name="T16" fmla="*/ 1 w 66"/>
                  <a:gd name="T17" fmla="*/ 1 h 53"/>
                  <a:gd name="T18" fmla="*/ 1 w 66"/>
                  <a:gd name="T19" fmla="*/ 1 h 53"/>
                  <a:gd name="T20" fmla="*/ 2 w 66"/>
                  <a:gd name="T21" fmla="*/ 0 h 53"/>
                  <a:gd name="T22" fmla="*/ 3 w 66"/>
                  <a:gd name="T23" fmla="*/ 1 h 53"/>
                  <a:gd name="T24" fmla="*/ 3 w 66"/>
                  <a:gd name="T25" fmla="*/ 1 h 53"/>
                  <a:gd name="T26" fmla="*/ 30 w 66"/>
                  <a:gd name="T27" fmla="*/ 42 h 53"/>
                  <a:gd name="T28" fmla="*/ 33 w 66"/>
                  <a:gd name="T29" fmla="*/ 43 h 53"/>
                  <a:gd name="T30" fmla="*/ 41 w 66"/>
                  <a:gd name="T31" fmla="*/ 40 h 53"/>
                  <a:gd name="T32" fmla="*/ 56 w 66"/>
                  <a:gd name="T33" fmla="*/ 20 h 53"/>
                  <a:gd name="T34" fmla="*/ 62 w 66"/>
                  <a:gd name="T35" fmla="*/ 1 h 53"/>
                  <a:gd name="T36" fmla="*/ 62 w 66"/>
                  <a:gd name="T37" fmla="*/ 1 h 53"/>
                  <a:gd name="T38" fmla="*/ 62 w 66"/>
                  <a:gd name="T39" fmla="*/ 1 h 53"/>
                  <a:gd name="T40" fmla="*/ 64 w 66"/>
                  <a:gd name="T41" fmla="*/ 0 h 53"/>
                  <a:gd name="T42" fmla="*/ 65 w 66"/>
                  <a:gd name="T43" fmla="*/ 0 h 53"/>
                  <a:gd name="T44" fmla="*/ 65 w 66"/>
                  <a:gd name="T45" fmla="*/ 1 h 53"/>
                  <a:gd name="T46" fmla="*/ 66 w 66"/>
                  <a:gd name="T47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53">
                    <a:moveTo>
                      <a:pt x="66" y="9"/>
                    </a:moveTo>
                    <a:cubicBezTo>
                      <a:pt x="66" y="21"/>
                      <a:pt x="56" y="40"/>
                      <a:pt x="45" y="48"/>
                    </a:cubicBezTo>
                    <a:cubicBezTo>
                      <a:pt x="41" y="51"/>
                      <a:pt x="37" y="53"/>
                      <a:pt x="33" y="53"/>
                    </a:cubicBezTo>
                    <a:cubicBezTo>
                      <a:pt x="31" y="53"/>
                      <a:pt x="29" y="52"/>
                      <a:pt x="27" y="52"/>
                    </a:cubicBezTo>
                    <a:cubicBezTo>
                      <a:pt x="17" y="48"/>
                      <a:pt x="8" y="36"/>
                      <a:pt x="3" y="23"/>
                    </a:cubicBezTo>
                    <a:cubicBezTo>
                      <a:pt x="3" y="23"/>
                      <a:pt x="3" y="23"/>
                      <a:pt x="3" y="22"/>
                    </a:cubicBezTo>
                    <a:cubicBezTo>
                      <a:pt x="1" y="18"/>
                      <a:pt x="0" y="13"/>
                      <a:pt x="0" y="9"/>
                    </a:cubicBezTo>
                    <a:cubicBezTo>
                      <a:pt x="0" y="6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7"/>
                      <a:pt x="17" y="40"/>
                      <a:pt x="30" y="42"/>
                    </a:cubicBezTo>
                    <a:cubicBezTo>
                      <a:pt x="31" y="43"/>
                      <a:pt x="32" y="43"/>
                      <a:pt x="33" y="43"/>
                    </a:cubicBezTo>
                    <a:cubicBezTo>
                      <a:pt x="36" y="43"/>
                      <a:pt x="38" y="42"/>
                      <a:pt x="41" y="40"/>
                    </a:cubicBezTo>
                    <a:cubicBezTo>
                      <a:pt x="47" y="36"/>
                      <a:pt x="52" y="29"/>
                      <a:pt x="56" y="20"/>
                    </a:cubicBezTo>
                    <a:cubicBezTo>
                      <a:pt x="59" y="14"/>
                      <a:pt x="61" y="7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0"/>
                      <a:pt x="63" y="0"/>
                      <a:pt x="64" y="0"/>
                    </a:cubicBezTo>
                    <a:cubicBezTo>
                      <a:pt x="64" y="0"/>
                      <a:pt x="64" y="0"/>
                      <a:pt x="65" y="0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3"/>
                      <a:pt x="66" y="6"/>
                      <a:pt x="6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7" name="Freeform 37"/>
              <p:cNvSpPr>
                <a:spLocks noEditPoints="1"/>
              </p:cNvSpPr>
              <p:nvPr/>
            </p:nvSpPr>
            <p:spPr bwMode="auto">
              <a:xfrm>
                <a:off x="19" y="0"/>
                <a:ext cx="116" cy="151"/>
              </a:xfrm>
              <a:custGeom>
                <a:avLst/>
                <a:gdLst>
                  <a:gd name="T0" fmla="*/ 48 w 49"/>
                  <a:gd name="T1" fmla="*/ 17 h 64"/>
                  <a:gd name="T2" fmla="*/ 25 w 49"/>
                  <a:gd name="T3" fmla="*/ 0 h 64"/>
                  <a:gd name="T4" fmla="*/ 3 w 49"/>
                  <a:gd name="T5" fmla="*/ 12 h 64"/>
                  <a:gd name="T6" fmla="*/ 1 w 49"/>
                  <a:gd name="T7" fmla="*/ 17 h 64"/>
                  <a:gd name="T8" fmla="*/ 0 w 49"/>
                  <a:gd name="T9" fmla="*/ 24 h 64"/>
                  <a:gd name="T10" fmla="*/ 25 w 49"/>
                  <a:gd name="T11" fmla="*/ 64 h 64"/>
                  <a:gd name="T12" fmla="*/ 30 w 49"/>
                  <a:gd name="T13" fmla="*/ 63 h 64"/>
                  <a:gd name="T14" fmla="*/ 43 w 49"/>
                  <a:gd name="T15" fmla="*/ 48 h 64"/>
                  <a:gd name="T16" fmla="*/ 47 w 49"/>
                  <a:gd name="T17" fmla="*/ 38 h 64"/>
                  <a:gd name="T18" fmla="*/ 47 w 49"/>
                  <a:gd name="T19" fmla="*/ 38 h 64"/>
                  <a:gd name="T20" fmla="*/ 49 w 49"/>
                  <a:gd name="T21" fmla="*/ 24 h 64"/>
                  <a:gd name="T22" fmla="*/ 48 w 49"/>
                  <a:gd name="T23" fmla="*/ 17 h 64"/>
                  <a:gd name="T24" fmla="*/ 25 w 49"/>
                  <a:gd name="T25" fmla="*/ 32 h 64"/>
                  <a:gd name="T26" fmla="*/ 24 w 49"/>
                  <a:gd name="T27" fmla="*/ 32 h 64"/>
                  <a:gd name="T28" fmla="*/ 16 w 49"/>
                  <a:gd name="T29" fmla="*/ 24 h 64"/>
                  <a:gd name="T30" fmla="*/ 16 w 49"/>
                  <a:gd name="T31" fmla="*/ 23 h 64"/>
                  <a:gd name="T32" fmla="*/ 25 w 49"/>
                  <a:gd name="T33" fmla="*/ 15 h 64"/>
                  <a:gd name="T34" fmla="*/ 33 w 49"/>
                  <a:gd name="T35" fmla="*/ 23 h 64"/>
                  <a:gd name="T36" fmla="*/ 25 w 49"/>
                  <a:gd name="T37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64">
                    <a:moveTo>
                      <a:pt x="48" y="17"/>
                    </a:moveTo>
                    <a:cubicBezTo>
                      <a:pt x="45" y="7"/>
                      <a:pt x="36" y="0"/>
                      <a:pt x="25" y="0"/>
                    </a:cubicBezTo>
                    <a:cubicBezTo>
                      <a:pt x="16" y="0"/>
                      <a:pt x="8" y="5"/>
                      <a:pt x="3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0" y="38"/>
                      <a:pt x="11" y="64"/>
                      <a:pt x="25" y="64"/>
                    </a:cubicBezTo>
                    <a:cubicBezTo>
                      <a:pt x="27" y="64"/>
                      <a:pt x="29" y="64"/>
                      <a:pt x="30" y="63"/>
                    </a:cubicBezTo>
                    <a:cubicBezTo>
                      <a:pt x="35" y="60"/>
                      <a:pt x="40" y="55"/>
                      <a:pt x="43" y="48"/>
                    </a:cubicBezTo>
                    <a:cubicBezTo>
                      <a:pt x="44" y="45"/>
                      <a:pt x="46" y="42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3"/>
                      <a:pt x="49" y="28"/>
                      <a:pt x="49" y="24"/>
                    </a:cubicBezTo>
                    <a:cubicBezTo>
                      <a:pt x="49" y="22"/>
                      <a:pt x="49" y="19"/>
                      <a:pt x="48" y="17"/>
                    </a:cubicBezTo>
                    <a:close/>
                    <a:moveTo>
                      <a:pt x="25" y="32"/>
                    </a:moveTo>
                    <a:cubicBezTo>
                      <a:pt x="25" y="32"/>
                      <a:pt x="24" y="32"/>
                      <a:pt x="24" y="32"/>
                    </a:cubicBezTo>
                    <a:cubicBezTo>
                      <a:pt x="20" y="31"/>
                      <a:pt x="17" y="28"/>
                      <a:pt x="16" y="24"/>
                    </a:cubicBezTo>
                    <a:cubicBezTo>
                      <a:pt x="16" y="24"/>
                      <a:pt x="16" y="24"/>
                      <a:pt x="16" y="23"/>
                    </a:cubicBezTo>
                    <a:cubicBezTo>
                      <a:pt x="16" y="19"/>
                      <a:pt x="20" y="15"/>
                      <a:pt x="25" y="15"/>
                    </a:cubicBezTo>
                    <a:cubicBezTo>
                      <a:pt x="30" y="15"/>
                      <a:pt x="33" y="19"/>
                      <a:pt x="33" y="23"/>
                    </a:cubicBezTo>
                    <a:cubicBezTo>
                      <a:pt x="33" y="28"/>
                      <a:pt x="30" y="32"/>
                      <a:pt x="2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390265" y="3378200"/>
            <a:ext cx="943610" cy="943610"/>
            <a:chOff x="5339" y="5320"/>
            <a:chExt cx="1486" cy="1486"/>
          </a:xfrm>
        </p:grpSpPr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5339" y="5320"/>
              <a:ext cx="1487" cy="1487"/>
            </a:xfrm>
            <a:prstGeom prst="ellipse">
              <a:avLst/>
            </a:prstGeom>
            <a:solidFill>
              <a:srgbClr val="A3E3AB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8" name="Group 38"/>
            <p:cNvGrpSpPr/>
            <p:nvPr/>
          </p:nvGrpSpPr>
          <p:grpSpPr bwMode="auto">
            <a:xfrm>
              <a:off x="5848" y="5729"/>
              <a:ext cx="489" cy="650"/>
              <a:chOff x="0" y="0"/>
              <a:chExt cx="201" cy="269"/>
            </a:xfrm>
          </p:grpSpPr>
          <p:sp>
            <p:nvSpPr>
              <p:cNvPr id="20519" name="Freeform 39"/>
              <p:cNvSpPr/>
              <p:nvPr/>
            </p:nvSpPr>
            <p:spPr bwMode="auto">
              <a:xfrm>
                <a:off x="75" y="0"/>
                <a:ext cx="52" cy="30"/>
              </a:xfrm>
              <a:custGeom>
                <a:avLst/>
                <a:gdLst>
                  <a:gd name="T0" fmla="*/ 20 w 22"/>
                  <a:gd name="T1" fmla="*/ 7 h 13"/>
                  <a:gd name="T2" fmla="*/ 22 w 22"/>
                  <a:gd name="T3" fmla="*/ 12 h 13"/>
                  <a:gd name="T4" fmla="*/ 17 w 22"/>
                  <a:gd name="T5" fmla="*/ 12 h 13"/>
                  <a:gd name="T6" fmla="*/ 11 w 22"/>
                  <a:gd name="T7" fmla="*/ 12 h 13"/>
                  <a:gd name="T8" fmla="*/ 4 w 22"/>
                  <a:gd name="T9" fmla="*/ 12 h 13"/>
                  <a:gd name="T10" fmla="*/ 0 w 22"/>
                  <a:gd name="T11" fmla="*/ 12 h 13"/>
                  <a:gd name="T12" fmla="*/ 1 w 22"/>
                  <a:gd name="T13" fmla="*/ 7 h 13"/>
                  <a:gd name="T14" fmla="*/ 11 w 22"/>
                  <a:gd name="T15" fmla="*/ 0 h 13"/>
                  <a:gd name="T16" fmla="*/ 20 w 22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20" y="7"/>
                    </a:moveTo>
                    <a:cubicBezTo>
                      <a:pt x="21" y="9"/>
                      <a:pt x="22" y="12"/>
                      <a:pt x="22" y="12"/>
                    </a:cubicBezTo>
                    <a:cubicBezTo>
                      <a:pt x="22" y="13"/>
                      <a:pt x="20" y="13"/>
                      <a:pt x="17" y="12"/>
                    </a:cubicBezTo>
                    <a:cubicBezTo>
                      <a:pt x="17" y="12"/>
                      <a:pt x="15" y="12"/>
                      <a:pt x="11" y="12"/>
                    </a:cubicBezTo>
                    <a:cubicBezTo>
                      <a:pt x="6" y="12"/>
                      <a:pt x="4" y="12"/>
                      <a:pt x="4" y="12"/>
                    </a:cubicBezTo>
                    <a:cubicBezTo>
                      <a:pt x="2" y="13"/>
                      <a:pt x="0" y="13"/>
                      <a:pt x="0" y="12"/>
                    </a:cubicBezTo>
                    <a:cubicBezTo>
                      <a:pt x="0" y="12"/>
                      <a:pt x="0" y="9"/>
                      <a:pt x="1" y="7"/>
                    </a:cubicBezTo>
                    <a:cubicBezTo>
                      <a:pt x="1" y="7"/>
                      <a:pt x="5" y="0"/>
                      <a:pt x="11" y="0"/>
                    </a:cubicBezTo>
                    <a:cubicBezTo>
                      <a:pt x="17" y="0"/>
                      <a:pt x="20" y="7"/>
                      <a:pt x="2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20" name="Freeform 40"/>
              <p:cNvSpPr/>
              <p:nvPr/>
            </p:nvSpPr>
            <p:spPr bwMode="auto">
              <a:xfrm>
                <a:off x="64" y="241"/>
                <a:ext cx="75" cy="28"/>
              </a:xfrm>
              <a:custGeom>
                <a:avLst/>
                <a:gdLst>
                  <a:gd name="T0" fmla="*/ 29 w 32"/>
                  <a:gd name="T1" fmla="*/ 1 h 12"/>
                  <a:gd name="T2" fmla="*/ 30 w 32"/>
                  <a:gd name="T3" fmla="*/ 3 h 12"/>
                  <a:gd name="T4" fmla="*/ 16 w 32"/>
                  <a:gd name="T5" fmla="*/ 12 h 12"/>
                  <a:gd name="T6" fmla="*/ 1 w 32"/>
                  <a:gd name="T7" fmla="*/ 3 h 12"/>
                  <a:gd name="T8" fmla="*/ 3 w 32"/>
                  <a:gd name="T9" fmla="*/ 1 h 12"/>
                  <a:gd name="T10" fmla="*/ 11 w 32"/>
                  <a:gd name="T11" fmla="*/ 2 h 12"/>
                  <a:gd name="T12" fmla="*/ 20 w 32"/>
                  <a:gd name="T13" fmla="*/ 2 h 12"/>
                  <a:gd name="T14" fmla="*/ 29 w 32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31" y="0"/>
                      <a:pt x="32" y="1"/>
                      <a:pt x="30" y="3"/>
                    </a:cubicBezTo>
                    <a:cubicBezTo>
                      <a:pt x="30" y="3"/>
                      <a:pt x="24" y="12"/>
                      <a:pt x="16" y="12"/>
                    </a:cubicBezTo>
                    <a:cubicBezTo>
                      <a:pt x="8" y="12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8" y="2"/>
                      <a:pt x="20" y="2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21" name="Freeform 41"/>
              <p:cNvSpPr/>
              <p:nvPr/>
            </p:nvSpPr>
            <p:spPr bwMode="auto">
              <a:xfrm>
                <a:off x="0" y="42"/>
                <a:ext cx="201" cy="189"/>
              </a:xfrm>
              <a:custGeom>
                <a:avLst/>
                <a:gdLst>
                  <a:gd name="T0" fmla="*/ 85 w 85"/>
                  <a:gd name="T1" fmla="*/ 63 h 80"/>
                  <a:gd name="T2" fmla="*/ 85 w 85"/>
                  <a:gd name="T3" fmla="*/ 63 h 80"/>
                  <a:gd name="T4" fmla="*/ 77 w 85"/>
                  <a:gd name="T5" fmla="*/ 37 h 80"/>
                  <a:gd name="T6" fmla="*/ 76 w 85"/>
                  <a:gd name="T7" fmla="*/ 34 h 80"/>
                  <a:gd name="T8" fmla="*/ 76 w 85"/>
                  <a:gd name="T9" fmla="*/ 33 h 80"/>
                  <a:gd name="T10" fmla="*/ 76 w 85"/>
                  <a:gd name="T11" fmla="*/ 32 h 80"/>
                  <a:gd name="T12" fmla="*/ 75 w 85"/>
                  <a:gd name="T13" fmla="*/ 31 h 80"/>
                  <a:gd name="T14" fmla="*/ 75 w 85"/>
                  <a:gd name="T15" fmla="*/ 30 h 80"/>
                  <a:gd name="T16" fmla="*/ 74 w 85"/>
                  <a:gd name="T17" fmla="*/ 28 h 80"/>
                  <a:gd name="T18" fmla="*/ 74 w 85"/>
                  <a:gd name="T19" fmla="*/ 28 h 80"/>
                  <a:gd name="T20" fmla="*/ 74 w 85"/>
                  <a:gd name="T21" fmla="*/ 27 h 80"/>
                  <a:gd name="T22" fmla="*/ 43 w 85"/>
                  <a:gd name="T23" fmla="*/ 0 h 80"/>
                  <a:gd name="T24" fmla="*/ 11 w 85"/>
                  <a:gd name="T25" fmla="*/ 27 h 80"/>
                  <a:gd name="T26" fmla="*/ 11 w 85"/>
                  <a:gd name="T27" fmla="*/ 28 h 80"/>
                  <a:gd name="T28" fmla="*/ 11 w 85"/>
                  <a:gd name="T29" fmla="*/ 28 h 80"/>
                  <a:gd name="T30" fmla="*/ 10 w 85"/>
                  <a:gd name="T31" fmla="*/ 30 h 80"/>
                  <a:gd name="T32" fmla="*/ 10 w 85"/>
                  <a:gd name="T33" fmla="*/ 31 h 80"/>
                  <a:gd name="T34" fmla="*/ 10 w 85"/>
                  <a:gd name="T35" fmla="*/ 32 h 80"/>
                  <a:gd name="T36" fmla="*/ 9 w 85"/>
                  <a:gd name="T37" fmla="*/ 33 h 80"/>
                  <a:gd name="T38" fmla="*/ 9 w 85"/>
                  <a:gd name="T39" fmla="*/ 34 h 80"/>
                  <a:gd name="T40" fmla="*/ 8 w 85"/>
                  <a:gd name="T41" fmla="*/ 37 h 80"/>
                  <a:gd name="T42" fmla="*/ 1 w 85"/>
                  <a:gd name="T43" fmla="*/ 63 h 80"/>
                  <a:gd name="T44" fmla="*/ 1 w 85"/>
                  <a:gd name="T45" fmla="*/ 63 h 80"/>
                  <a:gd name="T46" fmla="*/ 3 w 85"/>
                  <a:gd name="T47" fmla="*/ 69 h 80"/>
                  <a:gd name="T48" fmla="*/ 4 w 85"/>
                  <a:gd name="T49" fmla="*/ 69 h 80"/>
                  <a:gd name="T50" fmla="*/ 5 w 85"/>
                  <a:gd name="T51" fmla="*/ 70 h 80"/>
                  <a:gd name="T52" fmla="*/ 12 w 85"/>
                  <a:gd name="T53" fmla="*/ 73 h 80"/>
                  <a:gd name="T54" fmla="*/ 16 w 85"/>
                  <a:gd name="T55" fmla="*/ 75 h 80"/>
                  <a:gd name="T56" fmla="*/ 24 w 85"/>
                  <a:gd name="T57" fmla="*/ 77 h 80"/>
                  <a:gd name="T58" fmla="*/ 25 w 85"/>
                  <a:gd name="T59" fmla="*/ 77 h 80"/>
                  <a:gd name="T60" fmla="*/ 27 w 85"/>
                  <a:gd name="T61" fmla="*/ 78 h 80"/>
                  <a:gd name="T62" fmla="*/ 43 w 85"/>
                  <a:gd name="T63" fmla="*/ 80 h 80"/>
                  <a:gd name="T64" fmla="*/ 58 w 85"/>
                  <a:gd name="T65" fmla="*/ 78 h 80"/>
                  <a:gd name="T66" fmla="*/ 60 w 85"/>
                  <a:gd name="T67" fmla="*/ 77 h 80"/>
                  <a:gd name="T68" fmla="*/ 61 w 85"/>
                  <a:gd name="T69" fmla="*/ 77 h 80"/>
                  <a:gd name="T70" fmla="*/ 74 w 85"/>
                  <a:gd name="T71" fmla="*/ 73 h 80"/>
                  <a:gd name="T72" fmla="*/ 78 w 85"/>
                  <a:gd name="T73" fmla="*/ 71 h 80"/>
                  <a:gd name="T74" fmla="*/ 79 w 85"/>
                  <a:gd name="T75" fmla="*/ 70 h 80"/>
                  <a:gd name="T76" fmla="*/ 82 w 85"/>
                  <a:gd name="T77" fmla="*/ 69 h 80"/>
                  <a:gd name="T78" fmla="*/ 82 w 85"/>
                  <a:gd name="T79" fmla="*/ 69 h 80"/>
                  <a:gd name="T80" fmla="*/ 83 w 85"/>
                  <a:gd name="T81" fmla="*/ 69 h 80"/>
                  <a:gd name="T82" fmla="*/ 85 w 85"/>
                  <a:gd name="T8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80">
                    <a:moveTo>
                      <a:pt x="85" y="63"/>
                    </a:moveTo>
                    <a:cubicBezTo>
                      <a:pt x="85" y="63"/>
                      <a:pt x="85" y="63"/>
                      <a:pt x="85" y="63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6"/>
                      <a:pt x="76" y="35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6" y="32"/>
                      <a:pt x="76" y="32"/>
                    </a:cubicBezTo>
                    <a:cubicBezTo>
                      <a:pt x="76" y="32"/>
                      <a:pt x="75" y="32"/>
                      <a:pt x="75" y="31"/>
                    </a:cubicBezTo>
                    <a:cubicBezTo>
                      <a:pt x="75" y="31"/>
                      <a:pt x="75" y="30"/>
                      <a:pt x="75" y="30"/>
                    </a:cubicBezTo>
                    <a:cubicBezTo>
                      <a:pt x="75" y="30"/>
                      <a:pt x="75" y="29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69" y="12"/>
                      <a:pt x="63" y="0"/>
                      <a:pt x="43" y="0"/>
                    </a:cubicBezTo>
                    <a:cubicBezTo>
                      <a:pt x="23" y="0"/>
                      <a:pt x="17" y="12"/>
                      <a:pt x="11" y="27"/>
                    </a:cubicBezTo>
                    <a:cubicBezTo>
                      <a:pt x="11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0" y="30"/>
                      <a:pt x="10" y="30"/>
                    </a:cubicBezTo>
                    <a:cubicBezTo>
                      <a:pt x="10" y="30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5"/>
                      <a:pt x="9" y="36"/>
                      <a:pt x="8" y="3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5"/>
                      <a:pt x="1" y="68"/>
                      <a:pt x="3" y="69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5" y="70"/>
                      <a:pt x="5" y="70"/>
                    </a:cubicBezTo>
                    <a:cubicBezTo>
                      <a:pt x="7" y="71"/>
                      <a:pt x="9" y="72"/>
                      <a:pt x="12" y="73"/>
                    </a:cubicBezTo>
                    <a:cubicBezTo>
                      <a:pt x="13" y="74"/>
                      <a:pt x="14" y="74"/>
                      <a:pt x="16" y="75"/>
                    </a:cubicBezTo>
                    <a:cubicBezTo>
                      <a:pt x="18" y="75"/>
                      <a:pt x="21" y="76"/>
                      <a:pt x="24" y="77"/>
                    </a:cubicBezTo>
                    <a:cubicBezTo>
                      <a:pt x="24" y="77"/>
                      <a:pt x="25" y="77"/>
                      <a:pt x="25" y="77"/>
                    </a:cubicBezTo>
                    <a:cubicBezTo>
                      <a:pt x="26" y="78"/>
                      <a:pt x="27" y="78"/>
                      <a:pt x="27" y="78"/>
                    </a:cubicBezTo>
                    <a:cubicBezTo>
                      <a:pt x="32" y="79"/>
                      <a:pt x="37" y="80"/>
                      <a:pt x="43" y="80"/>
                    </a:cubicBezTo>
                    <a:cubicBezTo>
                      <a:pt x="48" y="80"/>
                      <a:pt x="53" y="79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6" y="76"/>
                      <a:pt x="71" y="74"/>
                      <a:pt x="74" y="73"/>
                    </a:cubicBezTo>
                    <a:cubicBezTo>
                      <a:pt x="76" y="72"/>
                      <a:pt x="77" y="71"/>
                      <a:pt x="78" y="71"/>
                    </a:cubicBezTo>
                    <a:cubicBezTo>
                      <a:pt x="79" y="71"/>
                      <a:pt x="79" y="71"/>
                      <a:pt x="79" y="70"/>
                    </a:cubicBezTo>
                    <a:cubicBezTo>
                      <a:pt x="81" y="70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2" y="69"/>
                    </a:cubicBezTo>
                    <a:cubicBezTo>
                      <a:pt x="82" y="69"/>
                      <a:pt x="82" y="69"/>
                      <a:pt x="83" y="69"/>
                    </a:cubicBezTo>
                    <a:cubicBezTo>
                      <a:pt x="84" y="68"/>
                      <a:pt x="85" y="65"/>
                      <a:pt x="85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610235" y="3818255"/>
            <a:ext cx="261683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4954905" y="2122805"/>
            <a:ext cx="2427605" cy="3547110"/>
            <a:chOff x="0" y="0"/>
            <a:chExt cx="1335" cy="1951"/>
          </a:xfrm>
          <a:solidFill>
            <a:schemeClr val="bg2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5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52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3D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851775" y="5198110"/>
            <a:ext cx="453390" cy="453390"/>
            <a:chOff x="12155" y="8186"/>
            <a:chExt cx="714" cy="714"/>
          </a:xfrm>
        </p:grpSpPr>
        <p:sp>
          <p:nvSpPr>
            <p:cNvPr id="20498" name="Oval 18"/>
            <p:cNvSpPr>
              <a:spLocks noChangeArrowheads="1"/>
            </p:cNvSpPr>
            <p:nvPr/>
          </p:nvSpPr>
          <p:spPr bwMode="auto">
            <a:xfrm>
              <a:off x="12155" y="8186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05" name="Group 25"/>
            <p:cNvGrpSpPr/>
            <p:nvPr/>
          </p:nvGrpSpPr>
          <p:grpSpPr bwMode="auto">
            <a:xfrm>
              <a:off x="12403" y="8385"/>
              <a:ext cx="217" cy="322"/>
              <a:chOff x="0" y="0"/>
              <a:chExt cx="85" cy="127"/>
            </a:xfrm>
          </p:grpSpPr>
          <p:sp>
            <p:nvSpPr>
              <p:cNvPr id="20506" name="Freeform 26"/>
              <p:cNvSpPr>
                <a:spLocks noEditPoints="1"/>
              </p:cNvSpPr>
              <p:nvPr/>
            </p:nvSpPr>
            <p:spPr bwMode="auto">
              <a:xfrm>
                <a:off x="0" y="47"/>
                <a:ext cx="85" cy="80"/>
              </a:xfrm>
              <a:custGeom>
                <a:avLst/>
                <a:gdLst>
                  <a:gd name="T0" fmla="*/ 34 w 36"/>
                  <a:gd name="T1" fmla="*/ 0 h 34"/>
                  <a:gd name="T2" fmla="*/ 2 w 36"/>
                  <a:gd name="T3" fmla="*/ 0 h 34"/>
                  <a:gd name="T4" fmla="*/ 1 w 36"/>
                  <a:gd name="T5" fmla="*/ 0 h 34"/>
                  <a:gd name="T6" fmla="*/ 0 w 36"/>
                  <a:gd name="T7" fmla="*/ 1 h 34"/>
                  <a:gd name="T8" fmla="*/ 0 w 36"/>
                  <a:gd name="T9" fmla="*/ 6 h 34"/>
                  <a:gd name="T10" fmla="*/ 0 w 36"/>
                  <a:gd name="T11" fmla="*/ 32 h 34"/>
                  <a:gd name="T12" fmla="*/ 2 w 36"/>
                  <a:gd name="T13" fmla="*/ 34 h 34"/>
                  <a:gd name="T14" fmla="*/ 34 w 36"/>
                  <a:gd name="T15" fmla="*/ 34 h 34"/>
                  <a:gd name="T16" fmla="*/ 36 w 36"/>
                  <a:gd name="T17" fmla="*/ 32 h 34"/>
                  <a:gd name="T18" fmla="*/ 36 w 36"/>
                  <a:gd name="T19" fmla="*/ 1 h 34"/>
                  <a:gd name="T20" fmla="*/ 34 w 36"/>
                  <a:gd name="T21" fmla="*/ 0 h 34"/>
                  <a:gd name="T22" fmla="*/ 8 w 36"/>
                  <a:gd name="T23" fmla="*/ 7 h 34"/>
                  <a:gd name="T24" fmla="*/ 11 w 36"/>
                  <a:gd name="T25" fmla="*/ 7 h 34"/>
                  <a:gd name="T26" fmla="*/ 11 w 36"/>
                  <a:gd name="T27" fmla="*/ 26 h 34"/>
                  <a:gd name="T28" fmla="*/ 8 w 36"/>
                  <a:gd name="T29" fmla="*/ 26 h 34"/>
                  <a:gd name="T30" fmla="*/ 8 w 36"/>
                  <a:gd name="T31" fmla="*/ 7 h 34"/>
                  <a:gd name="T32" fmla="*/ 16 w 36"/>
                  <a:gd name="T33" fmla="*/ 7 h 34"/>
                  <a:gd name="T34" fmla="*/ 20 w 36"/>
                  <a:gd name="T35" fmla="*/ 7 h 34"/>
                  <a:gd name="T36" fmla="*/ 20 w 36"/>
                  <a:gd name="T37" fmla="*/ 26 h 34"/>
                  <a:gd name="T38" fmla="*/ 16 w 36"/>
                  <a:gd name="T39" fmla="*/ 26 h 34"/>
                  <a:gd name="T40" fmla="*/ 16 w 36"/>
                  <a:gd name="T41" fmla="*/ 7 h 34"/>
                  <a:gd name="T42" fmla="*/ 28 w 36"/>
                  <a:gd name="T43" fmla="*/ 26 h 34"/>
                  <a:gd name="T44" fmla="*/ 25 w 36"/>
                  <a:gd name="T45" fmla="*/ 26 h 34"/>
                  <a:gd name="T46" fmla="*/ 25 w 36"/>
                  <a:gd name="T47" fmla="*/ 7 h 34"/>
                  <a:gd name="T48" fmla="*/ 28 w 36"/>
                  <a:gd name="T49" fmla="*/ 7 h 34"/>
                  <a:gd name="T50" fmla="*/ 28 w 36"/>
                  <a:gd name="T51" fmla="*/ 2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3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6" y="33"/>
                      <a:pt x="36" y="3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5" y="0"/>
                      <a:pt x="34" y="0"/>
                    </a:cubicBezTo>
                    <a:close/>
                    <a:moveTo>
                      <a:pt x="8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lnTo>
                      <a:pt x="8" y="7"/>
                    </a:lnTo>
                    <a:close/>
                    <a:moveTo>
                      <a:pt x="16" y="7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7"/>
                    </a:lnTo>
                    <a:close/>
                    <a:moveTo>
                      <a:pt x="28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8" y="7"/>
                      <a:pt x="28" y="7"/>
                      <a:pt x="28" y="7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07" name="Freeform 27"/>
              <p:cNvSpPr/>
              <p:nvPr/>
            </p:nvSpPr>
            <p:spPr bwMode="auto">
              <a:xfrm>
                <a:off x="0" y="0"/>
                <a:ext cx="85" cy="33"/>
              </a:xfrm>
              <a:custGeom>
                <a:avLst/>
                <a:gdLst>
                  <a:gd name="T0" fmla="*/ 34 w 36"/>
                  <a:gd name="T1" fmla="*/ 14 h 14"/>
                  <a:gd name="T2" fmla="*/ 36 w 36"/>
                  <a:gd name="T3" fmla="*/ 12 h 14"/>
                  <a:gd name="T4" fmla="*/ 36 w 36"/>
                  <a:gd name="T5" fmla="*/ 7 h 14"/>
                  <a:gd name="T6" fmla="*/ 34 w 36"/>
                  <a:gd name="T7" fmla="*/ 5 h 14"/>
                  <a:gd name="T8" fmla="*/ 26 w 36"/>
                  <a:gd name="T9" fmla="*/ 5 h 14"/>
                  <a:gd name="T10" fmla="*/ 25 w 36"/>
                  <a:gd name="T11" fmla="*/ 4 h 14"/>
                  <a:gd name="T12" fmla="*/ 25 w 36"/>
                  <a:gd name="T13" fmla="*/ 1 h 14"/>
                  <a:gd name="T14" fmla="*/ 23 w 36"/>
                  <a:gd name="T15" fmla="*/ 0 h 14"/>
                  <a:gd name="T16" fmla="*/ 13 w 36"/>
                  <a:gd name="T17" fmla="*/ 0 h 14"/>
                  <a:gd name="T18" fmla="*/ 12 w 36"/>
                  <a:gd name="T19" fmla="*/ 1 h 14"/>
                  <a:gd name="T20" fmla="*/ 12 w 36"/>
                  <a:gd name="T21" fmla="*/ 4 h 14"/>
                  <a:gd name="T22" fmla="*/ 10 w 36"/>
                  <a:gd name="T23" fmla="*/ 5 h 14"/>
                  <a:gd name="T24" fmla="*/ 2 w 36"/>
                  <a:gd name="T25" fmla="*/ 5 h 14"/>
                  <a:gd name="T26" fmla="*/ 0 w 36"/>
                  <a:gd name="T27" fmla="*/ 7 h 14"/>
                  <a:gd name="T28" fmla="*/ 0 w 36"/>
                  <a:gd name="T29" fmla="*/ 12 h 14"/>
                  <a:gd name="T30" fmla="*/ 2 w 36"/>
                  <a:gd name="T31" fmla="*/ 14 h 14"/>
                  <a:gd name="T32" fmla="*/ 34 w 36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4">
                    <a:moveTo>
                      <a:pt x="34" y="14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6"/>
                      <a:pt x="35" y="5"/>
                      <a:pt x="34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851775" y="4199890"/>
            <a:ext cx="453390" cy="448310"/>
            <a:chOff x="12155" y="6614"/>
            <a:chExt cx="714" cy="706"/>
          </a:xfrm>
        </p:grpSpPr>
        <p:sp>
          <p:nvSpPr>
            <p:cNvPr id="20497" name="Oval 17"/>
            <p:cNvSpPr>
              <a:spLocks noChangeArrowheads="1"/>
            </p:cNvSpPr>
            <p:nvPr/>
          </p:nvSpPr>
          <p:spPr bwMode="auto">
            <a:xfrm>
              <a:off x="12155" y="6614"/>
              <a:ext cx="714" cy="707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08" name="Group 28"/>
            <p:cNvGrpSpPr/>
            <p:nvPr/>
          </p:nvGrpSpPr>
          <p:grpSpPr bwMode="auto">
            <a:xfrm>
              <a:off x="12344" y="6813"/>
              <a:ext cx="336" cy="273"/>
              <a:chOff x="0" y="0"/>
              <a:chExt cx="132" cy="109"/>
            </a:xfrm>
          </p:grpSpPr>
          <p:sp>
            <p:nvSpPr>
              <p:cNvPr id="20509" name="Freeform 29"/>
              <p:cNvSpPr/>
              <p:nvPr/>
            </p:nvSpPr>
            <p:spPr bwMode="auto">
              <a:xfrm>
                <a:off x="83" y="38"/>
                <a:ext cx="49" cy="71"/>
              </a:xfrm>
              <a:custGeom>
                <a:avLst/>
                <a:gdLst>
                  <a:gd name="T0" fmla="*/ 21 w 21"/>
                  <a:gd name="T1" fmla="*/ 15 h 30"/>
                  <a:gd name="T2" fmla="*/ 5 w 21"/>
                  <a:gd name="T3" fmla="*/ 30 h 30"/>
                  <a:gd name="T4" fmla="*/ 0 w 21"/>
                  <a:gd name="T5" fmla="*/ 29 h 30"/>
                  <a:gd name="T6" fmla="*/ 14 w 21"/>
                  <a:gd name="T7" fmla="*/ 9 h 30"/>
                  <a:gd name="T8" fmla="*/ 12 w 21"/>
                  <a:gd name="T9" fmla="*/ 0 h 30"/>
                  <a:gd name="T10" fmla="*/ 21 w 21"/>
                  <a:gd name="T1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1" y="15"/>
                    </a:moveTo>
                    <a:cubicBezTo>
                      <a:pt x="21" y="23"/>
                      <a:pt x="14" y="30"/>
                      <a:pt x="5" y="30"/>
                    </a:cubicBezTo>
                    <a:cubicBezTo>
                      <a:pt x="4" y="30"/>
                      <a:pt x="2" y="30"/>
                      <a:pt x="0" y="29"/>
                    </a:cubicBezTo>
                    <a:cubicBezTo>
                      <a:pt x="8" y="26"/>
                      <a:pt x="14" y="18"/>
                      <a:pt x="14" y="9"/>
                    </a:cubicBezTo>
                    <a:cubicBezTo>
                      <a:pt x="14" y="6"/>
                      <a:pt x="13" y="3"/>
                      <a:pt x="12" y="0"/>
                    </a:cubicBezTo>
                    <a:cubicBezTo>
                      <a:pt x="17" y="3"/>
                      <a:pt x="21" y="8"/>
                      <a:pt x="2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Freeform 3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09"/>
              </a:xfrm>
              <a:custGeom>
                <a:avLst/>
                <a:gdLst>
                  <a:gd name="T0" fmla="*/ 45 w 46"/>
                  <a:gd name="T1" fmla="*/ 15 h 46"/>
                  <a:gd name="T2" fmla="*/ 35 w 46"/>
                  <a:gd name="T3" fmla="*/ 4 h 46"/>
                  <a:gd name="T4" fmla="*/ 35 w 46"/>
                  <a:gd name="T5" fmla="*/ 4 h 46"/>
                  <a:gd name="T6" fmla="*/ 23 w 46"/>
                  <a:gd name="T7" fmla="*/ 0 h 46"/>
                  <a:gd name="T8" fmla="*/ 4 w 46"/>
                  <a:gd name="T9" fmla="*/ 10 h 46"/>
                  <a:gd name="T10" fmla="*/ 0 w 46"/>
                  <a:gd name="T11" fmla="*/ 23 h 46"/>
                  <a:gd name="T12" fmla="*/ 5 w 46"/>
                  <a:gd name="T13" fmla="*/ 37 h 46"/>
                  <a:gd name="T14" fmla="*/ 9 w 46"/>
                  <a:gd name="T15" fmla="*/ 42 h 46"/>
                  <a:gd name="T16" fmla="*/ 14 w 46"/>
                  <a:gd name="T17" fmla="*/ 44 h 46"/>
                  <a:gd name="T18" fmla="*/ 14 w 46"/>
                  <a:gd name="T19" fmla="*/ 44 h 46"/>
                  <a:gd name="T20" fmla="*/ 23 w 46"/>
                  <a:gd name="T21" fmla="*/ 46 h 46"/>
                  <a:gd name="T22" fmla="*/ 32 w 46"/>
                  <a:gd name="T23" fmla="*/ 44 h 46"/>
                  <a:gd name="T24" fmla="*/ 36 w 46"/>
                  <a:gd name="T25" fmla="*/ 42 h 46"/>
                  <a:gd name="T26" fmla="*/ 42 w 46"/>
                  <a:gd name="T27" fmla="*/ 36 h 46"/>
                  <a:gd name="T28" fmla="*/ 46 w 46"/>
                  <a:gd name="T29" fmla="*/ 26 h 46"/>
                  <a:gd name="T30" fmla="*/ 46 w 46"/>
                  <a:gd name="T31" fmla="*/ 26 h 46"/>
                  <a:gd name="T32" fmla="*/ 46 w 46"/>
                  <a:gd name="T33" fmla="*/ 23 h 46"/>
                  <a:gd name="T34" fmla="*/ 45 w 46"/>
                  <a:gd name="T35" fmla="*/ 15 h 46"/>
                  <a:gd name="T36" fmla="*/ 31 w 46"/>
                  <a:gd name="T37" fmla="*/ 11 h 46"/>
                  <a:gd name="T38" fmla="*/ 35 w 46"/>
                  <a:gd name="T39" fmla="*/ 15 h 46"/>
                  <a:gd name="T40" fmla="*/ 35 w 46"/>
                  <a:gd name="T41" fmla="*/ 15 h 46"/>
                  <a:gd name="T42" fmla="*/ 31 w 46"/>
                  <a:gd name="T43" fmla="*/ 19 h 46"/>
                  <a:gd name="T44" fmla="*/ 27 w 46"/>
                  <a:gd name="T45" fmla="*/ 15 h 46"/>
                  <a:gd name="T46" fmla="*/ 31 w 46"/>
                  <a:gd name="T47" fmla="*/ 11 h 46"/>
                  <a:gd name="T48" fmla="*/ 31 w 46"/>
                  <a:gd name="T49" fmla="*/ 11 h 46"/>
                  <a:gd name="T50" fmla="*/ 15 w 46"/>
                  <a:gd name="T51" fmla="*/ 36 h 46"/>
                  <a:gd name="T52" fmla="*/ 11 w 46"/>
                  <a:gd name="T53" fmla="*/ 32 h 46"/>
                  <a:gd name="T54" fmla="*/ 15 w 46"/>
                  <a:gd name="T55" fmla="*/ 28 h 46"/>
                  <a:gd name="T56" fmla="*/ 19 w 46"/>
                  <a:gd name="T57" fmla="*/ 32 h 46"/>
                  <a:gd name="T58" fmla="*/ 15 w 46"/>
                  <a:gd name="T59" fmla="*/ 36 h 46"/>
                  <a:gd name="T60" fmla="*/ 15 w 46"/>
                  <a:gd name="T61" fmla="*/ 19 h 46"/>
                  <a:gd name="T62" fmla="*/ 11 w 46"/>
                  <a:gd name="T63" fmla="*/ 15 h 46"/>
                  <a:gd name="T64" fmla="*/ 15 w 46"/>
                  <a:gd name="T65" fmla="*/ 11 h 46"/>
                  <a:gd name="T66" fmla="*/ 19 w 46"/>
                  <a:gd name="T67" fmla="*/ 15 h 46"/>
                  <a:gd name="T68" fmla="*/ 15 w 46"/>
                  <a:gd name="T69" fmla="*/ 19 h 46"/>
                  <a:gd name="T70" fmla="*/ 20 w 46"/>
                  <a:gd name="T71" fmla="*/ 23 h 46"/>
                  <a:gd name="T72" fmla="*/ 22 w 46"/>
                  <a:gd name="T73" fmla="*/ 21 h 46"/>
                  <a:gd name="T74" fmla="*/ 23 w 46"/>
                  <a:gd name="T75" fmla="*/ 21 h 46"/>
                  <a:gd name="T76" fmla="*/ 26 w 46"/>
                  <a:gd name="T77" fmla="*/ 23 h 46"/>
                  <a:gd name="T78" fmla="*/ 25 w 46"/>
                  <a:gd name="T79" fmla="*/ 25 h 46"/>
                  <a:gd name="T80" fmla="*/ 23 w 46"/>
                  <a:gd name="T81" fmla="*/ 26 h 46"/>
                  <a:gd name="T82" fmla="*/ 20 w 46"/>
                  <a:gd name="T83" fmla="*/ 23 h 46"/>
                  <a:gd name="T84" fmla="*/ 31 w 46"/>
                  <a:gd name="T85" fmla="*/ 36 h 46"/>
                  <a:gd name="T86" fmla="*/ 27 w 46"/>
                  <a:gd name="T87" fmla="*/ 32 h 46"/>
                  <a:gd name="T88" fmla="*/ 31 w 46"/>
                  <a:gd name="T89" fmla="*/ 28 h 46"/>
                  <a:gd name="T90" fmla="*/ 35 w 46"/>
                  <a:gd name="T91" fmla="*/ 32 h 46"/>
                  <a:gd name="T92" fmla="*/ 31 w 46"/>
                  <a:gd name="T93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46">
                    <a:moveTo>
                      <a:pt x="45" y="15"/>
                    </a:moveTo>
                    <a:cubicBezTo>
                      <a:pt x="43" y="10"/>
                      <a:pt x="39" y="6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1" y="2"/>
                      <a:pt x="27" y="0"/>
                      <a:pt x="23" y="0"/>
                    </a:cubicBezTo>
                    <a:cubicBezTo>
                      <a:pt x="15" y="0"/>
                      <a:pt x="8" y="4"/>
                      <a:pt x="4" y="10"/>
                    </a:cubicBezTo>
                    <a:cubicBezTo>
                      <a:pt x="2" y="14"/>
                      <a:pt x="0" y="19"/>
                      <a:pt x="0" y="23"/>
                    </a:cubicBezTo>
                    <a:cubicBezTo>
                      <a:pt x="0" y="29"/>
                      <a:pt x="2" y="33"/>
                      <a:pt x="5" y="37"/>
                    </a:cubicBezTo>
                    <a:cubicBezTo>
                      <a:pt x="6" y="39"/>
                      <a:pt x="8" y="40"/>
                      <a:pt x="9" y="42"/>
                    </a:cubicBezTo>
                    <a:cubicBezTo>
                      <a:pt x="11" y="43"/>
                      <a:pt x="12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20" y="46"/>
                      <a:pt x="23" y="46"/>
                    </a:cubicBezTo>
                    <a:cubicBezTo>
                      <a:pt x="26" y="46"/>
                      <a:pt x="30" y="46"/>
                      <a:pt x="32" y="44"/>
                    </a:cubicBezTo>
                    <a:cubicBezTo>
                      <a:pt x="34" y="44"/>
                      <a:pt x="35" y="43"/>
                      <a:pt x="36" y="42"/>
                    </a:cubicBezTo>
                    <a:cubicBezTo>
                      <a:pt x="38" y="41"/>
                      <a:pt x="40" y="39"/>
                      <a:pt x="42" y="36"/>
                    </a:cubicBezTo>
                    <a:cubicBezTo>
                      <a:pt x="44" y="33"/>
                      <a:pt x="45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5"/>
                      <a:pt x="46" y="24"/>
                      <a:pt x="46" y="23"/>
                    </a:cubicBezTo>
                    <a:cubicBezTo>
                      <a:pt x="46" y="21"/>
                      <a:pt x="45" y="18"/>
                      <a:pt x="45" y="15"/>
                    </a:cubicBezTo>
                    <a:close/>
                    <a:moveTo>
                      <a:pt x="31" y="11"/>
                    </a:moveTo>
                    <a:cubicBezTo>
                      <a:pt x="34" y="11"/>
                      <a:pt x="35" y="13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7"/>
                      <a:pt x="33" y="19"/>
                      <a:pt x="31" y="19"/>
                    </a:cubicBezTo>
                    <a:cubicBezTo>
                      <a:pt x="29" y="19"/>
                      <a:pt x="27" y="17"/>
                      <a:pt x="27" y="15"/>
                    </a:cubicBezTo>
                    <a:cubicBezTo>
                      <a:pt x="27" y="13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15" y="36"/>
                    </a:moveTo>
                    <a:cubicBezTo>
                      <a:pt x="12" y="36"/>
                      <a:pt x="11" y="34"/>
                      <a:pt x="11" y="32"/>
                    </a:cubicBezTo>
                    <a:cubicBezTo>
                      <a:pt x="11" y="30"/>
                      <a:pt x="12" y="28"/>
                      <a:pt x="15" y="28"/>
                    </a:cubicBezTo>
                    <a:cubicBezTo>
                      <a:pt x="17" y="28"/>
                      <a:pt x="19" y="30"/>
                      <a:pt x="19" y="32"/>
                    </a:cubicBezTo>
                    <a:cubicBezTo>
                      <a:pt x="19" y="34"/>
                      <a:pt x="17" y="36"/>
                      <a:pt x="15" y="36"/>
                    </a:cubicBezTo>
                    <a:close/>
                    <a:moveTo>
                      <a:pt x="15" y="19"/>
                    </a:moveTo>
                    <a:cubicBezTo>
                      <a:pt x="12" y="19"/>
                      <a:pt x="11" y="17"/>
                      <a:pt x="11" y="15"/>
                    </a:cubicBezTo>
                    <a:cubicBezTo>
                      <a:pt x="11" y="13"/>
                      <a:pt x="12" y="11"/>
                      <a:pt x="15" y="11"/>
                    </a:cubicBezTo>
                    <a:cubicBezTo>
                      <a:pt x="17" y="11"/>
                      <a:pt x="19" y="13"/>
                      <a:pt x="19" y="15"/>
                    </a:cubicBezTo>
                    <a:cubicBezTo>
                      <a:pt x="19" y="17"/>
                      <a:pt x="17" y="19"/>
                      <a:pt x="15" y="19"/>
                    </a:cubicBezTo>
                    <a:close/>
                    <a:moveTo>
                      <a:pt x="20" y="23"/>
                    </a:move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5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5" y="25"/>
                    </a:cubicBezTo>
                    <a:cubicBezTo>
                      <a:pt x="25" y="26"/>
                      <a:pt x="24" y="26"/>
                      <a:pt x="23" y="26"/>
                    </a:cubicBezTo>
                    <a:cubicBezTo>
                      <a:pt x="22" y="26"/>
                      <a:pt x="20" y="25"/>
                      <a:pt x="20" y="23"/>
                    </a:cubicBezTo>
                    <a:close/>
                    <a:moveTo>
                      <a:pt x="31" y="36"/>
                    </a:moveTo>
                    <a:cubicBezTo>
                      <a:pt x="29" y="36"/>
                      <a:pt x="27" y="34"/>
                      <a:pt x="27" y="32"/>
                    </a:cubicBezTo>
                    <a:cubicBezTo>
                      <a:pt x="27" y="30"/>
                      <a:pt x="29" y="28"/>
                      <a:pt x="31" y="28"/>
                    </a:cubicBezTo>
                    <a:cubicBezTo>
                      <a:pt x="34" y="28"/>
                      <a:pt x="35" y="30"/>
                      <a:pt x="35" y="32"/>
                    </a:cubicBezTo>
                    <a:cubicBezTo>
                      <a:pt x="35" y="34"/>
                      <a:pt x="34" y="36"/>
                      <a:pt x="31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851775" y="3185795"/>
            <a:ext cx="453390" cy="453390"/>
            <a:chOff x="12155" y="5017"/>
            <a:chExt cx="714" cy="714"/>
          </a:xfrm>
        </p:grpSpPr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12155" y="5017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12348" y="5259"/>
              <a:ext cx="329" cy="281"/>
            </a:xfrm>
            <a:custGeom>
              <a:avLst/>
              <a:gdLst>
                <a:gd name="T0" fmla="*/ 52 w 54"/>
                <a:gd name="T1" fmla="*/ 0 h 47"/>
                <a:gd name="T2" fmla="*/ 11 w 54"/>
                <a:gd name="T3" fmla="*/ 0 h 47"/>
                <a:gd name="T4" fmla="*/ 9 w 54"/>
                <a:gd name="T5" fmla="*/ 2 h 47"/>
                <a:gd name="T6" fmla="*/ 9 w 54"/>
                <a:gd name="T7" fmla="*/ 4 h 47"/>
                <a:gd name="T8" fmla="*/ 9 w 54"/>
                <a:gd name="T9" fmla="*/ 5 h 47"/>
                <a:gd name="T10" fmla="*/ 9 w 54"/>
                <a:gd name="T11" fmla="*/ 6 h 47"/>
                <a:gd name="T12" fmla="*/ 9 w 54"/>
                <a:gd name="T13" fmla="*/ 9 h 47"/>
                <a:gd name="T14" fmla="*/ 10 w 54"/>
                <a:gd name="T15" fmla="*/ 9 h 47"/>
                <a:gd name="T16" fmla="*/ 2 w 54"/>
                <a:gd name="T17" fmla="*/ 9 h 47"/>
                <a:gd name="T18" fmla="*/ 0 w 54"/>
                <a:gd name="T19" fmla="*/ 11 h 47"/>
                <a:gd name="T20" fmla="*/ 0 w 54"/>
                <a:gd name="T21" fmla="*/ 45 h 47"/>
                <a:gd name="T22" fmla="*/ 2 w 54"/>
                <a:gd name="T23" fmla="*/ 47 h 47"/>
                <a:gd name="T24" fmla="*/ 43 w 54"/>
                <a:gd name="T25" fmla="*/ 47 h 47"/>
                <a:gd name="T26" fmla="*/ 45 w 54"/>
                <a:gd name="T27" fmla="*/ 45 h 47"/>
                <a:gd name="T28" fmla="*/ 45 w 54"/>
                <a:gd name="T29" fmla="*/ 38 h 47"/>
                <a:gd name="T30" fmla="*/ 52 w 54"/>
                <a:gd name="T31" fmla="*/ 38 h 47"/>
                <a:gd name="T32" fmla="*/ 54 w 54"/>
                <a:gd name="T33" fmla="*/ 36 h 47"/>
                <a:gd name="T34" fmla="*/ 54 w 54"/>
                <a:gd name="T35" fmla="*/ 34 h 47"/>
                <a:gd name="T36" fmla="*/ 54 w 54"/>
                <a:gd name="T37" fmla="*/ 33 h 47"/>
                <a:gd name="T38" fmla="*/ 54 w 54"/>
                <a:gd name="T39" fmla="*/ 31 h 47"/>
                <a:gd name="T40" fmla="*/ 54 w 54"/>
                <a:gd name="T41" fmla="*/ 7 h 47"/>
                <a:gd name="T42" fmla="*/ 54 w 54"/>
                <a:gd name="T43" fmla="*/ 5 h 47"/>
                <a:gd name="T44" fmla="*/ 54 w 54"/>
                <a:gd name="T45" fmla="*/ 4 h 47"/>
                <a:gd name="T46" fmla="*/ 54 w 54"/>
                <a:gd name="T47" fmla="*/ 2 h 47"/>
                <a:gd name="T48" fmla="*/ 52 w 54"/>
                <a:gd name="T49" fmla="*/ 0 h 47"/>
                <a:gd name="T50" fmla="*/ 26 w 54"/>
                <a:gd name="T51" fmla="*/ 22 h 47"/>
                <a:gd name="T52" fmla="*/ 30 w 54"/>
                <a:gd name="T53" fmla="*/ 18 h 47"/>
                <a:gd name="T54" fmla="*/ 34 w 54"/>
                <a:gd name="T55" fmla="*/ 22 h 47"/>
                <a:gd name="T56" fmla="*/ 30 w 54"/>
                <a:gd name="T57" fmla="*/ 26 h 47"/>
                <a:gd name="T58" fmla="*/ 26 w 54"/>
                <a:gd name="T59" fmla="*/ 22 h 47"/>
                <a:gd name="T60" fmla="*/ 38 w 54"/>
                <a:gd name="T61" fmla="*/ 42 h 47"/>
                <a:gd name="T62" fmla="*/ 7 w 54"/>
                <a:gd name="T63" fmla="*/ 42 h 47"/>
                <a:gd name="T64" fmla="*/ 5 w 54"/>
                <a:gd name="T65" fmla="*/ 40 h 47"/>
                <a:gd name="T66" fmla="*/ 5 w 54"/>
                <a:gd name="T67" fmla="*/ 37 h 47"/>
                <a:gd name="T68" fmla="*/ 5 w 54"/>
                <a:gd name="T69" fmla="*/ 36 h 47"/>
                <a:gd name="T70" fmla="*/ 6 w 54"/>
                <a:gd name="T71" fmla="*/ 34 h 47"/>
                <a:gd name="T72" fmla="*/ 20 w 54"/>
                <a:gd name="T73" fmla="*/ 29 h 47"/>
                <a:gd name="T74" fmla="*/ 23 w 54"/>
                <a:gd name="T75" fmla="*/ 30 h 47"/>
                <a:gd name="T76" fmla="*/ 26 w 54"/>
                <a:gd name="T77" fmla="*/ 32 h 47"/>
                <a:gd name="T78" fmla="*/ 38 w 54"/>
                <a:gd name="T79" fmla="*/ 32 h 47"/>
                <a:gd name="T80" fmla="*/ 39 w 54"/>
                <a:gd name="T81" fmla="*/ 32 h 47"/>
                <a:gd name="T82" fmla="*/ 40 w 54"/>
                <a:gd name="T83" fmla="*/ 33 h 47"/>
                <a:gd name="T84" fmla="*/ 40 w 54"/>
                <a:gd name="T85" fmla="*/ 40 h 47"/>
                <a:gd name="T86" fmla="*/ 38 w 54"/>
                <a:gd name="T87" fmla="*/ 42 h 47"/>
                <a:gd name="T88" fmla="*/ 49 w 54"/>
                <a:gd name="T89" fmla="*/ 31 h 47"/>
                <a:gd name="T90" fmla="*/ 48 w 54"/>
                <a:gd name="T91" fmla="*/ 33 h 47"/>
                <a:gd name="T92" fmla="*/ 47 w 54"/>
                <a:gd name="T93" fmla="*/ 33 h 47"/>
                <a:gd name="T94" fmla="*/ 45 w 54"/>
                <a:gd name="T95" fmla="*/ 33 h 47"/>
                <a:gd name="T96" fmla="*/ 45 w 54"/>
                <a:gd name="T97" fmla="*/ 11 h 47"/>
                <a:gd name="T98" fmla="*/ 43 w 54"/>
                <a:gd name="T99" fmla="*/ 9 h 47"/>
                <a:gd name="T100" fmla="*/ 14 w 54"/>
                <a:gd name="T101" fmla="*/ 9 h 47"/>
                <a:gd name="T102" fmla="*/ 14 w 54"/>
                <a:gd name="T103" fmla="*/ 9 h 47"/>
                <a:gd name="T104" fmla="*/ 14 w 54"/>
                <a:gd name="T105" fmla="*/ 7 h 47"/>
                <a:gd name="T106" fmla="*/ 15 w 54"/>
                <a:gd name="T107" fmla="*/ 6 h 47"/>
                <a:gd name="T108" fmla="*/ 16 w 54"/>
                <a:gd name="T109" fmla="*/ 5 h 47"/>
                <a:gd name="T110" fmla="*/ 47 w 54"/>
                <a:gd name="T111" fmla="*/ 5 h 47"/>
                <a:gd name="T112" fmla="*/ 49 w 54"/>
                <a:gd name="T113" fmla="*/ 7 h 47"/>
                <a:gd name="T114" fmla="*/ 49 w 54"/>
                <a:gd name="T115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47">
                  <a:moveTo>
                    <a:pt x="5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1" y="47"/>
                    <a:pt x="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5" y="46"/>
                    <a:pt x="45" y="45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4" y="37"/>
                    <a:pt x="54" y="36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  <a:moveTo>
                    <a:pt x="26" y="22"/>
                  </a:moveTo>
                  <a:cubicBezTo>
                    <a:pt x="26" y="20"/>
                    <a:pt x="28" y="18"/>
                    <a:pt x="30" y="18"/>
                  </a:cubicBezTo>
                  <a:cubicBezTo>
                    <a:pt x="33" y="18"/>
                    <a:pt x="34" y="20"/>
                    <a:pt x="34" y="22"/>
                  </a:cubicBezTo>
                  <a:cubicBezTo>
                    <a:pt x="34" y="24"/>
                    <a:pt x="33" y="26"/>
                    <a:pt x="30" y="26"/>
                  </a:cubicBezTo>
                  <a:cubicBezTo>
                    <a:pt x="28" y="26"/>
                    <a:pt x="26" y="24"/>
                    <a:pt x="26" y="22"/>
                  </a:cubicBezTo>
                  <a:close/>
                  <a:moveTo>
                    <a:pt x="38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6" y="35"/>
                    <a:pt x="6" y="35"/>
                    <a:pt x="6" y="34"/>
                  </a:cubicBezTo>
                  <a:cubicBezTo>
                    <a:pt x="6" y="34"/>
                    <a:pt x="11" y="26"/>
                    <a:pt x="20" y="29"/>
                  </a:cubicBezTo>
                  <a:cubicBezTo>
                    <a:pt x="21" y="29"/>
                    <a:pt x="22" y="30"/>
                    <a:pt x="23" y="30"/>
                  </a:cubicBezTo>
                  <a:cubicBezTo>
                    <a:pt x="24" y="31"/>
                    <a:pt x="25" y="31"/>
                    <a:pt x="26" y="32"/>
                  </a:cubicBezTo>
                  <a:cubicBezTo>
                    <a:pt x="34" y="35"/>
                    <a:pt x="38" y="32"/>
                    <a:pt x="38" y="32"/>
                  </a:cubicBezTo>
                  <a:cubicBezTo>
                    <a:pt x="38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39" y="42"/>
                    <a:pt x="38" y="42"/>
                  </a:cubicBezTo>
                  <a:close/>
                  <a:moveTo>
                    <a:pt x="49" y="31"/>
                  </a:moveTo>
                  <a:cubicBezTo>
                    <a:pt x="49" y="32"/>
                    <a:pt x="48" y="32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4" y="9"/>
                    <a:pt x="4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5"/>
                    <a:pt x="49" y="6"/>
                    <a:pt x="49" y="7"/>
                  </a:cubicBezTo>
                  <a:lnTo>
                    <a:pt x="4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51775" y="2176145"/>
            <a:ext cx="453390" cy="453390"/>
            <a:chOff x="12155" y="3427"/>
            <a:chExt cx="714" cy="714"/>
          </a:xfrm>
        </p:grpSpPr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12155" y="3427"/>
              <a:ext cx="714" cy="715"/>
            </a:xfrm>
            <a:prstGeom prst="ellipse">
              <a:avLst/>
            </a:prstGeom>
            <a:solidFill>
              <a:srgbClr val="3D735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20512" name="Group 32"/>
            <p:cNvGrpSpPr/>
            <p:nvPr/>
          </p:nvGrpSpPr>
          <p:grpSpPr bwMode="auto">
            <a:xfrm>
              <a:off x="12369" y="3673"/>
              <a:ext cx="294" cy="238"/>
              <a:chOff x="0" y="0"/>
              <a:chExt cx="116" cy="94"/>
            </a:xfrm>
          </p:grpSpPr>
          <p:sp>
            <p:nvSpPr>
              <p:cNvPr id="20513" name="Freeform 33"/>
              <p:cNvSpPr/>
              <p:nvPr/>
            </p:nvSpPr>
            <p:spPr bwMode="auto">
              <a:xfrm>
                <a:off x="0" y="0"/>
                <a:ext cx="116" cy="47"/>
              </a:xfrm>
              <a:custGeom>
                <a:avLst/>
                <a:gdLst>
                  <a:gd name="T0" fmla="*/ 47 w 49"/>
                  <a:gd name="T1" fmla="*/ 0 h 20"/>
                  <a:gd name="T2" fmla="*/ 49 w 49"/>
                  <a:gd name="T3" fmla="*/ 1 h 20"/>
                  <a:gd name="T4" fmla="*/ 49 w 49"/>
                  <a:gd name="T5" fmla="*/ 1 h 20"/>
                  <a:gd name="T6" fmla="*/ 48 w 49"/>
                  <a:gd name="T7" fmla="*/ 3 h 20"/>
                  <a:gd name="T8" fmla="*/ 25 w 49"/>
                  <a:gd name="T9" fmla="*/ 20 h 20"/>
                  <a:gd name="T10" fmla="*/ 23 w 49"/>
                  <a:gd name="T11" fmla="*/ 20 h 20"/>
                  <a:gd name="T12" fmla="*/ 1 w 49"/>
                  <a:gd name="T13" fmla="*/ 3 h 20"/>
                  <a:gd name="T14" fmla="*/ 0 w 49"/>
                  <a:gd name="T15" fmla="*/ 1 h 20"/>
                  <a:gd name="T16" fmla="*/ 0 w 49"/>
                  <a:gd name="T17" fmla="*/ 1 h 20"/>
                  <a:gd name="T18" fmla="*/ 1 w 49"/>
                  <a:gd name="T19" fmla="*/ 0 h 20"/>
                  <a:gd name="T20" fmla="*/ 47 w 49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0">
                    <a:moveTo>
                      <a:pt x="47" y="0"/>
                    </a:moveTo>
                    <a:cubicBezTo>
                      <a:pt x="48" y="0"/>
                      <a:pt x="49" y="0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2"/>
                      <a:pt x="48" y="3"/>
                      <a:pt x="48" y="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14" name="Freeform 34"/>
              <p:cNvSpPr/>
              <p:nvPr/>
            </p:nvSpPr>
            <p:spPr bwMode="auto">
              <a:xfrm>
                <a:off x="0" y="19"/>
                <a:ext cx="116" cy="75"/>
              </a:xfrm>
              <a:custGeom>
                <a:avLst/>
                <a:gdLst>
                  <a:gd name="T0" fmla="*/ 23 w 49"/>
                  <a:gd name="T1" fmla="*/ 17 h 32"/>
                  <a:gd name="T2" fmla="*/ 25 w 49"/>
                  <a:gd name="T3" fmla="*/ 17 h 32"/>
                  <a:gd name="T4" fmla="*/ 48 w 49"/>
                  <a:gd name="T5" fmla="*/ 0 h 32"/>
                  <a:gd name="T6" fmla="*/ 49 w 49"/>
                  <a:gd name="T7" fmla="*/ 1 h 32"/>
                  <a:gd name="T8" fmla="*/ 49 w 49"/>
                  <a:gd name="T9" fmla="*/ 30 h 32"/>
                  <a:gd name="T10" fmla="*/ 47 w 49"/>
                  <a:gd name="T11" fmla="*/ 32 h 32"/>
                  <a:gd name="T12" fmla="*/ 1 w 49"/>
                  <a:gd name="T13" fmla="*/ 32 h 32"/>
                  <a:gd name="T14" fmla="*/ 0 w 49"/>
                  <a:gd name="T15" fmla="*/ 30 h 32"/>
                  <a:gd name="T16" fmla="*/ 0 w 49"/>
                  <a:gd name="T17" fmla="*/ 1 h 32"/>
                  <a:gd name="T18" fmla="*/ 1 w 49"/>
                  <a:gd name="T19" fmla="*/ 0 h 32"/>
                  <a:gd name="T20" fmla="*/ 23 w 49"/>
                  <a:gd name="T21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32">
                    <a:moveTo>
                      <a:pt x="23" y="17"/>
                    </a:moveTo>
                    <a:cubicBezTo>
                      <a:pt x="24" y="17"/>
                      <a:pt x="25" y="17"/>
                      <a:pt x="25" y="1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49" y="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8" y="32"/>
                      <a:pt x="47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2"/>
                      <a:pt x="0" y="31"/>
                      <a:pt x="0" y="3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方正清刻本悦宋简体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429625" y="209359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429625" y="313626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429625" y="4166235"/>
            <a:ext cx="311848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430260" y="5148580"/>
            <a:ext cx="3117850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Hope is a good thing and sy'n sau the best of things. And no good thing ever dies.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0491" grpId="0" animBg="1"/>
      <p:bldP spid="20492" grpId="0" animBg="1"/>
      <p:bldP spid="20493" grpId="0" animBg="1"/>
      <p:bldP spid="20494" grpId="0" animBg="1"/>
      <p:bldP spid="20522" grpId="0"/>
      <p:bldP spid="20523" grpId="0"/>
      <p:bldP spid="20524" grpId="0"/>
      <p:bldP spid="20525" grpId="0"/>
      <p:bldP spid="20526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25">
      <a:dk1>
        <a:srgbClr val="000000"/>
      </a:dk1>
      <a:lt1>
        <a:sysClr val="window" lastClr="FFFFFF"/>
      </a:lt1>
      <a:dk2>
        <a:srgbClr val="262626"/>
      </a:dk2>
      <a:lt2>
        <a:srgbClr val="E7E6E6"/>
      </a:lt2>
      <a:accent1>
        <a:srgbClr val="005827"/>
      </a:accent1>
      <a:accent2>
        <a:srgbClr val="00843B"/>
      </a:accent2>
      <a:accent3>
        <a:srgbClr val="005827"/>
      </a:accent3>
      <a:accent4>
        <a:srgbClr val="00843B"/>
      </a:accent4>
      <a:accent5>
        <a:srgbClr val="005827"/>
      </a:accent5>
      <a:accent6>
        <a:srgbClr val="00843B"/>
      </a:accent6>
      <a:hlink>
        <a:srgbClr val="002060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2186</Words>
  <Application>Microsoft Office PowerPoint</Application>
  <PresentationFormat>宽屏</PresentationFormat>
  <Paragraphs>216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等线</vt:lpstr>
      <vt:lpstr>等线 Light</vt:lpstr>
      <vt:lpstr>方正清刻本悦宋简体</vt:lpstr>
      <vt:lpstr>Arial</vt:lpstr>
      <vt:lpstr>Calibri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13</cp:revision>
  <dcterms:created xsi:type="dcterms:W3CDTF">2017-07-05T14:01:45Z</dcterms:created>
  <dcterms:modified xsi:type="dcterms:W3CDTF">2020-06-22T08:29:33Z</dcterms:modified>
</cp:coreProperties>
</file>